
<file path=[Content_Types].xml><?xml version="1.0" encoding="utf-8"?>
<Types xmlns="http://schemas.openxmlformats.org/package/2006/content-types">
  <Default Extension="png" ContentType="image/png"/>
  <Default Extension="jpeg" ContentType="image/jpe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48" r:id="rId1"/>
  </p:sldMasterIdLst>
  <p:sldIdLst>
    <p:sldId id="256" r:id="rId2"/>
    <p:sldId id="257" r:id="rId3"/>
    <p:sldId id="258" r:id="rId4"/>
    <p:sldId id="259" r:id="rId5"/>
    <p:sldId id="260" r:id="rId6"/>
  </p:sldIdLst>
  <p:sldSz cx="12192000" cy="6858000"/>
  <p:notesSz cx="6858000" cy="9144000"/>
  <p:defaultTextStyle>
    <a:defPPr>
      <a:defRPr lang="en-U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clrMru>
    <a:srgbClr val="FF6600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>
    <p:restoredLeft sz="14994" autoAdjust="0"/>
    <p:restoredTop sz="95501" autoAdjust="0"/>
  </p:normalViewPr>
  <p:slideViewPr>
    <p:cSldViewPr snapToGrid="0">
      <p:cViewPr varScale="1">
        <p:scale>
          <a:sx n="84" d="100"/>
          <a:sy n="84" d="100"/>
        </p:scale>
        <p:origin x="696" y="72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gridSpacing cx="76200" cy="76200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viewProps" Target="viewProps.xml"/><Relationship Id="rId3" Type="http://schemas.openxmlformats.org/officeDocument/2006/relationships/slide" Target="slides/slide2.xml"/><Relationship Id="rId7" Type="http://schemas.openxmlformats.org/officeDocument/2006/relationships/presProps" Target="presProps.xml"/><Relationship Id="rId2" Type="http://schemas.openxmlformats.org/officeDocument/2006/relationships/slide" Target="slides/slide1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5" Type="http://schemas.openxmlformats.org/officeDocument/2006/relationships/slide" Target="slides/slide4.xml"/><Relationship Id="rId10" Type="http://schemas.openxmlformats.org/officeDocument/2006/relationships/tableStyles" Target="tableStyles.xml"/><Relationship Id="rId4" Type="http://schemas.openxmlformats.org/officeDocument/2006/relationships/slide" Target="slides/slide3.xml"/><Relationship Id="rId9" Type="http://schemas.openxmlformats.org/officeDocument/2006/relationships/theme" Target="theme/theme1.xml"/></Relationship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 smtClean="0"/>
              <a:t>Click to edit Master subtitle style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8F1C68F-8648-4171-8654-F32A5881B6E7}" type="datetimeFigureOut">
              <a:rPr lang="en-US" smtClean="0"/>
              <a:t>03/08/2018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536CD3-5BDF-4909-95DF-CE41FD86F8A3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24640137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8F1C68F-8648-4171-8654-F32A5881B6E7}" type="datetimeFigureOut">
              <a:rPr lang="en-US" smtClean="0"/>
              <a:t>03/08/2018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536CD3-5BDF-4909-95DF-CE41FD86F8A3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809239021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8724900" y="365125"/>
            <a:ext cx="2628900" cy="5811838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838200" y="365125"/>
            <a:ext cx="7734300" cy="5811838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8F1C68F-8648-4171-8654-F32A5881B6E7}" type="datetimeFigureOut">
              <a:rPr lang="en-US" smtClean="0"/>
              <a:t>03/08/2018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536CD3-5BDF-4909-95DF-CE41FD86F8A3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450706359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8F1C68F-8648-4171-8654-F32A5881B6E7}" type="datetimeFigureOut">
              <a:rPr lang="en-US" smtClean="0"/>
              <a:t>03/08/2018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536CD3-5BDF-4909-95DF-CE41FD86F8A3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913975977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1850" y="1709738"/>
            <a:ext cx="105156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31850" y="4589463"/>
            <a:ext cx="105156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8F1C68F-8648-4171-8654-F32A5881B6E7}" type="datetimeFigureOut">
              <a:rPr lang="en-US" smtClean="0"/>
              <a:t>03/08/2018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536CD3-5BDF-4909-95DF-CE41FD86F8A3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504901782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8F1C68F-8648-4171-8654-F32A5881B6E7}" type="datetimeFigureOut">
              <a:rPr lang="en-US" smtClean="0"/>
              <a:t>03/08/2018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536CD3-5BDF-4909-95DF-CE41FD86F8A3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724736463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</p:spPr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39788" y="1681163"/>
            <a:ext cx="515778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839788" y="2505075"/>
            <a:ext cx="5157787" cy="3684588"/>
          </a:xfrm>
        </p:spPr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1831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183188" cy="3684588"/>
          </a:xfrm>
        </p:spPr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8F1C68F-8648-4171-8654-F32A5881B6E7}" type="datetimeFigureOut">
              <a:rPr lang="en-US" smtClean="0"/>
              <a:t>03/08/2018</a:t>
            </a:fld>
            <a:endParaRPr lang="en-US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536CD3-5BDF-4909-95DF-CE41FD86F8A3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58193397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8F1C68F-8648-4171-8654-F32A5881B6E7}" type="datetimeFigureOut">
              <a:rPr lang="en-US" smtClean="0"/>
              <a:t>03/08/2018</a:t>
            </a:fld>
            <a:endParaRPr lang="en-US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536CD3-5BDF-4909-95DF-CE41FD86F8A3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97130776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8F1C68F-8648-4171-8654-F32A5881B6E7}" type="datetimeFigureOut">
              <a:rPr lang="en-US" smtClean="0"/>
              <a:t>03/08/2018</a:t>
            </a:fld>
            <a:endParaRPr 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536CD3-5BDF-4909-95DF-CE41FD86F8A3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129445599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8F1C68F-8648-4171-8654-F32A5881B6E7}" type="datetimeFigureOut">
              <a:rPr lang="en-US" smtClean="0"/>
              <a:t>03/08/2018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536CD3-5BDF-4909-95DF-CE41FD86F8A3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873276965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8F1C68F-8648-4171-8654-F32A5881B6E7}" type="datetimeFigureOut">
              <a:rPr lang="en-US" smtClean="0"/>
              <a:t>03/08/2018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536CD3-5BDF-4909-95DF-CE41FD86F8A3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63487502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88F1C68F-8648-4171-8654-F32A5881B6E7}" type="datetimeFigureOut">
              <a:rPr lang="en-US" smtClean="0"/>
              <a:t>03/08/2018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74536CD3-5BDF-4909-95DF-CE41FD86F8A3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028977004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1.xml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.png"/><Relationship Id="rId5" Type="http://schemas.openxmlformats.org/officeDocument/2006/relationships/image" Target="../media/image5.png"/><Relationship Id="rId4" Type="http://schemas.openxmlformats.org/officeDocument/2006/relationships/image" Target="../media/image4.png"/></Relationships>
</file>

<file path=ppt/slides/_rels/slide3.xml.rels><?xml version="1.0" encoding="UTF-8" standalone="yes"?>
<Relationships xmlns="http://schemas.openxmlformats.org/package/2006/relationships"><Relationship Id="rId8" Type="http://schemas.openxmlformats.org/officeDocument/2006/relationships/image" Target="../media/image1.png"/><Relationship Id="rId3" Type="http://schemas.openxmlformats.org/officeDocument/2006/relationships/image" Target="../media/image7.png"/><Relationship Id="rId7" Type="http://schemas.openxmlformats.org/officeDocument/2006/relationships/image" Target="../media/image11.png"/><Relationship Id="rId2" Type="http://schemas.openxmlformats.org/officeDocument/2006/relationships/image" Target="../media/image6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0.png"/><Relationship Id="rId5" Type="http://schemas.openxmlformats.org/officeDocument/2006/relationships/image" Target="../media/image9.png"/><Relationship Id="rId4" Type="http://schemas.openxmlformats.org/officeDocument/2006/relationships/image" Target="../media/image8.png"/></Relationships>
</file>

<file path=ppt/slides/_rels/slide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2.xml"/></Relationships>
</file>

<file path=ppt/slides/_rels/slide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2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" name="Rectangle 19"/>
          <p:cNvSpPr/>
          <p:nvPr/>
        </p:nvSpPr>
        <p:spPr>
          <a:xfrm>
            <a:off x="778934" y="2427110"/>
            <a:ext cx="10622844" cy="2957689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" name="TextBox 3"/>
          <p:cNvSpPr txBox="1"/>
          <p:nvPr/>
        </p:nvSpPr>
        <p:spPr>
          <a:xfrm>
            <a:off x="3079660" y="1890208"/>
            <a:ext cx="8255786" cy="58477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h-TH" sz="3200" dirty="0" smtClean="0">
                <a:latin typeface="TH Niramit AS" panose="02000506000000020004" pitchFamily="2" charset="-34"/>
                <a:cs typeface="TH Niramit AS" panose="02000506000000020004" pitchFamily="2" charset="-34"/>
              </a:rPr>
              <a:t>ในการวาดต้นกระบองเพชร (แคคตัส) จะมีรูปร่างที่เกี่ยวข้อง ดังต่อไปนี้ </a:t>
            </a:r>
            <a:endParaRPr lang="en-US" sz="3200" dirty="0">
              <a:latin typeface="TH Niramit AS" panose="02000506000000020004" pitchFamily="2" charset="-34"/>
              <a:cs typeface="TH Niramit AS" panose="02000506000000020004" pitchFamily="2" charset="-34"/>
            </a:endParaRPr>
          </a:p>
        </p:txBody>
      </p:sp>
      <p:grpSp>
        <p:nvGrpSpPr>
          <p:cNvPr id="2" name="Group 1"/>
          <p:cNvGrpSpPr/>
          <p:nvPr/>
        </p:nvGrpSpPr>
        <p:grpSpPr>
          <a:xfrm>
            <a:off x="457059" y="500239"/>
            <a:ext cx="3977640" cy="1143000"/>
            <a:chOff x="457059" y="500239"/>
            <a:chExt cx="3977640" cy="1143000"/>
          </a:xfrm>
        </p:grpSpPr>
        <p:sp>
          <p:nvSpPr>
            <p:cNvPr id="16" name="Rounded Rectangle 15"/>
            <p:cNvSpPr/>
            <p:nvPr/>
          </p:nvSpPr>
          <p:spPr>
            <a:xfrm>
              <a:off x="457059" y="500239"/>
              <a:ext cx="3977640" cy="1143000"/>
            </a:xfrm>
            <a:prstGeom prst="roundRect">
              <a:avLst/>
            </a:prstGeom>
            <a:solidFill>
              <a:schemeClr val="accent4">
                <a:lumMod val="60000"/>
                <a:lumOff val="40000"/>
              </a:schemeClr>
            </a:solidFill>
            <a:ln w="25400" cmpd="sng">
              <a:solidFill>
                <a:schemeClr val="accent2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" name="Rectangle 4"/>
            <p:cNvSpPr/>
            <p:nvPr/>
          </p:nvSpPr>
          <p:spPr>
            <a:xfrm>
              <a:off x="513163" y="738482"/>
              <a:ext cx="3839513" cy="769441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th-TH" sz="4400" b="0" i="0" dirty="0" smtClean="0">
                  <a:solidFill>
                    <a:srgbClr val="323232"/>
                  </a:solidFill>
                  <a:effectLst/>
                  <a:latin typeface="TH Niramit AS" panose="02000506000000020004" pitchFamily="2" charset="-34"/>
                  <a:cs typeface="TH Niramit AS" panose="02000506000000020004" pitchFamily="2" charset="-34"/>
                </a:rPr>
                <a:t>กระบองเพชร (แคคตัส)</a:t>
              </a:r>
              <a:endParaRPr lang="th-TH" sz="4400" b="0" i="0" dirty="0">
                <a:solidFill>
                  <a:srgbClr val="323232"/>
                </a:solidFill>
                <a:effectLst/>
                <a:latin typeface="TH Niramit AS" panose="02000506000000020004" pitchFamily="2" charset="-34"/>
                <a:cs typeface="TH Niramit AS" panose="02000506000000020004" pitchFamily="2" charset="-34"/>
              </a:endParaRPr>
            </a:p>
          </p:txBody>
        </p:sp>
      </p:grpSp>
      <p:sp>
        <p:nvSpPr>
          <p:cNvPr id="8" name="Oval 7"/>
          <p:cNvSpPr/>
          <p:nvPr/>
        </p:nvSpPr>
        <p:spPr>
          <a:xfrm>
            <a:off x="3262747" y="3063906"/>
            <a:ext cx="1724891" cy="1724891"/>
          </a:xfrm>
          <a:prstGeom prst="ellipse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9" name="Trapezoid 8"/>
          <p:cNvSpPr/>
          <p:nvPr/>
        </p:nvSpPr>
        <p:spPr>
          <a:xfrm rot="10800000">
            <a:off x="7779174" y="3085953"/>
            <a:ext cx="1219184" cy="1621514"/>
          </a:xfrm>
          <a:prstGeom prst="trapezoid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0" name="12-Point Star 9"/>
          <p:cNvSpPr/>
          <p:nvPr/>
        </p:nvSpPr>
        <p:spPr>
          <a:xfrm>
            <a:off x="5238815" y="2884569"/>
            <a:ext cx="1974272" cy="1974272"/>
          </a:xfrm>
          <a:prstGeom prst="star12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8" name="Isosceles Triangle 17"/>
          <p:cNvSpPr/>
          <p:nvPr/>
        </p:nvSpPr>
        <p:spPr>
          <a:xfrm>
            <a:off x="1408289" y="2948517"/>
            <a:ext cx="1554480" cy="1737360"/>
          </a:xfrm>
          <a:prstGeom prst="triangle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9" name="Rectangle 18"/>
          <p:cNvSpPr/>
          <p:nvPr/>
        </p:nvSpPr>
        <p:spPr>
          <a:xfrm>
            <a:off x="9549413" y="3618795"/>
            <a:ext cx="1154430" cy="468630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pic>
        <p:nvPicPr>
          <p:cNvPr id="21" name="Picture 20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682181" y="3893509"/>
            <a:ext cx="2017914" cy="1630416"/>
          </a:xfrm>
          <a:prstGeom prst="rect">
            <a:avLst/>
          </a:prstGeom>
        </p:spPr>
      </p:pic>
      <p:grpSp>
        <p:nvGrpSpPr>
          <p:cNvPr id="22" name="Group 21"/>
          <p:cNvGrpSpPr/>
          <p:nvPr/>
        </p:nvGrpSpPr>
        <p:grpSpPr>
          <a:xfrm>
            <a:off x="0" y="2882839"/>
            <a:ext cx="1598059" cy="3587866"/>
            <a:chOff x="9444889" y="790222"/>
            <a:chExt cx="2550237" cy="5725639"/>
          </a:xfrm>
        </p:grpSpPr>
        <p:grpSp>
          <p:nvGrpSpPr>
            <p:cNvPr id="23" name="Group 22"/>
            <p:cNvGrpSpPr/>
            <p:nvPr/>
          </p:nvGrpSpPr>
          <p:grpSpPr>
            <a:xfrm>
              <a:off x="9444889" y="790222"/>
              <a:ext cx="2550237" cy="4058356"/>
              <a:chOff x="7288712" y="2799644"/>
              <a:chExt cx="2550237" cy="4058356"/>
            </a:xfrm>
          </p:grpSpPr>
          <p:grpSp>
            <p:nvGrpSpPr>
              <p:cNvPr id="27" name="Group 26"/>
              <p:cNvGrpSpPr/>
              <p:nvPr/>
            </p:nvGrpSpPr>
            <p:grpSpPr>
              <a:xfrm rot="1421843" flipH="1">
                <a:off x="8406262" y="2799644"/>
                <a:ext cx="1432687" cy="2243462"/>
                <a:chOff x="6153337" y="3165147"/>
                <a:chExt cx="1992280" cy="3119736"/>
              </a:xfrm>
            </p:grpSpPr>
            <p:grpSp>
              <p:nvGrpSpPr>
                <p:cNvPr id="819" name="Group 818"/>
                <p:cNvGrpSpPr/>
                <p:nvPr/>
              </p:nvGrpSpPr>
              <p:grpSpPr>
                <a:xfrm rot="1020918">
                  <a:off x="7428089" y="3379093"/>
                  <a:ext cx="661084" cy="862500"/>
                  <a:chOff x="8592532" y="1025903"/>
                  <a:chExt cx="1980197" cy="2583514"/>
                </a:xfrm>
              </p:grpSpPr>
              <p:sp>
                <p:nvSpPr>
                  <p:cNvPr id="1294" name="Isosceles Triangle 17"/>
                  <p:cNvSpPr/>
                  <p:nvPr/>
                </p:nvSpPr>
                <p:spPr>
                  <a:xfrm>
                    <a:off x="8703325" y="1089670"/>
                    <a:ext cx="1751682" cy="2516861"/>
                  </a:xfrm>
                  <a:custGeom>
                    <a:avLst/>
                    <a:gdLst>
                      <a:gd name="connsiteX0" fmla="*/ 0 w 1611630"/>
                      <a:gd name="connsiteY0" fmla="*/ 1670235 h 1670235"/>
                      <a:gd name="connsiteX1" fmla="*/ 805815 w 1611630"/>
                      <a:gd name="connsiteY1" fmla="*/ 0 h 1670235"/>
                      <a:gd name="connsiteX2" fmla="*/ 1611630 w 1611630"/>
                      <a:gd name="connsiteY2" fmla="*/ 1670235 h 1670235"/>
                      <a:gd name="connsiteX3" fmla="*/ 0 w 1611630"/>
                      <a:gd name="connsiteY3" fmla="*/ 1670235 h 1670235"/>
                      <a:gd name="connsiteX0" fmla="*/ 0 w 1611630"/>
                      <a:gd name="connsiteY0" fmla="*/ 1670235 h 1670235"/>
                      <a:gd name="connsiteX1" fmla="*/ 805815 w 1611630"/>
                      <a:gd name="connsiteY1" fmla="*/ 0 h 1670235"/>
                      <a:gd name="connsiteX2" fmla="*/ 1611630 w 1611630"/>
                      <a:gd name="connsiteY2" fmla="*/ 1670235 h 1670235"/>
                      <a:gd name="connsiteX3" fmla="*/ 0 w 1611630"/>
                      <a:gd name="connsiteY3" fmla="*/ 1670235 h 1670235"/>
                      <a:gd name="connsiteX0" fmla="*/ 0 w 1611630"/>
                      <a:gd name="connsiteY0" fmla="*/ 1670235 h 1670235"/>
                      <a:gd name="connsiteX1" fmla="*/ 805815 w 1611630"/>
                      <a:gd name="connsiteY1" fmla="*/ 0 h 1670235"/>
                      <a:gd name="connsiteX2" fmla="*/ 1611630 w 1611630"/>
                      <a:gd name="connsiteY2" fmla="*/ 1670235 h 1670235"/>
                      <a:gd name="connsiteX3" fmla="*/ 0 w 1611630"/>
                      <a:gd name="connsiteY3" fmla="*/ 1670235 h 1670235"/>
                      <a:gd name="connsiteX0" fmla="*/ 0 w 1655478"/>
                      <a:gd name="connsiteY0" fmla="*/ 1670235 h 1670235"/>
                      <a:gd name="connsiteX1" fmla="*/ 805815 w 1655478"/>
                      <a:gd name="connsiteY1" fmla="*/ 0 h 1670235"/>
                      <a:gd name="connsiteX2" fmla="*/ 1611630 w 1655478"/>
                      <a:gd name="connsiteY2" fmla="*/ 1670235 h 1670235"/>
                      <a:gd name="connsiteX3" fmla="*/ 0 w 1655478"/>
                      <a:gd name="connsiteY3" fmla="*/ 1670235 h 1670235"/>
                      <a:gd name="connsiteX0" fmla="*/ 0 w 1655478"/>
                      <a:gd name="connsiteY0" fmla="*/ 1670235 h 1670235"/>
                      <a:gd name="connsiteX1" fmla="*/ 805815 w 1655478"/>
                      <a:gd name="connsiteY1" fmla="*/ 0 h 1670235"/>
                      <a:gd name="connsiteX2" fmla="*/ 1611630 w 1655478"/>
                      <a:gd name="connsiteY2" fmla="*/ 1670235 h 1670235"/>
                      <a:gd name="connsiteX3" fmla="*/ 0 w 1655478"/>
                      <a:gd name="connsiteY3" fmla="*/ 1670235 h 1670235"/>
                      <a:gd name="connsiteX0" fmla="*/ 70916 w 1726394"/>
                      <a:gd name="connsiteY0" fmla="*/ 1670235 h 1670235"/>
                      <a:gd name="connsiteX1" fmla="*/ 876731 w 1726394"/>
                      <a:gd name="connsiteY1" fmla="*/ 0 h 1670235"/>
                      <a:gd name="connsiteX2" fmla="*/ 1682546 w 1726394"/>
                      <a:gd name="connsiteY2" fmla="*/ 1670235 h 1670235"/>
                      <a:gd name="connsiteX3" fmla="*/ 70916 w 1726394"/>
                      <a:gd name="connsiteY3" fmla="*/ 1670235 h 1670235"/>
                      <a:gd name="connsiteX0" fmla="*/ 203218 w 1858696"/>
                      <a:gd name="connsiteY0" fmla="*/ 1670235 h 1670235"/>
                      <a:gd name="connsiteX1" fmla="*/ 1009033 w 1858696"/>
                      <a:gd name="connsiteY1" fmla="*/ 0 h 1670235"/>
                      <a:gd name="connsiteX2" fmla="*/ 1814848 w 1858696"/>
                      <a:gd name="connsiteY2" fmla="*/ 1670235 h 1670235"/>
                      <a:gd name="connsiteX3" fmla="*/ 203218 w 1858696"/>
                      <a:gd name="connsiteY3" fmla="*/ 1670235 h 1670235"/>
                      <a:gd name="connsiteX0" fmla="*/ 203218 w 2026807"/>
                      <a:gd name="connsiteY0" fmla="*/ 1670235 h 1670235"/>
                      <a:gd name="connsiteX1" fmla="*/ 1009033 w 2026807"/>
                      <a:gd name="connsiteY1" fmla="*/ 0 h 1670235"/>
                      <a:gd name="connsiteX2" fmla="*/ 1814848 w 2026807"/>
                      <a:gd name="connsiteY2" fmla="*/ 1670235 h 1670235"/>
                      <a:gd name="connsiteX3" fmla="*/ 203218 w 2026807"/>
                      <a:gd name="connsiteY3" fmla="*/ 1670235 h 1670235"/>
                      <a:gd name="connsiteX0" fmla="*/ 203218 w 2042143"/>
                      <a:gd name="connsiteY0" fmla="*/ 1670235 h 1670235"/>
                      <a:gd name="connsiteX1" fmla="*/ 1009033 w 2042143"/>
                      <a:gd name="connsiteY1" fmla="*/ 0 h 1670235"/>
                      <a:gd name="connsiteX2" fmla="*/ 1814848 w 2042143"/>
                      <a:gd name="connsiteY2" fmla="*/ 1670235 h 1670235"/>
                      <a:gd name="connsiteX3" fmla="*/ 203218 w 2042143"/>
                      <a:gd name="connsiteY3" fmla="*/ 1670235 h 1670235"/>
                      <a:gd name="connsiteX0" fmla="*/ 223634 w 2062559"/>
                      <a:gd name="connsiteY0" fmla="*/ 1670235 h 1670235"/>
                      <a:gd name="connsiteX1" fmla="*/ 1029449 w 2062559"/>
                      <a:gd name="connsiteY1" fmla="*/ 0 h 1670235"/>
                      <a:gd name="connsiteX2" fmla="*/ 1835264 w 2062559"/>
                      <a:gd name="connsiteY2" fmla="*/ 1670235 h 1670235"/>
                      <a:gd name="connsiteX3" fmla="*/ 223634 w 2062559"/>
                      <a:gd name="connsiteY3" fmla="*/ 1670235 h 1670235"/>
                      <a:gd name="connsiteX0" fmla="*/ 371245 w 1933474"/>
                      <a:gd name="connsiteY0" fmla="*/ 1658436 h 1670235"/>
                      <a:gd name="connsiteX1" fmla="*/ 900364 w 1933474"/>
                      <a:gd name="connsiteY1" fmla="*/ 0 h 1670235"/>
                      <a:gd name="connsiteX2" fmla="*/ 1706179 w 1933474"/>
                      <a:gd name="connsiteY2" fmla="*/ 1670235 h 1670235"/>
                      <a:gd name="connsiteX3" fmla="*/ 371245 w 1933474"/>
                      <a:gd name="connsiteY3" fmla="*/ 1658436 h 1670235"/>
                      <a:gd name="connsiteX0" fmla="*/ 371245 w 1758682"/>
                      <a:gd name="connsiteY0" fmla="*/ 1658436 h 1670235"/>
                      <a:gd name="connsiteX1" fmla="*/ 900364 w 1758682"/>
                      <a:gd name="connsiteY1" fmla="*/ 0 h 1670235"/>
                      <a:gd name="connsiteX2" fmla="*/ 1344345 w 1758682"/>
                      <a:gd name="connsiteY2" fmla="*/ 1670235 h 1670235"/>
                      <a:gd name="connsiteX3" fmla="*/ 371245 w 1758682"/>
                      <a:gd name="connsiteY3" fmla="*/ 1658436 h 1670235"/>
                      <a:gd name="connsiteX0" fmla="*/ 371245 w 1988364"/>
                      <a:gd name="connsiteY0" fmla="*/ 1658436 h 1670235"/>
                      <a:gd name="connsiteX1" fmla="*/ 900364 w 1988364"/>
                      <a:gd name="connsiteY1" fmla="*/ 0 h 1670235"/>
                      <a:gd name="connsiteX2" fmla="*/ 1344345 w 1988364"/>
                      <a:gd name="connsiteY2" fmla="*/ 1670235 h 1670235"/>
                      <a:gd name="connsiteX3" fmla="*/ 371245 w 1988364"/>
                      <a:gd name="connsiteY3" fmla="*/ 1658436 h 1670235"/>
                      <a:gd name="connsiteX0" fmla="*/ 527738 w 2144857"/>
                      <a:gd name="connsiteY0" fmla="*/ 1658436 h 1670235"/>
                      <a:gd name="connsiteX1" fmla="*/ 1056857 w 2144857"/>
                      <a:gd name="connsiteY1" fmla="*/ 0 h 1670235"/>
                      <a:gd name="connsiteX2" fmla="*/ 1500838 w 2144857"/>
                      <a:gd name="connsiteY2" fmla="*/ 1670235 h 1670235"/>
                      <a:gd name="connsiteX3" fmla="*/ 527738 w 2144857"/>
                      <a:gd name="connsiteY3" fmla="*/ 1658436 h 1670235"/>
                      <a:gd name="connsiteX0" fmla="*/ 534399 w 2140875"/>
                      <a:gd name="connsiteY0" fmla="*/ 1676135 h 1676135"/>
                      <a:gd name="connsiteX1" fmla="*/ 1052875 w 2140875"/>
                      <a:gd name="connsiteY1" fmla="*/ 0 h 1676135"/>
                      <a:gd name="connsiteX2" fmla="*/ 1496856 w 2140875"/>
                      <a:gd name="connsiteY2" fmla="*/ 1670235 h 1676135"/>
                      <a:gd name="connsiteX3" fmla="*/ 534399 w 2140875"/>
                      <a:gd name="connsiteY3" fmla="*/ 1676135 h 1676135"/>
                      <a:gd name="connsiteX0" fmla="*/ 581795 w 2141346"/>
                      <a:gd name="connsiteY0" fmla="*/ 1705633 h 1705633"/>
                      <a:gd name="connsiteX1" fmla="*/ 1025776 w 2141346"/>
                      <a:gd name="connsiteY1" fmla="*/ 0 h 1705633"/>
                      <a:gd name="connsiteX2" fmla="*/ 1544252 w 2141346"/>
                      <a:gd name="connsiteY2" fmla="*/ 1699733 h 1705633"/>
                      <a:gd name="connsiteX3" fmla="*/ 581795 w 2141346"/>
                      <a:gd name="connsiteY3" fmla="*/ 1705633 h 170563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141346" h="1705633">
                        <a:moveTo>
                          <a:pt x="581795" y="1705633"/>
                        </a:moveTo>
                        <a:cubicBezTo>
                          <a:pt x="496070" y="1594658"/>
                          <a:pt x="-929755" y="244812"/>
                          <a:pt x="1025776" y="0"/>
                        </a:cubicBezTo>
                        <a:cubicBezTo>
                          <a:pt x="3071572" y="188400"/>
                          <a:pt x="1709987" y="1371588"/>
                          <a:pt x="1544252" y="1699733"/>
                        </a:cubicBezTo>
                        <a:lnTo>
                          <a:pt x="581795" y="1705633"/>
                        </a:lnTo>
                        <a:close/>
                      </a:path>
                    </a:pathLst>
                  </a:custGeom>
                  <a:gradFill>
                    <a:gsLst>
                      <a:gs pos="0">
                        <a:srgbClr val="92D050"/>
                      </a:gs>
                      <a:gs pos="95000">
                        <a:schemeClr val="accent6">
                          <a:lumMod val="50000"/>
                        </a:schemeClr>
                      </a:gs>
                    </a:gsLst>
                    <a:lin ang="5400000" scaled="1"/>
                  </a:gra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1295" name="Group 1294"/>
                  <p:cNvGrpSpPr/>
                  <p:nvPr/>
                </p:nvGrpSpPr>
                <p:grpSpPr>
                  <a:xfrm>
                    <a:off x="9008646" y="3365368"/>
                    <a:ext cx="211679" cy="211679"/>
                    <a:chOff x="1363509" y="2652243"/>
                    <a:chExt cx="1155999" cy="1155999"/>
                  </a:xfrm>
                </p:grpSpPr>
                <p:sp>
                  <p:nvSpPr>
                    <p:cNvPr id="1449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450" name="Oval 1449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1296" name="Group 1295"/>
                  <p:cNvGrpSpPr/>
                  <p:nvPr/>
                </p:nvGrpSpPr>
                <p:grpSpPr>
                  <a:xfrm>
                    <a:off x="8649092" y="2468203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1447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448" name="Oval 1447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1297" name="Group 1296"/>
                  <p:cNvGrpSpPr/>
                  <p:nvPr/>
                </p:nvGrpSpPr>
                <p:grpSpPr>
                  <a:xfrm>
                    <a:off x="8890811" y="3176832"/>
                    <a:ext cx="211679" cy="211679"/>
                    <a:chOff x="1363509" y="2652243"/>
                    <a:chExt cx="1155999" cy="1155999"/>
                  </a:xfrm>
                </p:grpSpPr>
                <p:sp>
                  <p:nvSpPr>
                    <p:cNvPr id="1445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446" name="Oval 1445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1298" name="Group 1297"/>
                  <p:cNvGrpSpPr/>
                  <p:nvPr/>
                </p:nvGrpSpPr>
                <p:grpSpPr>
                  <a:xfrm>
                    <a:off x="8801256" y="2936449"/>
                    <a:ext cx="211679" cy="211679"/>
                    <a:chOff x="1363509" y="2652243"/>
                    <a:chExt cx="1155999" cy="1155999"/>
                  </a:xfrm>
                </p:grpSpPr>
                <p:sp>
                  <p:nvSpPr>
                    <p:cNvPr id="1443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444" name="Oval 1443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1299" name="Group 1298"/>
                  <p:cNvGrpSpPr/>
                  <p:nvPr/>
                </p:nvGrpSpPr>
                <p:grpSpPr>
                  <a:xfrm>
                    <a:off x="8725841" y="2714919"/>
                    <a:ext cx="211679" cy="211679"/>
                    <a:chOff x="1363509" y="2652243"/>
                    <a:chExt cx="1155999" cy="1155999"/>
                  </a:xfrm>
                </p:grpSpPr>
                <p:sp>
                  <p:nvSpPr>
                    <p:cNvPr id="1441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442" name="Oval 1441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1300" name="Group 1299"/>
                  <p:cNvGrpSpPr/>
                  <p:nvPr/>
                </p:nvGrpSpPr>
                <p:grpSpPr>
                  <a:xfrm>
                    <a:off x="8597245" y="2227819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1439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440" name="Oval 1439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1301" name="Group 1300"/>
                  <p:cNvGrpSpPr/>
                  <p:nvPr/>
                </p:nvGrpSpPr>
                <p:grpSpPr>
                  <a:xfrm>
                    <a:off x="8592532" y="2006289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1437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438" name="Oval 1437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1302" name="Group 1301"/>
                  <p:cNvGrpSpPr/>
                  <p:nvPr/>
                </p:nvGrpSpPr>
                <p:grpSpPr>
                  <a:xfrm>
                    <a:off x="8616099" y="1704632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1435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436" name="Oval 1435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1303" name="Group 1302"/>
                  <p:cNvGrpSpPr/>
                  <p:nvPr/>
                </p:nvGrpSpPr>
                <p:grpSpPr>
                  <a:xfrm>
                    <a:off x="8738648" y="1464249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1433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434" name="Oval 1433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1304" name="Group 1303"/>
                  <p:cNvGrpSpPr/>
                  <p:nvPr/>
                </p:nvGrpSpPr>
                <p:grpSpPr>
                  <a:xfrm>
                    <a:off x="8946037" y="1233292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1431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432" name="Oval 1431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1305" name="Group 1304"/>
                  <p:cNvGrpSpPr/>
                  <p:nvPr/>
                </p:nvGrpSpPr>
                <p:grpSpPr>
                  <a:xfrm>
                    <a:off x="9176994" y="1101317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1429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430" name="Oval 1429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1306" name="Group 1305"/>
                  <p:cNvGrpSpPr/>
                  <p:nvPr/>
                </p:nvGrpSpPr>
                <p:grpSpPr>
                  <a:xfrm>
                    <a:off x="9473938" y="1025903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1427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428" name="Oval 1427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1307" name="Group 1306"/>
                  <p:cNvGrpSpPr/>
                  <p:nvPr/>
                </p:nvGrpSpPr>
                <p:grpSpPr>
                  <a:xfrm>
                    <a:off x="9775595" y="1082464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1425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426" name="Oval 1425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1308" name="Group 1307"/>
                  <p:cNvGrpSpPr/>
                  <p:nvPr/>
                </p:nvGrpSpPr>
                <p:grpSpPr>
                  <a:xfrm>
                    <a:off x="10044259" y="1247433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1423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424" name="Oval 1423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1309" name="Group 1308"/>
                  <p:cNvGrpSpPr/>
                  <p:nvPr/>
                </p:nvGrpSpPr>
                <p:grpSpPr>
                  <a:xfrm>
                    <a:off x="10237508" y="1440682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1421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422" name="Oval 1421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1310" name="Group 1309"/>
                  <p:cNvGrpSpPr/>
                  <p:nvPr/>
                </p:nvGrpSpPr>
                <p:grpSpPr>
                  <a:xfrm>
                    <a:off x="10308209" y="1638645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1419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420" name="Oval 1419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1311" name="Group 1310"/>
                  <p:cNvGrpSpPr/>
                  <p:nvPr/>
                </p:nvGrpSpPr>
                <p:grpSpPr>
                  <a:xfrm>
                    <a:off x="10345916" y="1879028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1417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418" name="Oval 1417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1312" name="Group 1311"/>
                  <p:cNvGrpSpPr/>
                  <p:nvPr/>
                </p:nvGrpSpPr>
                <p:grpSpPr>
                  <a:xfrm>
                    <a:off x="10341203" y="2095844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1415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416" name="Oval 1415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1313" name="Group 1312"/>
                  <p:cNvGrpSpPr/>
                  <p:nvPr/>
                </p:nvGrpSpPr>
                <p:grpSpPr>
                  <a:xfrm>
                    <a:off x="10279929" y="2364508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1413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414" name="Oval 1413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1314" name="Group 1313"/>
                  <p:cNvGrpSpPr/>
                  <p:nvPr/>
                </p:nvGrpSpPr>
                <p:grpSpPr>
                  <a:xfrm>
                    <a:off x="10195088" y="2609605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1411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412" name="Oval 1411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1315" name="Group 1314"/>
                  <p:cNvGrpSpPr/>
                  <p:nvPr/>
                </p:nvGrpSpPr>
                <p:grpSpPr>
                  <a:xfrm>
                    <a:off x="10110247" y="2892410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1409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410" name="Oval 1409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1316" name="Group 1315"/>
                  <p:cNvGrpSpPr/>
                  <p:nvPr/>
                </p:nvGrpSpPr>
                <p:grpSpPr>
                  <a:xfrm>
                    <a:off x="10001839" y="3142220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1407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408" name="Oval 1407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1317" name="Group 1316"/>
                  <p:cNvGrpSpPr/>
                  <p:nvPr/>
                </p:nvGrpSpPr>
                <p:grpSpPr>
                  <a:xfrm>
                    <a:off x="9893430" y="3368463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1405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406" name="Oval 1405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1318" name="Group 1317"/>
                  <p:cNvGrpSpPr/>
                  <p:nvPr/>
                </p:nvGrpSpPr>
                <p:grpSpPr>
                  <a:xfrm>
                    <a:off x="9582345" y="3377890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1403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404" name="Oval 1403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1319" name="Group 1318"/>
                  <p:cNvGrpSpPr/>
                  <p:nvPr/>
                </p:nvGrpSpPr>
                <p:grpSpPr>
                  <a:xfrm>
                    <a:off x="9299541" y="3382604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1401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402" name="Oval 1401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1320" name="Group 1319"/>
                  <p:cNvGrpSpPr/>
                  <p:nvPr/>
                </p:nvGrpSpPr>
                <p:grpSpPr>
                  <a:xfrm>
                    <a:off x="9101578" y="3132793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1399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400" name="Oval 1399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1321" name="Group 1320"/>
                  <p:cNvGrpSpPr/>
                  <p:nvPr/>
                </p:nvGrpSpPr>
                <p:grpSpPr>
                  <a:xfrm>
                    <a:off x="9026164" y="2854703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1397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398" name="Oval 1397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1322" name="Group 1321"/>
                  <p:cNvGrpSpPr/>
                  <p:nvPr/>
                </p:nvGrpSpPr>
                <p:grpSpPr>
                  <a:xfrm>
                    <a:off x="8950750" y="2576612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1395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396" name="Oval 1395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1323" name="Group 1322"/>
                  <p:cNvGrpSpPr/>
                  <p:nvPr/>
                </p:nvGrpSpPr>
                <p:grpSpPr>
                  <a:xfrm>
                    <a:off x="8903616" y="2289095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1393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394" name="Oval 1393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1324" name="Group 1323"/>
                  <p:cNvGrpSpPr/>
                  <p:nvPr/>
                </p:nvGrpSpPr>
                <p:grpSpPr>
                  <a:xfrm>
                    <a:off x="8894189" y="2025144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1391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392" name="Oval 1391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1325" name="Group 1324"/>
                  <p:cNvGrpSpPr/>
                  <p:nvPr/>
                </p:nvGrpSpPr>
                <p:grpSpPr>
                  <a:xfrm>
                    <a:off x="8917756" y="1770620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1389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390" name="Oval 1389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1326" name="Group 1325"/>
                  <p:cNvGrpSpPr/>
                  <p:nvPr/>
                </p:nvGrpSpPr>
                <p:grpSpPr>
                  <a:xfrm>
                    <a:off x="9040304" y="1497243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1387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388" name="Oval 1387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1327" name="Group 1326"/>
                  <p:cNvGrpSpPr/>
                  <p:nvPr/>
                </p:nvGrpSpPr>
                <p:grpSpPr>
                  <a:xfrm>
                    <a:off x="9299541" y="1275713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1385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386" name="Oval 1385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1328" name="Group 1327"/>
                  <p:cNvGrpSpPr/>
                  <p:nvPr/>
                </p:nvGrpSpPr>
                <p:grpSpPr>
                  <a:xfrm>
                    <a:off x="9238266" y="1827181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1383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384" name="Oval 1383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1329" name="Group 1328"/>
                  <p:cNvGrpSpPr/>
                  <p:nvPr/>
                </p:nvGrpSpPr>
                <p:grpSpPr>
                  <a:xfrm>
                    <a:off x="9275973" y="1544377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1381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382" name="Oval 1381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1330" name="Group 1329"/>
                  <p:cNvGrpSpPr/>
                  <p:nvPr/>
                </p:nvGrpSpPr>
                <p:grpSpPr>
                  <a:xfrm>
                    <a:off x="9252406" y="2406929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1379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380" name="Oval 1379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1331" name="Group 1330"/>
                  <p:cNvGrpSpPr/>
                  <p:nvPr/>
                </p:nvGrpSpPr>
                <p:grpSpPr>
                  <a:xfrm>
                    <a:off x="9200558" y="2124125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1377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378" name="Oval 1377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1332" name="Group 1331"/>
                  <p:cNvGrpSpPr/>
                  <p:nvPr/>
                </p:nvGrpSpPr>
                <p:grpSpPr>
                  <a:xfrm>
                    <a:off x="9299540" y="2703873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1375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376" name="Oval 1375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1333" name="Group 1332"/>
                  <p:cNvGrpSpPr/>
                  <p:nvPr/>
                </p:nvGrpSpPr>
                <p:grpSpPr>
                  <a:xfrm>
                    <a:off x="9370241" y="3043238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1373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374" name="Oval 1373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1334" name="Group 1333"/>
                  <p:cNvGrpSpPr/>
                  <p:nvPr/>
                </p:nvGrpSpPr>
                <p:grpSpPr>
                  <a:xfrm>
                    <a:off x="9615338" y="3118653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1371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372" name="Oval 1371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1335" name="Group 1334"/>
                  <p:cNvGrpSpPr/>
                  <p:nvPr/>
                </p:nvGrpSpPr>
                <p:grpSpPr>
                  <a:xfrm>
                    <a:off x="9643618" y="2835848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1369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370" name="Oval 1369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1336" name="Group 1335"/>
                  <p:cNvGrpSpPr/>
                  <p:nvPr/>
                </p:nvGrpSpPr>
                <p:grpSpPr>
                  <a:xfrm>
                    <a:off x="9657758" y="2510624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1367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368" name="Oval 1367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1337" name="Group 1336"/>
                  <p:cNvGrpSpPr/>
                  <p:nvPr/>
                </p:nvGrpSpPr>
                <p:grpSpPr>
                  <a:xfrm>
                    <a:off x="9591770" y="2175972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1365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366" name="Oval 1365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1338" name="Group 1337"/>
                  <p:cNvGrpSpPr/>
                  <p:nvPr/>
                </p:nvGrpSpPr>
                <p:grpSpPr>
                  <a:xfrm>
                    <a:off x="9596484" y="1907308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1363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364" name="Oval 1363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1339" name="Group 1338"/>
                  <p:cNvGrpSpPr/>
                  <p:nvPr/>
                </p:nvGrpSpPr>
                <p:grpSpPr>
                  <a:xfrm>
                    <a:off x="9558776" y="1563230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1361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362" name="Oval 1361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1340" name="Group 1339"/>
                  <p:cNvGrpSpPr/>
                  <p:nvPr/>
                </p:nvGrpSpPr>
                <p:grpSpPr>
                  <a:xfrm>
                    <a:off x="9558776" y="1336986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1359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360" name="Oval 1359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1341" name="Group 1340"/>
                  <p:cNvGrpSpPr/>
                  <p:nvPr/>
                </p:nvGrpSpPr>
                <p:grpSpPr>
                  <a:xfrm>
                    <a:off x="9799160" y="1393547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1357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358" name="Oval 1357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1342" name="Group 1341"/>
                  <p:cNvGrpSpPr/>
                  <p:nvPr/>
                </p:nvGrpSpPr>
                <p:grpSpPr>
                  <a:xfrm>
                    <a:off x="9954702" y="1690492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1355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356" name="Oval 1355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1343" name="Group 1342"/>
                  <p:cNvGrpSpPr/>
                  <p:nvPr/>
                </p:nvGrpSpPr>
                <p:grpSpPr>
                  <a:xfrm>
                    <a:off x="9968843" y="2025143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1353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354" name="Oval 1353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1344" name="Group 1343"/>
                  <p:cNvGrpSpPr/>
                  <p:nvPr/>
                </p:nvGrpSpPr>
                <p:grpSpPr>
                  <a:xfrm>
                    <a:off x="9982983" y="2340941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1351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352" name="Oval 1351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1345" name="Group 1344"/>
                  <p:cNvGrpSpPr/>
                  <p:nvPr/>
                </p:nvGrpSpPr>
                <p:grpSpPr>
                  <a:xfrm>
                    <a:off x="9926422" y="2623746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1349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350" name="Oval 1349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1346" name="Group 1345"/>
                  <p:cNvGrpSpPr/>
                  <p:nvPr/>
                </p:nvGrpSpPr>
                <p:grpSpPr>
                  <a:xfrm>
                    <a:off x="9846294" y="2953685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1347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348" name="Oval 1347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</p:grpSp>
            <p:grpSp>
              <p:nvGrpSpPr>
                <p:cNvPr id="820" name="Group 819"/>
                <p:cNvGrpSpPr/>
                <p:nvPr/>
              </p:nvGrpSpPr>
              <p:grpSpPr>
                <a:xfrm rot="18874220">
                  <a:off x="6254045" y="3616161"/>
                  <a:ext cx="661084" cy="862500"/>
                  <a:chOff x="8592532" y="1025903"/>
                  <a:chExt cx="1980197" cy="2583514"/>
                </a:xfrm>
              </p:grpSpPr>
              <p:sp>
                <p:nvSpPr>
                  <p:cNvPr id="1137" name="Isosceles Triangle 17"/>
                  <p:cNvSpPr/>
                  <p:nvPr/>
                </p:nvSpPr>
                <p:spPr>
                  <a:xfrm>
                    <a:off x="8703325" y="1089670"/>
                    <a:ext cx="1751682" cy="2516861"/>
                  </a:xfrm>
                  <a:custGeom>
                    <a:avLst/>
                    <a:gdLst>
                      <a:gd name="connsiteX0" fmla="*/ 0 w 1611630"/>
                      <a:gd name="connsiteY0" fmla="*/ 1670235 h 1670235"/>
                      <a:gd name="connsiteX1" fmla="*/ 805815 w 1611630"/>
                      <a:gd name="connsiteY1" fmla="*/ 0 h 1670235"/>
                      <a:gd name="connsiteX2" fmla="*/ 1611630 w 1611630"/>
                      <a:gd name="connsiteY2" fmla="*/ 1670235 h 1670235"/>
                      <a:gd name="connsiteX3" fmla="*/ 0 w 1611630"/>
                      <a:gd name="connsiteY3" fmla="*/ 1670235 h 1670235"/>
                      <a:gd name="connsiteX0" fmla="*/ 0 w 1611630"/>
                      <a:gd name="connsiteY0" fmla="*/ 1670235 h 1670235"/>
                      <a:gd name="connsiteX1" fmla="*/ 805815 w 1611630"/>
                      <a:gd name="connsiteY1" fmla="*/ 0 h 1670235"/>
                      <a:gd name="connsiteX2" fmla="*/ 1611630 w 1611630"/>
                      <a:gd name="connsiteY2" fmla="*/ 1670235 h 1670235"/>
                      <a:gd name="connsiteX3" fmla="*/ 0 w 1611630"/>
                      <a:gd name="connsiteY3" fmla="*/ 1670235 h 1670235"/>
                      <a:gd name="connsiteX0" fmla="*/ 0 w 1611630"/>
                      <a:gd name="connsiteY0" fmla="*/ 1670235 h 1670235"/>
                      <a:gd name="connsiteX1" fmla="*/ 805815 w 1611630"/>
                      <a:gd name="connsiteY1" fmla="*/ 0 h 1670235"/>
                      <a:gd name="connsiteX2" fmla="*/ 1611630 w 1611630"/>
                      <a:gd name="connsiteY2" fmla="*/ 1670235 h 1670235"/>
                      <a:gd name="connsiteX3" fmla="*/ 0 w 1611630"/>
                      <a:gd name="connsiteY3" fmla="*/ 1670235 h 1670235"/>
                      <a:gd name="connsiteX0" fmla="*/ 0 w 1655478"/>
                      <a:gd name="connsiteY0" fmla="*/ 1670235 h 1670235"/>
                      <a:gd name="connsiteX1" fmla="*/ 805815 w 1655478"/>
                      <a:gd name="connsiteY1" fmla="*/ 0 h 1670235"/>
                      <a:gd name="connsiteX2" fmla="*/ 1611630 w 1655478"/>
                      <a:gd name="connsiteY2" fmla="*/ 1670235 h 1670235"/>
                      <a:gd name="connsiteX3" fmla="*/ 0 w 1655478"/>
                      <a:gd name="connsiteY3" fmla="*/ 1670235 h 1670235"/>
                      <a:gd name="connsiteX0" fmla="*/ 0 w 1655478"/>
                      <a:gd name="connsiteY0" fmla="*/ 1670235 h 1670235"/>
                      <a:gd name="connsiteX1" fmla="*/ 805815 w 1655478"/>
                      <a:gd name="connsiteY1" fmla="*/ 0 h 1670235"/>
                      <a:gd name="connsiteX2" fmla="*/ 1611630 w 1655478"/>
                      <a:gd name="connsiteY2" fmla="*/ 1670235 h 1670235"/>
                      <a:gd name="connsiteX3" fmla="*/ 0 w 1655478"/>
                      <a:gd name="connsiteY3" fmla="*/ 1670235 h 1670235"/>
                      <a:gd name="connsiteX0" fmla="*/ 70916 w 1726394"/>
                      <a:gd name="connsiteY0" fmla="*/ 1670235 h 1670235"/>
                      <a:gd name="connsiteX1" fmla="*/ 876731 w 1726394"/>
                      <a:gd name="connsiteY1" fmla="*/ 0 h 1670235"/>
                      <a:gd name="connsiteX2" fmla="*/ 1682546 w 1726394"/>
                      <a:gd name="connsiteY2" fmla="*/ 1670235 h 1670235"/>
                      <a:gd name="connsiteX3" fmla="*/ 70916 w 1726394"/>
                      <a:gd name="connsiteY3" fmla="*/ 1670235 h 1670235"/>
                      <a:gd name="connsiteX0" fmla="*/ 203218 w 1858696"/>
                      <a:gd name="connsiteY0" fmla="*/ 1670235 h 1670235"/>
                      <a:gd name="connsiteX1" fmla="*/ 1009033 w 1858696"/>
                      <a:gd name="connsiteY1" fmla="*/ 0 h 1670235"/>
                      <a:gd name="connsiteX2" fmla="*/ 1814848 w 1858696"/>
                      <a:gd name="connsiteY2" fmla="*/ 1670235 h 1670235"/>
                      <a:gd name="connsiteX3" fmla="*/ 203218 w 1858696"/>
                      <a:gd name="connsiteY3" fmla="*/ 1670235 h 1670235"/>
                      <a:gd name="connsiteX0" fmla="*/ 203218 w 2026807"/>
                      <a:gd name="connsiteY0" fmla="*/ 1670235 h 1670235"/>
                      <a:gd name="connsiteX1" fmla="*/ 1009033 w 2026807"/>
                      <a:gd name="connsiteY1" fmla="*/ 0 h 1670235"/>
                      <a:gd name="connsiteX2" fmla="*/ 1814848 w 2026807"/>
                      <a:gd name="connsiteY2" fmla="*/ 1670235 h 1670235"/>
                      <a:gd name="connsiteX3" fmla="*/ 203218 w 2026807"/>
                      <a:gd name="connsiteY3" fmla="*/ 1670235 h 1670235"/>
                      <a:gd name="connsiteX0" fmla="*/ 203218 w 2042143"/>
                      <a:gd name="connsiteY0" fmla="*/ 1670235 h 1670235"/>
                      <a:gd name="connsiteX1" fmla="*/ 1009033 w 2042143"/>
                      <a:gd name="connsiteY1" fmla="*/ 0 h 1670235"/>
                      <a:gd name="connsiteX2" fmla="*/ 1814848 w 2042143"/>
                      <a:gd name="connsiteY2" fmla="*/ 1670235 h 1670235"/>
                      <a:gd name="connsiteX3" fmla="*/ 203218 w 2042143"/>
                      <a:gd name="connsiteY3" fmla="*/ 1670235 h 1670235"/>
                      <a:gd name="connsiteX0" fmla="*/ 223634 w 2062559"/>
                      <a:gd name="connsiteY0" fmla="*/ 1670235 h 1670235"/>
                      <a:gd name="connsiteX1" fmla="*/ 1029449 w 2062559"/>
                      <a:gd name="connsiteY1" fmla="*/ 0 h 1670235"/>
                      <a:gd name="connsiteX2" fmla="*/ 1835264 w 2062559"/>
                      <a:gd name="connsiteY2" fmla="*/ 1670235 h 1670235"/>
                      <a:gd name="connsiteX3" fmla="*/ 223634 w 2062559"/>
                      <a:gd name="connsiteY3" fmla="*/ 1670235 h 1670235"/>
                      <a:gd name="connsiteX0" fmla="*/ 371245 w 1933474"/>
                      <a:gd name="connsiteY0" fmla="*/ 1658436 h 1670235"/>
                      <a:gd name="connsiteX1" fmla="*/ 900364 w 1933474"/>
                      <a:gd name="connsiteY1" fmla="*/ 0 h 1670235"/>
                      <a:gd name="connsiteX2" fmla="*/ 1706179 w 1933474"/>
                      <a:gd name="connsiteY2" fmla="*/ 1670235 h 1670235"/>
                      <a:gd name="connsiteX3" fmla="*/ 371245 w 1933474"/>
                      <a:gd name="connsiteY3" fmla="*/ 1658436 h 1670235"/>
                      <a:gd name="connsiteX0" fmla="*/ 371245 w 1758682"/>
                      <a:gd name="connsiteY0" fmla="*/ 1658436 h 1670235"/>
                      <a:gd name="connsiteX1" fmla="*/ 900364 w 1758682"/>
                      <a:gd name="connsiteY1" fmla="*/ 0 h 1670235"/>
                      <a:gd name="connsiteX2" fmla="*/ 1344345 w 1758682"/>
                      <a:gd name="connsiteY2" fmla="*/ 1670235 h 1670235"/>
                      <a:gd name="connsiteX3" fmla="*/ 371245 w 1758682"/>
                      <a:gd name="connsiteY3" fmla="*/ 1658436 h 1670235"/>
                      <a:gd name="connsiteX0" fmla="*/ 371245 w 1988364"/>
                      <a:gd name="connsiteY0" fmla="*/ 1658436 h 1670235"/>
                      <a:gd name="connsiteX1" fmla="*/ 900364 w 1988364"/>
                      <a:gd name="connsiteY1" fmla="*/ 0 h 1670235"/>
                      <a:gd name="connsiteX2" fmla="*/ 1344345 w 1988364"/>
                      <a:gd name="connsiteY2" fmla="*/ 1670235 h 1670235"/>
                      <a:gd name="connsiteX3" fmla="*/ 371245 w 1988364"/>
                      <a:gd name="connsiteY3" fmla="*/ 1658436 h 1670235"/>
                      <a:gd name="connsiteX0" fmla="*/ 527738 w 2144857"/>
                      <a:gd name="connsiteY0" fmla="*/ 1658436 h 1670235"/>
                      <a:gd name="connsiteX1" fmla="*/ 1056857 w 2144857"/>
                      <a:gd name="connsiteY1" fmla="*/ 0 h 1670235"/>
                      <a:gd name="connsiteX2" fmla="*/ 1500838 w 2144857"/>
                      <a:gd name="connsiteY2" fmla="*/ 1670235 h 1670235"/>
                      <a:gd name="connsiteX3" fmla="*/ 527738 w 2144857"/>
                      <a:gd name="connsiteY3" fmla="*/ 1658436 h 1670235"/>
                      <a:gd name="connsiteX0" fmla="*/ 534399 w 2140875"/>
                      <a:gd name="connsiteY0" fmla="*/ 1676135 h 1676135"/>
                      <a:gd name="connsiteX1" fmla="*/ 1052875 w 2140875"/>
                      <a:gd name="connsiteY1" fmla="*/ 0 h 1676135"/>
                      <a:gd name="connsiteX2" fmla="*/ 1496856 w 2140875"/>
                      <a:gd name="connsiteY2" fmla="*/ 1670235 h 1676135"/>
                      <a:gd name="connsiteX3" fmla="*/ 534399 w 2140875"/>
                      <a:gd name="connsiteY3" fmla="*/ 1676135 h 1676135"/>
                      <a:gd name="connsiteX0" fmla="*/ 581795 w 2141346"/>
                      <a:gd name="connsiteY0" fmla="*/ 1705633 h 1705633"/>
                      <a:gd name="connsiteX1" fmla="*/ 1025776 w 2141346"/>
                      <a:gd name="connsiteY1" fmla="*/ 0 h 1705633"/>
                      <a:gd name="connsiteX2" fmla="*/ 1544252 w 2141346"/>
                      <a:gd name="connsiteY2" fmla="*/ 1699733 h 1705633"/>
                      <a:gd name="connsiteX3" fmla="*/ 581795 w 2141346"/>
                      <a:gd name="connsiteY3" fmla="*/ 1705633 h 170563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141346" h="1705633">
                        <a:moveTo>
                          <a:pt x="581795" y="1705633"/>
                        </a:moveTo>
                        <a:cubicBezTo>
                          <a:pt x="496070" y="1594658"/>
                          <a:pt x="-929755" y="244812"/>
                          <a:pt x="1025776" y="0"/>
                        </a:cubicBezTo>
                        <a:cubicBezTo>
                          <a:pt x="3071572" y="188400"/>
                          <a:pt x="1709987" y="1371588"/>
                          <a:pt x="1544252" y="1699733"/>
                        </a:cubicBezTo>
                        <a:lnTo>
                          <a:pt x="581795" y="1705633"/>
                        </a:lnTo>
                        <a:close/>
                      </a:path>
                    </a:pathLst>
                  </a:custGeom>
                  <a:gradFill>
                    <a:gsLst>
                      <a:gs pos="0">
                        <a:srgbClr val="92D050"/>
                      </a:gs>
                      <a:gs pos="95000">
                        <a:schemeClr val="accent6">
                          <a:lumMod val="50000"/>
                        </a:schemeClr>
                      </a:gs>
                    </a:gsLst>
                    <a:lin ang="5400000" scaled="1"/>
                  </a:gra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1138" name="Group 1137"/>
                  <p:cNvGrpSpPr/>
                  <p:nvPr/>
                </p:nvGrpSpPr>
                <p:grpSpPr>
                  <a:xfrm>
                    <a:off x="9008646" y="3365368"/>
                    <a:ext cx="211679" cy="211679"/>
                    <a:chOff x="1363509" y="2652243"/>
                    <a:chExt cx="1155999" cy="1155999"/>
                  </a:xfrm>
                </p:grpSpPr>
                <p:sp>
                  <p:nvSpPr>
                    <p:cNvPr id="1292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293" name="Oval 1292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1139" name="Group 1138"/>
                  <p:cNvGrpSpPr/>
                  <p:nvPr/>
                </p:nvGrpSpPr>
                <p:grpSpPr>
                  <a:xfrm>
                    <a:off x="8649092" y="2468203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1290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291" name="Oval 1290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1140" name="Group 1139"/>
                  <p:cNvGrpSpPr/>
                  <p:nvPr/>
                </p:nvGrpSpPr>
                <p:grpSpPr>
                  <a:xfrm>
                    <a:off x="8890811" y="3176832"/>
                    <a:ext cx="211679" cy="211679"/>
                    <a:chOff x="1363509" y="2652243"/>
                    <a:chExt cx="1155999" cy="1155999"/>
                  </a:xfrm>
                </p:grpSpPr>
                <p:sp>
                  <p:nvSpPr>
                    <p:cNvPr id="1288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289" name="Oval 1288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1141" name="Group 1140"/>
                  <p:cNvGrpSpPr/>
                  <p:nvPr/>
                </p:nvGrpSpPr>
                <p:grpSpPr>
                  <a:xfrm>
                    <a:off x="8801256" y="2936449"/>
                    <a:ext cx="211679" cy="211679"/>
                    <a:chOff x="1363509" y="2652243"/>
                    <a:chExt cx="1155999" cy="1155999"/>
                  </a:xfrm>
                </p:grpSpPr>
                <p:sp>
                  <p:nvSpPr>
                    <p:cNvPr id="1286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287" name="Oval 1286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1142" name="Group 1141"/>
                  <p:cNvGrpSpPr/>
                  <p:nvPr/>
                </p:nvGrpSpPr>
                <p:grpSpPr>
                  <a:xfrm>
                    <a:off x="8725841" y="2714919"/>
                    <a:ext cx="211679" cy="211679"/>
                    <a:chOff x="1363509" y="2652243"/>
                    <a:chExt cx="1155999" cy="1155999"/>
                  </a:xfrm>
                </p:grpSpPr>
                <p:sp>
                  <p:nvSpPr>
                    <p:cNvPr id="1284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285" name="Oval 1284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1143" name="Group 1142"/>
                  <p:cNvGrpSpPr/>
                  <p:nvPr/>
                </p:nvGrpSpPr>
                <p:grpSpPr>
                  <a:xfrm>
                    <a:off x="8597245" y="2227819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1282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283" name="Oval 1282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1144" name="Group 1143"/>
                  <p:cNvGrpSpPr/>
                  <p:nvPr/>
                </p:nvGrpSpPr>
                <p:grpSpPr>
                  <a:xfrm>
                    <a:off x="8592532" y="2006289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1280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281" name="Oval 1280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1145" name="Group 1144"/>
                  <p:cNvGrpSpPr/>
                  <p:nvPr/>
                </p:nvGrpSpPr>
                <p:grpSpPr>
                  <a:xfrm>
                    <a:off x="8616099" y="1704632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1278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279" name="Oval 1278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1146" name="Group 1145"/>
                  <p:cNvGrpSpPr/>
                  <p:nvPr/>
                </p:nvGrpSpPr>
                <p:grpSpPr>
                  <a:xfrm>
                    <a:off x="8738648" y="1464249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1276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277" name="Oval 1276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1147" name="Group 1146"/>
                  <p:cNvGrpSpPr/>
                  <p:nvPr/>
                </p:nvGrpSpPr>
                <p:grpSpPr>
                  <a:xfrm>
                    <a:off x="8946037" y="1233292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1274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275" name="Oval 1274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1148" name="Group 1147"/>
                  <p:cNvGrpSpPr/>
                  <p:nvPr/>
                </p:nvGrpSpPr>
                <p:grpSpPr>
                  <a:xfrm>
                    <a:off x="9176994" y="1101317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1272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273" name="Oval 1272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1149" name="Group 1148"/>
                  <p:cNvGrpSpPr/>
                  <p:nvPr/>
                </p:nvGrpSpPr>
                <p:grpSpPr>
                  <a:xfrm>
                    <a:off x="9473938" y="1025903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1270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271" name="Oval 1270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1150" name="Group 1149"/>
                  <p:cNvGrpSpPr/>
                  <p:nvPr/>
                </p:nvGrpSpPr>
                <p:grpSpPr>
                  <a:xfrm>
                    <a:off x="9775595" y="1082464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1268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269" name="Oval 1268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1151" name="Group 1150"/>
                  <p:cNvGrpSpPr/>
                  <p:nvPr/>
                </p:nvGrpSpPr>
                <p:grpSpPr>
                  <a:xfrm>
                    <a:off x="10044259" y="1247433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1266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267" name="Oval 1266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1152" name="Group 1151"/>
                  <p:cNvGrpSpPr/>
                  <p:nvPr/>
                </p:nvGrpSpPr>
                <p:grpSpPr>
                  <a:xfrm>
                    <a:off x="10237508" y="1440682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1264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265" name="Oval 1264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1153" name="Group 1152"/>
                  <p:cNvGrpSpPr/>
                  <p:nvPr/>
                </p:nvGrpSpPr>
                <p:grpSpPr>
                  <a:xfrm>
                    <a:off x="10308209" y="1638645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1262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263" name="Oval 1262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1154" name="Group 1153"/>
                  <p:cNvGrpSpPr/>
                  <p:nvPr/>
                </p:nvGrpSpPr>
                <p:grpSpPr>
                  <a:xfrm>
                    <a:off x="10345916" y="1879028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1260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261" name="Oval 1260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1155" name="Group 1154"/>
                  <p:cNvGrpSpPr/>
                  <p:nvPr/>
                </p:nvGrpSpPr>
                <p:grpSpPr>
                  <a:xfrm>
                    <a:off x="10341203" y="2095844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1258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259" name="Oval 1258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1156" name="Group 1155"/>
                  <p:cNvGrpSpPr/>
                  <p:nvPr/>
                </p:nvGrpSpPr>
                <p:grpSpPr>
                  <a:xfrm>
                    <a:off x="10279929" y="2364508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1256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257" name="Oval 1256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1157" name="Group 1156"/>
                  <p:cNvGrpSpPr/>
                  <p:nvPr/>
                </p:nvGrpSpPr>
                <p:grpSpPr>
                  <a:xfrm>
                    <a:off x="10195088" y="2609605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1254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255" name="Oval 1254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1158" name="Group 1157"/>
                  <p:cNvGrpSpPr/>
                  <p:nvPr/>
                </p:nvGrpSpPr>
                <p:grpSpPr>
                  <a:xfrm>
                    <a:off x="10110247" y="2892410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1252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253" name="Oval 1252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1159" name="Group 1158"/>
                  <p:cNvGrpSpPr/>
                  <p:nvPr/>
                </p:nvGrpSpPr>
                <p:grpSpPr>
                  <a:xfrm>
                    <a:off x="10001839" y="3142220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1250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251" name="Oval 1250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1160" name="Group 1159"/>
                  <p:cNvGrpSpPr/>
                  <p:nvPr/>
                </p:nvGrpSpPr>
                <p:grpSpPr>
                  <a:xfrm>
                    <a:off x="9893430" y="3368463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1248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249" name="Oval 1248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1161" name="Group 1160"/>
                  <p:cNvGrpSpPr/>
                  <p:nvPr/>
                </p:nvGrpSpPr>
                <p:grpSpPr>
                  <a:xfrm>
                    <a:off x="9582345" y="3377890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1246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247" name="Oval 1246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1162" name="Group 1161"/>
                  <p:cNvGrpSpPr/>
                  <p:nvPr/>
                </p:nvGrpSpPr>
                <p:grpSpPr>
                  <a:xfrm>
                    <a:off x="9299541" y="3382604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1244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245" name="Oval 1244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1163" name="Group 1162"/>
                  <p:cNvGrpSpPr/>
                  <p:nvPr/>
                </p:nvGrpSpPr>
                <p:grpSpPr>
                  <a:xfrm>
                    <a:off x="9101578" y="3132793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1242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243" name="Oval 1242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1164" name="Group 1163"/>
                  <p:cNvGrpSpPr/>
                  <p:nvPr/>
                </p:nvGrpSpPr>
                <p:grpSpPr>
                  <a:xfrm>
                    <a:off x="9026164" y="2854703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1240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241" name="Oval 1240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1165" name="Group 1164"/>
                  <p:cNvGrpSpPr/>
                  <p:nvPr/>
                </p:nvGrpSpPr>
                <p:grpSpPr>
                  <a:xfrm>
                    <a:off x="8950750" y="2576612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1238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239" name="Oval 1238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1166" name="Group 1165"/>
                  <p:cNvGrpSpPr/>
                  <p:nvPr/>
                </p:nvGrpSpPr>
                <p:grpSpPr>
                  <a:xfrm>
                    <a:off x="8903616" y="2289095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1236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237" name="Oval 1236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1167" name="Group 1166"/>
                  <p:cNvGrpSpPr/>
                  <p:nvPr/>
                </p:nvGrpSpPr>
                <p:grpSpPr>
                  <a:xfrm>
                    <a:off x="8894189" y="2025144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1234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235" name="Oval 1234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1168" name="Group 1167"/>
                  <p:cNvGrpSpPr/>
                  <p:nvPr/>
                </p:nvGrpSpPr>
                <p:grpSpPr>
                  <a:xfrm>
                    <a:off x="8917756" y="1770620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1232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233" name="Oval 1232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1169" name="Group 1168"/>
                  <p:cNvGrpSpPr/>
                  <p:nvPr/>
                </p:nvGrpSpPr>
                <p:grpSpPr>
                  <a:xfrm>
                    <a:off x="9040304" y="1497243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1230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231" name="Oval 1230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1170" name="Group 1169"/>
                  <p:cNvGrpSpPr/>
                  <p:nvPr/>
                </p:nvGrpSpPr>
                <p:grpSpPr>
                  <a:xfrm>
                    <a:off x="9299541" y="1275713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1228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229" name="Oval 1228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1171" name="Group 1170"/>
                  <p:cNvGrpSpPr/>
                  <p:nvPr/>
                </p:nvGrpSpPr>
                <p:grpSpPr>
                  <a:xfrm>
                    <a:off x="9238266" y="1827181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1226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227" name="Oval 1226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1172" name="Group 1171"/>
                  <p:cNvGrpSpPr/>
                  <p:nvPr/>
                </p:nvGrpSpPr>
                <p:grpSpPr>
                  <a:xfrm>
                    <a:off x="9275973" y="1544377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1224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225" name="Oval 1224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1173" name="Group 1172"/>
                  <p:cNvGrpSpPr/>
                  <p:nvPr/>
                </p:nvGrpSpPr>
                <p:grpSpPr>
                  <a:xfrm>
                    <a:off x="9252406" y="2406929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1222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223" name="Oval 1222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1174" name="Group 1173"/>
                  <p:cNvGrpSpPr/>
                  <p:nvPr/>
                </p:nvGrpSpPr>
                <p:grpSpPr>
                  <a:xfrm>
                    <a:off x="9200558" y="2124125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1220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221" name="Oval 1220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1175" name="Group 1174"/>
                  <p:cNvGrpSpPr/>
                  <p:nvPr/>
                </p:nvGrpSpPr>
                <p:grpSpPr>
                  <a:xfrm>
                    <a:off x="9299540" y="2703873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1218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219" name="Oval 1218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1176" name="Group 1175"/>
                  <p:cNvGrpSpPr/>
                  <p:nvPr/>
                </p:nvGrpSpPr>
                <p:grpSpPr>
                  <a:xfrm>
                    <a:off x="9370241" y="3043238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1216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217" name="Oval 1216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1177" name="Group 1176"/>
                  <p:cNvGrpSpPr/>
                  <p:nvPr/>
                </p:nvGrpSpPr>
                <p:grpSpPr>
                  <a:xfrm>
                    <a:off x="9615338" y="3118653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1214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215" name="Oval 1214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1178" name="Group 1177"/>
                  <p:cNvGrpSpPr/>
                  <p:nvPr/>
                </p:nvGrpSpPr>
                <p:grpSpPr>
                  <a:xfrm>
                    <a:off x="9643618" y="2835848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1212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213" name="Oval 1212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1179" name="Group 1178"/>
                  <p:cNvGrpSpPr/>
                  <p:nvPr/>
                </p:nvGrpSpPr>
                <p:grpSpPr>
                  <a:xfrm>
                    <a:off x="9657758" y="2510624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1210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211" name="Oval 1210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1180" name="Group 1179"/>
                  <p:cNvGrpSpPr/>
                  <p:nvPr/>
                </p:nvGrpSpPr>
                <p:grpSpPr>
                  <a:xfrm>
                    <a:off x="9591770" y="2175972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1208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209" name="Oval 1208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1181" name="Group 1180"/>
                  <p:cNvGrpSpPr/>
                  <p:nvPr/>
                </p:nvGrpSpPr>
                <p:grpSpPr>
                  <a:xfrm>
                    <a:off x="9596484" y="1907308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1206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207" name="Oval 1206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1182" name="Group 1181"/>
                  <p:cNvGrpSpPr/>
                  <p:nvPr/>
                </p:nvGrpSpPr>
                <p:grpSpPr>
                  <a:xfrm>
                    <a:off x="9558776" y="1563230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1204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205" name="Oval 1204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1183" name="Group 1182"/>
                  <p:cNvGrpSpPr/>
                  <p:nvPr/>
                </p:nvGrpSpPr>
                <p:grpSpPr>
                  <a:xfrm>
                    <a:off x="9558776" y="1336986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1202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203" name="Oval 1202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1184" name="Group 1183"/>
                  <p:cNvGrpSpPr/>
                  <p:nvPr/>
                </p:nvGrpSpPr>
                <p:grpSpPr>
                  <a:xfrm>
                    <a:off x="9799160" y="1393547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1200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201" name="Oval 1200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1185" name="Group 1184"/>
                  <p:cNvGrpSpPr/>
                  <p:nvPr/>
                </p:nvGrpSpPr>
                <p:grpSpPr>
                  <a:xfrm>
                    <a:off x="9954702" y="1690492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1198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199" name="Oval 1198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1186" name="Group 1185"/>
                  <p:cNvGrpSpPr/>
                  <p:nvPr/>
                </p:nvGrpSpPr>
                <p:grpSpPr>
                  <a:xfrm>
                    <a:off x="9968843" y="2025143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1196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197" name="Oval 1196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1187" name="Group 1186"/>
                  <p:cNvGrpSpPr/>
                  <p:nvPr/>
                </p:nvGrpSpPr>
                <p:grpSpPr>
                  <a:xfrm>
                    <a:off x="9982983" y="2340941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1194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195" name="Oval 1194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1188" name="Group 1187"/>
                  <p:cNvGrpSpPr/>
                  <p:nvPr/>
                </p:nvGrpSpPr>
                <p:grpSpPr>
                  <a:xfrm>
                    <a:off x="9926422" y="2623746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1192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193" name="Oval 1192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1189" name="Group 1188"/>
                  <p:cNvGrpSpPr/>
                  <p:nvPr/>
                </p:nvGrpSpPr>
                <p:grpSpPr>
                  <a:xfrm>
                    <a:off x="9846294" y="2953685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1190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191" name="Oval 1190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</p:grpSp>
            <p:grpSp>
              <p:nvGrpSpPr>
                <p:cNvPr id="821" name="Group 820"/>
                <p:cNvGrpSpPr/>
                <p:nvPr/>
              </p:nvGrpSpPr>
              <p:grpSpPr>
                <a:xfrm>
                  <a:off x="6366933" y="3964278"/>
                  <a:ext cx="1778684" cy="2320605"/>
                  <a:chOff x="8592532" y="1025903"/>
                  <a:chExt cx="1980197" cy="2583514"/>
                </a:xfrm>
              </p:grpSpPr>
              <p:sp>
                <p:nvSpPr>
                  <p:cNvPr id="980" name="Isosceles Triangle 17"/>
                  <p:cNvSpPr/>
                  <p:nvPr/>
                </p:nvSpPr>
                <p:spPr>
                  <a:xfrm>
                    <a:off x="8703325" y="1089670"/>
                    <a:ext cx="1751682" cy="2516861"/>
                  </a:xfrm>
                  <a:custGeom>
                    <a:avLst/>
                    <a:gdLst>
                      <a:gd name="connsiteX0" fmla="*/ 0 w 1611630"/>
                      <a:gd name="connsiteY0" fmla="*/ 1670235 h 1670235"/>
                      <a:gd name="connsiteX1" fmla="*/ 805815 w 1611630"/>
                      <a:gd name="connsiteY1" fmla="*/ 0 h 1670235"/>
                      <a:gd name="connsiteX2" fmla="*/ 1611630 w 1611630"/>
                      <a:gd name="connsiteY2" fmla="*/ 1670235 h 1670235"/>
                      <a:gd name="connsiteX3" fmla="*/ 0 w 1611630"/>
                      <a:gd name="connsiteY3" fmla="*/ 1670235 h 1670235"/>
                      <a:gd name="connsiteX0" fmla="*/ 0 w 1611630"/>
                      <a:gd name="connsiteY0" fmla="*/ 1670235 h 1670235"/>
                      <a:gd name="connsiteX1" fmla="*/ 805815 w 1611630"/>
                      <a:gd name="connsiteY1" fmla="*/ 0 h 1670235"/>
                      <a:gd name="connsiteX2" fmla="*/ 1611630 w 1611630"/>
                      <a:gd name="connsiteY2" fmla="*/ 1670235 h 1670235"/>
                      <a:gd name="connsiteX3" fmla="*/ 0 w 1611630"/>
                      <a:gd name="connsiteY3" fmla="*/ 1670235 h 1670235"/>
                      <a:gd name="connsiteX0" fmla="*/ 0 w 1611630"/>
                      <a:gd name="connsiteY0" fmla="*/ 1670235 h 1670235"/>
                      <a:gd name="connsiteX1" fmla="*/ 805815 w 1611630"/>
                      <a:gd name="connsiteY1" fmla="*/ 0 h 1670235"/>
                      <a:gd name="connsiteX2" fmla="*/ 1611630 w 1611630"/>
                      <a:gd name="connsiteY2" fmla="*/ 1670235 h 1670235"/>
                      <a:gd name="connsiteX3" fmla="*/ 0 w 1611630"/>
                      <a:gd name="connsiteY3" fmla="*/ 1670235 h 1670235"/>
                      <a:gd name="connsiteX0" fmla="*/ 0 w 1655478"/>
                      <a:gd name="connsiteY0" fmla="*/ 1670235 h 1670235"/>
                      <a:gd name="connsiteX1" fmla="*/ 805815 w 1655478"/>
                      <a:gd name="connsiteY1" fmla="*/ 0 h 1670235"/>
                      <a:gd name="connsiteX2" fmla="*/ 1611630 w 1655478"/>
                      <a:gd name="connsiteY2" fmla="*/ 1670235 h 1670235"/>
                      <a:gd name="connsiteX3" fmla="*/ 0 w 1655478"/>
                      <a:gd name="connsiteY3" fmla="*/ 1670235 h 1670235"/>
                      <a:gd name="connsiteX0" fmla="*/ 0 w 1655478"/>
                      <a:gd name="connsiteY0" fmla="*/ 1670235 h 1670235"/>
                      <a:gd name="connsiteX1" fmla="*/ 805815 w 1655478"/>
                      <a:gd name="connsiteY1" fmla="*/ 0 h 1670235"/>
                      <a:gd name="connsiteX2" fmla="*/ 1611630 w 1655478"/>
                      <a:gd name="connsiteY2" fmla="*/ 1670235 h 1670235"/>
                      <a:gd name="connsiteX3" fmla="*/ 0 w 1655478"/>
                      <a:gd name="connsiteY3" fmla="*/ 1670235 h 1670235"/>
                      <a:gd name="connsiteX0" fmla="*/ 70916 w 1726394"/>
                      <a:gd name="connsiteY0" fmla="*/ 1670235 h 1670235"/>
                      <a:gd name="connsiteX1" fmla="*/ 876731 w 1726394"/>
                      <a:gd name="connsiteY1" fmla="*/ 0 h 1670235"/>
                      <a:gd name="connsiteX2" fmla="*/ 1682546 w 1726394"/>
                      <a:gd name="connsiteY2" fmla="*/ 1670235 h 1670235"/>
                      <a:gd name="connsiteX3" fmla="*/ 70916 w 1726394"/>
                      <a:gd name="connsiteY3" fmla="*/ 1670235 h 1670235"/>
                      <a:gd name="connsiteX0" fmla="*/ 203218 w 1858696"/>
                      <a:gd name="connsiteY0" fmla="*/ 1670235 h 1670235"/>
                      <a:gd name="connsiteX1" fmla="*/ 1009033 w 1858696"/>
                      <a:gd name="connsiteY1" fmla="*/ 0 h 1670235"/>
                      <a:gd name="connsiteX2" fmla="*/ 1814848 w 1858696"/>
                      <a:gd name="connsiteY2" fmla="*/ 1670235 h 1670235"/>
                      <a:gd name="connsiteX3" fmla="*/ 203218 w 1858696"/>
                      <a:gd name="connsiteY3" fmla="*/ 1670235 h 1670235"/>
                      <a:gd name="connsiteX0" fmla="*/ 203218 w 2026807"/>
                      <a:gd name="connsiteY0" fmla="*/ 1670235 h 1670235"/>
                      <a:gd name="connsiteX1" fmla="*/ 1009033 w 2026807"/>
                      <a:gd name="connsiteY1" fmla="*/ 0 h 1670235"/>
                      <a:gd name="connsiteX2" fmla="*/ 1814848 w 2026807"/>
                      <a:gd name="connsiteY2" fmla="*/ 1670235 h 1670235"/>
                      <a:gd name="connsiteX3" fmla="*/ 203218 w 2026807"/>
                      <a:gd name="connsiteY3" fmla="*/ 1670235 h 1670235"/>
                      <a:gd name="connsiteX0" fmla="*/ 203218 w 2042143"/>
                      <a:gd name="connsiteY0" fmla="*/ 1670235 h 1670235"/>
                      <a:gd name="connsiteX1" fmla="*/ 1009033 w 2042143"/>
                      <a:gd name="connsiteY1" fmla="*/ 0 h 1670235"/>
                      <a:gd name="connsiteX2" fmla="*/ 1814848 w 2042143"/>
                      <a:gd name="connsiteY2" fmla="*/ 1670235 h 1670235"/>
                      <a:gd name="connsiteX3" fmla="*/ 203218 w 2042143"/>
                      <a:gd name="connsiteY3" fmla="*/ 1670235 h 1670235"/>
                      <a:gd name="connsiteX0" fmla="*/ 223634 w 2062559"/>
                      <a:gd name="connsiteY0" fmla="*/ 1670235 h 1670235"/>
                      <a:gd name="connsiteX1" fmla="*/ 1029449 w 2062559"/>
                      <a:gd name="connsiteY1" fmla="*/ 0 h 1670235"/>
                      <a:gd name="connsiteX2" fmla="*/ 1835264 w 2062559"/>
                      <a:gd name="connsiteY2" fmla="*/ 1670235 h 1670235"/>
                      <a:gd name="connsiteX3" fmla="*/ 223634 w 2062559"/>
                      <a:gd name="connsiteY3" fmla="*/ 1670235 h 1670235"/>
                      <a:gd name="connsiteX0" fmla="*/ 371245 w 1933474"/>
                      <a:gd name="connsiteY0" fmla="*/ 1658436 h 1670235"/>
                      <a:gd name="connsiteX1" fmla="*/ 900364 w 1933474"/>
                      <a:gd name="connsiteY1" fmla="*/ 0 h 1670235"/>
                      <a:gd name="connsiteX2" fmla="*/ 1706179 w 1933474"/>
                      <a:gd name="connsiteY2" fmla="*/ 1670235 h 1670235"/>
                      <a:gd name="connsiteX3" fmla="*/ 371245 w 1933474"/>
                      <a:gd name="connsiteY3" fmla="*/ 1658436 h 1670235"/>
                      <a:gd name="connsiteX0" fmla="*/ 371245 w 1758682"/>
                      <a:gd name="connsiteY0" fmla="*/ 1658436 h 1670235"/>
                      <a:gd name="connsiteX1" fmla="*/ 900364 w 1758682"/>
                      <a:gd name="connsiteY1" fmla="*/ 0 h 1670235"/>
                      <a:gd name="connsiteX2" fmla="*/ 1344345 w 1758682"/>
                      <a:gd name="connsiteY2" fmla="*/ 1670235 h 1670235"/>
                      <a:gd name="connsiteX3" fmla="*/ 371245 w 1758682"/>
                      <a:gd name="connsiteY3" fmla="*/ 1658436 h 1670235"/>
                      <a:gd name="connsiteX0" fmla="*/ 371245 w 1988364"/>
                      <a:gd name="connsiteY0" fmla="*/ 1658436 h 1670235"/>
                      <a:gd name="connsiteX1" fmla="*/ 900364 w 1988364"/>
                      <a:gd name="connsiteY1" fmla="*/ 0 h 1670235"/>
                      <a:gd name="connsiteX2" fmla="*/ 1344345 w 1988364"/>
                      <a:gd name="connsiteY2" fmla="*/ 1670235 h 1670235"/>
                      <a:gd name="connsiteX3" fmla="*/ 371245 w 1988364"/>
                      <a:gd name="connsiteY3" fmla="*/ 1658436 h 1670235"/>
                      <a:gd name="connsiteX0" fmla="*/ 527738 w 2144857"/>
                      <a:gd name="connsiteY0" fmla="*/ 1658436 h 1670235"/>
                      <a:gd name="connsiteX1" fmla="*/ 1056857 w 2144857"/>
                      <a:gd name="connsiteY1" fmla="*/ 0 h 1670235"/>
                      <a:gd name="connsiteX2" fmla="*/ 1500838 w 2144857"/>
                      <a:gd name="connsiteY2" fmla="*/ 1670235 h 1670235"/>
                      <a:gd name="connsiteX3" fmla="*/ 527738 w 2144857"/>
                      <a:gd name="connsiteY3" fmla="*/ 1658436 h 1670235"/>
                      <a:gd name="connsiteX0" fmla="*/ 534399 w 2140875"/>
                      <a:gd name="connsiteY0" fmla="*/ 1676135 h 1676135"/>
                      <a:gd name="connsiteX1" fmla="*/ 1052875 w 2140875"/>
                      <a:gd name="connsiteY1" fmla="*/ 0 h 1676135"/>
                      <a:gd name="connsiteX2" fmla="*/ 1496856 w 2140875"/>
                      <a:gd name="connsiteY2" fmla="*/ 1670235 h 1676135"/>
                      <a:gd name="connsiteX3" fmla="*/ 534399 w 2140875"/>
                      <a:gd name="connsiteY3" fmla="*/ 1676135 h 1676135"/>
                      <a:gd name="connsiteX0" fmla="*/ 581795 w 2141346"/>
                      <a:gd name="connsiteY0" fmla="*/ 1705633 h 1705633"/>
                      <a:gd name="connsiteX1" fmla="*/ 1025776 w 2141346"/>
                      <a:gd name="connsiteY1" fmla="*/ 0 h 1705633"/>
                      <a:gd name="connsiteX2" fmla="*/ 1544252 w 2141346"/>
                      <a:gd name="connsiteY2" fmla="*/ 1699733 h 1705633"/>
                      <a:gd name="connsiteX3" fmla="*/ 581795 w 2141346"/>
                      <a:gd name="connsiteY3" fmla="*/ 1705633 h 170563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141346" h="1705633">
                        <a:moveTo>
                          <a:pt x="581795" y="1705633"/>
                        </a:moveTo>
                        <a:cubicBezTo>
                          <a:pt x="496070" y="1594658"/>
                          <a:pt x="-929755" y="244812"/>
                          <a:pt x="1025776" y="0"/>
                        </a:cubicBezTo>
                        <a:cubicBezTo>
                          <a:pt x="3071572" y="188400"/>
                          <a:pt x="1709987" y="1371588"/>
                          <a:pt x="1544252" y="1699733"/>
                        </a:cubicBezTo>
                        <a:lnTo>
                          <a:pt x="581795" y="1705633"/>
                        </a:lnTo>
                        <a:close/>
                      </a:path>
                    </a:pathLst>
                  </a:custGeom>
                  <a:gradFill>
                    <a:gsLst>
                      <a:gs pos="0">
                        <a:srgbClr val="92D050"/>
                      </a:gs>
                      <a:gs pos="95000">
                        <a:schemeClr val="accent6">
                          <a:lumMod val="50000"/>
                        </a:schemeClr>
                      </a:gs>
                    </a:gsLst>
                    <a:lin ang="5400000" scaled="1"/>
                  </a:gra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981" name="Group 980"/>
                  <p:cNvGrpSpPr/>
                  <p:nvPr/>
                </p:nvGrpSpPr>
                <p:grpSpPr>
                  <a:xfrm>
                    <a:off x="9008646" y="3365368"/>
                    <a:ext cx="211679" cy="211679"/>
                    <a:chOff x="1363509" y="2652243"/>
                    <a:chExt cx="1155999" cy="1155999"/>
                  </a:xfrm>
                </p:grpSpPr>
                <p:sp>
                  <p:nvSpPr>
                    <p:cNvPr id="1135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136" name="Oval 1135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982" name="Group 981"/>
                  <p:cNvGrpSpPr/>
                  <p:nvPr/>
                </p:nvGrpSpPr>
                <p:grpSpPr>
                  <a:xfrm>
                    <a:off x="8649092" y="2468203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1133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134" name="Oval 1133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983" name="Group 982"/>
                  <p:cNvGrpSpPr/>
                  <p:nvPr/>
                </p:nvGrpSpPr>
                <p:grpSpPr>
                  <a:xfrm>
                    <a:off x="8890811" y="3176832"/>
                    <a:ext cx="211679" cy="211679"/>
                    <a:chOff x="1363509" y="2652243"/>
                    <a:chExt cx="1155999" cy="1155999"/>
                  </a:xfrm>
                </p:grpSpPr>
                <p:sp>
                  <p:nvSpPr>
                    <p:cNvPr id="1131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132" name="Oval 1131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984" name="Group 983"/>
                  <p:cNvGrpSpPr/>
                  <p:nvPr/>
                </p:nvGrpSpPr>
                <p:grpSpPr>
                  <a:xfrm>
                    <a:off x="8801256" y="2936449"/>
                    <a:ext cx="211679" cy="211679"/>
                    <a:chOff x="1363509" y="2652243"/>
                    <a:chExt cx="1155999" cy="1155999"/>
                  </a:xfrm>
                </p:grpSpPr>
                <p:sp>
                  <p:nvSpPr>
                    <p:cNvPr id="1129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130" name="Oval 1129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985" name="Group 984"/>
                  <p:cNvGrpSpPr/>
                  <p:nvPr/>
                </p:nvGrpSpPr>
                <p:grpSpPr>
                  <a:xfrm>
                    <a:off x="8725841" y="2714919"/>
                    <a:ext cx="211679" cy="211679"/>
                    <a:chOff x="1363509" y="2652243"/>
                    <a:chExt cx="1155999" cy="1155999"/>
                  </a:xfrm>
                </p:grpSpPr>
                <p:sp>
                  <p:nvSpPr>
                    <p:cNvPr id="1127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128" name="Oval 1127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986" name="Group 985"/>
                  <p:cNvGrpSpPr/>
                  <p:nvPr/>
                </p:nvGrpSpPr>
                <p:grpSpPr>
                  <a:xfrm>
                    <a:off x="8597245" y="2227819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1125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126" name="Oval 1125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987" name="Group 986"/>
                  <p:cNvGrpSpPr/>
                  <p:nvPr/>
                </p:nvGrpSpPr>
                <p:grpSpPr>
                  <a:xfrm>
                    <a:off x="8592532" y="2006289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1123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124" name="Oval 1123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988" name="Group 987"/>
                  <p:cNvGrpSpPr/>
                  <p:nvPr/>
                </p:nvGrpSpPr>
                <p:grpSpPr>
                  <a:xfrm>
                    <a:off x="8616099" y="1704632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1121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122" name="Oval 1121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989" name="Group 988"/>
                  <p:cNvGrpSpPr/>
                  <p:nvPr/>
                </p:nvGrpSpPr>
                <p:grpSpPr>
                  <a:xfrm>
                    <a:off x="8738648" y="1464249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1119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120" name="Oval 1119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990" name="Group 989"/>
                  <p:cNvGrpSpPr/>
                  <p:nvPr/>
                </p:nvGrpSpPr>
                <p:grpSpPr>
                  <a:xfrm>
                    <a:off x="8946037" y="1233292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1117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118" name="Oval 1117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991" name="Group 990"/>
                  <p:cNvGrpSpPr/>
                  <p:nvPr/>
                </p:nvGrpSpPr>
                <p:grpSpPr>
                  <a:xfrm>
                    <a:off x="9176994" y="1101317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1115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116" name="Oval 1115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992" name="Group 991"/>
                  <p:cNvGrpSpPr/>
                  <p:nvPr/>
                </p:nvGrpSpPr>
                <p:grpSpPr>
                  <a:xfrm>
                    <a:off x="9473938" y="1025903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1113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114" name="Oval 1113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993" name="Group 992"/>
                  <p:cNvGrpSpPr/>
                  <p:nvPr/>
                </p:nvGrpSpPr>
                <p:grpSpPr>
                  <a:xfrm>
                    <a:off x="9775595" y="1082464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1111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112" name="Oval 1111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994" name="Group 993"/>
                  <p:cNvGrpSpPr/>
                  <p:nvPr/>
                </p:nvGrpSpPr>
                <p:grpSpPr>
                  <a:xfrm>
                    <a:off x="10044259" y="1247433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1109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110" name="Oval 1109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995" name="Group 994"/>
                  <p:cNvGrpSpPr/>
                  <p:nvPr/>
                </p:nvGrpSpPr>
                <p:grpSpPr>
                  <a:xfrm>
                    <a:off x="10237508" y="1440682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1107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108" name="Oval 1107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996" name="Group 995"/>
                  <p:cNvGrpSpPr/>
                  <p:nvPr/>
                </p:nvGrpSpPr>
                <p:grpSpPr>
                  <a:xfrm>
                    <a:off x="10308209" y="1638645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1105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106" name="Oval 1105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997" name="Group 996"/>
                  <p:cNvGrpSpPr/>
                  <p:nvPr/>
                </p:nvGrpSpPr>
                <p:grpSpPr>
                  <a:xfrm>
                    <a:off x="10345916" y="1879028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1103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104" name="Oval 1103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998" name="Group 997"/>
                  <p:cNvGrpSpPr/>
                  <p:nvPr/>
                </p:nvGrpSpPr>
                <p:grpSpPr>
                  <a:xfrm>
                    <a:off x="10341203" y="2095844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1101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102" name="Oval 1101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999" name="Group 998"/>
                  <p:cNvGrpSpPr/>
                  <p:nvPr/>
                </p:nvGrpSpPr>
                <p:grpSpPr>
                  <a:xfrm>
                    <a:off x="10279929" y="2364508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1099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100" name="Oval 1099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1000" name="Group 999"/>
                  <p:cNvGrpSpPr/>
                  <p:nvPr/>
                </p:nvGrpSpPr>
                <p:grpSpPr>
                  <a:xfrm>
                    <a:off x="10195088" y="2609605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1097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98" name="Oval 1097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1001" name="Group 1000"/>
                  <p:cNvGrpSpPr/>
                  <p:nvPr/>
                </p:nvGrpSpPr>
                <p:grpSpPr>
                  <a:xfrm>
                    <a:off x="10110247" y="2892410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1095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96" name="Oval 1095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1002" name="Group 1001"/>
                  <p:cNvGrpSpPr/>
                  <p:nvPr/>
                </p:nvGrpSpPr>
                <p:grpSpPr>
                  <a:xfrm>
                    <a:off x="10001839" y="3142220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1093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94" name="Oval 1093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1003" name="Group 1002"/>
                  <p:cNvGrpSpPr/>
                  <p:nvPr/>
                </p:nvGrpSpPr>
                <p:grpSpPr>
                  <a:xfrm>
                    <a:off x="9893430" y="3368463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1091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92" name="Oval 1091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1004" name="Group 1003"/>
                  <p:cNvGrpSpPr/>
                  <p:nvPr/>
                </p:nvGrpSpPr>
                <p:grpSpPr>
                  <a:xfrm>
                    <a:off x="9582345" y="3377890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1089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90" name="Oval 1089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1005" name="Group 1004"/>
                  <p:cNvGrpSpPr/>
                  <p:nvPr/>
                </p:nvGrpSpPr>
                <p:grpSpPr>
                  <a:xfrm>
                    <a:off x="9299541" y="3382604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1087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88" name="Oval 1087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1006" name="Group 1005"/>
                  <p:cNvGrpSpPr/>
                  <p:nvPr/>
                </p:nvGrpSpPr>
                <p:grpSpPr>
                  <a:xfrm>
                    <a:off x="9101578" y="3132793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1085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86" name="Oval 1085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1007" name="Group 1006"/>
                  <p:cNvGrpSpPr/>
                  <p:nvPr/>
                </p:nvGrpSpPr>
                <p:grpSpPr>
                  <a:xfrm>
                    <a:off x="9026164" y="2854703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1083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84" name="Oval 1083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1008" name="Group 1007"/>
                  <p:cNvGrpSpPr/>
                  <p:nvPr/>
                </p:nvGrpSpPr>
                <p:grpSpPr>
                  <a:xfrm>
                    <a:off x="8950750" y="2576612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1081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82" name="Oval 1081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1009" name="Group 1008"/>
                  <p:cNvGrpSpPr/>
                  <p:nvPr/>
                </p:nvGrpSpPr>
                <p:grpSpPr>
                  <a:xfrm>
                    <a:off x="8903616" y="2289095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1079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80" name="Oval 1079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1010" name="Group 1009"/>
                  <p:cNvGrpSpPr/>
                  <p:nvPr/>
                </p:nvGrpSpPr>
                <p:grpSpPr>
                  <a:xfrm>
                    <a:off x="8894189" y="2025144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1077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78" name="Oval 1077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1011" name="Group 1010"/>
                  <p:cNvGrpSpPr/>
                  <p:nvPr/>
                </p:nvGrpSpPr>
                <p:grpSpPr>
                  <a:xfrm>
                    <a:off x="8917756" y="1770620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1075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76" name="Oval 1075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1012" name="Group 1011"/>
                  <p:cNvGrpSpPr/>
                  <p:nvPr/>
                </p:nvGrpSpPr>
                <p:grpSpPr>
                  <a:xfrm>
                    <a:off x="9040304" y="1497243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1073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74" name="Oval 1073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1013" name="Group 1012"/>
                  <p:cNvGrpSpPr/>
                  <p:nvPr/>
                </p:nvGrpSpPr>
                <p:grpSpPr>
                  <a:xfrm>
                    <a:off x="9299541" y="1275713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1071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72" name="Oval 1071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1014" name="Group 1013"/>
                  <p:cNvGrpSpPr/>
                  <p:nvPr/>
                </p:nvGrpSpPr>
                <p:grpSpPr>
                  <a:xfrm>
                    <a:off x="9238266" y="1827181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1069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70" name="Oval 1069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1015" name="Group 1014"/>
                  <p:cNvGrpSpPr/>
                  <p:nvPr/>
                </p:nvGrpSpPr>
                <p:grpSpPr>
                  <a:xfrm>
                    <a:off x="9275973" y="1544377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1067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68" name="Oval 1067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1016" name="Group 1015"/>
                  <p:cNvGrpSpPr/>
                  <p:nvPr/>
                </p:nvGrpSpPr>
                <p:grpSpPr>
                  <a:xfrm>
                    <a:off x="9252406" y="2406929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1065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66" name="Oval 1065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1017" name="Group 1016"/>
                  <p:cNvGrpSpPr/>
                  <p:nvPr/>
                </p:nvGrpSpPr>
                <p:grpSpPr>
                  <a:xfrm>
                    <a:off x="9200558" y="2124125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1063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64" name="Oval 1063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1018" name="Group 1017"/>
                  <p:cNvGrpSpPr/>
                  <p:nvPr/>
                </p:nvGrpSpPr>
                <p:grpSpPr>
                  <a:xfrm>
                    <a:off x="9299540" y="2703873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1061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62" name="Oval 1061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1019" name="Group 1018"/>
                  <p:cNvGrpSpPr/>
                  <p:nvPr/>
                </p:nvGrpSpPr>
                <p:grpSpPr>
                  <a:xfrm>
                    <a:off x="9370241" y="3043238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1059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60" name="Oval 1059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1020" name="Group 1019"/>
                  <p:cNvGrpSpPr/>
                  <p:nvPr/>
                </p:nvGrpSpPr>
                <p:grpSpPr>
                  <a:xfrm>
                    <a:off x="9615338" y="3118653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1057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58" name="Oval 1057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1021" name="Group 1020"/>
                  <p:cNvGrpSpPr/>
                  <p:nvPr/>
                </p:nvGrpSpPr>
                <p:grpSpPr>
                  <a:xfrm>
                    <a:off x="9643618" y="2835848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1055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56" name="Oval 1055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1022" name="Group 1021"/>
                  <p:cNvGrpSpPr/>
                  <p:nvPr/>
                </p:nvGrpSpPr>
                <p:grpSpPr>
                  <a:xfrm>
                    <a:off x="9657758" y="2510624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1053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54" name="Oval 1053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1023" name="Group 1022"/>
                  <p:cNvGrpSpPr/>
                  <p:nvPr/>
                </p:nvGrpSpPr>
                <p:grpSpPr>
                  <a:xfrm>
                    <a:off x="9591770" y="2175972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1051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52" name="Oval 1051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1024" name="Group 1023"/>
                  <p:cNvGrpSpPr/>
                  <p:nvPr/>
                </p:nvGrpSpPr>
                <p:grpSpPr>
                  <a:xfrm>
                    <a:off x="9596484" y="1907308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1049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50" name="Oval 1049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1025" name="Group 1024"/>
                  <p:cNvGrpSpPr/>
                  <p:nvPr/>
                </p:nvGrpSpPr>
                <p:grpSpPr>
                  <a:xfrm>
                    <a:off x="9558776" y="1563230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1047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48" name="Oval 1047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1026" name="Group 1025"/>
                  <p:cNvGrpSpPr/>
                  <p:nvPr/>
                </p:nvGrpSpPr>
                <p:grpSpPr>
                  <a:xfrm>
                    <a:off x="9558776" y="1336986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1045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46" name="Oval 1045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1027" name="Group 1026"/>
                  <p:cNvGrpSpPr/>
                  <p:nvPr/>
                </p:nvGrpSpPr>
                <p:grpSpPr>
                  <a:xfrm>
                    <a:off x="9799160" y="1393547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1043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44" name="Oval 1043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1028" name="Group 1027"/>
                  <p:cNvGrpSpPr/>
                  <p:nvPr/>
                </p:nvGrpSpPr>
                <p:grpSpPr>
                  <a:xfrm>
                    <a:off x="9954702" y="1690492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1041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42" name="Oval 1041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1029" name="Group 1028"/>
                  <p:cNvGrpSpPr/>
                  <p:nvPr/>
                </p:nvGrpSpPr>
                <p:grpSpPr>
                  <a:xfrm>
                    <a:off x="9968843" y="2025143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1039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40" name="Oval 1039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1030" name="Group 1029"/>
                  <p:cNvGrpSpPr/>
                  <p:nvPr/>
                </p:nvGrpSpPr>
                <p:grpSpPr>
                  <a:xfrm>
                    <a:off x="9982983" y="2340941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1037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38" name="Oval 1037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1031" name="Group 1030"/>
                  <p:cNvGrpSpPr/>
                  <p:nvPr/>
                </p:nvGrpSpPr>
                <p:grpSpPr>
                  <a:xfrm>
                    <a:off x="9926422" y="2623746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1035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36" name="Oval 1035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1032" name="Group 1031"/>
                  <p:cNvGrpSpPr/>
                  <p:nvPr/>
                </p:nvGrpSpPr>
                <p:grpSpPr>
                  <a:xfrm>
                    <a:off x="9846294" y="2953685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1033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34" name="Oval 1033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</p:grpSp>
            <p:grpSp>
              <p:nvGrpSpPr>
                <p:cNvPr id="822" name="Group 821"/>
                <p:cNvGrpSpPr/>
                <p:nvPr/>
              </p:nvGrpSpPr>
              <p:grpSpPr>
                <a:xfrm rot="20277614">
                  <a:off x="7322093" y="3165147"/>
                  <a:ext cx="351185" cy="458182"/>
                  <a:chOff x="8592532" y="1025903"/>
                  <a:chExt cx="1980197" cy="2583514"/>
                </a:xfrm>
              </p:grpSpPr>
              <p:sp>
                <p:nvSpPr>
                  <p:cNvPr id="823" name="Isosceles Triangle 17"/>
                  <p:cNvSpPr/>
                  <p:nvPr/>
                </p:nvSpPr>
                <p:spPr>
                  <a:xfrm>
                    <a:off x="8703325" y="1089670"/>
                    <a:ext cx="1751682" cy="2516861"/>
                  </a:xfrm>
                  <a:custGeom>
                    <a:avLst/>
                    <a:gdLst>
                      <a:gd name="connsiteX0" fmla="*/ 0 w 1611630"/>
                      <a:gd name="connsiteY0" fmla="*/ 1670235 h 1670235"/>
                      <a:gd name="connsiteX1" fmla="*/ 805815 w 1611630"/>
                      <a:gd name="connsiteY1" fmla="*/ 0 h 1670235"/>
                      <a:gd name="connsiteX2" fmla="*/ 1611630 w 1611630"/>
                      <a:gd name="connsiteY2" fmla="*/ 1670235 h 1670235"/>
                      <a:gd name="connsiteX3" fmla="*/ 0 w 1611630"/>
                      <a:gd name="connsiteY3" fmla="*/ 1670235 h 1670235"/>
                      <a:gd name="connsiteX0" fmla="*/ 0 w 1611630"/>
                      <a:gd name="connsiteY0" fmla="*/ 1670235 h 1670235"/>
                      <a:gd name="connsiteX1" fmla="*/ 805815 w 1611630"/>
                      <a:gd name="connsiteY1" fmla="*/ 0 h 1670235"/>
                      <a:gd name="connsiteX2" fmla="*/ 1611630 w 1611630"/>
                      <a:gd name="connsiteY2" fmla="*/ 1670235 h 1670235"/>
                      <a:gd name="connsiteX3" fmla="*/ 0 w 1611630"/>
                      <a:gd name="connsiteY3" fmla="*/ 1670235 h 1670235"/>
                      <a:gd name="connsiteX0" fmla="*/ 0 w 1611630"/>
                      <a:gd name="connsiteY0" fmla="*/ 1670235 h 1670235"/>
                      <a:gd name="connsiteX1" fmla="*/ 805815 w 1611630"/>
                      <a:gd name="connsiteY1" fmla="*/ 0 h 1670235"/>
                      <a:gd name="connsiteX2" fmla="*/ 1611630 w 1611630"/>
                      <a:gd name="connsiteY2" fmla="*/ 1670235 h 1670235"/>
                      <a:gd name="connsiteX3" fmla="*/ 0 w 1611630"/>
                      <a:gd name="connsiteY3" fmla="*/ 1670235 h 1670235"/>
                      <a:gd name="connsiteX0" fmla="*/ 0 w 1655478"/>
                      <a:gd name="connsiteY0" fmla="*/ 1670235 h 1670235"/>
                      <a:gd name="connsiteX1" fmla="*/ 805815 w 1655478"/>
                      <a:gd name="connsiteY1" fmla="*/ 0 h 1670235"/>
                      <a:gd name="connsiteX2" fmla="*/ 1611630 w 1655478"/>
                      <a:gd name="connsiteY2" fmla="*/ 1670235 h 1670235"/>
                      <a:gd name="connsiteX3" fmla="*/ 0 w 1655478"/>
                      <a:gd name="connsiteY3" fmla="*/ 1670235 h 1670235"/>
                      <a:gd name="connsiteX0" fmla="*/ 0 w 1655478"/>
                      <a:gd name="connsiteY0" fmla="*/ 1670235 h 1670235"/>
                      <a:gd name="connsiteX1" fmla="*/ 805815 w 1655478"/>
                      <a:gd name="connsiteY1" fmla="*/ 0 h 1670235"/>
                      <a:gd name="connsiteX2" fmla="*/ 1611630 w 1655478"/>
                      <a:gd name="connsiteY2" fmla="*/ 1670235 h 1670235"/>
                      <a:gd name="connsiteX3" fmla="*/ 0 w 1655478"/>
                      <a:gd name="connsiteY3" fmla="*/ 1670235 h 1670235"/>
                      <a:gd name="connsiteX0" fmla="*/ 70916 w 1726394"/>
                      <a:gd name="connsiteY0" fmla="*/ 1670235 h 1670235"/>
                      <a:gd name="connsiteX1" fmla="*/ 876731 w 1726394"/>
                      <a:gd name="connsiteY1" fmla="*/ 0 h 1670235"/>
                      <a:gd name="connsiteX2" fmla="*/ 1682546 w 1726394"/>
                      <a:gd name="connsiteY2" fmla="*/ 1670235 h 1670235"/>
                      <a:gd name="connsiteX3" fmla="*/ 70916 w 1726394"/>
                      <a:gd name="connsiteY3" fmla="*/ 1670235 h 1670235"/>
                      <a:gd name="connsiteX0" fmla="*/ 203218 w 1858696"/>
                      <a:gd name="connsiteY0" fmla="*/ 1670235 h 1670235"/>
                      <a:gd name="connsiteX1" fmla="*/ 1009033 w 1858696"/>
                      <a:gd name="connsiteY1" fmla="*/ 0 h 1670235"/>
                      <a:gd name="connsiteX2" fmla="*/ 1814848 w 1858696"/>
                      <a:gd name="connsiteY2" fmla="*/ 1670235 h 1670235"/>
                      <a:gd name="connsiteX3" fmla="*/ 203218 w 1858696"/>
                      <a:gd name="connsiteY3" fmla="*/ 1670235 h 1670235"/>
                      <a:gd name="connsiteX0" fmla="*/ 203218 w 2026807"/>
                      <a:gd name="connsiteY0" fmla="*/ 1670235 h 1670235"/>
                      <a:gd name="connsiteX1" fmla="*/ 1009033 w 2026807"/>
                      <a:gd name="connsiteY1" fmla="*/ 0 h 1670235"/>
                      <a:gd name="connsiteX2" fmla="*/ 1814848 w 2026807"/>
                      <a:gd name="connsiteY2" fmla="*/ 1670235 h 1670235"/>
                      <a:gd name="connsiteX3" fmla="*/ 203218 w 2026807"/>
                      <a:gd name="connsiteY3" fmla="*/ 1670235 h 1670235"/>
                      <a:gd name="connsiteX0" fmla="*/ 203218 w 2042143"/>
                      <a:gd name="connsiteY0" fmla="*/ 1670235 h 1670235"/>
                      <a:gd name="connsiteX1" fmla="*/ 1009033 w 2042143"/>
                      <a:gd name="connsiteY1" fmla="*/ 0 h 1670235"/>
                      <a:gd name="connsiteX2" fmla="*/ 1814848 w 2042143"/>
                      <a:gd name="connsiteY2" fmla="*/ 1670235 h 1670235"/>
                      <a:gd name="connsiteX3" fmla="*/ 203218 w 2042143"/>
                      <a:gd name="connsiteY3" fmla="*/ 1670235 h 1670235"/>
                      <a:gd name="connsiteX0" fmla="*/ 223634 w 2062559"/>
                      <a:gd name="connsiteY0" fmla="*/ 1670235 h 1670235"/>
                      <a:gd name="connsiteX1" fmla="*/ 1029449 w 2062559"/>
                      <a:gd name="connsiteY1" fmla="*/ 0 h 1670235"/>
                      <a:gd name="connsiteX2" fmla="*/ 1835264 w 2062559"/>
                      <a:gd name="connsiteY2" fmla="*/ 1670235 h 1670235"/>
                      <a:gd name="connsiteX3" fmla="*/ 223634 w 2062559"/>
                      <a:gd name="connsiteY3" fmla="*/ 1670235 h 1670235"/>
                      <a:gd name="connsiteX0" fmla="*/ 371245 w 1933474"/>
                      <a:gd name="connsiteY0" fmla="*/ 1658436 h 1670235"/>
                      <a:gd name="connsiteX1" fmla="*/ 900364 w 1933474"/>
                      <a:gd name="connsiteY1" fmla="*/ 0 h 1670235"/>
                      <a:gd name="connsiteX2" fmla="*/ 1706179 w 1933474"/>
                      <a:gd name="connsiteY2" fmla="*/ 1670235 h 1670235"/>
                      <a:gd name="connsiteX3" fmla="*/ 371245 w 1933474"/>
                      <a:gd name="connsiteY3" fmla="*/ 1658436 h 1670235"/>
                      <a:gd name="connsiteX0" fmla="*/ 371245 w 1758682"/>
                      <a:gd name="connsiteY0" fmla="*/ 1658436 h 1670235"/>
                      <a:gd name="connsiteX1" fmla="*/ 900364 w 1758682"/>
                      <a:gd name="connsiteY1" fmla="*/ 0 h 1670235"/>
                      <a:gd name="connsiteX2" fmla="*/ 1344345 w 1758682"/>
                      <a:gd name="connsiteY2" fmla="*/ 1670235 h 1670235"/>
                      <a:gd name="connsiteX3" fmla="*/ 371245 w 1758682"/>
                      <a:gd name="connsiteY3" fmla="*/ 1658436 h 1670235"/>
                      <a:gd name="connsiteX0" fmla="*/ 371245 w 1988364"/>
                      <a:gd name="connsiteY0" fmla="*/ 1658436 h 1670235"/>
                      <a:gd name="connsiteX1" fmla="*/ 900364 w 1988364"/>
                      <a:gd name="connsiteY1" fmla="*/ 0 h 1670235"/>
                      <a:gd name="connsiteX2" fmla="*/ 1344345 w 1988364"/>
                      <a:gd name="connsiteY2" fmla="*/ 1670235 h 1670235"/>
                      <a:gd name="connsiteX3" fmla="*/ 371245 w 1988364"/>
                      <a:gd name="connsiteY3" fmla="*/ 1658436 h 1670235"/>
                      <a:gd name="connsiteX0" fmla="*/ 527738 w 2144857"/>
                      <a:gd name="connsiteY0" fmla="*/ 1658436 h 1670235"/>
                      <a:gd name="connsiteX1" fmla="*/ 1056857 w 2144857"/>
                      <a:gd name="connsiteY1" fmla="*/ 0 h 1670235"/>
                      <a:gd name="connsiteX2" fmla="*/ 1500838 w 2144857"/>
                      <a:gd name="connsiteY2" fmla="*/ 1670235 h 1670235"/>
                      <a:gd name="connsiteX3" fmla="*/ 527738 w 2144857"/>
                      <a:gd name="connsiteY3" fmla="*/ 1658436 h 1670235"/>
                      <a:gd name="connsiteX0" fmla="*/ 534399 w 2140875"/>
                      <a:gd name="connsiteY0" fmla="*/ 1676135 h 1676135"/>
                      <a:gd name="connsiteX1" fmla="*/ 1052875 w 2140875"/>
                      <a:gd name="connsiteY1" fmla="*/ 0 h 1676135"/>
                      <a:gd name="connsiteX2" fmla="*/ 1496856 w 2140875"/>
                      <a:gd name="connsiteY2" fmla="*/ 1670235 h 1676135"/>
                      <a:gd name="connsiteX3" fmla="*/ 534399 w 2140875"/>
                      <a:gd name="connsiteY3" fmla="*/ 1676135 h 1676135"/>
                      <a:gd name="connsiteX0" fmla="*/ 581795 w 2141346"/>
                      <a:gd name="connsiteY0" fmla="*/ 1705633 h 1705633"/>
                      <a:gd name="connsiteX1" fmla="*/ 1025776 w 2141346"/>
                      <a:gd name="connsiteY1" fmla="*/ 0 h 1705633"/>
                      <a:gd name="connsiteX2" fmla="*/ 1544252 w 2141346"/>
                      <a:gd name="connsiteY2" fmla="*/ 1699733 h 1705633"/>
                      <a:gd name="connsiteX3" fmla="*/ 581795 w 2141346"/>
                      <a:gd name="connsiteY3" fmla="*/ 1705633 h 170563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141346" h="1705633">
                        <a:moveTo>
                          <a:pt x="581795" y="1705633"/>
                        </a:moveTo>
                        <a:cubicBezTo>
                          <a:pt x="496070" y="1594658"/>
                          <a:pt x="-929755" y="244812"/>
                          <a:pt x="1025776" y="0"/>
                        </a:cubicBezTo>
                        <a:cubicBezTo>
                          <a:pt x="3071572" y="188400"/>
                          <a:pt x="1709987" y="1371588"/>
                          <a:pt x="1544252" y="1699733"/>
                        </a:cubicBezTo>
                        <a:lnTo>
                          <a:pt x="581795" y="1705633"/>
                        </a:lnTo>
                        <a:close/>
                      </a:path>
                    </a:pathLst>
                  </a:custGeom>
                  <a:gradFill>
                    <a:gsLst>
                      <a:gs pos="0">
                        <a:srgbClr val="92D050"/>
                      </a:gs>
                      <a:gs pos="95000">
                        <a:schemeClr val="accent6">
                          <a:lumMod val="50000"/>
                        </a:schemeClr>
                      </a:gs>
                    </a:gsLst>
                    <a:lin ang="5400000" scaled="1"/>
                  </a:gra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824" name="Group 823"/>
                  <p:cNvGrpSpPr/>
                  <p:nvPr/>
                </p:nvGrpSpPr>
                <p:grpSpPr>
                  <a:xfrm>
                    <a:off x="9008646" y="3365368"/>
                    <a:ext cx="211679" cy="211679"/>
                    <a:chOff x="1363509" y="2652243"/>
                    <a:chExt cx="1155999" cy="1155999"/>
                  </a:xfrm>
                </p:grpSpPr>
                <p:sp>
                  <p:nvSpPr>
                    <p:cNvPr id="978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979" name="Oval 978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825" name="Group 824"/>
                  <p:cNvGrpSpPr/>
                  <p:nvPr/>
                </p:nvGrpSpPr>
                <p:grpSpPr>
                  <a:xfrm>
                    <a:off x="8649092" y="2468203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976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977" name="Oval 976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826" name="Group 825"/>
                  <p:cNvGrpSpPr/>
                  <p:nvPr/>
                </p:nvGrpSpPr>
                <p:grpSpPr>
                  <a:xfrm>
                    <a:off x="8890811" y="3176832"/>
                    <a:ext cx="211679" cy="211679"/>
                    <a:chOff x="1363509" y="2652243"/>
                    <a:chExt cx="1155999" cy="1155999"/>
                  </a:xfrm>
                </p:grpSpPr>
                <p:sp>
                  <p:nvSpPr>
                    <p:cNvPr id="974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975" name="Oval 974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827" name="Group 826"/>
                  <p:cNvGrpSpPr/>
                  <p:nvPr/>
                </p:nvGrpSpPr>
                <p:grpSpPr>
                  <a:xfrm>
                    <a:off x="8801256" y="2936449"/>
                    <a:ext cx="211679" cy="211679"/>
                    <a:chOff x="1363509" y="2652243"/>
                    <a:chExt cx="1155999" cy="1155999"/>
                  </a:xfrm>
                </p:grpSpPr>
                <p:sp>
                  <p:nvSpPr>
                    <p:cNvPr id="972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973" name="Oval 972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828" name="Group 827"/>
                  <p:cNvGrpSpPr/>
                  <p:nvPr/>
                </p:nvGrpSpPr>
                <p:grpSpPr>
                  <a:xfrm>
                    <a:off x="8725841" y="2714919"/>
                    <a:ext cx="211679" cy="211679"/>
                    <a:chOff x="1363509" y="2652243"/>
                    <a:chExt cx="1155999" cy="1155999"/>
                  </a:xfrm>
                </p:grpSpPr>
                <p:sp>
                  <p:nvSpPr>
                    <p:cNvPr id="970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971" name="Oval 970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829" name="Group 828"/>
                  <p:cNvGrpSpPr/>
                  <p:nvPr/>
                </p:nvGrpSpPr>
                <p:grpSpPr>
                  <a:xfrm>
                    <a:off x="8597245" y="2227819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968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969" name="Oval 968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830" name="Group 829"/>
                  <p:cNvGrpSpPr/>
                  <p:nvPr/>
                </p:nvGrpSpPr>
                <p:grpSpPr>
                  <a:xfrm>
                    <a:off x="8592532" y="2006289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966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967" name="Oval 966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831" name="Group 830"/>
                  <p:cNvGrpSpPr/>
                  <p:nvPr/>
                </p:nvGrpSpPr>
                <p:grpSpPr>
                  <a:xfrm>
                    <a:off x="8616099" y="1704632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964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965" name="Oval 964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832" name="Group 831"/>
                  <p:cNvGrpSpPr/>
                  <p:nvPr/>
                </p:nvGrpSpPr>
                <p:grpSpPr>
                  <a:xfrm>
                    <a:off x="8738648" y="1464249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962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963" name="Oval 962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833" name="Group 832"/>
                  <p:cNvGrpSpPr/>
                  <p:nvPr/>
                </p:nvGrpSpPr>
                <p:grpSpPr>
                  <a:xfrm>
                    <a:off x="8946037" y="1233292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960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961" name="Oval 960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834" name="Group 833"/>
                  <p:cNvGrpSpPr/>
                  <p:nvPr/>
                </p:nvGrpSpPr>
                <p:grpSpPr>
                  <a:xfrm>
                    <a:off x="9176994" y="1101317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958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959" name="Oval 958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835" name="Group 834"/>
                  <p:cNvGrpSpPr/>
                  <p:nvPr/>
                </p:nvGrpSpPr>
                <p:grpSpPr>
                  <a:xfrm>
                    <a:off x="9473938" y="1025903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956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957" name="Oval 956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836" name="Group 835"/>
                  <p:cNvGrpSpPr/>
                  <p:nvPr/>
                </p:nvGrpSpPr>
                <p:grpSpPr>
                  <a:xfrm>
                    <a:off x="9775595" y="1082464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954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955" name="Oval 954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837" name="Group 836"/>
                  <p:cNvGrpSpPr/>
                  <p:nvPr/>
                </p:nvGrpSpPr>
                <p:grpSpPr>
                  <a:xfrm>
                    <a:off x="10044259" y="1247433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952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953" name="Oval 952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838" name="Group 837"/>
                  <p:cNvGrpSpPr/>
                  <p:nvPr/>
                </p:nvGrpSpPr>
                <p:grpSpPr>
                  <a:xfrm>
                    <a:off x="10237508" y="1440682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950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951" name="Oval 950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839" name="Group 838"/>
                  <p:cNvGrpSpPr/>
                  <p:nvPr/>
                </p:nvGrpSpPr>
                <p:grpSpPr>
                  <a:xfrm>
                    <a:off x="10308209" y="1638645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948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949" name="Oval 948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840" name="Group 839"/>
                  <p:cNvGrpSpPr/>
                  <p:nvPr/>
                </p:nvGrpSpPr>
                <p:grpSpPr>
                  <a:xfrm>
                    <a:off x="10345916" y="1879028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946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947" name="Oval 946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841" name="Group 840"/>
                  <p:cNvGrpSpPr/>
                  <p:nvPr/>
                </p:nvGrpSpPr>
                <p:grpSpPr>
                  <a:xfrm>
                    <a:off x="10341203" y="2095844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944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945" name="Oval 944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842" name="Group 841"/>
                  <p:cNvGrpSpPr/>
                  <p:nvPr/>
                </p:nvGrpSpPr>
                <p:grpSpPr>
                  <a:xfrm>
                    <a:off x="10279929" y="2364508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942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943" name="Oval 942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843" name="Group 842"/>
                  <p:cNvGrpSpPr/>
                  <p:nvPr/>
                </p:nvGrpSpPr>
                <p:grpSpPr>
                  <a:xfrm>
                    <a:off x="10195088" y="2609605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940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941" name="Oval 940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844" name="Group 843"/>
                  <p:cNvGrpSpPr/>
                  <p:nvPr/>
                </p:nvGrpSpPr>
                <p:grpSpPr>
                  <a:xfrm>
                    <a:off x="10110247" y="2892410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938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939" name="Oval 938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845" name="Group 844"/>
                  <p:cNvGrpSpPr/>
                  <p:nvPr/>
                </p:nvGrpSpPr>
                <p:grpSpPr>
                  <a:xfrm>
                    <a:off x="10001839" y="3142220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936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937" name="Oval 936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846" name="Group 845"/>
                  <p:cNvGrpSpPr/>
                  <p:nvPr/>
                </p:nvGrpSpPr>
                <p:grpSpPr>
                  <a:xfrm>
                    <a:off x="9893430" y="3368463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934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935" name="Oval 934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847" name="Group 846"/>
                  <p:cNvGrpSpPr/>
                  <p:nvPr/>
                </p:nvGrpSpPr>
                <p:grpSpPr>
                  <a:xfrm>
                    <a:off x="9582345" y="3377890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932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933" name="Oval 932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848" name="Group 847"/>
                  <p:cNvGrpSpPr/>
                  <p:nvPr/>
                </p:nvGrpSpPr>
                <p:grpSpPr>
                  <a:xfrm>
                    <a:off x="9299541" y="3382604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930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931" name="Oval 930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849" name="Group 848"/>
                  <p:cNvGrpSpPr/>
                  <p:nvPr/>
                </p:nvGrpSpPr>
                <p:grpSpPr>
                  <a:xfrm>
                    <a:off x="9101578" y="3132793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928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929" name="Oval 928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850" name="Group 849"/>
                  <p:cNvGrpSpPr/>
                  <p:nvPr/>
                </p:nvGrpSpPr>
                <p:grpSpPr>
                  <a:xfrm>
                    <a:off x="9026164" y="2854703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926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927" name="Oval 926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851" name="Group 850"/>
                  <p:cNvGrpSpPr/>
                  <p:nvPr/>
                </p:nvGrpSpPr>
                <p:grpSpPr>
                  <a:xfrm>
                    <a:off x="8950750" y="2576612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924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925" name="Oval 924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852" name="Group 851"/>
                  <p:cNvGrpSpPr/>
                  <p:nvPr/>
                </p:nvGrpSpPr>
                <p:grpSpPr>
                  <a:xfrm>
                    <a:off x="8903616" y="2289095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922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923" name="Oval 922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853" name="Group 852"/>
                  <p:cNvGrpSpPr/>
                  <p:nvPr/>
                </p:nvGrpSpPr>
                <p:grpSpPr>
                  <a:xfrm>
                    <a:off x="8894189" y="2025144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920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921" name="Oval 920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854" name="Group 853"/>
                  <p:cNvGrpSpPr/>
                  <p:nvPr/>
                </p:nvGrpSpPr>
                <p:grpSpPr>
                  <a:xfrm>
                    <a:off x="8917756" y="1770620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918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919" name="Oval 918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855" name="Group 854"/>
                  <p:cNvGrpSpPr/>
                  <p:nvPr/>
                </p:nvGrpSpPr>
                <p:grpSpPr>
                  <a:xfrm>
                    <a:off x="9040304" y="1497243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916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917" name="Oval 916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856" name="Group 855"/>
                  <p:cNvGrpSpPr/>
                  <p:nvPr/>
                </p:nvGrpSpPr>
                <p:grpSpPr>
                  <a:xfrm>
                    <a:off x="9299541" y="1275713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914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915" name="Oval 914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857" name="Group 856"/>
                  <p:cNvGrpSpPr/>
                  <p:nvPr/>
                </p:nvGrpSpPr>
                <p:grpSpPr>
                  <a:xfrm>
                    <a:off x="9238266" y="1827181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912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913" name="Oval 912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858" name="Group 857"/>
                  <p:cNvGrpSpPr/>
                  <p:nvPr/>
                </p:nvGrpSpPr>
                <p:grpSpPr>
                  <a:xfrm>
                    <a:off x="9275973" y="1544377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910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911" name="Oval 910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859" name="Group 858"/>
                  <p:cNvGrpSpPr/>
                  <p:nvPr/>
                </p:nvGrpSpPr>
                <p:grpSpPr>
                  <a:xfrm>
                    <a:off x="9252406" y="2406929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908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909" name="Oval 908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860" name="Group 859"/>
                  <p:cNvGrpSpPr/>
                  <p:nvPr/>
                </p:nvGrpSpPr>
                <p:grpSpPr>
                  <a:xfrm>
                    <a:off x="9200558" y="2124125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906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907" name="Oval 906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861" name="Group 860"/>
                  <p:cNvGrpSpPr/>
                  <p:nvPr/>
                </p:nvGrpSpPr>
                <p:grpSpPr>
                  <a:xfrm>
                    <a:off x="9299540" y="2703873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904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905" name="Oval 904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862" name="Group 861"/>
                  <p:cNvGrpSpPr/>
                  <p:nvPr/>
                </p:nvGrpSpPr>
                <p:grpSpPr>
                  <a:xfrm>
                    <a:off x="9370241" y="3043238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902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903" name="Oval 902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863" name="Group 862"/>
                  <p:cNvGrpSpPr/>
                  <p:nvPr/>
                </p:nvGrpSpPr>
                <p:grpSpPr>
                  <a:xfrm>
                    <a:off x="9615338" y="3118653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900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901" name="Oval 900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864" name="Group 863"/>
                  <p:cNvGrpSpPr/>
                  <p:nvPr/>
                </p:nvGrpSpPr>
                <p:grpSpPr>
                  <a:xfrm>
                    <a:off x="9643618" y="2835848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898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899" name="Oval 898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865" name="Group 864"/>
                  <p:cNvGrpSpPr/>
                  <p:nvPr/>
                </p:nvGrpSpPr>
                <p:grpSpPr>
                  <a:xfrm>
                    <a:off x="9657758" y="2510624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896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897" name="Oval 896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866" name="Group 865"/>
                  <p:cNvGrpSpPr/>
                  <p:nvPr/>
                </p:nvGrpSpPr>
                <p:grpSpPr>
                  <a:xfrm>
                    <a:off x="9591770" y="2175972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894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895" name="Oval 894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867" name="Group 866"/>
                  <p:cNvGrpSpPr/>
                  <p:nvPr/>
                </p:nvGrpSpPr>
                <p:grpSpPr>
                  <a:xfrm>
                    <a:off x="9596484" y="1907308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892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893" name="Oval 892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868" name="Group 867"/>
                  <p:cNvGrpSpPr/>
                  <p:nvPr/>
                </p:nvGrpSpPr>
                <p:grpSpPr>
                  <a:xfrm>
                    <a:off x="9558776" y="1563230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890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891" name="Oval 890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869" name="Group 868"/>
                  <p:cNvGrpSpPr/>
                  <p:nvPr/>
                </p:nvGrpSpPr>
                <p:grpSpPr>
                  <a:xfrm>
                    <a:off x="9558776" y="1336986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888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889" name="Oval 888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870" name="Group 869"/>
                  <p:cNvGrpSpPr/>
                  <p:nvPr/>
                </p:nvGrpSpPr>
                <p:grpSpPr>
                  <a:xfrm>
                    <a:off x="9799160" y="1393547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886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887" name="Oval 886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871" name="Group 870"/>
                  <p:cNvGrpSpPr/>
                  <p:nvPr/>
                </p:nvGrpSpPr>
                <p:grpSpPr>
                  <a:xfrm>
                    <a:off x="9954702" y="1690492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884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885" name="Oval 884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872" name="Group 871"/>
                  <p:cNvGrpSpPr/>
                  <p:nvPr/>
                </p:nvGrpSpPr>
                <p:grpSpPr>
                  <a:xfrm>
                    <a:off x="9968843" y="2025143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882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883" name="Oval 882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873" name="Group 872"/>
                  <p:cNvGrpSpPr/>
                  <p:nvPr/>
                </p:nvGrpSpPr>
                <p:grpSpPr>
                  <a:xfrm>
                    <a:off x="9982983" y="2340941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880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881" name="Oval 880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874" name="Group 873"/>
                  <p:cNvGrpSpPr/>
                  <p:nvPr/>
                </p:nvGrpSpPr>
                <p:grpSpPr>
                  <a:xfrm>
                    <a:off x="9926422" y="2623746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878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879" name="Oval 878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875" name="Group 874"/>
                  <p:cNvGrpSpPr/>
                  <p:nvPr/>
                </p:nvGrpSpPr>
                <p:grpSpPr>
                  <a:xfrm>
                    <a:off x="9846294" y="2953685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876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877" name="Oval 876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</p:grpSp>
          </p:grpSp>
          <p:grpSp>
            <p:nvGrpSpPr>
              <p:cNvPr id="28" name="Group 27"/>
              <p:cNvGrpSpPr/>
              <p:nvPr/>
            </p:nvGrpSpPr>
            <p:grpSpPr>
              <a:xfrm rot="20347247">
                <a:off x="7288712" y="3567288"/>
                <a:ext cx="834328" cy="1306485"/>
                <a:chOff x="6153337" y="3165147"/>
                <a:chExt cx="1992280" cy="3119736"/>
              </a:xfrm>
            </p:grpSpPr>
            <p:grpSp>
              <p:nvGrpSpPr>
                <p:cNvPr id="187" name="Group 186"/>
                <p:cNvGrpSpPr/>
                <p:nvPr/>
              </p:nvGrpSpPr>
              <p:grpSpPr>
                <a:xfrm rot="1020918">
                  <a:off x="7428089" y="3379093"/>
                  <a:ext cx="661084" cy="862500"/>
                  <a:chOff x="8592532" y="1025903"/>
                  <a:chExt cx="1980197" cy="2583514"/>
                </a:xfrm>
              </p:grpSpPr>
              <p:sp>
                <p:nvSpPr>
                  <p:cNvPr id="662" name="Isosceles Triangle 17"/>
                  <p:cNvSpPr/>
                  <p:nvPr/>
                </p:nvSpPr>
                <p:spPr>
                  <a:xfrm>
                    <a:off x="8703325" y="1089670"/>
                    <a:ext cx="1751682" cy="2516861"/>
                  </a:xfrm>
                  <a:custGeom>
                    <a:avLst/>
                    <a:gdLst>
                      <a:gd name="connsiteX0" fmla="*/ 0 w 1611630"/>
                      <a:gd name="connsiteY0" fmla="*/ 1670235 h 1670235"/>
                      <a:gd name="connsiteX1" fmla="*/ 805815 w 1611630"/>
                      <a:gd name="connsiteY1" fmla="*/ 0 h 1670235"/>
                      <a:gd name="connsiteX2" fmla="*/ 1611630 w 1611630"/>
                      <a:gd name="connsiteY2" fmla="*/ 1670235 h 1670235"/>
                      <a:gd name="connsiteX3" fmla="*/ 0 w 1611630"/>
                      <a:gd name="connsiteY3" fmla="*/ 1670235 h 1670235"/>
                      <a:gd name="connsiteX0" fmla="*/ 0 w 1611630"/>
                      <a:gd name="connsiteY0" fmla="*/ 1670235 h 1670235"/>
                      <a:gd name="connsiteX1" fmla="*/ 805815 w 1611630"/>
                      <a:gd name="connsiteY1" fmla="*/ 0 h 1670235"/>
                      <a:gd name="connsiteX2" fmla="*/ 1611630 w 1611630"/>
                      <a:gd name="connsiteY2" fmla="*/ 1670235 h 1670235"/>
                      <a:gd name="connsiteX3" fmla="*/ 0 w 1611630"/>
                      <a:gd name="connsiteY3" fmla="*/ 1670235 h 1670235"/>
                      <a:gd name="connsiteX0" fmla="*/ 0 w 1611630"/>
                      <a:gd name="connsiteY0" fmla="*/ 1670235 h 1670235"/>
                      <a:gd name="connsiteX1" fmla="*/ 805815 w 1611630"/>
                      <a:gd name="connsiteY1" fmla="*/ 0 h 1670235"/>
                      <a:gd name="connsiteX2" fmla="*/ 1611630 w 1611630"/>
                      <a:gd name="connsiteY2" fmla="*/ 1670235 h 1670235"/>
                      <a:gd name="connsiteX3" fmla="*/ 0 w 1611630"/>
                      <a:gd name="connsiteY3" fmla="*/ 1670235 h 1670235"/>
                      <a:gd name="connsiteX0" fmla="*/ 0 w 1655478"/>
                      <a:gd name="connsiteY0" fmla="*/ 1670235 h 1670235"/>
                      <a:gd name="connsiteX1" fmla="*/ 805815 w 1655478"/>
                      <a:gd name="connsiteY1" fmla="*/ 0 h 1670235"/>
                      <a:gd name="connsiteX2" fmla="*/ 1611630 w 1655478"/>
                      <a:gd name="connsiteY2" fmla="*/ 1670235 h 1670235"/>
                      <a:gd name="connsiteX3" fmla="*/ 0 w 1655478"/>
                      <a:gd name="connsiteY3" fmla="*/ 1670235 h 1670235"/>
                      <a:gd name="connsiteX0" fmla="*/ 0 w 1655478"/>
                      <a:gd name="connsiteY0" fmla="*/ 1670235 h 1670235"/>
                      <a:gd name="connsiteX1" fmla="*/ 805815 w 1655478"/>
                      <a:gd name="connsiteY1" fmla="*/ 0 h 1670235"/>
                      <a:gd name="connsiteX2" fmla="*/ 1611630 w 1655478"/>
                      <a:gd name="connsiteY2" fmla="*/ 1670235 h 1670235"/>
                      <a:gd name="connsiteX3" fmla="*/ 0 w 1655478"/>
                      <a:gd name="connsiteY3" fmla="*/ 1670235 h 1670235"/>
                      <a:gd name="connsiteX0" fmla="*/ 70916 w 1726394"/>
                      <a:gd name="connsiteY0" fmla="*/ 1670235 h 1670235"/>
                      <a:gd name="connsiteX1" fmla="*/ 876731 w 1726394"/>
                      <a:gd name="connsiteY1" fmla="*/ 0 h 1670235"/>
                      <a:gd name="connsiteX2" fmla="*/ 1682546 w 1726394"/>
                      <a:gd name="connsiteY2" fmla="*/ 1670235 h 1670235"/>
                      <a:gd name="connsiteX3" fmla="*/ 70916 w 1726394"/>
                      <a:gd name="connsiteY3" fmla="*/ 1670235 h 1670235"/>
                      <a:gd name="connsiteX0" fmla="*/ 203218 w 1858696"/>
                      <a:gd name="connsiteY0" fmla="*/ 1670235 h 1670235"/>
                      <a:gd name="connsiteX1" fmla="*/ 1009033 w 1858696"/>
                      <a:gd name="connsiteY1" fmla="*/ 0 h 1670235"/>
                      <a:gd name="connsiteX2" fmla="*/ 1814848 w 1858696"/>
                      <a:gd name="connsiteY2" fmla="*/ 1670235 h 1670235"/>
                      <a:gd name="connsiteX3" fmla="*/ 203218 w 1858696"/>
                      <a:gd name="connsiteY3" fmla="*/ 1670235 h 1670235"/>
                      <a:gd name="connsiteX0" fmla="*/ 203218 w 2026807"/>
                      <a:gd name="connsiteY0" fmla="*/ 1670235 h 1670235"/>
                      <a:gd name="connsiteX1" fmla="*/ 1009033 w 2026807"/>
                      <a:gd name="connsiteY1" fmla="*/ 0 h 1670235"/>
                      <a:gd name="connsiteX2" fmla="*/ 1814848 w 2026807"/>
                      <a:gd name="connsiteY2" fmla="*/ 1670235 h 1670235"/>
                      <a:gd name="connsiteX3" fmla="*/ 203218 w 2026807"/>
                      <a:gd name="connsiteY3" fmla="*/ 1670235 h 1670235"/>
                      <a:gd name="connsiteX0" fmla="*/ 203218 w 2042143"/>
                      <a:gd name="connsiteY0" fmla="*/ 1670235 h 1670235"/>
                      <a:gd name="connsiteX1" fmla="*/ 1009033 w 2042143"/>
                      <a:gd name="connsiteY1" fmla="*/ 0 h 1670235"/>
                      <a:gd name="connsiteX2" fmla="*/ 1814848 w 2042143"/>
                      <a:gd name="connsiteY2" fmla="*/ 1670235 h 1670235"/>
                      <a:gd name="connsiteX3" fmla="*/ 203218 w 2042143"/>
                      <a:gd name="connsiteY3" fmla="*/ 1670235 h 1670235"/>
                      <a:gd name="connsiteX0" fmla="*/ 223634 w 2062559"/>
                      <a:gd name="connsiteY0" fmla="*/ 1670235 h 1670235"/>
                      <a:gd name="connsiteX1" fmla="*/ 1029449 w 2062559"/>
                      <a:gd name="connsiteY1" fmla="*/ 0 h 1670235"/>
                      <a:gd name="connsiteX2" fmla="*/ 1835264 w 2062559"/>
                      <a:gd name="connsiteY2" fmla="*/ 1670235 h 1670235"/>
                      <a:gd name="connsiteX3" fmla="*/ 223634 w 2062559"/>
                      <a:gd name="connsiteY3" fmla="*/ 1670235 h 1670235"/>
                      <a:gd name="connsiteX0" fmla="*/ 371245 w 1933474"/>
                      <a:gd name="connsiteY0" fmla="*/ 1658436 h 1670235"/>
                      <a:gd name="connsiteX1" fmla="*/ 900364 w 1933474"/>
                      <a:gd name="connsiteY1" fmla="*/ 0 h 1670235"/>
                      <a:gd name="connsiteX2" fmla="*/ 1706179 w 1933474"/>
                      <a:gd name="connsiteY2" fmla="*/ 1670235 h 1670235"/>
                      <a:gd name="connsiteX3" fmla="*/ 371245 w 1933474"/>
                      <a:gd name="connsiteY3" fmla="*/ 1658436 h 1670235"/>
                      <a:gd name="connsiteX0" fmla="*/ 371245 w 1758682"/>
                      <a:gd name="connsiteY0" fmla="*/ 1658436 h 1670235"/>
                      <a:gd name="connsiteX1" fmla="*/ 900364 w 1758682"/>
                      <a:gd name="connsiteY1" fmla="*/ 0 h 1670235"/>
                      <a:gd name="connsiteX2" fmla="*/ 1344345 w 1758682"/>
                      <a:gd name="connsiteY2" fmla="*/ 1670235 h 1670235"/>
                      <a:gd name="connsiteX3" fmla="*/ 371245 w 1758682"/>
                      <a:gd name="connsiteY3" fmla="*/ 1658436 h 1670235"/>
                      <a:gd name="connsiteX0" fmla="*/ 371245 w 1988364"/>
                      <a:gd name="connsiteY0" fmla="*/ 1658436 h 1670235"/>
                      <a:gd name="connsiteX1" fmla="*/ 900364 w 1988364"/>
                      <a:gd name="connsiteY1" fmla="*/ 0 h 1670235"/>
                      <a:gd name="connsiteX2" fmla="*/ 1344345 w 1988364"/>
                      <a:gd name="connsiteY2" fmla="*/ 1670235 h 1670235"/>
                      <a:gd name="connsiteX3" fmla="*/ 371245 w 1988364"/>
                      <a:gd name="connsiteY3" fmla="*/ 1658436 h 1670235"/>
                      <a:gd name="connsiteX0" fmla="*/ 527738 w 2144857"/>
                      <a:gd name="connsiteY0" fmla="*/ 1658436 h 1670235"/>
                      <a:gd name="connsiteX1" fmla="*/ 1056857 w 2144857"/>
                      <a:gd name="connsiteY1" fmla="*/ 0 h 1670235"/>
                      <a:gd name="connsiteX2" fmla="*/ 1500838 w 2144857"/>
                      <a:gd name="connsiteY2" fmla="*/ 1670235 h 1670235"/>
                      <a:gd name="connsiteX3" fmla="*/ 527738 w 2144857"/>
                      <a:gd name="connsiteY3" fmla="*/ 1658436 h 1670235"/>
                      <a:gd name="connsiteX0" fmla="*/ 534399 w 2140875"/>
                      <a:gd name="connsiteY0" fmla="*/ 1676135 h 1676135"/>
                      <a:gd name="connsiteX1" fmla="*/ 1052875 w 2140875"/>
                      <a:gd name="connsiteY1" fmla="*/ 0 h 1676135"/>
                      <a:gd name="connsiteX2" fmla="*/ 1496856 w 2140875"/>
                      <a:gd name="connsiteY2" fmla="*/ 1670235 h 1676135"/>
                      <a:gd name="connsiteX3" fmla="*/ 534399 w 2140875"/>
                      <a:gd name="connsiteY3" fmla="*/ 1676135 h 1676135"/>
                      <a:gd name="connsiteX0" fmla="*/ 581795 w 2141346"/>
                      <a:gd name="connsiteY0" fmla="*/ 1705633 h 1705633"/>
                      <a:gd name="connsiteX1" fmla="*/ 1025776 w 2141346"/>
                      <a:gd name="connsiteY1" fmla="*/ 0 h 1705633"/>
                      <a:gd name="connsiteX2" fmla="*/ 1544252 w 2141346"/>
                      <a:gd name="connsiteY2" fmla="*/ 1699733 h 1705633"/>
                      <a:gd name="connsiteX3" fmla="*/ 581795 w 2141346"/>
                      <a:gd name="connsiteY3" fmla="*/ 1705633 h 170563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141346" h="1705633">
                        <a:moveTo>
                          <a:pt x="581795" y="1705633"/>
                        </a:moveTo>
                        <a:cubicBezTo>
                          <a:pt x="496070" y="1594658"/>
                          <a:pt x="-929755" y="244812"/>
                          <a:pt x="1025776" y="0"/>
                        </a:cubicBezTo>
                        <a:cubicBezTo>
                          <a:pt x="3071572" y="188400"/>
                          <a:pt x="1709987" y="1371588"/>
                          <a:pt x="1544252" y="1699733"/>
                        </a:cubicBezTo>
                        <a:lnTo>
                          <a:pt x="581795" y="1705633"/>
                        </a:lnTo>
                        <a:close/>
                      </a:path>
                    </a:pathLst>
                  </a:custGeom>
                  <a:gradFill>
                    <a:gsLst>
                      <a:gs pos="0">
                        <a:srgbClr val="92D050"/>
                      </a:gs>
                      <a:gs pos="95000">
                        <a:schemeClr val="accent6">
                          <a:lumMod val="50000"/>
                        </a:schemeClr>
                      </a:gs>
                    </a:gsLst>
                    <a:lin ang="5400000" scaled="1"/>
                  </a:gra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663" name="Group 662"/>
                  <p:cNvGrpSpPr/>
                  <p:nvPr/>
                </p:nvGrpSpPr>
                <p:grpSpPr>
                  <a:xfrm>
                    <a:off x="9008646" y="3365368"/>
                    <a:ext cx="211679" cy="211679"/>
                    <a:chOff x="1363509" y="2652243"/>
                    <a:chExt cx="1155999" cy="1155999"/>
                  </a:xfrm>
                </p:grpSpPr>
                <p:sp>
                  <p:nvSpPr>
                    <p:cNvPr id="817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818" name="Oval 817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664" name="Group 663"/>
                  <p:cNvGrpSpPr/>
                  <p:nvPr/>
                </p:nvGrpSpPr>
                <p:grpSpPr>
                  <a:xfrm>
                    <a:off x="8649092" y="2468203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815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816" name="Oval 815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665" name="Group 664"/>
                  <p:cNvGrpSpPr/>
                  <p:nvPr/>
                </p:nvGrpSpPr>
                <p:grpSpPr>
                  <a:xfrm>
                    <a:off x="8890811" y="3176832"/>
                    <a:ext cx="211679" cy="211679"/>
                    <a:chOff x="1363509" y="2652243"/>
                    <a:chExt cx="1155999" cy="1155999"/>
                  </a:xfrm>
                </p:grpSpPr>
                <p:sp>
                  <p:nvSpPr>
                    <p:cNvPr id="813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814" name="Oval 813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666" name="Group 665"/>
                  <p:cNvGrpSpPr/>
                  <p:nvPr/>
                </p:nvGrpSpPr>
                <p:grpSpPr>
                  <a:xfrm>
                    <a:off x="8801256" y="2936449"/>
                    <a:ext cx="211679" cy="211679"/>
                    <a:chOff x="1363509" y="2652243"/>
                    <a:chExt cx="1155999" cy="1155999"/>
                  </a:xfrm>
                </p:grpSpPr>
                <p:sp>
                  <p:nvSpPr>
                    <p:cNvPr id="811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812" name="Oval 811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667" name="Group 666"/>
                  <p:cNvGrpSpPr/>
                  <p:nvPr/>
                </p:nvGrpSpPr>
                <p:grpSpPr>
                  <a:xfrm>
                    <a:off x="8725841" y="2714919"/>
                    <a:ext cx="211679" cy="211679"/>
                    <a:chOff x="1363509" y="2652243"/>
                    <a:chExt cx="1155999" cy="1155999"/>
                  </a:xfrm>
                </p:grpSpPr>
                <p:sp>
                  <p:nvSpPr>
                    <p:cNvPr id="809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810" name="Oval 809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668" name="Group 667"/>
                  <p:cNvGrpSpPr/>
                  <p:nvPr/>
                </p:nvGrpSpPr>
                <p:grpSpPr>
                  <a:xfrm>
                    <a:off x="8597245" y="2227819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807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808" name="Oval 807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669" name="Group 668"/>
                  <p:cNvGrpSpPr/>
                  <p:nvPr/>
                </p:nvGrpSpPr>
                <p:grpSpPr>
                  <a:xfrm>
                    <a:off x="8592532" y="2006289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805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806" name="Oval 805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670" name="Group 669"/>
                  <p:cNvGrpSpPr/>
                  <p:nvPr/>
                </p:nvGrpSpPr>
                <p:grpSpPr>
                  <a:xfrm>
                    <a:off x="8616099" y="1704632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803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804" name="Oval 803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671" name="Group 670"/>
                  <p:cNvGrpSpPr/>
                  <p:nvPr/>
                </p:nvGrpSpPr>
                <p:grpSpPr>
                  <a:xfrm>
                    <a:off x="8738648" y="1464249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801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802" name="Oval 801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672" name="Group 671"/>
                  <p:cNvGrpSpPr/>
                  <p:nvPr/>
                </p:nvGrpSpPr>
                <p:grpSpPr>
                  <a:xfrm>
                    <a:off x="8946037" y="1233292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799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800" name="Oval 799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673" name="Group 672"/>
                  <p:cNvGrpSpPr/>
                  <p:nvPr/>
                </p:nvGrpSpPr>
                <p:grpSpPr>
                  <a:xfrm>
                    <a:off x="9176994" y="1101317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797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798" name="Oval 797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674" name="Group 673"/>
                  <p:cNvGrpSpPr/>
                  <p:nvPr/>
                </p:nvGrpSpPr>
                <p:grpSpPr>
                  <a:xfrm>
                    <a:off x="9473938" y="1025903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795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796" name="Oval 795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675" name="Group 674"/>
                  <p:cNvGrpSpPr/>
                  <p:nvPr/>
                </p:nvGrpSpPr>
                <p:grpSpPr>
                  <a:xfrm>
                    <a:off x="9775595" y="1082464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793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794" name="Oval 793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676" name="Group 675"/>
                  <p:cNvGrpSpPr/>
                  <p:nvPr/>
                </p:nvGrpSpPr>
                <p:grpSpPr>
                  <a:xfrm>
                    <a:off x="10044259" y="1247433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791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792" name="Oval 791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677" name="Group 676"/>
                  <p:cNvGrpSpPr/>
                  <p:nvPr/>
                </p:nvGrpSpPr>
                <p:grpSpPr>
                  <a:xfrm>
                    <a:off x="10237508" y="1440682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789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790" name="Oval 789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678" name="Group 677"/>
                  <p:cNvGrpSpPr/>
                  <p:nvPr/>
                </p:nvGrpSpPr>
                <p:grpSpPr>
                  <a:xfrm>
                    <a:off x="10308209" y="1638645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787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788" name="Oval 787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679" name="Group 678"/>
                  <p:cNvGrpSpPr/>
                  <p:nvPr/>
                </p:nvGrpSpPr>
                <p:grpSpPr>
                  <a:xfrm>
                    <a:off x="10345916" y="1879028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785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786" name="Oval 785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680" name="Group 679"/>
                  <p:cNvGrpSpPr/>
                  <p:nvPr/>
                </p:nvGrpSpPr>
                <p:grpSpPr>
                  <a:xfrm>
                    <a:off x="10341203" y="2095844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783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784" name="Oval 783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681" name="Group 680"/>
                  <p:cNvGrpSpPr/>
                  <p:nvPr/>
                </p:nvGrpSpPr>
                <p:grpSpPr>
                  <a:xfrm>
                    <a:off x="10279929" y="2364508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781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782" name="Oval 781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682" name="Group 681"/>
                  <p:cNvGrpSpPr/>
                  <p:nvPr/>
                </p:nvGrpSpPr>
                <p:grpSpPr>
                  <a:xfrm>
                    <a:off x="10195088" y="2609605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779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780" name="Oval 779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683" name="Group 682"/>
                  <p:cNvGrpSpPr/>
                  <p:nvPr/>
                </p:nvGrpSpPr>
                <p:grpSpPr>
                  <a:xfrm>
                    <a:off x="10110247" y="2892410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777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778" name="Oval 777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684" name="Group 683"/>
                  <p:cNvGrpSpPr/>
                  <p:nvPr/>
                </p:nvGrpSpPr>
                <p:grpSpPr>
                  <a:xfrm>
                    <a:off x="10001839" y="3142220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775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776" name="Oval 775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685" name="Group 684"/>
                  <p:cNvGrpSpPr/>
                  <p:nvPr/>
                </p:nvGrpSpPr>
                <p:grpSpPr>
                  <a:xfrm>
                    <a:off x="9893430" y="3368463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773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774" name="Oval 773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686" name="Group 685"/>
                  <p:cNvGrpSpPr/>
                  <p:nvPr/>
                </p:nvGrpSpPr>
                <p:grpSpPr>
                  <a:xfrm>
                    <a:off x="9582345" y="3377890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771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772" name="Oval 771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687" name="Group 686"/>
                  <p:cNvGrpSpPr/>
                  <p:nvPr/>
                </p:nvGrpSpPr>
                <p:grpSpPr>
                  <a:xfrm>
                    <a:off x="9299541" y="3382604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769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770" name="Oval 769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688" name="Group 687"/>
                  <p:cNvGrpSpPr/>
                  <p:nvPr/>
                </p:nvGrpSpPr>
                <p:grpSpPr>
                  <a:xfrm>
                    <a:off x="9101578" y="3132793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767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768" name="Oval 767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689" name="Group 688"/>
                  <p:cNvGrpSpPr/>
                  <p:nvPr/>
                </p:nvGrpSpPr>
                <p:grpSpPr>
                  <a:xfrm>
                    <a:off x="9026164" y="2854703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765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766" name="Oval 765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690" name="Group 689"/>
                  <p:cNvGrpSpPr/>
                  <p:nvPr/>
                </p:nvGrpSpPr>
                <p:grpSpPr>
                  <a:xfrm>
                    <a:off x="8950750" y="2576612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763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764" name="Oval 763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691" name="Group 690"/>
                  <p:cNvGrpSpPr/>
                  <p:nvPr/>
                </p:nvGrpSpPr>
                <p:grpSpPr>
                  <a:xfrm>
                    <a:off x="8903616" y="2289095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761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762" name="Oval 761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692" name="Group 691"/>
                  <p:cNvGrpSpPr/>
                  <p:nvPr/>
                </p:nvGrpSpPr>
                <p:grpSpPr>
                  <a:xfrm>
                    <a:off x="8894189" y="2025144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759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760" name="Oval 759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693" name="Group 692"/>
                  <p:cNvGrpSpPr/>
                  <p:nvPr/>
                </p:nvGrpSpPr>
                <p:grpSpPr>
                  <a:xfrm>
                    <a:off x="8917756" y="1770620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757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758" name="Oval 757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694" name="Group 693"/>
                  <p:cNvGrpSpPr/>
                  <p:nvPr/>
                </p:nvGrpSpPr>
                <p:grpSpPr>
                  <a:xfrm>
                    <a:off x="9040304" y="1497243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755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756" name="Oval 755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695" name="Group 694"/>
                  <p:cNvGrpSpPr/>
                  <p:nvPr/>
                </p:nvGrpSpPr>
                <p:grpSpPr>
                  <a:xfrm>
                    <a:off x="9299541" y="1275713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753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754" name="Oval 753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696" name="Group 695"/>
                  <p:cNvGrpSpPr/>
                  <p:nvPr/>
                </p:nvGrpSpPr>
                <p:grpSpPr>
                  <a:xfrm>
                    <a:off x="9238266" y="1827181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751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752" name="Oval 751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697" name="Group 696"/>
                  <p:cNvGrpSpPr/>
                  <p:nvPr/>
                </p:nvGrpSpPr>
                <p:grpSpPr>
                  <a:xfrm>
                    <a:off x="9275973" y="1544377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749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750" name="Oval 749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698" name="Group 697"/>
                  <p:cNvGrpSpPr/>
                  <p:nvPr/>
                </p:nvGrpSpPr>
                <p:grpSpPr>
                  <a:xfrm>
                    <a:off x="9252406" y="2406929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747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748" name="Oval 747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699" name="Group 698"/>
                  <p:cNvGrpSpPr/>
                  <p:nvPr/>
                </p:nvGrpSpPr>
                <p:grpSpPr>
                  <a:xfrm>
                    <a:off x="9200558" y="2124125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745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746" name="Oval 745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700" name="Group 699"/>
                  <p:cNvGrpSpPr/>
                  <p:nvPr/>
                </p:nvGrpSpPr>
                <p:grpSpPr>
                  <a:xfrm>
                    <a:off x="9299540" y="2703873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743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744" name="Oval 743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701" name="Group 700"/>
                  <p:cNvGrpSpPr/>
                  <p:nvPr/>
                </p:nvGrpSpPr>
                <p:grpSpPr>
                  <a:xfrm>
                    <a:off x="9370241" y="3043238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741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742" name="Oval 741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702" name="Group 701"/>
                  <p:cNvGrpSpPr/>
                  <p:nvPr/>
                </p:nvGrpSpPr>
                <p:grpSpPr>
                  <a:xfrm>
                    <a:off x="9615338" y="3118653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739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740" name="Oval 739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703" name="Group 702"/>
                  <p:cNvGrpSpPr/>
                  <p:nvPr/>
                </p:nvGrpSpPr>
                <p:grpSpPr>
                  <a:xfrm>
                    <a:off x="9643618" y="2835848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737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738" name="Oval 737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704" name="Group 703"/>
                  <p:cNvGrpSpPr/>
                  <p:nvPr/>
                </p:nvGrpSpPr>
                <p:grpSpPr>
                  <a:xfrm>
                    <a:off x="9657758" y="2510624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735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736" name="Oval 735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705" name="Group 704"/>
                  <p:cNvGrpSpPr/>
                  <p:nvPr/>
                </p:nvGrpSpPr>
                <p:grpSpPr>
                  <a:xfrm>
                    <a:off x="9591770" y="2175972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733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734" name="Oval 733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706" name="Group 705"/>
                  <p:cNvGrpSpPr/>
                  <p:nvPr/>
                </p:nvGrpSpPr>
                <p:grpSpPr>
                  <a:xfrm>
                    <a:off x="9596484" y="1907308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731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732" name="Oval 731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707" name="Group 706"/>
                  <p:cNvGrpSpPr/>
                  <p:nvPr/>
                </p:nvGrpSpPr>
                <p:grpSpPr>
                  <a:xfrm>
                    <a:off x="9558776" y="1563230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729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730" name="Oval 729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708" name="Group 707"/>
                  <p:cNvGrpSpPr/>
                  <p:nvPr/>
                </p:nvGrpSpPr>
                <p:grpSpPr>
                  <a:xfrm>
                    <a:off x="9558776" y="1336986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727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728" name="Oval 727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709" name="Group 708"/>
                  <p:cNvGrpSpPr/>
                  <p:nvPr/>
                </p:nvGrpSpPr>
                <p:grpSpPr>
                  <a:xfrm>
                    <a:off x="9799160" y="1393547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725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726" name="Oval 725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710" name="Group 709"/>
                  <p:cNvGrpSpPr/>
                  <p:nvPr/>
                </p:nvGrpSpPr>
                <p:grpSpPr>
                  <a:xfrm>
                    <a:off x="9954702" y="1690492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723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724" name="Oval 723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711" name="Group 710"/>
                  <p:cNvGrpSpPr/>
                  <p:nvPr/>
                </p:nvGrpSpPr>
                <p:grpSpPr>
                  <a:xfrm>
                    <a:off x="9968843" y="2025143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721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722" name="Oval 721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712" name="Group 711"/>
                  <p:cNvGrpSpPr/>
                  <p:nvPr/>
                </p:nvGrpSpPr>
                <p:grpSpPr>
                  <a:xfrm>
                    <a:off x="9982983" y="2340941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719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720" name="Oval 719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713" name="Group 712"/>
                  <p:cNvGrpSpPr/>
                  <p:nvPr/>
                </p:nvGrpSpPr>
                <p:grpSpPr>
                  <a:xfrm>
                    <a:off x="9926422" y="2623746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717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718" name="Oval 717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714" name="Group 713"/>
                  <p:cNvGrpSpPr/>
                  <p:nvPr/>
                </p:nvGrpSpPr>
                <p:grpSpPr>
                  <a:xfrm>
                    <a:off x="9846294" y="2953685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715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716" name="Oval 715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</p:grpSp>
            <p:grpSp>
              <p:nvGrpSpPr>
                <p:cNvPr id="188" name="Group 187"/>
                <p:cNvGrpSpPr/>
                <p:nvPr/>
              </p:nvGrpSpPr>
              <p:grpSpPr>
                <a:xfrm rot="18874220">
                  <a:off x="6254045" y="3616161"/>
                  <a:ext cx="661084" cy="862500"/>
                  <a:chOff x="8592532" y="1025903"/>
                  <a:chExt cx="1980197" cy="2583514"/>
                </a:xfrm>
              </p:grpSpPr>
              <p:sp>
                <p:nvSpPr>
                  <p:cNvPr id="505" name="Isosceles Triangle 17"/>
                  <p:cNvSpPr/>
                  <p:nvPr/>
                </p:nvSpPr>
                <p:spPr>
                  <a:xfrm>
                    <a:off x="8703325" y="1089670"/>
                    <a:ext cx="1751682" cy="2516861"/>
                  </a:xfrm>
                  <a:custGeom>
                    <a:avLst/>
                    <a:gdLst>
                      <a:gd name="connsiteX0" fmla="*/ 0 w 1611630"/>
                      <a:gd name="connsiteY0" fmla="*/ 1670235 h 1670235"/>
                      <a:gd name="connsiteX1" fmla="*/ 805815 w 1611630"/>
                      <a:gd name="connsiteY1" fmla="*/ 0 h 1670235"/>
                      <a:gd name="connsiteX2" fmla="*/ 1611630 w 1611630"/>
                      <a:gd name="connsiteY2" fmla="*/ 1670235 h 1670235"/>
                      <a:gd name="connsiteX3" fmla="*/ 0 w 1611630"/>
                      <a:gd name="connsiteY3" fmla="*/ 1670235 h 1670235"/>
                      <a:gd name="connsiteX0" fmla="*/ 0 w 1611630"/>
                      <a:gd name="connsiteY0" fmla="*/ 1670235 h 1670235"/>
                      <a:gd name="connsiteX1" fmla="*/ 805815 w 1611630"/>
                      <a:gd name="connsiteY1" fmla="*/ 0 h 1670235"/>
                      <a:gd name="connsiteX2" fmla="*/ 1611630 w 1611630"/>
                      <a:gd name="connsiteY2" fmla="*/ 1670235 h 1670235"/>
                      <a:gd name="connsiteX3" fmla="*/ 0 w 1611630"/>
                      <a:gd name="connsiteY3" fmla="*/ 1670235 h 1670235"/>
                      <a:gd name="connsiteX0" fmla="*/ 0 w 1611630"/>
                      <a:gd name="connsiteY0" fmla="*/ 1670235 h 1670235"/>
                      <a:gd name="connsiteX1" fmla="*/ 805815 w 1611630"/>
                      <a:gd name="connsiteY1" fmla="*/ 0 h 1670235"/>
                      <a:gd name="connsiteX2" fmla="*/ 1611630 w 1611630"/>
                      <a:gd name="connsiteY2" fmla="*/ 1670235 h 1670235"/>
                      <a:gd name="connsiteX3" fmla="*/ 0 w 1611630"/>
                      <a:gd name="connsiteY3" fmla="*/ 1670235 h 1670235"/>
                      <a:gd name="connsiteX0" fmla="*/ 0 w 1655478"/>
                      <a:gd name="connsiteY0" fmla="*/ 1670235 h 1670235"/>
                      <a:gd name="connsiteX1" fmla="*/ 805815 w 1655478"/>
                      <a:gd name="connsiteY1" fmla="*/ 0 h 1670235"/>
                      <a:gd name="connsiteX2" fmla="*/ 1611630 w 1655478"/>
                      <a:gd name="connsiteY2" fmla="*/ 1670235 h 1670235"/>
                      <a:gd name="connsiteX3" fmla="*/ 0 w 1655478"/>
                      <a:gd name="connsiteY3" fmla="*/ 1670235 h 1670235"/>
                      <a:gd name="connsiteX0" fmla="*/ 0 w 1655478"/>
                      <a:gd name="connsiteY0" fmla="*/ 1670235 h 1670235"/>
                      <a:gd name="connsiteX1" fmla="*/ 805815 w 1655478"/>
                      <a:gd name="connsiteY1" fmla="*/ 0 h 1670235"/>
                      <a:gd name="connsiteX2" fmla="*/ 1611630 w 1655478"/>
                      <a:gd name="connsiteY2" fmla="*/ 1670235 h 1670235"/>
                      <a:gd name="connsiteX3" fmla="*/ 0 w 1655478"/>
                      <a:gd name="connsiteY3" fmla="*/ 1670235 h 1670235"/>
                      <a:gd name="connsiteX0" fmla="*/ 70916 w 1726394"/>
                      <a:gd name="connsiteY0" fmla="*/ 1670235 h 1670235"/>
                      <a:gd name="connsiteX1" fmla="*/ 876731 w 1726394"/>
                      <a:gd name="connsiteY1" fmla="*/ 0 h 1670235"/>
                      <a:gd name="connsiteX2" fmla="*/ 1682546 w 1726394"/>
                      <a:gd name="connsiteY2" fmla="*/ 1670235 h 1670235"/>
                      <a:gd name="connsiteX3" fmla="*/ 70916 w 1726394"/>
                      <a:gd name="connsiteY3" fmla="*/ 1670235 h 1670235"/>
                      <a:gd name="connsiteX0" fmla="*/ 203218 w 1858696"/>
                      <a:gd name="connsiteY0" fmla="*/ 1670235 h 1670235"/>
                      <a:gd name="connsiteX1" fmla="*/ 1009033 w 1858696"/>
                      <a:gd name="connsiteY1" fmla="*/ 0 h 1670235"/>
                      <a:gd name="connsiteX2" fmla="*/ 1814848 w 1858696"/>
                      <a:gd name="connsiteY2" fmla="*/ 1670235 h 1670235"/>
                      <a:gd name="connsiteX3" fmla="*/ 203218 w 1858696"/>
                      <a:gd name="connsiteY3" fmla="*/ 1670235 h 1670235"/>
                      <a:gd name="connsiteX0" fmla="*/ 203218 w 2026807"/>
                      <a:gd name="connsiteY0" fmla="*/ 1670235 h 1670235"/>
                      <a:gd name="connsiteX1" fmla="*/ 1009033 w 2026807"/>
                      <a:gd name="connsiteY1" fmla="*/ 0 h 1670235"/>
                      <a:gd name="connsiteX2" fmla="*/ 1814848 w 2026807"/>
                      <a:gd name="connsiteY2" fmla="*/ 1670235 h 1670235"/>
                      <a:gd name="connsiteX3" fmla="*/ 203218 w 2026807"/>
                      <a:gd name="connsiteY3" fmla="*/ 1670235 h 1670235"/>
                      <a:gd name="connsiteX0" fmla="*/ 203218 w 2042143"/>
                      <a:gd name="connsiteY0" fmla="*/ 1670235 h 1670235"/>
                      <a:gd name="connsiteX1" fmla="*/ 1009033 w 2042143"/>
                      <a:gd name="connsiteY1" fmla="*/ 0 h 1670235"/>
                      <a:gd name="connsiteX2" fmla="*/ 1814848 w 2042143"/>
                      <a:gd name="connsiteY2" fmla="*/ 1670235 h 1670235"/>
                      <a:gd name="connsiteX3" fmla="*/ 203218 w 2042143"/>
                      <a:gd name="connsiteY3" fmla="*/ 1670235 h 1670235"/>
                      <a:gd name="connsiteX0" fmla="*/ 223634 w 2062559"/>
                      <a:gd name="connsiteY0" fmla="*/ 1670235 h 1670235"/>
                      <a:gd name="connsiteX1" fmla="*/ 1029449 w 2062559"/>
                      <a:gd name="connsiteY1" fmla="*/ 0 h 1670235"/>
                      <a:gd name="connsiteX2" fmla="*/ 1835264 w 2062559"/>
                      <a:gd name="connsiteY2" fmla="*/ 1670235 h 1670235"/>
                      <a:gd name="connsiteX3" fmla="*/ 223634 w 2062559"/>
                      <a:gd name="connsiteY3" fmla="*/ 1670235 h 1670235"/>
                      <a:gd name="connsiteX0" fmla="*/ 371245 w 1933474"/>
                      <a:gd name="connsiteY0" fmla="*/ 1658436 h 1670235"/>
                      <a:gd name="connsiteX1" fmla="*/ 900364 w 1933474"/>
                      <a:gd name="connsiteY1" fmla="*/ 0 h 1670235"/>
                      <a:gd name="connsiteX2" fmla="*/ 1706179 w 1933474"/>
                      <a:gd name="connsiteY2" fmla="*/ 1670235 h 1670235"/>
                      <a:gd name="connsiteX3" fmla="*/ 371245 w 1933474"/>
                      <a:gd name="connsiteY3" fmla="*/ 1658436 h 1670235"/>
                      <a:gd name="connsiteX0" fmla="*/ 371245 w 1758682"/>
                      <a:gd name="connsiteY0" fmla="*/ 1658436 h 1670235"/>
                      <a:gd name="connsiteX1" fmla="*/ 900364 w 1758682"/>
                      <a:gd name="connsiteY1" fmla="*/ 0 h 1670235"/>
                      <a:gd name="connsiteX2" fmla="*/ 1344345 w 1758682"/>
                      <a:gd name="connsiteY2" fmla="*/ 1670235 h 1670235"/>
                      <a:gd name="connsiteX3" fmla="*/ 371245 w 1758682"/>
                      <a:gd name="connsiteY3" fmla="*/ 1658436 h 1670235"/>
                      <a:gd name="connsiteX0" fmla="*/ 371245 w 1988364"/>
                      <a:gd name="connsiteY0" fmla="*/ 1658436 h 1670235"/>
                      <a:gd name="connsiteX1" fmla="*/ 900364 w 1988364"/>
                      <a:gd name="connsiteY1" fmla="*/ 0 h 1670235"/>
                      <a:gd name="connsiteX2" fmla="*/ 1344345 w 1988364"/>
                      <a:gd name="connsiteY2" fmla="*/ 1670235 h 1670235"/>
                      <a:gd name="connsiteX3" fmla="*/ 371245 w 1988364"/>
                      <a:gd name="connsiteY3" fmla="*/ 1658436 h 1670235"/>
                      <a:gd name="connsiteX0" fmla="*/ 527738 w 2144857"/>
                      <a:gd name="connsiteY0" fmla="*/ 1658436 h 1670235"/>
                      <a:gd name="connsiteX1" fmla="*/ 1056857 w 2144857"/>
                      <a:gd name="connsiteY1" fmla="*/ 0 h 1670235"/>
                      <a:gd name="connsiteX2" fmla="*/ 1500838 w 2144857"/>
                      <a:gd name="connsiteY2" fmla="*/ 1670235 h 1670235"/>
                      <a:gd name="connsiteX3" fmla="*/ 527738 w 2144857"/>
                      <a:gd name="connsiteY3" fmla="*/ 1658436 h 1670235"/>
                      <a:gd name="connsiteX0" fmla="*/ 534399 w 2140875"/>
                      <a:gd name="connsiteY0" fmla="*/ 1676135 h 1676135"/>
                      <a:gd name="connsiteX1" fmla="*/ 1052875 w 2140875"/>
                      <a:gd name="connsiteY1" fmla="*/ 0 h 1676135"/>
                      <a:gd name="connsiteX2" fmla="*/ 1496856 w 2140875"/>
                      <a:gd name="connsiteY2" fmla="*/ 1670235 h 1676135"/>
                      <a:gd name="connsiteX3" fmla="*/ 534399 w 2140875"/>
                      <a:gd name="connsiteY3" fmla="*/ 1676135 h 1676135"/>
                      <a:gd name="connsiteX0" fmla="*/ 581795 w 2141346"/>
                      <a:gd name="connsiteY0" fmla="*/ 1705633 h 1705633"/>
                      <a:gd name="connsiteX1" fmla="*/ 1025776 w 2141346"/>
                      <a:gd name="connsiteY1" fmla="*/ 0 h 1705633"/>
                      <a:gd name="connsiteX2" fmla="*/ 1544252 w 2141346"/>
                      <a:gd name="connsiteY2" fmla="*/ 1699733 h 1705633"/>
                      <a:gd name="connsiteX3" fmla="*/ 581795 w 2141346"/>
                      <a:gd name="connsiteY3" fmla="*/ 1705633 h 170563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141346" h="1705633">
                        <a:moveTo>
                          <a:pt x="581795" y="1705633"/>
                        </a:moveTo>
                        <a:cubicBezTo>
                          <a:pt x="496070" y="1594658"/>
                          <a:pt x="-929755" y="244812"/>
                          <a:pt x="1025776" y="0"/>
                        </a:cubicBezTo>
                        <a:cubicBezTo>
                          <a:pt x="3071572" y="188400"/>
                          <a:pt x="1709987" y="1371588"/>
                          <a:pt x="1544252" y="1699733"/>
                        </a:cubicBezTo>
                        <a:lnTo>
                          <a:pt x="581795" y="1705633"/>
                        </a:lnTo>
                        <a:close/>
                      </a:path>
                    </a:pathLst>
                  </a:custGeom>
                  <a:gradFill>
                    <a:gsLst>
                      <a:gs pos="0">
                        <a:srgbClr val="92D050"/>
                      </a:gs>
                      <a:gs pos="95000">
                        <a:schemeClr val="accent6">
                          <a:lumMod val="50000"/>
                        </a:schemeClr>
                      </a:gs>
                    </a:gsLst>
                    <a:lin ang="5400000" scaled="1"/>
                  </a:gra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506" name="Group 505"/>
                  <p:cNvGrpSpPr/>
                  <p:nvPr/>
                </p:nvGrpSpPr>
                <p:grpSpPr>
                  <a:xfrm>
                    <a:off x="9008646" y="3365368"/>
                    <a:ext cx="211679" cy="211679"/>
                    <a:chOff x="1363509" y="2652243"/>
                    <a:chExt cx="1155999" cy="1155999"/>
                  </a:xfrm>
                </p:grpSpPr>
                <p:sp>
                  <p:nvSpPr>
                    <p:cNvPr id="660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661" name="Oval 660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507" name="Group 506"/>
                  <p:cNvGrpSpPr/>
                  <p:nvPr/>
                </p:nvGrpSpPr>
                <p:grpSpPr>
                  <a:xfrm>
                    <a:off x="8649092" y="2468203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658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659" name="Oval 658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508" name="Group 507"/>
                  <p:cNvGrpSpPr/>
                  <p:nvPr/>
                </p:nvGrpSpPr>
                <p:grpSpPr>
                  <a:xfrm>
                    <a:off x="8890811" y="3176832"/>
                    <a:ext cx="211679" cy="211679"/>
                    <a:chOff x="1363509" y="2652243"/>
                    <a:chExt cx="1155999" cy="1155999"/>
                  </a:xfrm>
                </p:grpSpPr>
                <p:sp>
                  <p:nvSpPr>
                    <p:cNvPr id="656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657" name="Oval 656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509" name="Group 508"/>
                  <p:cNvGrpSpPr/>
                  <p:nvPr/>
                </p:nvGrpSpPr>
                <p:grpSpPr>
                  <a:xfrm>
                    <a:off x="8801256" y="2936449"/>
                    <a:ext cx="211679" cy="211679"/>
                    <a:chOff x="1363509" y="2652243"/>
                    <a:chExt cx="1155999" cy="1155999"/>
                  </a:xfrm>
                </p:grpSpPr>
                <p:sp>
                  <p:nvSpPr>
                    <p:cNvPr id="654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655" name="Oval 654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510" name="Group 509"/>
                  <p:cNvGrpSpPr/>
                  <p:nvPr/>
                </p:nvGrpSpPr>
                <p:grpSpPr>
                  <a:xfrm>
                    <a:off x="8725841" y="2714919"/>
                    <a:ext cx="211679" cy="211679"/>
                    <a:chOff x="1363509" y="2652243"/>
                    <a:chExt cx="1155999" cy="1155999"/>
                  </a:xfrm>
                </p:grpSpPr>
                <p:sp>
                  <p:nvSpPr>
                    <p:cNvPr id="652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653" name="Oval 652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511" name="Group 510"/>
                  <p:cNvGrpSpPr/>
                  <p:nvPr/>
                </p:nvGrpSpPr>
                <p:grpSpPr>
                  <a:xfrm>
                    <a:off x="8597245" y="2227819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650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651" name="Oval 650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512" name="Group 511"/>
                  <p:cNvGrpSpPr/>
                  <p:nvPr/>
                </p:nvGrpSpPr>
                <p:grpSpPr>
                  <a:xfrm>
                    <a:off x="8592532" y="2006289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648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649" name="Oval 648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513" name="Group 512"/>
                  <p:cNvGrpSpPr/>
                  <p:nvPr/>
                </p:nvGrpSpPr>
                <p:grpSpPr>
                  <a:xfrm>
                    <a:off x="8616099" y="1704632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646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647" name="Oval 646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514" name="Group 513"/>
                  <p:cNvGrpSpPr/>
                  <p:nvPr/>
                </p:nvGrpSpPr>
                <p:grpSpPr>
                  <a:xfrm>
                    <a:off x="8738648" y="1464249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644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645" name="Oval 644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515" name="Group 514"/>
                  <p:cNvGrpSpPr/>
                  <p:nvPr/>
                </p:nvGrpSpPr>
                <p:grpSpPr>
                  <a:xfrm>
                    <a:off x="8946037" y="1233292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642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643" name="Oval 642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516" name="Group 515"/>
                  <p:cNvGrpSpPr/>
                  <p:nvPr/>
                </p:nvGrpSpPr>
                <p:grpSpPr>
                  <a:xfrm>
                    <a:off x="9176994" y="1101317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640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641" name="Oval 640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517" name="Group 516"/>
                  <p:cNvGrpSpPr/>
                  <p:nvPr/>
                </p:nvGrpSpPr>
                <p:grpSpPr>
                  <a:xfrm>
                    <a:off x="9473938" y="1025903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638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639" name="Oval 638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518" name="Group 517"/>
                  <p:cNvGrpSpPr/>
                  <p:nvPr/>
                </p:nvGrpSpPr>
                <p:grpSpPr>
                  <a:xfrm>
                    <a:off x="9775595" y="1082464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636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637" name="Oval 636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519" name="Group 518"/>
                  <p:cNvGrpSpPr/>
                  <p:nvPr/>
                </p:nvGrpSpPr>
                <p:grpSpPr>
                  <a:xfrm>
                    <a:off x="10044259" y="1247433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634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635" name="Oval 634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520" name="Group 519"/>
                  <p:cNvGrpSpPr/>
                  <p:nvPr/>
                </p:nvGrpSpPr>
                <p:grpSpPr>
                  <a:xfrm>
                    <a:off x="10237508" y="1440682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632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633" name="Oval 632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521" name="Group 520"/>
                  <p:cNvGrpSpPr/>
                  <p:nvPr/>
                </p:nvGrpSpPr>
                <p:grpSpPr>
                  <a:xfrm>
                    <a:off x="10308209" y="1638645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630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631" name="Oval 630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522" name="Group 521"/>
                  <p:cNvGrpSpPr/>
                  <p:nvPr/>
                </p:nvGrpSpPr>
                <p:grpSpPr>
                  <a:xfrm>
                    <a:off x="10345916" y="1879028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628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629" name="Oval 628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523" name="Group 522"/>
                  <p:cNvGrpSpPr/>
                  <p:nvPr/>
                </p:nvGrpSpPr>
                <p:grpSpPr>
                  <a:xfrm>
                    <a:off x="10341203" y="2095844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626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627" name="Oval 626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524" name="Group 523"/>
                  <p:cNvGrpSpPr/>
                  <p:nvPr/>
                </p:nvGrpSpPr>
                <p:grpSpPr>
                  <a:xfrm>
                    <a:off x="10279929" y="2364508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624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625" name="Oval 624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525" name="Group 524"/>
                  <p:cNvGrpSpPr/>
                  <p:nvPr/>
                </p:nvGrpSpPr>
                <p:grpSpPr>
                  <a:xfrm>
                    <a:off x="10195088" y="2609605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622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623" name="Oval 622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526" name="Group 525"/>
                  <p:cNvGrpSpPr/>
                  <p:nvPr/>
                </p:nvGrpSpPr>
                <p:grpSpPr>
                  <a:xfrm>
                    <a:off x="10110247" y="2892410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620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621" name="Oval 620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527" name="Group 526"/>
                  <p:cNvGrpSpPr/>
                  <p:nvPr/>
                </p:nvGrpSpPr>
                <p:grpSpPr>
                  <a:xfrm>
                    <a:off x="10001839" y="3142220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618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619" name="Oval 618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528" name="Group 527"/>
                  <p:cNvGrpSpPr/>
                  <p:nvPr/>
                </p:nvGrpSpPr>
                <p:grpSpPr>
                  <a:xfrm>
                    <a:off x="9893430" y="3368463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616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617" name="Oval 616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529" name="Group 528"/>
                  <p:cNvGrpSpPr/>
                  <p:nvPr/>
                </p:nvGrpSpPr>
                <p:grpSpPr>
                  <a:xfrm>
                    <a:off x="9582345" y="3377890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614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615" name="Oval 614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530" name="Group 529"/>
                  <p:cNvGrpSpPr/>
                  <p:nvPr/>
                </p:nvGrpSpPr>
                <p:grpSpPr>
                  <a:xfrm>
                    <a:off x="9299541" y="3382604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612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613" name="Oval 612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531" name="Group 530"/>
                  <p:cNvGrpSpPr/>
                  <p:nvPr/>
                </p:nvGrpSpPr>
                <p:grpSpPr>
                  <a:xfrm>
                    <a:off x="9101578" y="3132793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610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611" name="Oval 610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532" name="Group 531"/>
                  <p:cNvGrpSpPr/>
                  <p:nvPr/>
                </p:nvGrpSpPr>
                <p:grpSpPr>
                  <a:xfrm>
                    <a:off x="9026164" y="2854703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608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609" name="Oval 608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533" name="Group 532"/>
                  <p:cNvGrpSpPr/>
                  <p:nvPr/>
                </p:nvGrpSpPr>
                <p:grpSpPr>
                  <a:xfrm>
                    <a:off x="8950750" y="2576612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606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607" name="Oval 606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534" name="Group 533"/>
                  <p:cNvGrpSpPr/>
                  <p:nvPr/>
                </p:nvGrpSpPr>
                <p:grpSpPr>
                  <a:xfrm>
                    <a:off x="8903616" y="2289095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604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605" name="Oval 604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535" name="Group 534"/>
                  <p:cNvGrpSpPr/>
                  <p:nvPr/>
                </p:nvGrpSpPr>
                <p:grpSpPr>
                  <a:xfrm>
                    <a:off x="8894189" y="2025144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602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603" name="Oval 602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536" name="Group 535"/>
                  <p:cNvGrpSpPr/>
                  <p:nvPr/>
                </p:nvGrpSpPr>
                <p:grpSpPr>
                  <a:xfrm>
                    <a:off x="8917756" y="1770620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600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601" name="Oval 600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537" name="Group 536"/>
                  <p:cNvGrpSpPr/>
                  <p:nvPr/>
                </p:nvGrpSpPr>
                <p:grpSpPr>
                  <a:xfrm>
                    <a:off x="9040304" y="1497243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598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99" name="Oval 598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538" name="Group 537"/>
                  <p:cNvGrpSpPr/>
                  <p:nvPr/>
                </p:nvGrpSpPr>
                <p:grpSpPr>
                  <a:xfrm>
                    <a:off x="9299541" y="1275713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596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97" name="Oval 596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539" name="Group 538"/>
                  <p:cNvGrpSpPr/>
                  <p:nvPr/>
                </p:nvGrpSpPr>
                <p:grpSpPr>
                  <a:xfrm>
                    <a:off x="9238266" y="1827181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594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95" name="Oval 594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540" name="Group 539"/>
                  <p:cNvGrpSpPr/>
                  <p:nvPr/>
                </p:nvGrpSpPr>
                <p:grpSpPr>
                  <a:xfrm>
                    <a:off x="9275973" y="1544377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592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93" name="Oval 592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541" name="Group 540"/>
                  <p:cNvGrpSpPr/>
                  <p:nvPr/>
                </p:nvGrpSpPr>
                <p:grpSpPr>
                  <a:xfrm>
                    <a:off x="9252406" y="2406929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590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91" name="Oval 590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542" name="Group 541"/>
                  <p:cNvGrpSpPr/>
                  <p:nvPr/>
                </p:nvGrpSpPr>
                <p:grpSpPr>
                  <a:xfrm>
                    <a:off x="9200558" y="2124125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588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89" name="Oval 588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543" name="Group 542"/>
                  <p:cNvGrpSpPr/>
                  <p:nvPr/>
                </p:nvGrpSpPr>
                <p:grpSpPr>
                  <a:xfrm>
                    <a:off x="9299540" y="2703873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586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87" name="Oval 586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544" name="Group 543"/>
                  <p:cNvGrpSpPr/>
                  <p:nvPr/>
                </p:nvGrpSpPr>
                <p:grpSpPr>
                  <a:xfrm>
                    <a:off x="9370241" y="3043238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584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85" name="Oval 584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545" name="Group 544"/>
                  <p:cNvGrpSpPr/>
                  <p:nvPr/>
                </p:nvGrpSpPr>
                <p:grpSpPr>
                  <a:xfrm>
                    <a:off x="9615338" y="3118653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582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83" name="Oval 582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546" name="Group 545"/>
                  <p:cNvGrpSpPr/>
                  <p:nvPr/>
                </p:nvGrpSpPr>
                <p:grpSpPr>
                  <a:xfrm>
                    <a:off x="9643618" y="2835848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580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81" name="Oval 580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547" name="Group 546"/>
                  <p:cNvGrpSpPr/>
                  <p:nvPr/>
                </p:nvGrpSpPr>
                <p:grpSpPr>
                  <a:xfrm>
                    <a:off x="9657758" y="2510624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578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79" name="Oval 578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548" name="Group 547"/>
                  <p:cNvGrpSpPr/>
                  <p:nvPr/>
                </p:nvGrpSpPr>
                <p:grpSpPr>
                  <a:xfrm>
                    <a:off x="9591770" y="2175972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576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77" name="Oval 576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549" name="Group 548"/>
                  <p:cNvGrpSpPr/>
                  <p:nvPr/>
                </p:nvGrpSpPr>
                <p:grpSpPr>
                  <a:xfrm>
                    <a:off x="9596484" y="1907308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574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75" name="Oval 574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550" name="Group 549"/>
                  <p:cNvGrpSpPr/>
                  <p:nvPr/>
                </p:nvGrpSpPr>
                <p:grpSpPr>
                  <a:xfrm>
                    <a:off x="9558776" y="1563230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572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73" name="Oval 572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551" name="Group 550"/>
                  <p:cNvGrpSpPr/>
                  <p:nvPr/>
                </p:nvGrpSpPr>
                <p:grpSpPr>
                  <a:xfrm>
                    <a:off x="9558776" y="1336986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570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71" name="Oval 570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552" name="Group 551"/>
                  <p:cNvGrpSpPr/>
                  <p:nvPr/>
                </p:nvGrpSpPr>
                <p:grpSpPr>
                  <a:xfrm>
                    <a:off x="9799160" y="1393547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568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69" name="Oval 568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553" name="Group 552"/>
                  <p:cNvGrpSpPr/>
                  <p:nvPr/>
                </p:nvGrpSpPr>
                <p:grpSpPr>
                  <a:xfrm>
                    <a:off x="9954702" y="1690492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566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67" name="Oval 566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554" name="Group 553"/>
                  <p:cNvGrpSpPr/>
                  <p:nvPr/>
                </p:nvGrpSpPr>
                <p:grpSpPr>
                  <a:xfrm>
                    <a:off x="9968843" y="2025143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564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65" name="Oval 564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555" name="Group 554"/>
                  <p:cNvGrpSpPr/>
                  <p:nvPr/>
                </p:nvGrpSpPr>
                <p:grpSpPr>
                  <a:xfrm>
                    <a:off x="9982983" y="2340941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562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63" name="Oval 562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556" name="Group 555"/>
                  <p:cNvGrpSpPr/>
                  <p:nvPr/>
                </p:nvGrpSpPr>
                <p:grpSpPr>
                  <a:xfrm>
                    <a:off x="9926422" y="2623746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560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61" name="Oval 560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557" name="Group 556"/>
                  <p:cNvGrpSpPr/>
                  <p:nvPr/>
                </p:nvGrpSpPr>
                <p:grpSpPr>
                  <a:xfrm>
                    <a:off x="9846294" y="2953685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558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59" name="Oval 558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</p:grpSp>
            <p:grpSp>
              <p:nvGrpSpPr>
                <p:cNvPr id="189" name="Group 188"/>
                <p:cNvGrpSpPr/>
                <p:nvPr/>
              </p:nvGrpSpPr>
              <p:grpSpPr>
                <a:xfrm>
                  <a:off x="6366933" y="3964278"/>
                  <a:ext cx="1778684" cy="2320605"/>
                  <a:chOff x="8592532" y="1025903"/>
                  <a:chExt cx="1980197" cy="2583514"/>
                </a:xfrm>
              </p:grpSpPr>
              <p:sp>
                <p:nvSpPr>
                  <p:cNvPr id="348" name="Isosceles Triangle 17"/>
                  <p:cNvSpPr/>
                  <p:nvPr/>
                </p:nvSpPr>
                <p:spPr>
                  <a:xfrm>
                    <a:off x="8703325" y="1089670"/>
                    <a:ext cx="1751682" cy="2516861"/>
                  </a:xfrm>
                  <a:custGeom>
                    <a:avLst/>
                    <a:gdLst>
                      <a:gd name="connsiteX0" fmla="*/ 0 w 1611630"/>
                      <a:gd name="connsiteY0" fmla="*/ 1670235 h 1670235"/>
                      <a:gd name="connsiteX1" fmla="*/ 805815 w 1611630"/>
                      <a:gd name="connsiteY1" fmla="*/ 0 h 1670235"/>
                      <a:gd name="connsiteX2" fmla="*/ 1611630 w 1611630"/>
                      <a:gd name="connsiteY2" fmla="*/ 1670235 h 1670235"/>
                      <a:gd name="connsiteX3" fmla="*/ 0 w 1611630"/>
                      <a:gd name="connsiteY3" fmla="*/ 1670235 h 1670235"/>
                      <a:gd name="connsiteX0" fmla="*/ 0 w 1611630"/>
                      <a:gd name="connsiteY0" fmla="*/ 1670235 h 1670235"/>
                      <a:gd name="connsiteX1" fmla="*/ 805815 w 1611630"/>
                      <a:gd name="connsiteY1" fmla="*/ 0 h 1670235"/>
                      <a:gd name="connsiteX2" fmla="*/ 1611630 w 1611630"/>
                      <a:gd name="connsiteY2" fmla="*/ 1670235 h 1670235"/>
                      <a:gd name="connsiteX3" fmla="*/ 0 w 1611630"/>
                      <a:gd name="connsiteY3" fmla="*/ 1670235 h 1670235"/>
                      <a:gd name="connsiteX0" fmla="*/ 0 w 1611630"/>
                      <a:gd name="connsiteY0" fmla="*/ 1670235 h 1670235"/>
                      <a:gd name="connsiteX1" fmla="*/ 805815 w 1611630"/>
                      <a:gd name="connsiteY1" fmla="*/ 0 h 1670235"/>
                      <a:gd name="connsiteX2" fmla="*/ 1611630 w 1611630"/>
                      <a:gd name="connsiteY2" fmla="*/ 1670235 h 1670235"/>
                      <a:gd name="connsiteX3" fmla="*/ 0 w 1611630"/>
                      <a:gd name="connsiteY3" fmla="*/ 1670235 h 1670235"/>
                      <a:gd name="connsiteX0" fmla="*/ 0 w 1655478"/>
                      <a:gd name="connsiteY0" fmla="*/ 1670235 h 1670235"/>
                      <a:gd name="connsiteX1" fmla="*/ 805815 w 1655478"/>
                      <a:gd name="connsiteY1" fmla="*/ 0 h 1670235"/>
                      <a:gd name="connsiteX2" fmla="*/ 1611630 w 1655478"/>
                      <a:gd name="connsiteY2" fmla="*/ 1670235 h 1670235"/>
                      <a:gd name="connsiteX3" fmla="*/ 0 w 1655478"/>
                      <a:gd name="connsiteY3" fmla="*/ 1670235 h 1670235"/>
                      <a:gd name="connsiteX0" fmla="*/ 0 w 1655478"/>
                      <a:gd name="connsiteY0" fmla="*/ 1670235 h 1670235"/>
                      <a:gd name="connsiteX1" fmla="*/ 805815 w 1655478"/>
                      <a:gd name="connsiteY1" fmla="*/ 0 h 1670235"/>
                      <a:gd name="connsiteX2" fmla="*/ 1611630 w 1655478"/>
                      <a:gd name="connsiteY2" fmla="*/ 1670235 h 1670235"/>
                      <a:gd name="connsiteX3" fmla="*/ 0 w 1655478"/>
                      <a:gd name="connsiteY3" fmla="*/ 1670235 h 1670235"/>
                      <a:gd name="connsiteX0" fmla="*/ 70916 w 1726394"/>
                      <a:gd name="connsiteY0" fmla="*/ 1670235 h 1670235"/>
                      <a:gd name="connsiteX1" fmla="*/ 876731 w 1726394"/>
                      <a:gd name="connsiteY1" fmla="*/ 0 h 1670235"/>
                      <a:gd name="connsiteX2" fmla="*/ 1682546 w 1726394"/>
                      <a:gd name="connsiteY2" fmla="*/ 1670235 h 1670235"/>
                      <a:gd name="connsiteX3" fmla="*/ 70916 w 1726394"/>
                      <a:gd name="connsiteY3" fmla="*/ 1670235 h 1670235"/>
                      <a:gd name="connsiteX0" fmla="*/ 203218 w 1858696"/>
                      <a:gd name="connsiteY0" fmla="*/ 1670235 h 1670235"/>
                      <a:gd name="connsiteX1" fmla="*/ 1009033 w 1858696"/>
                      <a:gd name="connsiteY1" fmla="*/ 0 h 1670235"/>
                      <a:gd name="connsiteX2" fmla="*/ 1814848 w 1858696"/>
                      <a:gd name="connsiteY2" fmla="*/ 1670235 h 1670235"/>
                      <a:gd name="connsiteX3" fmla="*/ 203218 w 1858696"/>
                      <a:gd name="connsiteY3" fmla="*/ 1670235 h 1670235"/>
                      <a:gd name="connsiteX0" fmla="*/ 203218 w 2026807"/>
                      <a:gd name="connsiteY0" fmla="*/ 1670235 h 1670235"/>
                      <a:gd name="connsiteX1" fmla="*/ 1009033 w 2026807"/>
                      <a:gd name="connsiteY1" fmla="*/ 0 h 1670235"/>
                      <a:gd name="connsiteX2" fmla="*/ 1814848 w 2026807"/>
                      <a:gd name="connsiteY2" fmla="*/ 1670235 h 1670235"/>
                      <a:gd name="connsiteX3" fmla="*/ 203218 w 2026807"/>
                      <a:gd name="connsiteY3" fmla="*/ 1670235 h 1670235"/>
                      <a:gd name="connsiteX0" fmla="*/ 203218 w 2042143"/>
                      <a:gd name="connsiteY0" fmla="*/ 1670235 h 1670235"/>
                      <a:gd name="connsiteX1" fmla="*/ 1009033 w 2042143"/>
                      <a:gd name="connsiteY1" fmla="*/ 0 h 1670235"/>
                      <a:gd name="connsiteX2" fmla="*/ 1814848 w 2042143"/>
                      <a:gd name="connsiteY2" fmla="*/ 1670235 h 1670235"/>
                      <a:gd name="connsiteX3" fmla="*/ 203218 w 2042143"/>
                      <a:gd name="connsiteY3" fmla="*/ 1670235 h 1670235"/>
                      <a:gd name="connsiteX0" fmla="*/ 223634 w 2062559"/>
                      <a:gd name="connsiteY0" fmla="*/ 1670235 h 1670235"/>
                      <a:gd name="connsiteX1" fmla="*/ 1029449 w 2062559"/>
                      <a:gd name="connsiteY1" fmla="*/ 0 h 1670235"/>
                      <a:gd name="connsiteX2" fmla="*/ 1835264 w 2062559"/>
                      <a:gd name="connsiteY2" fmla="*/ 1670235 h 1670235"/>
                      <a:gd name="connsiteX3" fmla="*/ 223634 w 2062559"/>
                      <a:gd name="connsiteY3" fmla="*/ 1670235 h 1670235"/>
                      <a:gd name="connsiteX0" fmla="*/ 371245 w 1933474"/>
                      <a:gd name="connsiteY0" fmla="*/ 1658436 h 1670235"/>
                      <a:gd name="connsiteX1" fmla="*/ 900364 w 1933474"/>
                      <a:gd name="connsiteY1" fmla="*/ 0 h 1670235"/>
                      <a:gd name="connsiteX2" fmla="*/ 1706179 w 1933474"/>
                      <a:gd name="connsiteY2" fmla="*/ 1670235 h 1670235"/>
                      <a:gd name="connsiteX3" fmla="*/ 371245 w 1933474"/>
                      <a:gd name="connsiteY3" fmla="*/ 1658436 h 1670235"/>
                      <a:gd name="connsiteX0" fmla="*/ 371245 w 1758682"/>
                      <a:gd name="connsiteY0" fmla="*/ 1658436 h 1670235"/>
                      <a:gd name="connsiteX1" fmla="*/ 900364 w 1758682"/>
                      <a:gd name="connsiteY1" fmla="*/ 0 h 1670235"/>
                      <a:gd name="connsiteX2" fmla="*/ 1344345 w 1758682"/>
                      <a:gd name="connsiteY2" fmla="*/ 1670235 h 1670235"/>
                      <a:gd name="connsiteX3" fmla="*/ 371245 w 1758682"/>
                      <a:gd name="connsiteY3" fmla="*/ 1658436 h 1670235"/>
                      <a:gd name="connsiteX0" fmla="*/ 371245 w 1988364"/>
                      <a:gd name="connsiteY0" fmla="*/ 1658436 h 1670235"/>
                      <a:gd name="connsiteX1" fmla="*/ 900364 w 1988364"/>
                      <a:gd name="connsiteY1" fmla="*/ 0 h 1670235"/>
                      <a:gd name="connsiteX2" fmla="*/ 1344345 w 1988364"/>
                      <a:gd name="connsiteY2" fmla="*/ 1670235 h 1670235"/>
                      <a:gd name="connsiteX3" fmla="*/ 371245 w 1988364"/>
                      <a:gd name="connsiteY3" fmla="*/ 1658436 h 1670235"/>
                      <a:gd name="connsiteX0" fmla="*/ 527738 w 2144857"/>
                      <a:gd name="connsiteY0" fmla="*/ 1658436 h 1670235"/>
                      <a:gd name="connsiteX1" fmla="*/ 1056857 w 2144857"/>
                      <a:gd name="connsiteY1" fmla="*/ 0 h 1670235"/>
                      <a:gd name="connsiteX2" fmla="*/ 1500838 w 2144857"/>
                      <a:gd name="connsiteY2" fmla="*/ 1670235 h 1670235"/>
                      <a:gd name="connsiteX3" fmla="*/ 527738 w 2144857"/>
                      <a:gd name="connsiteY3" fmla="*/ 1658436 h 1670235"/>
                      <a:gd name="connsiteX0" fmla="*/ 534399 w 2140875"/>
                      <a:gd name="connsiteY0" fmla="*/ 1676135 h 1676135"/>
                      <a:gd name="connsiteX1" fmla="*/ 1052875 w 2140875"/>
                      <a:gd name="connsiteY1" fmla="*/ 0 h 1676135"/>
                      <a:gd name="connsiteX2" fmla="*/ 1496856 w 2140875"/>
                      <a:gd name="connsiteY2" fmla="*/ 1670235 h 1676135"/>
                      <a:gd name="connsiteX3" fmla="*/ 534399 w 2140875"/>
                      <a:gd name="connsiteY3" fmla="*/ 1676135 h 1676135"/>
                      <a:gd name="connsiteX0" fmla="*/ 581795 w 2141346"/>
                      <a:gd name="connsiteY0" fmla="*/ 1705633 h 1705633"/>
                      <a:gd name="connsiteX1" fmla="*/ 1025776 w 2141346"/>
                      <a:gd name="connsiteY1" fmla="*/ 0 h 1705633"/>
                      <a:gd name="connsiteX2" fmla="*/ 1544252 w 2141346"/>
                      <a:gd name="connsiteY2" fmla="*/ 1699733 h 1705633"/>
                      <a:gd name="connsiteX3" fmla="*/ 581795 w 2141346"/>
                      <a:gd name="connsiteY3" fmla="*/ 1705633 h 170563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141346" h="1705633">
                        <a:moveTo>
                          <a:pt x="581795" y="1705633"/>
                        </a:moveTo>
                        <a:cubicBezTo>
                          <a:pt x="496070" y="1594658"/>
                          <a:pt x="-929755" y="244812"/>
                          <a:pt x="1025776" y="0"/>
                        </a:cubicBezTo>
                        <a:cubicBezTo>
                          <a:pt x="3071572" y="188400"/>
                          <a:pt x="1709987" y="1371588"/>
                          <a:pt x="1544252" y="1699733"/>
                        </a:cubicBezTo>
                        <a:lnTo>
                          <a:pt x="581795" y="1705633"/>
                        </a:lnTo>
                        <a:close/>
                      </a:path>
                    </a:pathLst>
                  </a:custGeom>
                  <a:gradFill>
                    <a:gsLst>
                      <a:gs pos="0">
                        <a:srgbClr val="92D050"/>
                      </a:gs>
                      <a:gs pos="95000">
                        <a:schemeClr val="accent6">
                          <a:lumMod val="50000"/>
                        </a:schemeClr>
                      </a:gs>
                    </a:gsLst>
                    <a:lin ang="5400000" scaled="1"/>
                  </a:gra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349" name="Group 348"/>
                  <p:cNvGrpSpPr/>
                  <p:nvPr/>
                </p:nvGrpSpPr>
                <p:grpSpPr>
                  <a:xfrm>
                    <a:off x="9008646" y="3365368"/>
                    <a:ext cx="211679" cy="211679"/>
                    <a:chOff x="1363509" y="2652243"/>
                    <a:chExt cx="1155999" cy="1155999"/>
                  </a:xfrm>
                </p:grpSpPr>
                <p:sp>
                  <p:nvSpPr>
                    <p:cNvPr id="503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04" name="Oval 503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50" name="Group 349"/>
                  <p:cNvGrpSpPr/>
                  <p:nvPr/>
                </p:nvGrpSpPr>
                <p:grpSpPr>
                  <a:xfrm>
                    <a:off x="8649092" y="2468203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501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02" name="Oval 501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51" name="Group 350"/>
                  <p:cNvGrpSpPr/>
                  <p:nvPr/>
                </p:nvGrpSpPr>
                <p:grpSpPr>
                  <a:xfrm>
                    <a:off x="8890811" y="3176832"/>
                    <a:ext cx="211679" cy="211679"/>
                    <a:chOff x="1363509" y="2652243"/>
                    <a:chExt cx="1155999" cy="1155999"/>
                  </a:xfrm>
                </p:grpSpPr>
                <p:sp>
                  <p:nvSpPr>
                    <p:cNvPr id="499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00" name="Oval 499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52" name="Group 351"/>
                  <p:cNvGrpSpPr/>
                  <p:nvPr/>
                </p:nvGrpSpPr>
                <p:grpSpPr>
                  <a:xfrm>
                    <a:off x="8801256" y="2936449"/>
                    <a:ext cx="211679" cy="211679"/>
                    <a:chOff x="1363509" y="2652243"/>
                    <a:chExt cx="1155999" cy="1155999"/>
                  </a:xfrm>
                </p:grpSpPr>
                <p:sp>
                  <p:nvSpPr>
                    <p:cNvPr id="497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98" name="Oval 497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53" name="Group 352"/>
                  <p:cNvGrpSpPr/>
                  <p:nvPr/>
                </p:nvGrpSpPr>
                <p:grpSpPr>
                  <a:xfrm>
                    <a:off x="8725841" y="2714919"/>
                    <a:ext cx="211679" cy="211679"/>
                    <a:chOff x="1363509" y="2652243"/>
                    <a:chExt cx="1155999" cy="1155999"/>
                  </a:xfrm>
                </p:grpSpPr>
                <p:sp>
                  <p:nvSpPr>
                    <p:cNvPr id="495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96" name="Oval 495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54" name="Group 353"/>
                  <p:cNvGrpSpPr/>
                  <p:nvPr/>
                </p:nvGrpSpPr>
                <p:grpSpPr>
                  <a:xfrm>
                    <a:off x="8597245" y="2227819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493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94" name="Oval 493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55" name="Group 354"/>
                  <p:cNvGrpSpPr/>
                  <p:nvPr/>
                </p:nvGrpSpPr>
                <p:grpSpPr>
                  <a:xfrm>
                    <a:off x="8592532" y="2006289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491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92" name="Oval 491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56" name="Group 355"/>
                  <p:cNvGrpSpPr/>
                  <p:nvPr/>
                </p:nvGrpSpPr>
                <p:grpSpPr>
                  <a:xfrm>
                    <a:off x="8616099" y="1704632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489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90" name="Oval 489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57" name="Group 356"/>
                  <p:cNvGrpSpPr/>
                  <p:nvPr/>
                </p:nvGrpSpPr>
                <p:grpSpPr>
                  <a:xfrm>
                    <a:off x="8738648" y="1464249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487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88" name="Oval 487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58" name="Group 357"/>
                  <p:cNvGrpSpPr/>
                  <p:nvPr/>
                </p:nvGrpSpPr>
                <p:grpSpPr>
                  <a:xfrm>
                    <a:off x="8946037" y="1233292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485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86" name="Oval 485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59" name="Group 358"/>
                  <p:cNvGrpSpPr/>
                  <p:nvPr/>
                </p:nvGrpSpPr>
                <p:grpSpPr>
                  <a:xfrm>
                    <a:off x="9176994" y="1101317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483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84" name="Oval 483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60" name="Group 359"/>
                  <p:cNvGrpSpPr/>
                  <p:nvPr/>
                </p:nvGrpSpPr>
                <p:grpSpPr>
                  <a:xfrm>
                    <a:off x="9473938" y="1025903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481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82" name="Oval 481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61" name="Group 360"/>
                  <p:cNvGrpSpPr/>
                  <p:nvPr/>
                </p:nvGrpSpPr>
                <p:grpSpPr>
                  <a:xfrm>
                    <a:off x="9775595" y="1082464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479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80" name="Oval 479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62" name="Group 361"/>
                  <p:cNvGrpSpPr/>
                  <p:nvPr/>
                </p:nvGrpSpPr>
                <p:grpSpPr>
                  <a:xfrm>
                    <a:off x="10044259" y="1247433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477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78" name="Oval 477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63" name="Group 362"/>
                  <p:cNvGrpSpPr/>
                  <p:nvPr/>
                </p:nvGrpSpPr>
                <p:grpSpPr>
                  <a:xfrm>
                    <a:off x="10237508" y="1440682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475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76" name="Oval 475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64" name="Group 363"/>
                  <p:cNvGrpSpPr/>
                  <p:nvPr/>
                </p:nvGrpSpPr>
                <p:grpSpPr>
                  <a:xfrm>
                    <a:off x="10308209" y="1638645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473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74" name="Oval 473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65" name="Group 364"/>
                  <p:cNvGrpSpPr/>
                  <p:nvPr/>
                </p:nvGrpSpPr>
                <p:grpSpPr>
                  <a:xfrm>
                    <a:off x="10345916" y="1879028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471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72" name="Oval 471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66" name="Group 365"/>
                  <p:cNvGrpSpPr/>
                  <p:nvPr/>
                </p:nvGrpSpPr>
                <p:grpSpPr>
                  <a:xfrm>
                    <a:off x="10341203" y="2095844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469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70" name="Oval 469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67" name="Group 366"/>
                  <p:cNvGrpSpPr/>
                  <p:nvPr/>
                </p:nvGrpSpPr>
                <p:grpSpPr>
                  <a:xfrm>
                    <a:off x="10279929" y="2364508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467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68" name="Oval 467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68" name="Group 367"/>
                  <p:cNvGrpSpPr/>
                  <p:nvPr/>
                </p:nvGrpSpPr>
                <p:grpSpPr>
                  <a:xfrm>
                    <a:off x="10195088" y="2609605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465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66" name="Oval 465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69" name="Group 368"/>
                  <p:cNvGrpSpPr/>
                  <p:nvPr/>
                </p:nvGrpSpPr>
                <p:grpSpPr>
                  <a:xfrm>
                    <a:off x="10110247" y="2892410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463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64" name="Oval 463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70" name="Group 369"/>
                  <p:cNvGrpSpPr/>
                  <p:nvPr/>
                </p:nvGrpSpPr>
                <p:grpSpPr>
                  <a:xfrm>
                    <a:off x="10001839" y="3142220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461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62" name="Oval 461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71" name="Group 370"/>
                  <p:cNvGrpSpPr/>
                  <p:nvPr/>
                </p:nvGrpSpPr>
                <p:grpSpPr>
                  <a:xfrm>
                    <a:off x="9893430" y="3368463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459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60" name="Oval 459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72" name="Group 371"/>
                  <p:cNvGrpSpPr/>
                  <p:nvPr/>
                </p:nvGrpSpPr>
                <p:grpSpPr>
                  <a:xfrm>
                    <a:off x="9582345" y="3377890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457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58" name="Oval 457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73" name="Group 372"/>
                  <p:cNvGrpSpPr/>
                  <p:nvPr/>
                </p:nvGrpSpPr>
                <p:grpSpPr>
                  <a:xfrm>
                    <a:off x="9299541" y="3382604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455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56" name="Oval 455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74" name="Group 373"/>
                  <p:cNvGrpSpPr/>
                  <p:nvPr/>
                </p:nvGrpSpPr>
                <p:grpSpPr>
                  <a:xfrm>
                    <a:off x="9101578" y="3132793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453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54" name="Oval 453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75" name="Group 374"/>
                  <p:cNvGrpSpPr/>
                  <p:nvPr/>
                </p:nvGrpSpPr>
                <p:grpSpPr>
                  <a:xfrm>
                    <a:off x="9026164" y="2854703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451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52" name="Oval 451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76" name="Group 375"/>
                  <p:cNvGrpSpPr/>
                  <p:nvPr/>
                </p:nvGrpSpPr>
                <p:grpSpPr>
                  <a:xfrm>
                    <a:off x="8950750" y="2576612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449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50" name="Oval 449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77" name="Group 376"/>
                  <p:cNvGrpSpPr/>
                  <p:nvPr/>
                </p:nvGrpSpPr>
                <p:grpSpPr>
                  <a:xfrm>
                    <a:off x="8903616" y="2289095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447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48" name="Oval 447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78" name="Group 377"/>
                  <p:cNvGrpSpPr/>
                  <p:nvPr/>
                </p:nvGrpSpPr>
                <p:grpSpPr>
                  <a:xfrm>
                    <a:off x="8894189" y="2025144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445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46" name="Oval 445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79" name="Group 378"/>
                  <p:cNvGrpSpPr/>
                  <p:nvPr/>
                </p:nvGrpSpPr>
                <p:grpSpPr>
                  <a:xfrm>
                    <a:off x="8917756" y="1770620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443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44" name="Oval 443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80" name="Group 379"/>
                  <p:cNvGrpSpPr/>
                  <p:nvPr/>
                </p:nvGrpSpPr>
                <p:grpSpPr>
                  <a:xfrm>
                    <a:off x="9040304" y="1497243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441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42" name="Oval 441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81" name="Group 380"/>
                  <p:cNvGrpSpPr/>
                  <p:nvPr/>
                </p:nvGrpSpPr>
                <p:grpSpPr>
                  <a:xfrm>
                    <a:off x="9299541" y="1275713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439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40" name="Oval 439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82" name="Group 381"/>
                  <p:cNvGrpSpPr/>
                  <p:nvPr/>
                </p:nvGrpSpPr>
                <p:grpSpPr>
                  <a:xfrm>
                    <a:off x="9238266" y="1827181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437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38" name="Oval 437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83" name="Group 382"/>
                  <p:cNvGrpSpPr/>
                  <p:nvPr/>
                </p:nvGrpSpPr>
                <p:grpSpPr>
                  <a:xfrm>
                    <a:off x="9275973" y="1544377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435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36" name="Oval 435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84" name="Group 383"/>
                  <p:cNvGrpSpPr/>
                  <p:nvPr/>
                </p:nvGrpSpPr>
                <p:grpSpPr>
                  <a:xfrm>
                    <a:off x="9252406" y="2406929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433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34" name="Oval 433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85" name="Group 384"/>
                  <p:cNvGrpSpPr/>
                  <p:nvPr/>
                </p:nvGrpSpPr>
                <p:grpSpPr>
                  <a:xfrm>
                    <a:off x="9200558" y="2124125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431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32" name="Oval 431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86" name="Group 385"/>
                  <p:cNvGrpSpPr/>
                  <p:nvPr/>
                </p:nvGrpSpPr>
                <p:grpSpPr>
                  <a:xfrm>
                    <a:off x="9299540" y="2703873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429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30" name="Oval 429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87" name="Group 386"/>
                  <p:cNvGrpSpPr/>
                  <p:nvPr/>
                </p:nvGrpSpPr>
                <p:grpSpPr>
                  <a:xfrm>
                    <a:off x="9370241" y="3043238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427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28" name="Oval 427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88" name="Group 387"/>
                  <p:cNvGrpSpPr/>
                  <p:nvPr/>
                </p:nvGrpSpPr>
                <p:grpSpPr>
                  <a:xfrm>
                    <a:off x="9615338" y="3118653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425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26" name="Oval 425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89" name="Group 388"/>
                  <p:cNvGrpSpPr/>
                  <p:nvPr/>
                </p:nvGrpSpPr>
                <p:grpSpPr>
                  <a:xfrm>
                    <a:off x="9643618" y="2835848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423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24" name="Oval 423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90" name="Group 389"/>
                  <p:cNvGrpSpPr/>
                  <p:nvPr/>
                </p:nvGrpSpPr>
                <p:grpSpPr>
                  <a:xfrm>
                    <a:off x="9657758" y="2510624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421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22" name="Oval 421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91" name="Group 390"/>
                  <p:cNvGrpSpPr/>
                  <p:nvPr/>
                </p:nvGrpSpPr>
                <p:grpSpPr>
                  <a:xfrm>
                    <a:off x="9591770" y="2175972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419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20" name="Oval 419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92" name="Group 391"/>
                  <p:cNvGrpSpPr/>
                  <p:nvPr/>
                </p:nvGrpSpPr>
                <p:grpSpPr>
                  <a:xfrm>
                    <a:off x="9596484" y="1907308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417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18" name="Oval 417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93" name="Group 392"/>
                  <p:cNvGrpSpPr/>
                  <p:nvPr/>
                </p:nvGrpSpPr>
                <p:grpSpPr>
                  <a:xfrm>
                    <a:off x="9558776" y="1563230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415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16" name="Oval 415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94" name="Group 393"/>
                  <p:cNvGrpSpPr/>
                  <p:nvPr/>
                </p:nvGrpSpPr>
                <p:grpSpPr>
                  <a:xfrm>
                    <a:off x="9558776" y="1336986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413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14" name="Oval 413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95" name="Group 394"/>
                  <p:cNvGrpSpPr/>
                  <p:nvPr/>
                </p:nvGrpSpPr>
                <p:grpSpPr>
                  <a:xfrm>
                    <a:off x="9799160" y="1393547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411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12" name="Oval 411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96" name="Group 395"/>
                  <p:cNvGrpSpPr/>
                  <p:nvPr/>
                </p:nvGrpSpPr>
                <p:grpSpPr>
                  <a:xfrm>
                    <a:off x="9954702" y="1690492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409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10" name="Oval 409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97" name="Group 396"/>
                  <p:cNvGrpSpPr/>
                  <p:nvPr/>
                </p:nvGrpSpPr>
                <p:grpSpPr>
                  <a:xfrm>
                    <a:off x="9968843" y="2025143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407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08" name="Oval 407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98" name="Group 397"/>
                  <p:cNvGrpSpPr/>
                  <p:nvPr/>
                </p:nvGrpSpPr>
                <p:grpSpPr>
                  <a:xfrm>
                    <a:off x="9982983" y="2340941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405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06" name="Oval 405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99" name="Group 398"/>
                  <p:cNvGrpSpPr/>
                  <p:nvPr/>
                </p:nvGrpSpPr>
                <p:grpSpPr>
                  <a:xfrm>
                    <a:off x="9926422" y="2623746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403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04" name="Oval 403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400" name="Group 399"/>
                  <p:cNvGrpSpPr/>
                  <p:nvPr/>
                </p:nvGrpSpPr>
                <p:grpSpPr>
                  <a:xfrm>
                    <a:off x="9846294" y="2953685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401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02" name="Oval 401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</p:grpSp>
            <p:grpSp>
              <p:nvGrpSpPr>
                <p:cNvPr id="190" name="Group 189"/>
                <p:cNvGrpSpPr/>
                <p:nvPr/>
              </p:nvGrpSpPr>
              <p:grpSpPr>
                <a:xfrm rot="20277614">
                  <a:off x="7322093" y="3165147"/>
                  <a:ext cx="351185" cy="458182"/>
                  <a:chOff x="8592532" y="1025903"/>
                  <a:chExt cx="1980197" cy="2583514"/>
                </a:xfrm>
              </p:grpSpPr>
              <p:sp>
                <p:nvSpPr>
                  <p:cNvPr id="191" name="Isosceles Triangle 17"/>
                  <p:cNvSpPr/>
                  <p:nvPr/>
                </p:nvSpPr>
                <p:spPr>
                  <a:xfrm>
                    <a:off x="8703325" y="1089670"/>
                    <a:ext cx="1751682" cy="2516861"/>
                  </a:xfrm>
                  <a:custGeom>
                    <a:avLst/>
                    <a:gdLst>
                      <a:gd name="connsiteX0" fmla="*/ 0 w 1611630"/>
                      <a:gd name="connsiteY0" fmla="*/ 1670235 h 1670235"/>
                      <a:gd name="connsiteX1" fmla="*/ 805815 w 1611630"/>
                      <a:gd name="connsiteY1" fmla="*/ 0 h 1670235"/>
                      <a:gd name="connsiteX2" fmla="*/ 1611630 w 1611630"/>
                      <a:gd name="connsiteY2" fmla="*/ 1670235 h 1670235"/>
                      <a:gd name="connsiteX3" fmla="*/ 0 w 1611630"/>
                      <a:gd name="connsiteY3" fmla="*/ 1670235 h 1670235"/>
                      <a:gd name="connsiteX0" fmla="*/ 0 w 1611630"/>
                      <a:gd name="connsiteY0" fmla="*/ 1670235 h 1670235"/>
                      <a:gd name="connsiteX1" fmla="*/ 805815 w 1611630"/>
                      <a:gd name="connsiteY1" fmla="*/ 0 h 1670235"/>
                      <a:gd name="connsiteX2" fmla="*/ 1611630 w 1611630"/>
                      <a:gd name="connsiteY2" fmla="*/ 1670235 h 1670235"/>
                      <a:gd name="connsiteX3" fmla="*/ 0 w 1611630"/>
                      <a:gd name="connsiteY3" fmla="*/ 1670235 h 1670235"/>
                      <a:gd name="connsiteX0" fmla="*/ 0 w 1611630"/>
                      <a:gd name="connsiteY0" fmla="*/ 1670235 h 1670235"/>
                      <a:gd name="connsiteX1" fmla="*/ 805815 w 1611630"/>
                      <a:gd name="connsiteY1" fmla="*/ 0 h 1670235"/>
                      <a:gd name="connsiteX2" fmla="*/ 1611630 w 1611630"/>
                      <a:gd name="connsiteY2" fmla="*/ 1670235 h 1670235"/>
                      <a:gd name="connsiteX3" fmla="*/ 0 w 1611630"/>
                      <a:gd name="connsiteY3" fmla="*/ 1670235 h 1670235"/>
                      <a:gd name="connsiteX0" fmla="*/ 0 w 1655478"/>
                      <a:gd name="connsiteY0" fmla="*/ 1670235 h 1670235"/>
                      <a:gd name="connsiteX1" fmla="*/ 805815 w 1655478"/>
                      <a:gd name="connsiteY1" fmla="*/ 0 h 1670235"/>
                      <a:gd name="connsiteX2" fmla="*/ 1611630 w 1655478"/>
                      <a:gd name="connsiteY2" fmla="*/ 1670235 h 1670235"/>
                      <a:gd name="connsiteX3" fmla="*/ 0 w 1655478"/>
                      <a:gd name="connsiteY3" fmla="*/ 1670235 h 1670235"/>
                      <a:gd name="connsiteX0" fmla="*/ 0 w 1655478"/>
                      <a:gd name="connsiteY0" fmla="*/ 1670235 h 1670235"/>
                      <a:gd name="connsiteX1" fmla="*/ 805815 w 1655478"/>
                      <a:gd name="connsiteY1" fmla="*/ 0 h 1670235"/>
                      <a:gd name="connsiteX2" fmla="*/ 1611630 w 1655478"/>
                      <a:gd name="connsiteY2" fmla="*/ 1670235 h 1670235"/>
                      <a:gd name="connsiteX3" fmla="*/ 0 w 1655478"/>
                      <a:gd name="connsiteY3" fmla="*/ 1670235 h 1670235"/>
                      <a:gd name="connsiteX0" fmla="*/ 70916 w 1726394"/>
                      <a:gd name="connsiteY0" fmla="*/ 1670235 h 1670235"/>
                      <a:gd name="connsiteX1" fmla="*/ 876731 w 1726394"/>
                      <a:gd name="connsiteY1" fmla="*/ 0 h 1670235"/>
                      <a:gd name="connsiteX2" fmla="*/ 1682546 w 1726394"/>
                      <a:gd name="connsiteY2" fmla="*/ 1670235 h 1670235"/>
                      <a:gd name="connsiteX3" fmla="*/ 70916 w 1726394"/>
                      <a:gd name="connsiteY3" fmla="*/ 1670235 h 1670235"/>
                      <a:gd name="connsiteX0" fmla="*/ 203218 w 1858696"/>
                      <a:gd name="connsiteY0" fmla="*/ 1670235 h 1670235"/>
                      <a:gd name="connsiteX1" fmla="*/ 1009033 w 1858696"/>
                      <a:gd name="connsiteY1" fmla="*/ 0 h 1670235"/>
                      <a:gd name="connsiteX2" fmla="*/ 1814848 w 1858696"/>
                      <a:gd name="connsiteY2" fmla="*/ 1670235 h 1670235"/>
                      <a:gd name="connsiteX3" fmla="*/ 203218 w 1858696"/>
                      <a:gd name="connsiteY3" fmla="*/ 1670235 h 1670235"/>
                      <a:gd name="connsiteX0" fmla="*/ 203218 w 2026807"/>
                      <a:gd name="connsiteY0" fmla="*/ 1670235 h 1670235"/>
                      <a:gd name="connsiteX1" fmla="*/ 1009033 w 2026807"/>
                      <a:gd name="connsiteY1" fmla="*/ 0 h 1670235"/>
                      <a:gd name="connsiteX2" fmla="*/ 1814848 w 2026807"/>
                      <a:gd name="connsiteY2" fmla="*/ 1670235 h 1670235"/>
                      <a:gd name="connsiteX3" fmla="*/ 203218 w 2026807"/>
                      <a:gd name="connsiteY3" fmla="*/ 1670235 h 1670235"/>
                      <a:gd name="connsiteX0" fmla="*/ 203218 w 2042143"/>
                      <a:gd name="connsiteY0" fmla="*/ 1670235 h 1670235"/>
                      <a:gd name="connsiteX1" fmla="*/ 1009033 w 2042143"/>
                      <a:gd name="connsiteY1" fmla="*/ 0 h 1670235"/>
                      <a:gd name="connsiteX2" fmla="*/ 1814848 w 2042143"/>
                      <a:gd name="connsiteY2" fmla="*/ 1670235 h 1670235"/>
                      <a:gd name="connsiteX3" fmla="*/ 203218 w 2042143"/>
                      <a:gd name="connsiteY3" fmla="*/ 1670235 h 1670235"/>
                      <a:gd name="connsiteX0" fmla="*/ 223634 w 2062559"/>
                      <a:gd name="connsiteY0" fmla="*/ 1670235 h 1670235"/>
                      <a:gd name="connsiteX1" fmla="*/ 1029449 w 2062559"/>
                      <a:gd name="connsiteY1" fmla="*/ 0 h 1670235"/>
                      <a:gd name="connsiteX2" fmla="*/ 1835264 w 2062559"/>
                      <a:gd name="connsiteY2" fmla="*/ 1670235 h 1670235"/>
                      <a:gd name="connsiteX3" fmla="*/ 223634 w 2062559"/>
                      <a:gd name="connsiteY3" fmla="*/ 1670235 h 1670235"/>
                      <a:gd name="connsiteX0" fmla="*/ 371245 w 1933474"/>
                      <a:gd name="connsiteY0" fmla="*/ 1658436 h 1670235"/>
                      <a:gd name="connsiteX1" fmla="*/ 900364 w 1933474"/>
                      <a:gd name="connsiteY1" fmla="*/ 0 h 1670235"/>
                      <a:gd name="connsiteX2" fmla="*/ 1706179 w 1933474"/>
                      <a:gd name="connsiteY2" fmla="*/ 1670235 h 1670235"/>
                      <a:gd name="connsiteX3" fmla="*/ 371245 w 1933474"/>
                      <a:gd name="connsiteY3" fmla="*/ 1658436 h 1670235"/>
                      <a:gd name="connsiteX0" fmla="*/ 371245 w 1758682"/>
                      <a:gd name="connsiteY0" fmla="*/ 1658436 h 1670235"/>
                      <a:gd name="connsiteX1" fmla="*/ 900364 w 1758682"/>
                      <a:gd name="connsiteY1" fmla="*/ 0 h 1670235"/>
                      <a:gd name="connsiteX2" fmla="*/ 1344345 w 1758682"/>
                      <a:gd name="connsiteY2" fmla="*/ 1670235 h 1670235"/>
                      <a:gd name="connsiteX3" fmla="*/ 371245 w 1758682"/>
                      <a:gd name="connsiteY3" fmla="*/ 1658436 h 1670235"/>
                      <a:gd name="connsiteX0" fmla="*/ 371245 w 1988364"/>
                      <a:gd name="connsiteY0" fmla="*/ 1658436 h 1670235"/>
                      <a:gd name="connsiteX1" fmla="*/ 900364 w 1988364"/>
                      <a:gd name="connsiteY1" fmla="*/ 0 h 1670235"/>
                      <a:gd name="connsiteX2" fmla="*/ 1344345 w 1988364"/>
                      <a:gd name="connsiteY2" fmla="*/ 1670235 h 1670235"/>
                      <a:gd name="connsiteX3" fmla="*/ 371245 w 1988364"/>
                      <a:gd name="connsiteY3" fmla="*/ 1658436 h 1670235"/>
                      <a:gd name="connsiteX0" fmla="*/ 527738 w 2144857"/>
                      <a:gd name="connsiteY0" fmla="*/ 1658436 h 1670235"/>
                      <a:gd name="connsiteX1" fmla="*/ 1056857 w 2144857"/>
                      <a:gd name="connsiteY1" fmla="*/ 0 h 1670235"/>
                      <a:gd name="connsiteX2" fmla="*/ 1500838 w 2144857"/>
                      <a:gd name="connsiteY2" fmla="*/ 1670235 h 1670235"/>
                      <a:gd name="connsiteX3" fmla="*/ 527738 w 2144857"/>
                      <a:gd name="connsiteY3" fmla="*/ 1658436 h 1670235"/>
                      <a:gd name="connsiteX0" fmla="*/ 534399 w 2140875"/>
                      <a:gd name="connsiteY0" fmla="*/ 1676135 h 1676135"/>
                      <a:gd name="connsiteX1" fmla="*/ 1052875 w 2140875"/>
                      <a:gd name="connsiteY1" fmla="*/ 0 h 1676135"/>
                      <a:gd name="connsiteX2" fmla="*/ 1496856 w 2140875"/>
                      <a:gd name="connsiteY2" fmla="*/ 1670235 h 1676135"/>
                      <a:gd name="connsiteX3" fmla="*/ 534399 w 2140875"/>
                      <a:gd name="connsiteY3" fmla="*/ 1676135 h 1676135"/>
                      <a:gd name="connsiteX0" fmla="*/ 581795 w 2141346"/>
                      <a:gd name="connsiteY0" fmla="*/ 1705633 h 1705633"/>
                      <a:gd name="connsiteX1" fmla="*/ 1025776 w 2141346"/>
                      <a:gd name="connsiteY1" fmla="*/ 0 h 1705633"/>
                      <a:gd name="connsiteX2" fmla="*/ 1544252 w 2141346"/>
                      <a:gd name="connsiteY2" fmla="*/ 1699733 h 1705633"/>
                      <a:gd name="connsiteX3" fmla="*/ 581795 w 2141346"/>
                      <a:gd name="connsiteY3" fmla="*/ 1705633 h 170563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141346" h="1705633">
                        <a:moveTo>
                          <a:pt x="581795" y="1705633"/>
                        </a:moveTo>
                        <a:cubicBezTo>
                          <a:pt x="496070" y="1594658"/>
                          <a:pt x="-929755" y="244812"/>
                          <a:pt x="1025776" y="0"/>
                        </a:cubicBezTo>
                        <a:cubicBezTo>
                          <a:pt x="3071572" y="188400"/>
                          <a:pt x="1709987" y="1371588"/>
                          <a:pt x="1544252" y="1699733"/>
                        </a:cubicBezTo>
                        <a:lnTo>
                          <a:pt x="581795" y="1705633"/>
                        </a:lnTo>
                        <a:close/>
                      </a:path>
                    </a:pathLst>
                  </a:custGeom>
                  <a:gradFill>
                    <a:gsLst>
                      <a:gs pos="0">
                        <a:srgbClr val="92D050"/>
                      </a:gs>
                      <a:gs pos="95000">
                        <a:schemeClr val="accent6">
                          <a:lumMod val="50000"/>
                        </a:schemeClr>
                      </a:gs>
                    </a:gsLst>
                    <a:lin ang="5400000" scaled="1"/>
                  </a:gra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192" name="Group 191"/>
                  <p:cNvGrpSpPr/>
                  <p:nvPr/>
                </p:nvGrpSpPr>
                <p:grpSpPr>
                  <a:xfrm>
                    <a:off x="9008646" y="3365368"/>
                    <a:ext cx="211679" cy="211679"/>
                    <a:chOff x="1363509" y="2652243"/>
                    <a:chExt cx="1155999" cy="1155999"/>
                  </a:xfrm>
                </p:grpSpPr>
                <p:sp>
                  <p:nvSpPr>
                    <p:cNvPr id="346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47" name="Oval 346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193" name="Group 192"/>
                  <p:cNvGrpSpPr/>
                  <p:nvPr/>
                </p:nvGrpSpPr>
                <p:grpSpPr>
                  <a:xfrm>
                    <a:off x="8649092" y="2468203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44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45" name="Oval 344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194" name="Group 193"/>
                  <p:cNvGrpSpPr/>
                  <p:nvPr/>
                </p:nvGrpSpPr>
                <p:grpSpPr>
                  <a:xfrm>
                    <a:off x="8890811" y="3176832"/>
                    <a:ext cx="211679" cy="211679"/>
                    <a:chOff x="1363509" y="2652243"/>
                    <a:chExt cx="1155999" cy="1155999"/>
                  </a:xfrm>
                </p:grpSpPr>
                <p:sp>
                  <p:nvSpPr>
                    <p:cNvPr id="342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43" name="Oval 342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195" name="Group 194"/>
                  <p:cNvGrpSpPr/>
                  <p:nvPr/>
                </p:nvGrpSpPr>
                <p:grpSpPr>
                  <a:xfrm>
                    <a:off x="8801256" y="2936449"/>
                    <a:ext cx="211679" cy="211679"/>
                    <a:chOff x="1363509" y="2652243"/>
                    <a:chExt cx="1155999" cy="1155999"/>
                  </a:xfrm>
                </p:grpSpPr>
                <p:sp>
                  <p:nvSpPr>
                    <p:cNvPr id="340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41" name="Oval 340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196" name="Group 195"/>
                  <p:cNvGrpSpPr/>
                  <p:nvPr/>
                </p:nvGrpSpPr>
                <p:grpSpPr>
                  <a:xfrm>
                    <a:off x="8725841" y="2714919"/>
                    <a:ext cx="211679" cy="211679"/>
                    <a:chOff x="1363509" y="2652243"/>
                    <a:chExt cx="1155999" cy="1155999"/>
                  </a:xfrm>
                </p:grpSpPr>
                <p:sp>
                  <p:nvSpPr>
                    <p:cNvPr id="338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39" name="Oval 338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197" name="Group 196"/>
                  <p:cNvGrpSpPr/>
                  <p:nvPr/>
                </p:nvGrpSpPr>
                <p:grpSpPr>
                  <a:xfrm>
                    <a:off x="8597245" y="2227819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36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37" name="Oval 336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198" name="Group 197"/>
                  <p:cNvGrpSpPr/>
                  <p:nvPr/>
                </p:nvGrpSpPr>
                <p:grpSpPr>
                  <a:xfrm>
                    <a:off x="8592532" y="2006289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34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35" name="Oval 334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199" name="Group 198"/>
                  <p:cNvGrpSpPr/>
                  <p:nvPr/>
                </p:nvGrpSpPr>
                <p:grpSpPr>
                  <a:xfrm>
                    <a:off x="8616099" y="1704632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32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33" name="Oval 332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200" name="Group 199"/>
                  <p:cNvGrpSpPr/>
                  <p:nvPr/>
                </p:nvGrpSpPr>
                <p:grpSpPr>
                  <a:xfrm>
                    <a:off x="8738648" y="1464249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30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31" name="Oval 330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201" name="Group 200"/>
                  <p:cNvGrpSpPr/>
                  <p:nvPr/>
                </p:nvGrpSpPr>
                <p:grpSpPr>
                  <a:xfrm>
                    <a:off x="8946037" y="1233292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28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29" name="Oval 328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202" name="Group 201"/>
                  <p:cNvGrpSpPr/>
                  <p:nvPr/>
                </p:nvGrpSpPr>
                <p:grpSpPr>
                  <a:xfrm>
                    <a:off x="9176994" y="1101317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26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27" name="Oval 326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203" name="Group 202"/>
                  <p:cNvGrpSpPr/>
                  <p:nvPr/>
                </p:nvGrpSpPr>
                <p:grpSpPr>
                  <a:xfrm>
                    <a:off x="9473938" y="1025903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24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25" name="Oval 324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204" name="Group 203"/>
                  <p:cNvGrpSpPr/>
                  <p:nvPr/>
                </p:nvGrpSpPr>
                <p:grpSpPr>
                  <a:xfrm>
                    <a:off x="9775595" y="1082464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22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23" name="Oval 322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205" name="Group 204"/>
                  <p:cNvGrpSpPr/>
                  <p:nvPr/>
                </p:nvGrpSpPr>
                <p:grpSpPr>
                  <a:xfrm>
                    <a:off x="10044259" y="1247433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20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21" name="Oval 320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206" name="Group 205"/>
                  <p:cNvGrpSpPr/>
                  <p:nvPr/>
                </p:nvGrpSpPr>
                <p:grpSpPr>
                  <a:xfrm>
                    <a:off x="10237508" y="1440682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18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19" name="Oval 318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207" name="Group 206"/>
                  <p:cNvGrpSpPr/>
                  <p:nvPr/>
                </p:nvGrpSpPr>
                <p:grpSpPr>
                  <a:xfrm>
                    <a:off x="10308209" y="1638645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16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17" name="Oval 316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208" name="Group 207"/>
                  <p:cNvGrpSpPr/>
                  <p:nvPr/>
                </p:nvGrpSpPr>
                <p:grpSpPr>
                  <a:xfrm>
                    <a:off x="10345916" y="1879028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14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15" name="Oval 314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209" name="Group 208"/>
                  <p:cNvGrpSpPr/>
                  <p:nvPr/>
                </p:nvGrpSpPr>
                <p:grpSpPr>
                  <a:xfrm>
                    <a:off x="10341203" y="2095844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12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13" name="Oval 312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210" name="Group 209"/>
                  <p:cNvGrpSpPr/>
                  <p:nvPr/>
                </p:nvGrpSpPr>
                <p:grpSpPr>
                  <a:xfrm>
                    <a:off x="10279929" y="2364508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10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11" name="Oval 310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211" name="Group 210"/>
                  <p:cNvGrpSpPr/>
                  <p:nvPr/>
                </p:nvGrpSpPr>
                <p:grpSpPr>
                  <a:xfrm>
                    <a:off x="10195088" y="2609605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08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09" name="Oval 308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212" name="Group 211"/>
                  <p:cNvGrpSpPr/>
                  <p:nvPr/>
                </p:nvGrpSpPr>
                <p:grpSpPr>
                  <a:xfrm>
                    <a:off x="10110247" y="2892410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06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07" name="Oval 306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213" name="Group 212"/>
                  <p:cNvGrpSpPr/>
                  <p:nvPr/>
                </p:nvGrpSpPr>
                <p:grpSpPr>
                  <a:xfrm>
                    <a:off x="10001839" y="3142220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04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05" name="Oval 304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214" name="Group 213"/>
                  <p:cNvGrpSpPr/>
                  <p:nvPr/>
                </p:nvGrpSpPr>
                <p:grpSpPr>
                  <a:xfrm>
                    <a:off x="9893430" y="3368463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02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03" name="Oval 302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215" name="Group 214"/>
                  <p:cNvGrpSpPr/>
                  <p:nvPr/>
                </p:nvGrpSpPr>
                <p:grpSpPr>
                  <a:xfrm>
                    <a:off x="9582345" y="3377890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00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01" name="Oval 300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216" name="Group 215"/>
                  <p:cNvGrpSpPr/>
                  <p:nvPr/>
                </p:nvGrpSpPr>
                <p:grpSpPr>
                  <a:xfrm>
                    <a:off x="9299541" y="3382604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298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99" name="Oval 298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217" name="Group 216"/>
                  <p:cNvGrpSpPr/>
                  <p:nvPr/>
                </p:nvGrpSpPr>
                <p:grpSpPr>
                  <a:xfrm>
                    <a:off x="9101578" y="3132793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296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97" name="Oval 296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218" name="Group 217"/>
                  <p:cNvGrpSpPr/>
                  <p:nvPr/>
                </p:nvGrpSpPr>
                <p:grpSpPr>
                  <a:xfrm>
                    <a:off x="9026164" y="2854703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294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95" name="Oval 294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219" name="Group 218"/>
                  <p:cNvGrpSpPr/>
                  <p:nvPr/>
                </p:nvGrpSpPr>
                <p:grpSpPr>
                  <a:xfrm>
                    <a:off x="8950750" y="2576612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292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93" name="Oval 292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220" name="Group 219"/>
                  <p:cNvGrpSpPr/>
                  <p:nvPr/>
                </p:nvGrpSpPr>
                <p:grpSpPr>
                  <a:xfrm>
                    <a:off x="8903616" y="2289095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290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91" name="Oval 290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221" name="Group 220"/>
                  <p:cNvGrpSpPr/>
                  <p:nvPr/>
                </p:nvGrpSpPr>
                <p:grpSpPr>
                  <a:xfrm>
                    <a:off x="8894189" y="2025144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288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89" name="Oval 288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222" name="Group 221"/>
                  <p:cNvGrpSpPr/>
                  <p:nvPr/>
                </p:nvGrpSpPr>
                <p:grpSpPr>
                  <a:xfrm>
                    <a:off x="8917756" y="1770620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286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87" name="Oval 286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223" name="Group 222"/>
                  <p:cNvGrpSpPr/>
                  <p:nvPr/>
                </p:nvGrpSpPr>
                <p:grpSpPr>
                  <a:xfrm>
                    <a:off x="9040304" y="1497243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284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85" name="Oval 284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224" name="Group 223"/>
                  <p:cNvGrpSpPr/>
                  <p:nvPr/>
                </p:nvGrpSpPr>
                <p:grpSpPr>
                  <a:xfrm>
                    <a:off x="9299541" y="1275713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282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83" name="Oval 282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225" name="Group 224"/>
                  <p:cNvGrpSpPr/>
                  <p:nvPr/>
                </p:nvGrpSpPr>
                <p:grpSpPr>
                  <a:xfrm>
                    <a:off x="9238266" y="1827181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280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81" name="Oval 280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226" name="Group 225"/>
                  <p:cNvGrpSpPr/>
                  <p:nvPr/>
                </p:nvGrpSpPr>
                <p:grpSpPr>
                  <a:xfrm>
                    <a:off x="9275973" y="1544377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278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79" name="Oval 278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227" name="Group 226"/>
                  <p:cNvGrpSpPr/>
                  <p:nvPr/>
                </p:nvGrpSpPr>
                <p:grpSpPr>
                  <a:xfrm>
                    <a:off x="9252406" y="2406929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276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77" name="Oval 276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228" name="Group 227"/>
                  <p:cNvGrpSpPr/>
                  <p:nvPr/>
                </p:nvGrpSpPr>
                <p:grpSpPr>
                  <a:xfrm>
                    <a:off x="9200558" y="2124125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274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75" name="Oval 274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229" name="Group 228"/>
                  <p:cNvGrpSpPr/>
                  <p:nvPr/>
                </p:nvGrpSpPr>
                <p:grpSpPr>
                  <a:xfrm>
                    <a:off x="9299540" y="2703873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272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73" name="Oval 272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230" name="Group 229"/>
                  <p:cNvGrpSpPr/>
                  <p:nvPr/>
                </p:nvGrpSpPr>
                <p:grpSpPr>
                  <a:xfrm>
                    <a:off x="9370241" y="3043238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270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71" name="Oval 270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231" name="Group 230"/>
                  <p:cNvGrpSpPr/>
                  <p:nvPr/>
                </p:nvGrpSpPr>
                <p:grpSpPr>
                  <a:xfrm>
                    <a:off x="9615338" y="3118653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268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69" name="Oval 268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232" name="Group 231"/>
                  <p:cNvGrpSpPr/>
                  <p:nvPr/>
                </p:nvGrpSpPr>
                <p:grpSpPr>
                  <a:xfrm>
                    <a:off x="9643618" y="2835848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266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67" name="Oval 266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233" name="Group 232"/>
                  <p:cNvGrpSpPr/>
                  <p:nvPr/>
                </p:nvGrpSpPr>
                <p:grpSpPr>
                  <a:xfrm>
                    <a:off x="9657758" y="2510624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264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65" name="Oval 264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234" name="Group 233"/>
                  <p:cNvGrpSpPr/>
                  <p:nvPr/>
                </p:nvGrpSpPr>
                <p:grpSpPr>
                  <a:xfrm>
                    <a:off x="9591770" y="2175972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262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63" name="Oval 262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235" name="Group 234"/>
                  <p:cNvGrpSpPr/>
                  <p:nvPr/>
                </p:nvGrpSpPr>
                <p:grpSpPr>
                  <a:xfrm>
                    <a:off x="9596484" y="1907308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260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61" name="Oval 260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236" name="Group 235"/>
                  <p:cNvGrpSpPr/>
                  <p:nvPr/>
                </p:nvGrpSpPr>
                <p:grpSpPr>
                  <a:xfrm>
                    <a:off x="9558776" y="1563230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258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59" name="Oval 258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237" name="Group 236"/>
                  <p:cNvGrpSpPr/>
                  <p:nvPr/>
                </p:nvGrpSpPr>
                <p:grpSpPr>
                  <a:xfrm>
                    <a:off x="9558776" y="1336986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256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57" name="Oval 256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238" name="Group 237"/>
                  <p:cNvGrpSpPr/>
                  <p:nvPr/>
                </p:nvGrpSpPr>
                <p:grpSpPr>
                  <a:xfrm>
                    <a:off x="9799160" y="1393547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254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55" name="Oval 254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239" name="Group 238"/>
                  <p:cNvGrpSpPr/>
                  <p:nvPr/>
                </p:nvGrpSpPr>
                <p:grpSpPr>
                  <a:xfrm>
                    <a:off x="9954702" y="1690492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252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53" name="Oval 252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240" name="Group 239"/>
                  <p:cNvGrpSpPr/>
                  <p:nvPr/>
                </p:nvGrpSpPr>
                <p:grpSpPr>
                  <a:xfrm>
                    <a:off x="9968843" y="2025143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250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51" name="Oval 250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241" name="Group 240"/>
                  <p:cNvGrpSpPr/>
                  <p:nvPr/>
                </p:nvGrpSpPr>
                <p:grpSpPr>
                  <a:xfrm>
                    <a:off x="9982983" y="2340941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248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49" name="Oval 248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242" name="Group 241"/>
                  <p:cNvGrpSpPr/>
                  <p:nvPr/>
                </p:nvGrpSpPr>
                <p:grpSpPr>
                  <a:xfrm>
                    <a:off x="9926422" y="2623746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246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47" name="Oval 246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243" name="Group 242"/>
                  <p:cNvGrpSpPr/>
                  <p:nvPr/>
                </p:nvGrpSpPr>
                <p:grpSpPr>
                  <a:xfrm>
                    <a:off x="9846294" y="2953685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244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45" name="Oval 244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</p:grpSp>
          </p:grpSp>
          <p:grpSp>
            <p:nvGrpSpPr>
              <p:cNvPr id="29" name="Group 28"/>
              <p:cNvGrpSpPr/>
              <p:nvPr/>
            </p:nvGrpSpPr>
            <p:grpSpPr>
              <a:xfrm>
                <a:off x="7474830" y="4528722"/>
                <a:ext cx="1785331" cy="2329278"/>
                <a:chOff x="8592532" y="1025903"/>
                <a:chExt cx="1980197" cy="2583514"/>
              </a:xfrm>
            </p:grpSpPr>
            <p:sp>
              <p:nvSpPr>
                <p:cNvPr id="30" name="Isosceles Triangle 17"/>
                <p:cNvSpPr/>
                <p:nvPr/>
              </p:nvSpPr>
              <p:spPr>
                <a:xfrm>
                  <a:off x="8703325" y="1089670"/>
                  <a:ext cx="1751682" cy="2516861"/>
                </a:xfrm>
                <a:custGeom>
                  <a:avLst/>
                  <a:gdLst>
                    <a:gd name="connsiteX0" fmla="*/ 0 w 1611630"/>
                    <a:gd name="connsiteY0" fmla="*/ 1670235 h 1670235"/>
                    <a:gd name="connsiteX1" fmla="*/ 805815 w 1611630"/>
                    <a:gd name="connsiteY1" fmla="*/ 0 h 1670235"/>
                    <a:gd name="connsiteX2" fmla="*/ 1611630 w 1611630"/>
                    <a:gd name="connsiteY2" fmla="*/ 1670235 h 1670235"/>
                    <a:gd name="connsiteX3" fmla="*/ 0 w 1611630"/>
                    <a:gd name="connsiteY3" fmla="*/ 1670235 h 1670235"/>
                    <a:gd name="connsiteX0" fmla="*/ 0 w 1611630"/>
                    <a:gd name="connsiteY0" fmla="*/ 1670235 h 1670235"/>
                    <a:gd name="connsiteX1" fmla="*/ 805815 w 1611630"/>
                    <a:gd name="connsiteY1" fmla="*/ 0 h 1670235"/>
                    <a:gd name="connsiteX2" fmla="*/ 1611630 w 1611630"/>
                    <a:gd name="connsiteY2" fmla="*/ 1670235 h 1670235"/>
                    <a:gd name="connsiteX3" fmla="*/ 0 w 1611630"/>
                    <a:gd name="connsiteY3" fmla="*/ 1670235 h 1670235"/>
                    <a:gd name="connsiteX0" fmla="*/ 0 w 1611630"/>
                    <a:gd name="connsiteY0" fmla="*/ 1670235 h 1670235"/>
                    <a:gd name="connsiteX1" fmla="*/ 805815 w 1611630"/>
                    <a:gd name="connsiteY1" fmla="*/ 0 h 1670235"/>
                    <a:gd name="connsiteX2" fmla="*/ 1611630 w 1611630"/>
                    <a:gd name="connsiteY2" fmla="*/ 1670235 h 1670235"/>
                    <a:gd name="connsiteX3" fmla="*/ 0 w 1611630"/>
                    <a:gd name="connsiteY3" fmla="*/ 1670235 h 1670235"/>
                    <a:gd name="connsiteX0" fmla="*/ 0 w 1655478"/>
                    <a:gd name="connsiteY0" fmla="*/ 1670235 h 1670235"/>
                    <a:gd name="connsiteX1" fmla="*/ 805815 w 1655478"/>
                    <a:gd name="connsiteY1" fmla="*/ 0 h 1670235"/>
                    <a:gd name="connsiteX2" fmla="*/ 1611630 w 1655478"/>
                    <a:gd name="connsiteY2" fmla="*/ 1670235 h 1670235"/>
                    <a:gd name="connsiteX3" fmla="*/ 0 w 1655478"/>
                    <a:gd name="connsiteY3" fmla="*/ 1670235 h 1670235"/>
                    <a:gd name="connsiteX0" fmla="*/ 0 w 1655478"/>
                    <a:gd name="connsiteY0" fmla="*/ 1670235 h 1670235"/>
                    <a:gd name="connsiteX1" fmla="*/ 805815 w 1655478"/>
                    <a:gd name="connsiteY1" fmla="*/ 0 h 1670235"/>
                    <a:gd name="connsiteX2" fmla="*/ 1611630 w 1655478"/>
                    <a:gd name="connsiteY2" fmla="*/ 1670235 h 1670235"/>
                    <a:gd name="connsiteX3" fmla="*/ 0 w 1655478"/>
                    <a:gd name="connsiteY3" fmla="*/ 1670235 h 1670235"/>
                    <a:gd name="connsiteX0" fmla="*/ 70916 w 1726394"/>
                    <a:gd name="connsiteY0" fmla="*/ 1670235 h 1670235"/>
                    <a:gd name="connsiteX1" fmla="*/ 876731 w 1726394"/>
                    <a:gd name="connsiteY1" fmla="*/ 0 h 1670235"/>
                    <a:gd name="connsiteX2" fmla="*/ 1682546 w 1726394"/>
                    <a:gd name="connsiteY2" fmla="*/ 1670235 h 1670235"/>
                    <a:gd name="connsiteX3" fmla="*/ 70916 w 1726394"/>
                    <a:gd name="connsiteY3" fmla="*/ 1670235 h 1670235"/>
                    <a:gd name="connsiteX0" fmla="*/ 203218 w 1858696"/>
                    <a:gd name="connsiteY0" fmla="*/ 1670235 h 1670235"/>
                    <a:gd name="connsiteX1" fmla="*/ 1009033 w 1858696"/>
                    <a:gd name="connsiteY1" fmla="*/ 0 h 1670235"/>
                    <a:gd name="connsiteX2" fmla="*/ 1814848 w 1858696"/>
                    <a:gd name="connsiteY2" fmla="*/ 1670235 h 1670235"/>
                    <a:gd name="connsiteX3" fmla="*/ 203218 w 1858696"/>
                    <a:gd name="connsiteY3" fmla="*/ 1670235 h 1670235"/>
                    <a:gd name="connsiteX0" fmla="*/ 203218 w 2026807"/>
                    <a:gd name="connsiteY0" fmla="*/ 1670235 h 1670235"/>
                    <a:gd name="connsiteX1" fmla="*/ 1009033 w 2026807"/>
                    <a:gd name="connsiteY1" fmla="*/ 0 h 1670235"/>
                    <a:gd name="connsiteX2" fmla="*/ 1814848 w 2026807"/>
                    <a:gd name="connsiteY2" fmla="*/ 1670235 h 1670235"/>
                    <a:gd name="connsiteX3" fmla="*/ 203218 w 2026807"/>
                    <a:gd name="connsiteY3" fmla="*/ 1670235 h 1670235"/>
                    <a:gd name="connsiteX0" fmla="*/ 203218 w 2042143"/>
                    <a:gd name="connsiteY0" fmla="*/ 1670235 h 1670235"/>
                    <a:gd name="connsiteX1" fmla="*/ 1009033 w 2042143"/>
                    <a:gd name="connsiteY1" fmla="*/ 0 h 1670235"/>
                    <a:gd name="connsiteX2" fmla="*/ 1814848 w 2042143"/>
                    <a:gd name="connsiteY2" fmla="*/ 1670235 h 1670235"/>
                    <a:gd name="connsiteX3" fmla="*/ 203218 w 2042143"/>
                    <a:gd name="connsiteY3" fmla="*/ 1670235 h 1670235"/>
                    <a:gd name="connsiteX0" fmla="*/ 223634 w 2062559"/>
                    <a:gd name="connsiteY0" fmla="*/ 1670235 h 1670235"/>
                    <a:gd name="connsiteX1" fmla="*/ 1029449 w 2062559"/>
                    <a:gd name="connsiteY1" fmla="*/ 0 h 1670235"/>
                    <a:gd name="connsiteX2" fmla="*/ 1835264 w 2062559"/>
                    <a:gd name="connsiteY2" fmla="*/ 1670235 h 1670235"/>
                    <a:gd name="connsiteX3" fmla="*/ 223634 w 2062559"/>
                    <a:gd name="connsiteY3" fmla="*/ 1670235 h 1670235"/>
                    <a:gd name="connsiteX0" fmla="*/ 371245 w 1933474"/>
                    <a:gd name="connsiteY0" fmla="*/ 1658436 h 1670235"/>
                    <a:gd name="connsiteX1" fmla="*/ 900364 w 1933474"/>
                    <a:gd name="connsiteY1" fmla="*/ 0 h 1670235"/>
                    <a:gd name="connsiteX2" fmla="*/ 1706179 w 1933474"/>
                    <a:gd name="connsiteY2" fmla="*/ 1670235 h 1670235"/>
                    <a:gd name="connsiteX3" fmla="*/ 371245 w 1933474"/>
                    <a:gd name="connsiteY3" fmla="*/ 1658436 h 1670235"/>
                    <a:gd name="connsiteX0" fmla="*/ 371245 w 1758682"/>
                    <a:gd name="connsiteY0" fmla="*/ 1658436 h 1670235"/>
                    <a:gd name="connsiteX1" fmla="*/ 900364 w 1758682"/>
                    <a:gd name="connsiteY1" fmla="*/ 0 h 1670235"/>
                    <a:gd name="connsiteX2" fmla="*/ 1344345 w 1758682"/>
                    <a:gd name="connsiteY2" fmla="*/ 1670235 h 1670235"/>
                    <a:gd name="connsiteX3" fmla="*/ 371245 w 1758682"/>
                    <a:gd name="connsiteY3" fmla="*/ 1658436 h 1670235"/>
                    <a:gd name="connsiteX0" fmla="*/ 371245 w 1988364"/>
                    <a:gd name="connsiteY0" fmla="*/ 1658436 h 1670235"/>
                    <a:gd name="connsiteX1" fmla="*/ 900364 w 1988364"/>
                    <a:gd name="connsiteY1" fmla="*/ 0 h 1670235"/>
                    <a:gd name="connsiteX2" fmla="*/ 1344345 w 1988364"/>
                    <a:gd name="connsiteY2" fmla="*/ 1670235 h 1670235"/>
                    <a:gd name="connsiteX3" fmla="*/ 371245 w 1988364"/>
                    <a:gd name="connsiteY3" fmla="*/ 1658436 h 1670235"/>
                    <a:gd name="connsiteX0" fmla="*/ 527738 w 2144857"/>
                    <a:gd name="connsiteY0" fmla="*/ 1658436 h 1670235"/>
                    <a:gd name="connsiteX1" fmla="*/ 1056857 w 2144857"/>
                    <a:gd name="connsiteY1" fmla="*/ 0 h 1670235"/>
                    <a:gd name="connsiteX2" fmla="*/ 1500838 w 2144857"/>
                    <a:gd name="connsiteY2" fmla="*/ 1670235 h 1670235"/>
                    <a:gd name="connsiteX3" fmla="*/ 527738 w 2144857"/>
                    <a:gd name="connsiteY3" fmla="*/ 1658436 h 1670235"/>
                    <a:gd name="connsiteX0" fmla="*/ 534399 w 2140875"/>
                    <a:gd name="connsiteY0" fmla="*/ 1676135 h 1676135"/>
                    <a:gd name="connsiteX1" fmla="*/ 1052875 w 2140875"/>
                    <a:gd name="connsiteY1" fmla="*/ 0 h 1676135"/>
                    <a:gd name="connsiteX2" fmla="*/ 1496856 w 2140875"/>
                    <a:gd name="connsiteY2" fmla="*/ 1670235 h 1676135"/>
                    <a:gd name="connsiteX3" fmla="*/ 534399 w 2140875"/>
                    <a:gd name="connsiteY3" fmla="*/ 1676135 h 1676135"/>
                    <a:gd name="connsiteX0" fmla="*/ 581795 w 2141346"/>
                    <a:gd name="connsiteY0" fmla="*/ 1705633 h 1705633"/>
                    <a:gd name="connsiteX1" fmla="*/ 1025776 w 2141346"/>
                    <a:gd name="connsiteY1" fmla="*/ 0 h 1705633"/>
                    <a:gd name="connsiteX2" fmla="*/ 1544252 w 2141346"/>
                    <a:gd name="connsiteY2" fmla="*/ 1699733 h 1705633"/>
                    <a:gd name="connsiteX3" fmla="*/ 581795 w 2141346"/>
                    <a:gd name="connsiteY3" fmla="*/ 1705633 h 17056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141346" h="1705633">
                      <a:moveTo>
                        <a:pt x="581795" y="1705633"/>
                      </a:moveTo>
                      <a:cubicBezTo>
                        <a:pt x="496070" y="1594658"/>
                        <a:pt x="-929755" y="244812"/>
                        <a:pt x="1025776" y="0"/>
                      </a:cubicBezTo>
                      <a:cubicBezTo>
                        <a:pt x="3071572" y="188400"/>
                        <a:pt x="1709987" y="1371588"/>
                        <a:pt x="1544252" y="1699733"/>
                      </a:cubicBezTo>
                      <a:lnTo>
                        <a:pt x="581795" y="1705633"/>
                      </a:lnTo>
                      <a:close/>
                    </a:path>
                  </a:pathLst>
                </a:custGeom>
                <a:gradFill>
                  <a:gsLst>
                    <a:gs pos="0">
                      <a:srgbClr val="92D050"/>
                    </a:gs>
                    <a:gs pos="95000">
                      <a:schemeClr val="accent6">
                        <a:lumMod val="50000"/>
                      </a:schemeClr>
                    </a:gs>
                  </a:gsLst>
                  <a:lin ang="5400000" scaled="1"/>
                </a:gradFill>
                <a:ln>
                  <a:solidFill>
                    <a:schemeClr val="accent6">
                      <a:lumMod val="5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grpSp>
              <p:nvGrpSpPr>
                <p:cNvPr id="31" name="Group 30"/>
                <p:cNvGrpSpPr/>
                <p:nvPr/>
              </p:nvGrpSpPr>
              <p:grpSpPr>
                <a:xfrm>
                  <a:off x="9008646" y="3365368"/>
                  <a:ext cx="211679" cy="211679"/>
                  <a:chOff x="1363509" y="2652243"/>
                  <a:chExt cx="1155999" cy="1155999"/>
                </a:xfrm>
              </p:grpSpPr>
              <p:sp>
                <p:nvSpPr>
                  <p:cNvPr id="185" name="12-Point Star 20"/>
                  <p:cNvSpPr/>
                  <p:nvPr/>
                </p:nvSpPr>
                <p:spPr>
                  <a:xfrm>
                    <a:off x="1363509" y="2652243"/>
                    <a:ext cx="1155999" cy="1155999"/>
                  </a:xfrm>
                  <a:custGeom>
                    <a:avLst/>
                    <a:gdLst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</a:cxnLst>
                    <a:rect l="l" t="t" r="r" b="b"/>
                    <a:pathLst>
                      <a:path w="1451610" h="1451610">
                        <a:moveTo>
                          <a:pt x="0" y="725805"/>
                        </a:moveTo>
                        <a:cubicBezTo>
                          <a:pt x="161689" y="790673"/>
                          <a:pt x="339421" y="687100"/>
                          <a:pt x="509131" y="667747"/>
                        </a:cubicBezTo>
                        <a:cubicBezTo>
                          <a:pt x="371834" y="566132"/>
                          <a:pt x="118231" y="592855"/>
                          <a:pt x="97239" y="362903"/>
                        </a:cubicBezTo>
                        <a:cubicBezTo>
                          <a:pt x="189721" y="527251"/>
                          <a:pt x="410539" y="499094"/>
                          <a:pt x="567189" y="567189"/>
                        </a:cubicBezTo>
                        <a:cubicBezTo>
                          <a:pt x="499094" y="410539"/>
                          <a:pt x="310682" y="330089"/>
                          <a:pt x="362903" y="97239"/>
                        </a:cubicBezTo>
                        <a:cubicBezTo>
                          <a:pt x="344202" y="298705"/>
                          <a:pt x="566132" y="371834"/>
                          <a:pt x="667747" y="509131"/>
                        </a:cubicBezTo>
                        <a:lnTo>
                          <a:pt x="725805" y="0"/>
                        </a:lnTo>
                        <a:lnTo>
                          <a:pt x="783863" y="509131"/>
                        </a:lnTo>
                        <a:cubicBezTo>
                          <a:pt x="885478" y="371834"/>
                          <a:pt x="1044243" y="329786"/>
                          <a:pt x="1088708" y="97239"/>
                        </a:cubicBezTo>
                        <a:cubicBezTo>
                          <a:pt x="1089192" y="345329"/>
                          <a:pt x="952517" y="410539"/>
                          <a:pt x="884421" y="567189"/>
                        </a:cubicBezTo>
                        <a:cubicBezTo>
                          <a:pt x="1041071" y="499094"/>
                          <a:pt x="1205742" y="543293"/>
                          <a:pt x="1354371" y="362903"/>
                        </a:cubicBezTo>
                        <a:cubicBezTo>
                          <a:pt x="1253169" y="576813"/>
                          <a:pt x="1079776" y="566132"/>
                          <a:pt x="942479" y="667747"/>
                        </a:cubicBezTo>
                        <a:cubicBezTo>
                          <a:pt x="1112189" y="687100"/>
                          <a:pt x="1210914" y="776436"/>
                          <a:pt x="1451610" y="725805"/>
                        </a:cubicBezTo>
                        <a:cubicBezTo>
                          <a:pt x="1273879" y="861463"/>
                          <a:pt x="1112189" y="764510"/>
                          <a:pt x="942479" y="783863"/>
                        </a:cubicBezTo>
                        <a:cubicBezTo>
                          <a:pt x="1079776" y="885478"/>
                          <a:pt x="1148494" y="1040433"/>
                          <a:pt x="1354371" y="1088708"/>
                        </a:cubicBezTo>
                        <a:cubicBezTo>
                          <a:pt x="1087231" y="1100622"/>
                          <a:pt x="1041071" y="952517"/>
                          <a:pt x="884421" y="884421"/>
                        </a:cubicBezTo>
                        <a:cubicBezTo>
                          <a:pt x="952517" y="1041071"/>
                          <a:pt x="959652" y="1209151"/>
                          <a:pt x="1088708" y="1354371"/>
                        </a:cubicBezTo>
                        <a:cubicBezTo>
                          <a:pt x="948993" y="1262794"/>
                          <a:pt x="885478" y="1079776"/>
                          <a:pt x="783863" y="942479"/>
                        </a:cubicBezTo>
                        <a:cubicBezTo>
                          <a:pt x="764510" y="1112189"/>
                          <a:pt x="821358" y="1308570"/>
                          <a:pt x="725805" y="1451610"/>
                        </a:cubicBezTo>
                        <a:cubicBezTo>
                          <a:pt x="778842" y="1297140"/>
                          <a:pt x="687100" y="1112189"/>
                          <a:pt x="667747" y="942479"/>
                        </a:cubicBezTo>
                        <a:cubicBezTo>
                          <a:pt x="566132" y="1079776"/>
                          <a:pt x="514048" y="1278034"/>
                          <a:pt x="362903" y="1354371"/>
                        </a:cubicBezTo>
                        <a:cubicBezTo>
                          <a:pt x="472908" y="1251061"/>
                          <a:pt x="499094" y="1041071"/>
                          <a:pt x="567189" y="884421"/>
                        </a:cubicBezTo>
                        <a:cubicBezTo>
                          <a:pt x="410539" y="952517"/>
                          <a:pt x="272939" y="1134912"/>
                          <a:pt x="97239" y="1088708"/>
                        </a:cubicBezTo>
                        <a:cubicBezTo>
                          <a:pt x="234536" y="1082343"/>
                          <a:pt x="371834" y="885478"/>
                          <a:pt x="509131" y="783863"/>
                        </a:cubicBezTo>
                        <a:cubicBezTo>
                          <a:pt x="339421" y="764510"/>
                          <a:pt x="149657" y="857453"/>
                          <a:pt x="0" y="725805"/>
                        </a:cubicBezTo>
                        <a:close/>
                      </a:path>
                    </a:pathLst>
                  </a:custGeom>
                  <a:solidFill>
                    <a:schemeClr val="accent4">
                      <a:lumMod val="20000"/>
                      <a:lumOff val="8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86" name="Oval 185"/>
                  <p:cNvSpPr/>
                  <p:nvPr/>
                </p:nvSpPr>
                <p:spPr>
                  <a:xfrm>
                    <a:off x="1819029" y="3093683"/>
                    <a:ext cx="254642" cy="254642"/>
                  </a:xfrm>
                  <a:prstGeom prst="ellipse">
                    <a:avLst/>
                  </a:prstGeom>
                  <a:solidFill>
                    <a:schemeClr val="accent2">
                      <a:lumMod val="60000"/>
                      <a:lumOff val="4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32" name="Group 31"/>
                <p:cNvGrpSpPr/>
                <p:nvPr/>
              </p:nvGrpSpPr>
              <p:grpSpPr>
                <a:xfrm>
                  <a:off x="8649092" y="2468203"/>
                  <a:ext cx="226813" cy="226813"/>
                  <a:chOff x="1363509" y="2652243"/>
                  <a:chExt cx="1155999" cy="1155999"/>
                </a:xfrm>
              </p:grpSpPr>
              <p:sp>
                <p:nvSpPr>
                  <p:cNvPr id="183" name="12-Point Star 20"/>
                  <p:cNvSpPr/>
                  <p:nvPr/>
                </p:nvSpPr>
                <p:spPr>
                  <a:xfrm>
                    <a:off x="1363509" y="2652243"/>
                    <a:ext cx="1155999" cy="1155999"/>
                  </a:xfrm>
                  <a:custGeom>
                    <a:avLst/>
                    <a:gdLst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</a:cxnLst>
                    <a:rect l="l" t="t" r="r" b="b"/>
                    <a:pathLst>
                      <a:path w="1451610" h="1451610">
                        <a:moveTo>
                          <a:pt x="0" y="725805"/>
                        </a:moveTo>
                        <a:cubicBezTo>
                          <a:pt x="161689" y="790673"/>
                          <a:pt x="339421" y="687100"/>
                          <a:pt x="509131" y="667747"/>
                        </a:cubicBezTo>
                        <a:cubicBezTo>
                          <a:pt x="371834" y="566132"/>
                          <a:pt x="118231" y="592855"/>
                          <a:pt x="97239" y="362903"/>
                        </a:cubicBezTo>
                        <a:cubicBezTo>
                          <a:pt x="189721" y="527251"/>
                          <a:pt x="410539" y="499094"/>
                          <a:pt x="567189" y="567189"/>
                        </a:cubicBezTo>
                        <a:cubicBezTo>
                          <a:pt x="499094" y="410539"/>
                          <a:pt x="310682" y="330089"/>
                          <a:pt x="362903" y="97239"/>
                        </a:cubicBezTo>
                        <a:cubicBezTo>
                          <a:pt x="344202" y="298705"/>
                          <a:pt x="566132" y="371834"/>
                          <a:pt x="667747" y="509131"/>
                        </a:cubicBezTo>
                        <a:lnTo>
                          <a:pt x="725805" y="0"/>
                        </a:lnTo>
                        <a:lnTo>
                          <a:pt x="783863" y="509131"/>
                        </a:lnTo>
                        <a:cubicBezTo>
                          <a:pt x="885478" y="371834"/>
                          <a:pt x="1044243" y="329786"/>
                          <a:pt x="1088708" y="97239"/>
                        </a:cubicBezTo>
                        <a:cubicBezTo>
                          <a:pt x="1089192" y="345329"/>
                          <a:pt x="952517" y="410539"/>
                          <a:pt x="884421" y="567189"/>
                        </a:cubicBezTo>
                        <a:cubicBezTo>
                          <a:pt x="1041071" y="499094"/>
                          <a:pt x="1205742" y="543293"/>
                          <a:pt x="1354371" y="362903"/>
                        </a:cubicBezTo>
                        <a:cubicBezTo>
                          <a:pt x="1253169" y="576813"/>
                          <a:pt x="1079776" y="566132"/>
                          <a:pt x="942479" y="667747"/>
                        </a:cubicBezTo>
                        <a:cubicBezTo>
                          <a:pt x="1112189" y="687100"/>
                          <a:pt x="1210914" y="776436"/>
                          <a:pt x="1451610" y="725805"/>
                        </a:cubicBezTo>
                        <a:cubicBezTo>
                          <a:pt x="1273879" y="861463"/>
                          <a:pt x="1112189" y="764510"/>
                          <a:pt x="942479" y="783863"/>
                        </a:cubicBezTo>
                        <a:cubicBezTo>
                          <a:pt x="1079776" y="885478"/>
                          <a:pt x="1148494" y="1040433"/>
                          <a:pt x="1354371" y="1088708"/>
                        </a:cubicBezTo>
                        <a:cubicBezTo>
                          <a:pt x="1087231" y="1100622"/>
                          <a:pt x="1041071" y="952517"/>
                          <a:pt x="884421" y="884421"/>
                        </a:cubicBezTo>
                        <a:cubicBezTo>
                          <a:pt x="952517" y="1041071"/>
                          <a:pt x="959652" y="1209151"/>
                          <a:pt x="1088708" y="1354371"/>
                        </a:cubicBezTo>
                        <a:cubicBezTo>
                          <a:pt x="948993" y="1262794"/>
                          <a:pt x="885478" y="1079776"/>
                          <a:pt x="783863" y="942479"/>
                        </a:cubicBezTo>
                        <a:cubicBezTo>
                          <a:pt x="764510" y="1112189"/>
                          <a:pt x="821358" y="1308570"/>
                          <a:pt x="725805" y="1451610"/>
                        </a:cubicBezTo>
                        <a:cubicBezTo>
                          <a:pt x="778842" y="1297140"/>
                          <a:pt x="687100" y="1112189"/>
                          <a:pt x="667747" y="942479"/>
                        </a:cubicBezTo>
                        <a:cubicBezTo>
                          <a:pt x="566132" y="1079776"/>
                          <a:pt x="514048" y="1278034"/>
                          <a:pt x="362903" y="1354371"/>
                        </a:cubicBezTo>
                        <a:cubicBezTo>
                          <a:pt x="472908" y="1251061"/>
                          <a:pt x="499094" y="1041071"/>
                          <a:pt x="567189" y="884421"/>
                        </a:cubicBezTo>
                        <a:cubicBezTo>
                          <a:pt x="410539" y="952517"/>
                          <a:pt x="272939" y="1134912"/>
                          <a:pt x="97239" y="1088708"/>
                        </a:cubicBezTo>
                        <a:cubicBezTo>
                          <a:pt x="234536" y="1082343"/>
                          <a:pt x="371834" y="885478"/>
                          <a:pt x="509131" y="783863"/>
                        </a:cubicBezTo>
                        <a:cubicBezTo>
                          <a:pt x="339421" y="764510"/>
                          <a:pt x="149657" y="857453"/>
                          <a:pt x="0" y="725805"/>
                        </a:cubicBezTo>
                        <a:close/>
                      </a:path>
                    </a:pathLst>
                  </a:custGeom>
                  <a:solidFill>
                    <a:schemeClr val="accent4">
                      <a:lumMod val="20000"/>
                      <a:lumOff val="8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84" name="Oval 183"/>
                  <p:cNvSpPr/>
                  <p:nvPr/>
                </p:nvSpPr>
                <p:spPr>
                  <a:xfrm>
                    <a:off x="1819029" y="3093683"/>
                    <a:ext cx="254642" cy="254642"/>
                  </a:xfrm>
                  <a:prstGeom prst="ellipse">
                    <a:avLst/>
                  </a:prstGeom>
                  <a:solidFill>
                    <a:schemeClr val="accent2">
                      <a:lumMod val="60000"/>
                      <a:lumOff val="4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33" name="Group 32"/>
                <p:cNvGrpSpPr/>
                <p:nvPr/>
              </p:nvGrpSpPr>
              <p:grpSpPr>
                <a:xfrm>
                  <a:off x="8890811" y="3176832"/>
                  <a:ext cx="211679" cy="211679"/>
                  <a:chOff x="1363509" y="2652243"/>
                  <a:chExt cx="1155999" cy="1155999"/>
                </a:xfrm>
              </p:grpSpPr>
              <p:sp>
                <p:nvSpPr>
                  <p:cNvPr id="181" name="12-Point Star 20"/>
                  <p:cNvSpPr/>
                  <p:nvPr/>
                </p:nvSpPr>
                <p:spPr>
                  <a:xfrm>
                    <a:off x="1363509" y="2652243"/>
                    <a:ext cx="1155999" cy="1155999"/>
                  </a:xfrm>
                  <a:custGeom>
                    <a:avLst/>
                    <a:gdLst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</a:cxnLst>
                    <a:rect l="l" t="t" r="r" b="b"/>
                    <a:pathLst>
                      <a:path w="1451610" h="1451610">
                        <a:moveTo>
                          <a:pt x="0" y="725805"/>
                        </a:moveTo>
                        <a:cubicBezTo>
                          <a:pt x="161689" y="790673"/>
                          <a:pt x="339421" y="687100"/>
                          <a:pt x="509131" y="667747"/>
                        </a:cubicBezTo>
                        <a:cubicBezTo>
                          <a:pt x="371834" y="566132"/>
                          <a:pt x="118231" y="592855"/>
                          <a:pt x="97239" y="362903"/>
                        </a:cubicBezTo>
                        <a:cubicBezTo>
                          <a:pt x="189721" y="527251"/>
                          <a:pt x="410539" y="499094"/>
                          <a:pt x="567189" y="567189"/>
                        </a:cubicBezTo>
                        <a:cubicBezTo>
                          <a:pt x="499094" y="410539"/>
                          <a:pt x="310682" y="330089"/>
                          <a:pt x="362903" y="97239"/>
                        </a:cubicBezTo>
                        <a:cubicBezTo>
                          <a:pt x="344202" y="298705"/>
                          <a:pt x="566132" y="371834"/>
                          <a:pt x="667747" y="509131"/>
                        </a:cubicBezTo>
                        <a:lnTo>
                          <a:pt x="725805" y="0"/>
                        </a:lnTo>
                        <a:lnTo>
                          <a:pt x="783863" y="509131"/>
                        </a:lnTo>
                        <a:cubicBezTo>
                          <a:pt x="885478" y="371834"/>
                          <a:pt x="1044243" y="329786"/>
                          <a:pt x="1088708" y="97239"/>
                        </a:cubicBezTo>
                        <a:cubicBezTo>
                          <a:pt x="1089192" y="345329"/>
                          <a:pt x="952517" y="410539"/>
                          <a:pt x="884421" y="567189"/>
                        </a:cubicBezTo>
                        <a:cubicBezTo>
                          <a:pt x="1041071" y="499094"/>
                          <a:pt x="1205742" y="543293"/>
                          <a:pt x="1354371" y="362903"/>
                        </a:cubicBezTo>
                        <a:cubicBezTo>
                          <a:pt x="1253169" y="576813"/>
                          <a:pt x="1079776" y="566132"/>
                          <a:pt x="942479" y="667747"/>
                        </a:cubicBezTo>
                        <a:cubicBezTo>
                          <a:pt x="1112189" y="687100"/>
                          <a:pt x="1210914" y="776436"/>
                          <a:pt x="1451610" y="725805"/>
                        </a:cubicBezTo>
                        <a:cubicBezTo>
                          <a:pt x="1273879" y="861463"/>
                          <a:pt x="1112189" y="764510"/>
                          <a:pt x="942479" y="783863"/>
                        </a:cubicBezTo>
                        <a:cubicBezTo>
                          <a:pt x="1079776" y="885478"/>
                          <a:pt x="1148494" y="1040433"/>
                          <a:pt x="1354371" y="1088708"/>
                        </a:cubicBezTo>
                        <a:cubicBezTo>
                          <a:pt x="1087231" y="1100622"/>
                          <a:pt x="1041071" y="952517"/>
                          <a:pt x="884421" y="884421"/>
                        </a:cubicBezTo>
                        <a:cubicBezTo>
                          <a:pt x="952517" y="1041071"/>
                          <a:pt x="959652" y="1209151"/>
                          <a:pt x="1088708" y="1354371"/>
                        </a:cubicBezTo>
                        <a:cubicBezTo>
                          <a:pt x="948993" y="1262794"/>
                          <a:pt x="885478" y="1079776"/>
                          <a:pt x="783863" y="942479"/>
                        </a:cubicBezTo>
                        <a:cubicBezTo>
                          <a:pt x="764510" y="1112189"/>
                          <a:pt x="821358" y="1308570"/>
                          <a:pt x="725805" y="1451610"/>
                        </a:cubicBezTo>
                        <a:cubicBezTo>
                          <a:pt x="778842" y="1297140"/>
                          <a:pt x="687100" y="1112189"/>
                          <a:pt x="667747" y="942479"/>
                        </a:cubicBezTo>
                        <a:cubicBezTo>
                          <a:pt x="566132" y="1079776"/>
                          <a:pt x="514048" y="1278034"/>
                          <a:pt x="362903" y="1354371"/>
                        </a:cubicBezTo>
                        <a:cubicBezTo>
                          <a:pt x="472908" y="1251061"/>
                          <a:pt x="499094" y="1041071"/>
                          <a:pt x="567189" y="884421"/>
                        </a:cubicBezTo>
                        <a:cubicBezTo>
                          <a:pt x="410539" y="952517"/>
                          <a:pt x="272939" y="1134912"/>
                          <a:pt x="97239" y="1088708"/>
                        </a:cubicBezTo>
                        <a:cubicBezTo>
                          <a:pt x="234536" y="1082343"/>
                          <a:pt x="371834" y="885478"/>
                          <a:pt x="509131" y="783863"/>
                        </a:cubicBezTo>
                        <a:cubicBezTo>
                          <a:pt x="339421" y="764510"/>
                          <a:pt x="149657" y="857453"/>
                          <a:pt x="0" y="725805"/>
                        </a:cubicBezTo>
                        <a:close/>
                      </a:path>
                    </a:pathLst>
                  </a:custGeom>
                  <a:solidFill>
                    <a:schemeClr val="accent4">
                      <a:lumMod val="20000"/>
                      <a:lumOff val="8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82" name="Oval 181"/>
                  <p:cNvSpPr/>
                  <p:nvPr/>
                </p:nvSpPr>
                <p:spPr>
                  <a:xfrm>
                    <a:off x="1819029" y="3093683"/>
                    <a:ext cx="254642" cy="254642"/>
                  </a:xfrm>
                  <a:prstGeom prst="ellipse">
                    <a:avLst/>
                  </a:prstGeom>
                  <a:solidFill>
                    <a:schemeClr val="accent2">
                      <a:lumMod val="60000"/>
                      <a:lumOff val="4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34" name="Group 33"/>
                <p:cNvGrpSpPr/>
                <p:nvPr/>
              </p:nvGrpSpPr>
              <p:grpSpPr>
                <a:xfrm>
                  <a:off x="8801256" y="2936449"/>
                  <a:ext cx="211679" cy="211679"/>
                  <a:chOff x="1363509" y="2652243"/>
                  <a:chExt cx="1155999" cy="1155999"/>
                </a:xfrm>
              </p:grpSpPr>
              <p:sp>
                <p:nvSpPr>
                  <p:cNvPr id="179" name="12-Point Star 20"/>
                  <p:cNvSpPr/>
                  <p:nvPr/>
                </p:nvSpPr>
                <p:spPr>
                  <a:xfrm>
                    <a:off x="1363509" y="2652243"/>
                    <a:ext cx="1155999" cy="1155999"/>
                  </a:xfrm>
                  <a:custGeom>
                    <a:avLst/>
                    <a:gdLst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</a:cxnLst>
                    <a:rect l="l" t="t" r="r" b="b"/>
                    <a:pathLst>
                      <a:path w="1451610" h="1451610">
                        <a:moveTo>
                          <a:pt x="0" y="725805"/>
                        </a:moveTo>
                        <a:cubicBezTo>
                          <a:pt x="161689" y="790673"/>
                          <a:pt x="339421" y="687100"/>
                          <a:pt x="509131" y="667747"/>
                        </a:cubicBezTo>
                        <a:cubicBezTo>
                          <a:pt x="371834" y="566132"/>
                          <a:pt x="118231" y="592855"/>
                          <a:pt x="97239" y="362903"/>
                        </a:cubicBezTo>
                        <a:cubicBezTo>
                          <a:pt x="189721" y="527251"/>
                          <a:pt x="410539" y="499094"/>
                          <a:pt x="567189" y="567189"/>
                        </a:cubicBezTo>
                        <a:cubicBezTo>
                          <a:pt x="499094" y="410539"/>
                          <a:pt x="310682" y="330089"/>
                          <a:pt x="362903" y="97239"/>
                        </a:cubicBezTo>
                        <a:cubicBezTo>
                          <a:pt x="344202" y="298705"/>
                          <a:pt x="566132" y="371834"/>
                          <a:pt x="667747" y="509131"/>
                        </a:cubicBezTo>
                        <a:lnTo>
                          <a:pt x="725805" y="0"/>
                        </a:lnTo>
                        <a:lnTo>
                          <a:pt x="783863" y="509131"/>
                        </a:lnTo>
                        <a:cubicBezTo>
                          <a:pt x="885478" y="371834"/>
                          <a:pt x="1044243" y="329786"/>
                          <a:pt x="1088708" y="97239"/>
                        </a:cubicBezTo>
                        <a:cubicBezTo>
                          <a:pt x="1089192" y="345329"/>
                          <a:pt x="952517" y="410539"/>
                          <a:pt x="884421" y="567189"/>
                        </a:cubicBezTo>
                        <a:cubicBezTo>
                          <a:pt x="1041071" y="499094"/>
                          <a:pt x="1205742" y="543293"/>
                          <a:pt x="1354371" y="362903"/>
                        </a:cubicBezTo>
                        <a:cubicBezTo>
                          <a:pt x="1253169" y="576813"/>
                          <a:pt x="1079776" y="566132"/>
                          <a:pt x="942479" y="667747"/>
                        </a:cubicBezTo>
                        <a:cubicBezTo>
                          <a:pt x="1112189" y="687100"/>
                          <a:pt x="1210914" y="776436"/>
                          <a:pt x="1451610" y="725805"/>
                        </a:cubicBezTo>
                        <a:cubicBezTo>
                          <a:pt x="1273879" y="861463"/>
                          <a:pt x="1112189" y="764510"/>
                          <a:pt x="942479" y="783863"/>
                        </a:cubicBezTo>
                        <a:cubicBezTo>
                          <a:pt x="1079776" y="885478"/>
                          <a:pt x="1148494" y="1040433"/>
                          <a:pt x="1354371" y="1088708"/>
                        </a:cubicBezTo>
                        <a:cubicBezTo>
                          <a:pt x="1087231" y="1100622"/>
                          <a:pt x="1041071" y="952517"/>
                          <a:pt x="884421" y="884421"/>
                        </a:cubicBezTo>
                        <a:cubicBezTo>
                          <a:pt x="952517" y="1041071"/>
                          <a:pt x="959652" y="1209151"/>
                          <a:pt x="1088708" y="1354371"/>
                        </a:cubicBezTo>
                        <a:cubicBezTo>
                          <a:pt x="948993" y="1262794"/>
                          <a:pt x="885478" y="1079776"/>
                          <a:pt x="783863" y="942479"/>
                        </a:cubicBezTo>
                        <a:cubicBezTo>
                          <a:pt x="764510" y="1112189"/>
                          <a:pt x="821358" y="1308570"/>
                          <a:pt x="725805" y="1451610"/>
                        </a:cubicBezTo>
                        <a:cubicBezTo>
                          <a:pt x="778842" y="1297140"/>
                          <a:pt x="687100" y="1112189"/>
                          <a:pt x="667747" y="942479"/>
                        </a:cubicBezTo>
                        <a:cubicBezTo>
                          <a:pt x="566132" y="1079776"/>
                          <a:pt x="514048" y="1278034"/>
                          <a:pt x="362903" y="1354371"/>
                        </a:cubicBezTo>
                        <a:cubicBezTo>
                          <a:pt x="472908" y="1251061"/>
                          <a:pt x="499094" y="1041071"/>
                          <a:pt x="567189" y="884421"/>
                        </a:cubicBezTo>
                        <a:cubicBezTo>
                          <a:pt x="410539" y="952517"/>
                          <a:pt x="272939" y="1134912"/>
                          <a:pt x="97239" y="1088708"/>
                        </a:cubicBezTo>
                        <a:cubicBezTo>
                          <a:pt x="234536" y="1082343"/>
                          <a:pt x="371834" y="885478"/>
                          <a:pt x="509131" y="783863"/>
                        </a:cubicBezTo>
                        <a:cubicBezTo>
                          <a:pt x="339421" y="764510"/>
                          <a:pt x="149657" y="857453"/>
                          <a:pt x="0" y="725805"/>
                        </a:cubicBezTo>
                        <a:close/>
                      </a:path>
                    </a:pathLst>
                  </a:custGeom>
                  <a:solidFill>
                    <a:schemeClr val="accent4">
                      <a:lumMod val="20000"/>
                      <a:lumOff val="8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80" name="Oval 179"/>
                  <p:cNvSpPr/>
                  <p:nvPr/>
                </p:nvSpPr>
                <p:spPr>
                  <a:xfrm>
                    <a:off x="1819029" y="3093683"/>
                    <a:ext cx="254642" cy="254642"/>
                  </a:xfrm>
                  <a:prstGeom prst="ellipse">
                    <a:avLst/>
                  </a:prstGeom>
                  <a:solidFill>
                    <a:schemeClr val="accent2">
                      <a:lumMod val="60000"/>
                      <a:lumOff val="4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35" name="Group 34"/>
                <p:cNvGrpSpPr/>
                <p:nvPr/>
              </p:nvGrpSpPr>
              <p:grpSpPr>
                <a:xfrm>
                  <a:off x="8725841" y="2714919"/>
                  <a:ext cx="211679" cy="211679"/>
                  <a:chOff x="1363509" y="2652243"/>
                  <a:chExt cx="1155999" cy="1155999"/>
                </a:xfrm>
              </p:grpSpPr>
              <p:sp>
                <p:nvSpPr>
                  <p:cNvPr id="177" name="12-Point Star 20"/>
                  <p:cNvSpPr/>
                  <p:nvPr/>
                </p:nvSpPr>
                <p:spPr>
                  <a:xfrm>
                    <a:off x="1363509" y="2652243"/>
                    <a:ext cx="1155999" cy="1155999"/>
                  </a:xfrm>
                  <a:custGeom>
                    <a:avLst/>
                    <a:gdLst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</a:cxnLst>
                    <a:rect l="l" t="t" r="r" b="b"/>
                    <a:pathLst>
                      <a:path w="1451610" h="1451610">
                        <a:moveTo>
                          <a:pt x="0" y="725805"/>
                        </a:moveTo>
                        <a:cubicBezTo>
                          <a:pt x="161689" y="790673"/>
                          <a:pt x="339421" y="687100"/>
                          <a:pt x="509131" y="667747"/>
                        </a:cubicBezTo>
                        <a:cubicBezTo>
                          <a:pt x="371834" y="566132"/>
                          <a:pt x="118231" y="592855"/>
                          <a:pt x="97239" y="362903"/>
                        </a:cubicBezTo>
                        <a:cubicBezTo>
                          <a:pt x="189721" y="527251"/>
                          <a:pt x="410539" y="499094"/>
                          <a:pt x="567189" y="567189"/>
                        </a:cubicBezTo>
                        <a:cubicBezTo>
                          <a:pt x="499094" y="410539"/>
                          <a:pt x="310682" y="330089"/>
                          <a:pt x="362903" y="97239"/>
                        </a:cubicBezTo>
                        <a:cubicBezTo>
                          <a:pt x="344202" y="298705"/>
                          <a:pt x="566132" y="371834"/>
                          <a:pt x="667747" y="509131"/>
                        </a:cubicBezTo>
                        <a:lnTo>
                          <a:pt x="725805" y="0"/>
                        </a:lnTo>
                        <a:lnTo>
                          <a:pt x="783863" y="509131"/>
                        </a:lnTo>
                        <a:cubicBezTo>
                          <a:pt x="885478" y="371834"/>
                          <a:pt x="1044243" y="329786"/>
                          <a:pt x="1088708" y="97239"/>
                        </a:cubicBezTo>
                        <a:cubicBezTo>
                          <a:pt x="1089192" y="345329"/>
                          <a:pt x="952517" y="410539"/>
                          <a:pt x="884421" y="567189"/>
                        </a:cubicBezTo>
                        <a:cubicBezTo>
                          <a:pt x="1041071" y="499094"/>
                          <a:pt x="1205742" y="543293"/>
                          <a:pt x="1354371" y="362903"/>
                        </a:cubicBezTo>
                        <a:cubicBezTo>
                          <a:pt x="1253169" y="576813"/>
                          <a:pt x="1079776" y="566132"/>
                          <a:pt x="942479" y="667747"/>
                        </a:cubicBezTo>
                        <a:cubicBezTo>
                          <a:pt x="1112189" y="687100"/>
                          <a:pt x="1210914" y="776436"/>
                          <a:pt x="1451610" y="725805"/>
                        </a:cubicBezTo>
                        <a:cubicBezTo>
                          <a:pt x="1273879" y="861463"/>
                          <a:pt x="1112189" y="764510"/>
                          <a:pt x="942479" y="783863"/>
                        </a:cubicBezTo>
                        <a:cubicBezTo>
                          <a:pt x="1079776" y="885478"/>
                          <a:pt x="1148494" y="1040433"/>
                          <a:pt x="1354371" y="1088708"/>
                        </a:cubicBezTo>
                        <a:cubicBezTo>
                          <a:pt x="1087231" y="1100622"/>
                          <a:pt x="1041071" y="952517"/>
                          <a:pt x="884421" y="884421"/>
                        </a:cubicBezTo>
                        <a:cubicBezTo>
                          <a:pt x="952517" y="1041071"/>
                          <a:pt x="959652" y="1209151"/>
                          <a:pt x="1088708" y="1354371"/>
                        </a:cubicBezTo>
                        <a:cubicBezTo>
                          <a:pt x="948993" y="1262794"/>
                          <a:pt x="885478" y="1079776"/>
                          <a:pt x="783863" y="942479"/>
                        </a:cubicBezTo>
                        <a:cubicBezTo>
                          <a:pt x="764510" y="1112189"/>
                          <a:pt x="821358" y="1308570"/>
                          <a:pt x="725805" y="1451610"/>
                        </a:cubicBezTo>
                        <a:cubicBezTo>
                          <a:pt x="778842" y="1297140"/>
                          <a:pt x="687100" y="1112189"/>
                          <a:pt x="667747" y="942479"/>
                        </a:cubicBezTo>
                        <a:cubicBezTo>
                          <a:pt x="566132" y="1079776"/>
                          <a:pt x="514048" y="1278034"/>
                          <a:pt x="362903" y="1354371"/>
                        </a:cubicBezTo>
                        <a:cubicBezTo>
                          <a:pt x="472908" y="1251061"/>
                          <a:pt x="499094" y="1041071"/>
                          <a:pt x="567189" y="884421"/>
                        </a:cubicBezTo>
                        <a:cubicBezTo>
                          <a:pt x="410539" y="952517"/>
                          <a:pt x="272939" y="1134912"/>
                          <a:pt x="97239" y="1088708"/>
                        </a:cubicBezTo>
                        <a:cubicBezTo>
                          <a:pt x="234536" y="1082343"/>
                          <a:pt x="371834" y="885478"/>
                          <a:pt x="509131" y="783863"/>
                        </a:cubicBezTo>
                        <a:cubicBezTo>
                          <a:pt x="339421" y="764510"/>
                          <a:pt x="149657" y="857453"/>
                          <a:pt x="0" y="725805"/>
                        </a:cubicBezTo>
                        <a:close/>
                      </a:path>
                    </a:pathLst>
                  </a:custGeom>
                  <a:solidFill>
                    <a:schemeClr val="accent4">
                      <a:lumMod val="20000"/>
                      <a:lumOff val="8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78" name="Oval 177"/>
                  <p:cNvSpPr/>
                  <p:nvPr/>
                </p:nvSpPr>
                <p:spPr>
                  <a:xfrm>
                    <a:off x="1819029" y="3093683"/>
                    <a:ext cx="254642" cy="254642"/>
                  </a:xfrm>
                  <a:prstGeom prst="ellipse">
                    <a:avLst/>
                  </a:prstGeom>
                  <a:solidFill>
                    <a:schemeClr val="accent2">
                      <a:lumMod val="60000"/>
                      <a:lumOff val="4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36" name="Group 35"/>
                <p:cNvGrpSpPr/>
                <p:nvPr/>
              </p:nvGrpSpPr>
              <p:grpSpPr>
                <a:xfrm>
                  <a:off x="8597245" y="2227819"/>
                  <a:ext cx="226813" cy="226813"/>
                  <a:chOff x="1363509" y="2652243"/>
                  <a:chExt cx="1155999" cy="1155999"/>
                </a:xfrm>
              </p:grpSpPr>
              <p:sp>
                <p:nvSpPr>
                  <p:cNvPr id="175" name="12-Point Star 20"/>
                  <p:cNvSpPr/>
                  <p:nvPr/>
                </p:nvSpPr>
                <p:spPr>
                  <a:xfrm>
                    <a:off x="1363509" y="2652243"/>
                    <a:ext cx="1155999" cy="1155999"/>
                  </a:xfrm>
                  <a:custGeom>
                    <a:avLst/>
                    <a:gdLst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</a:cxnLst>
                    <a:rect l="l" t="t" r="r" b="b"/>
                    <a:pathLst>
                      <a:path w="1451610" h="1451610">
                        <a:moveTo>
                          <a:pt x="0" y="725805"/>
                        </a:moveTo>
                        <a:cubicBezTo>
                          <a:pt x="161689" y="790673"/>
                          <a:pt x="339421" y="687100"/>
                          <a:pt x="509131" y="667747"/>
                        </a:cubicBezTo>
                        <a:cubicBezTo>
                          <a:pt x="371834" y="566132"/>
                          <a:pt x="118231" y="592855"/>
                          <a:pt x="97239" y="362903"/>
                        </a:cubicBezTo>
                        <a:cubicBezTo>
                          <a:pt x="189721" y="527251"/>
                          <a:pt x="410539" y="499094"/>
                          <a:pt x="567189" y="567189"/>
                        </a:cubicBezTo>
                        <a:cubicBezTo>
                          <a:pt x="499094" y="410539"/>
                          <a:pt x="310682" y="330089"/>
                          <a:pt x="362903" y="97239"/>
                        </a:cubicBezTo>
                        <a:cubicBezTo>
                          <a:pt x="344202" y="298705"/>
                          <a:pt x="566132" y="371834"/>
                          <a:pt x="667747" y="509131"/>
                        </a:cubicBezTo>
                        <a:lnTo>
                          <a:pt x="725805" y="0"/>
                        </a:lnTo>
                        <a:lnTo>
                          <a:pt x="783863" y="509131"/>
                        </a:lnTo>
                        <a:cubicBezTo>
                          <a:pt x="885478" y="371834"/>
                          <a:pt x="1044243" y="329786"/>
                          <a:pt x="1088708" y="97239"/>
                        </a:cubicBezTo>
                        <a:cubicBezTo>
                          <a:pt x="1089192" y="345329"/>
                          <a:pt x="952517" y="410539"/>
                          <a:pt x="884421" y="567189"/>
                        </a:cubicBezTo>
                        <a:cubicBezTo>
                          <a:pt x="1041071" y="499094"/>
                          <a:pt x="1205742" y="543293"/>
                          <a:pt x="1354371" y="362903"/>
                        </a:cubicBezTo>
                        <a:cubicBezTo>
                          <a:pt x="1253169" y="576813"/>
                          <a:pt x="1079776" y="566132"/>
                          <a:pt x="942479" y="667747"/>
                        </a:cubicBezTo>
                        <a:cubicBezTo>
                          <a:pt x="1112189" y="687100"/>
                          <a:pt x="1210914" y="776436"/>
                          <a:pt x="1451610" y="725805"/>
                        </a:cubicBezTo>
                        <a:cubicBezTo>
                          <a:pt x="1273879" y="861463"/>
                          <a:pt x="1112189" y="764510"/>
                          <a:pt x="942479" y="783863"/>
                        </a:cubicBezTo>
                        <a:cubicBezTo>
                          <a:pt x="1079776" y="885478"/>
                          <a:pt x="1148494" y="1040433"/>
                          <a:pt x="1354371" y="1088708"/>
                        </a:cubicBezTo>
                        <a:cubicBezTo>
                          <a:pt x="1087231" y="1100622"/>
                          <a:pt x="1041071" y="952517"/>
                          <a:pt x="884421" y="884421"/>
                        </a:cubicBezTo>
                        <a:cubicBezTo>
                          <a:pt x="952517" y="1041071"/>
                          <a:pt x="959652" y="1209151"/>
                          <a:pt x="1088708" y="1354371"/>
                        </a:cubicBezTo>
                        <a:cubicBezTo>
                          <a:pt x="948993" y="1262794"/>
                          <a:pt x="885478" y="1079776"/>
                          <a:pt x="783863" y="942479"/>
                        </a:cubicBezTo>
                        <a:cubicBezTo>
                          <a:pt x="764510" y="1112189"/>
                          <a:pt x="821358" y="1308570"/>
                          <a:pt x="725805" y="1451610"/>
                        </a:cubicBezTo>
                        <a:cubicBezTo>
                          <a:pt x="778842" y="1297140"/>
                          <a:pt x="687100" y="1112189"/>
                          <a:pt x="667747" y="942479"/>
                        </a:cubicBezTo>
                        <a:cubicBezTo>
                          <a:pt x="566132" y="1079776"/>
                          <a:pt x="514048" y="1278034"/>
                          <a:pt x="362903" y="1354371"/>
                        </a:cubicBezTo>
                        <a:cubicBezTo>
                          <a:pt x="472908" y="1251061"/>
                          <a:pt x="499094" y="1041071"/>
                          <a:pt x="567189" y="884421"/>
                        </a:cubicBezTo>
                        <a:cubicBezTo>
                          <a:pt x="410539" y="952517"/>
                          <a:pt x="272939" y="1134912"/>
                          <a:pt x="97239" y="1088708"/>
                        </a:cubicBezTo>
                        <a:cubicBezTo>
                          <a:pt x="234536" y="1082343"/>
                          <a:pt x="371834" y="885478"/>
                          <a:pt x="509131" y="783863"/>
                        </a:cubicBezTo>
                        <a:cubicBezTo>
                          <a:pt x="339421" y="764510"/>
                          <a:pt x="149657" y="857453"/>
                          <a:pt x="0" y="725805"/>
                        </a:cubicBezTo>
                        <a:close/>
                      </a:path>
                    </a:pathLst>
                  </a:custGeom>
                  <a:solidFill>
                    <a:schemeClr val="accent4">
                      <a:lumMod val="20000"/>
                      <a:lumOff val="8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76" name="Oval 175"/>
                  <p:cNvSpPr/>
                  <p:nvPr/>
                </p:nvSpPr>
                <p:spPr>
                  <a:xfrm>
                    <a:off x="1819029" y="3093683"/>
                    <a:ext cx="254642" cy="254642"/>
                  </a:xfrm>
                  <a:prstGeom prst="ellipse">
                    <a:avLst/>
                  </a:prstGeom>
                  <a:solidFill>
                    <a:schemeClr val="accent2">
                      <a:lumMod val="60000"/>
                      <a:lumOff val="4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37" name="Group 36"/>
                <p:cNvGrpSpPr/>
                <p:nvPr/>
              </p:nvGrpSpPr>
              <p:grpSpPr>
                <a:xfrm>
                  <a:off x="8592532" y="2006289"/>
                  <a:ext cx="226813" cy="226813"/>
                  <a:chOff x="1363509" y="2652243"/>
                  <a:chExt cx="1155999" cy="1155999"/>
                </a:xfrm>
              </p:grpSpPr>
              <p:sp>
                <p:nvSpPr>
                  <p:cNvPr id="173" name="12-Point Star 20"/>
                  <p:cNvSpPr/>
                  <p:nvPr/>
                </p:nvSpPr>
                <p:spPr>
                  <a:xfrm>
                    <a:off x="1363509" y="2652243"/>
                    <a:ext cx="1155999" cy="1155999"/>
                  </a:xfrm>
                  <a:custGeom>
                    <a:avLst/>
                    <a:gdLst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</a:cxnLst>
                    <a:rect l="l" t="t" r="r" b="b"/>
                    <a:pathLst>
                      <a:path w="1451610" h="1451610">
                        <a:moveTo>
                          <a:pt x="0" y="725805"/>
                        </a:moveTo>
                        <a:cubicBezTo>
                          <a:pt x="161689" y="790673"/>
                          <a:pt x="339421" y="687100"/>
                          <a:pt x="509131" y="667747"/>
                        </a:cubicBezTo>
                        <a:cubicBezTo>
                          <a:pt x="371834" y="566132"/>
                          <a:pt x="118231" y="592855"/>
                          <a:pt x="97239" y="362903"/>
                        </a:cubicBezTo>
                        <a:cubicBezTo>
                          <a:pt x="189721" y="527251"/>
                          <a:pt x="410539" y="499094"/>
                          <a:pt x="567189" y="567189"/>
                        </a:cubicBezTo>
                        <a:cubicBezTo>
                          <a:pt x="499094" y="410539"/>
                          <a:pt x="310682" y="330089"/>
                          <a:pt x="362903" y="97239"/>
                        </a:cubicBezTo>
                        <a:cubicBezTo>
                          <a:pt x="344202" y="298705"/>
                          <a:pt x="566132" y="371834"/>
                          <a:pt x="667747" y="509131"/>
                        </a:cubicBezTo>
                        <a:lnTo>
                          <a:pt x="725805" y="0"/>
                        </a:lnTo>
                        <a:lnTo>
                          <a:pt x="783863" y="509131"/>
                        </a:lnTo>
                        <a:cubicBezTo>
                          <a:pt x="885478" y="371834"/>
                          <a:pt x="1044243" y="329786"/>
                          <a:pt x="1088708" y="97239"/>
                        </a:cubicBezTo>
                        <a:cubicBezTo>
                          <a:pt x="1089192" y="345329"/>
                          <a:pt x="952517" y="410539"/>
                          <a:pt x="884421" y="567189"/>
                        </a:cubicBezTo>
                        <a:cubicBezTo>
                          <a:pt x="1041071" y="499094"/>
                          <a:pt x="1205742" y="543293"/>
                          <a:pt x="1354371" y="362903"/>
                        </a:cubicBezTo>
                        <a:cubicBezTo>
                          <a:pt x="1253169" y="576813"/>
                          <a:pt x="1079776" y="566132"/>
                          <a:pt x="942479" y="667747"/>
                        </a:cubicBezTo>
                        <a:cubicBezTo>
                          <a:pt x="1112189" y="687100"/>
                          <a:pt x="1210914" y="776436"/>
                          <a:pt x="1451610" y="725805"/>
                        </a:cubicBezTo>
                        <a:cubicBezTo>
                          <a:pt x="1273879" y="861463"/>
                          <a:pt x="1112189" y="764510"/>
                          <a:pt x="942479" y="783863"/>
                        </a:cubicBezTo>
                        <a:cubicBezTo>
                          <a:pt x="1079776" y="885478"/>
                          <a:pt x="1148494" y="1040433"/>
                          <a:pt x="1354371" y="1088708"/>
                        </a:cubicBezTo>
                        <a:cubicBezTo>
                          <a:pt x="1087231" y="1100622"/>
                          <a:pt x="1041071" y="952517"/>
                          <a:pt x="884421" y="884421"/>
                        </a:cubicBezTo>
                        <a:cubicBezTo>
                          <a:pt x="952517" y="1041071"/>
                          <a:pt x="959652" y="1209151"/>
                          <a:pt x="1088708" y="1354371"/>
                        </a:cubicBezTo>
                        <a:cubicBezTo>
                          <a:pt x="948993" y="1262794"/>
                          <a:pt x="885478" y="1079776"/>
                          <a:pt x="783863" y="942479"/>
                        </a:cubicBezTo>
                        <a:cubicBezTo>
                          <a:pt x="764510" y="1112189"/>
                          <a:pt x="821358" y="1308570"/>
                          <a:pt x="725805" y="1451610"/>
                        </a:cubicBezTo>
                        <a:cubicBezTo>
                          <a:pt x="778842" y="1297140"/>
                          <a:pt x="687100" y="1112189"/>
                          <a:pt x="667747" y="942479"/>
                        </a:cubicBezTo>
                        <a:cubicBezTo>
                          <a:pt x="566132" y="1079776"/>
                          <a:pt x="514048" y="1278034"/>
                          <a:pt x="362903" y="1354371"/>
                        </a:cubicBezTo>
                        <a:cubicBezTo>
                          <a:pt x="472908" y="1251061"/>
                          <a:pt x="499094" y="1041071"/>
                          <a:pt x="567189" y="884421"/>
                        </a:cubicBezTo>
                        <a:cubicBezTo>
                          <a:pt x="410539" y="952517"/>
                          <a:pt x="272939" y="1134912"/>
                          <a:pt x="97239" y="1088708"/>
                        </a:cubicBezTo>
                        <a:cubicBezTo>
                          <a:pt x="234536" y="1082343"/>
                          <a:pt x="371834" y="885478"/>
                          <a:pt x="509131" y="783863"/>
                        </a:cubicBezTo>
                        <a:cubicBezTo>
                          <a:pt x="339421" y="764510"/>
                          <a:pt x="149657" y="857453"/>
                          <a:pt x="0" y="725805"/>
                        </a:cubicBezTo>
                        <a:close/>
                      </a:path>
                    </a:pathLst>
                  </a:custGeom>
                  <a:solidFill>
                    <a:schemeClr val="accent4">
                      <a:lumMod val="20000"/>
                      <a:lumOff val="8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74" name="Oval 173"/>
                  <p:cNvSpPr/>
                  <p:nvPr/>
                </p:nvSpPr>
                <p:spPr>
                  <a:xfrm>
                    <a:off x="1819029" y="3093683"/>
                    <a:ext cx="254642" cy="254642"/>
                  </a:xfrm>
                  <a:prstGeom prst="ellipse">
                    <a:avLst/>
                  </a:prstGeom>
                  <a:solidFill>
                    <a:schemeClr val="accent2">
                      <a:lumMod val="60000"/>
                      <a:lumOff val="4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38" name="Group 37"/>
                <p:cNvGrpSpPr/>
                <p:nvPr/>
              </p:nvGrpSpPr>
              <p:grpSpPr>
                <a:xfrm>
                  <a:off x="8616099" y="1704632"/>
                  <a:ext cx="226813" cy="226813"/>
                  <a:chOff x="1363509" y="2652243"/>
                  <a:chExt cx="1155999" cy="1155999"/>
                </a:xfrm>
              </p:grpSpPr>
              <p:sp>
                <p:nvSpPr>
                  <p:cNvPr id="171" name="12-Point Star 20"/>
                  <p:cNvSpPr/>
                  <p:nvPr/>
                </p:nvSpPr>
                <p:spPr>
                  <a:xfrm>
                    <a:off x="1363509" y="2652243"/>
                    <a:ext cx="1155999" cy="1155999"/>
                  </a:xfrm>
                  <a:custGeom>
                    <a:avLst/>
                    <a:gdLst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</a:cxnLst>
                    <a:rect l="l" t="t" r="r" b="b"/>
                    <a:pathLst>
                      <a:path w="1451610" h="1451610">
                        <a:moveTo>
                          <a:pt x="0" y="725805"/>
                        </a:moveTo>
                        <a:cubicBezTo>
                          <a:pt x="161689" y="790673"/>
                          <a:pt x="339421" y="687100"/>
                          <a:pt x="509131" y="667747"/>
                        </a:cubicBezTo>
                        <a:cubicBezTo>
                          <a:pt x="371834" y="566132"/>
                          <a:pt x="118231" y="592855"/>
                          <a:pt x="97239" y="362903"/>
                        </a:cubicBezTo>
                        <a:cubicBezTo>
                          <a:pt x="189721" y="527251"/>
                          <a:pt x="410539" y="499094"/>
                          <a:pt x="567189" y="567189"/>
                        </a:cubicBezTo>
                        <a:cubicBezTo>
                          <a:pt x="499094" y="410539"/>
                          <a:pt x="310682" y="330089"/>
                          <a:pt x="362903" y="97239"/>
                        </a:cubicBezTo>
                        <a:cubicBezTo>
                          <a:pt x="344202" y="298705"/>
                          <a:pt x="566132" y="371834"/>
                          <a:pt x="667747" y="509131"/>
                        </a:cubicBezTo>
                        <a:lnTo>
                          <a:pt x="725805" y="0"/>
                        </a:lnTo>
                        <a:lnTo>
                          <a:pt x="783863" y="509131"/>
                        </a:lnTo>
                        <a:cubicBezTo>
                          <a:pt x="885478" y="371834"/>
                          <a:pt x="1044243" y="329786"/>
                          <a:pt x="1088708" y="97239"/>
                        </a:cubicBezTo>
                        <a:cubicBezTo>
                          <a:pt x="1089192" y="345329"/>
                          <a:pt x="952517" y="410539"/>
                          <a:pt x="884421" y="567189"/>
                        </a:cubicBezTo>
                        <a:cubicBezTo>
                          <a:pt x="1041071" y="499094"/>
                          <a:pt x="1205742" y="543293"/>
                          <a:pt x="1354371" y="362903"/>
                        </a:cubicBezTo>
                        <a:cubicBezTo>
                          <a:pt x="1253169" y="576813"/>
                          <a:pt x="1079776" y="566132"/>
                          <a:pt x="942479" y="667747"/>
                        </a:cubicBezTo>
                        <a:cubicBezTo>
                          <a:pt x="1112189" y="687100"/>
                          <a:pt x="1210914" y="776436"/>
                          <a:pt x="1451610" y="725805"/>
                        </a:cubicBezTo>
                        <a:cubicBezTo>
                          <a:pt x="1273879" y="861463"/>
                          <a:pt x="1112189" y="764510"/>
                          <a:pt x="942479" y="783863"/>
                        </a:cubicBezTo>
                        <a:cubicBezTo>
                          <a:pt x="1079776" y="885478"/>
                          <a:pt x="1148494" y="1040433"/>
                          <a:pt x="1354371" y="1088708"/>
                        </a:cubicBezTo>
                        <a:cubicBezTo>
                          <a:pt x="1087231" y="1100622"/>
                          <a:pt x="1041071" y="952517"/>
                          <a:pt x="884421" y="884421"/>
                        </a:cubicBezTo>
                        <a:cubicBezTo>
                          <a:pt x="952517" y="1041071"/>
                          <a:pt x="959652" y="1209151"/>
                          <a:pt x="1088708" y="1354371"/>
                        </a:cubicBezTo>
                        <a:cubicBezTo>
                          <a:pt x="948993" y="1262794"/>
                          <a:pt x="885478" y="1079776"/>
                          <a:pt x="783863" y="942479"/>
                        </a:cubicBezTo>
                        <a:cubicBezTo>
                          <a:pt x="764510" y="1112189"/>
                          <a:pt x="821358" y="1308570"/>
                          <a:pt x="725805" y="1451610"/>
                        </a:cubicBezTo>
                        <a:cubicBezTo>
                          <a:pt x="778842" y="1297140"/>
                          <a:pt x="687100" y="1112189"/>
                          <a:pt x="667747" y="942479"/>
                        </a:cubicBezTo>
                        <a:cubicBezTo>
                          <a:pt x="566132" y="1079776"/>
                          <a:pt x="514048" y="1278034"/>
                          <a:pt x="362903" y="1354371"/>
                        </a:cubicBezTo>
                        <a:cubicBezTo>
                          <a:pt x="472908" y="1251061"/>
                          <a:pt x="499094" y="1041071"/>
                          <a:pt x="567189" y="884421"/>
                        </a:cubicBezTo>
                        <a:cubicBezTo>
                          <a:pt x="410539" y="952517"/>
                          <a:pt x="272939" y="1134912"/>
                          <a:pt x="97239" y="1088708"/>
                        </a:cubicBezTo>
                        <a:cubicBezTo>
                          <a:pt x="234536" y="1082343"/>
                          <a:pt x="371834" y="885478"/>
                          <a:pt x="509131" y="783863"/>
                        </a:cubicBezTo>
                        <a:cubicBezTo>
                          <a:pt x="339421" y="764510"/>
                          <a:pt x="149657" y="857453"/>
                          <a:pt x="0" y="725805"/>
                        </a:cubicBezTo>
                        <a:close/>
                      </a:path>
                    </a:pathLst>
                  </a:custGeom>
                  <a:solidFill>
                    <a:schemeClr val="accent4">
                      <a:lumMod val="20000"/>
                      <a:lumOff val="8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72" name="Oval 171"/>
                  <p:cNvSpPr/>
                  <p:nvPr/>
                </p:nvSpPr>
                <p:spPr>
                  <a:xfrm>
                    <a:off x="1819029" y="3093683"/>
                    <a:ext cx="254642" cy="254642"/>
                  </a:xfrm>
                  <a:prstGeom prst="ellipse">
                    <a:avLst/>
                  </a:prstGeom>
                  <a:solidFill>
                    <a:schemeClr val="accent2">
                      <a:lumMod val="60000"/>
                      <a:lumOff val="4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39" name="Group 38"/>
                <p:cNvGrpSpPr/>
                <p:nvPr/>
              </p:nvGrpSpPr>
              <p:grpSpPr>
                <a:xfrm>
                  <a:off x="8738648" y="1464249"/>
                  <a:ext cx="226813" cy="226813"/>
                  <a:chOff x="1363509" y="2652243"/>
                  <a:chExt cx="1155999" cy="1155999"/>
                </a:xfrm>
              </p:grpSpPr>
              <p:sp>
                <p:nvSpPr>
                  <p:cNvPr id="169" name="12-Point Star 20"/>
                  <p:cNvSpPr/>
                  <p:nvPr/>
                </p:nvSpPr>
                <p:spPr>
                  <a:xfrm>
                    <a:off x="1363509" y="2652243"/>
                    <a:ext cx="1155999" cy="1155999"/>
                  </a:xfrm>
                  <a:custGeom>
                    <a:avLst/>
                    <a:gdLst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</a:cxnLst>
                    <a:rect l="l" t="t" r="r" b="b"/>
                    <a:pathLst>
                      <a:path w="1451610" h="1451610">
                        <a:moveTo>
                          <a:pt x="0" y="725805"/>
                        </a:moveTo>
                        <a:cubicBezTo>
                          <a:pt x="161689" y="790673"/>
                          <a:pt x="339421" y="687100"/>
                          <a:pt x="509131" y="667747"/>
                        </a:cubicBezTo>
                        <a:cubicBezTo>
                          <a:pt x="371834" y="566132"/>
                          <a:pt x="118231" y="592855"/>
                          <a:pt x="97239" y="362903"/>
                        </a:cubicBezTo>
                        <a:cubicBezTo>
                          <a:pt x="189721" y="527251"/>
                          <a:pt x="410539" y="499094"/>
                          <a:pt x="567189" y="567189"/>
                        </a:cubicBezTo>
                        <a:cubicBezTo>
                          <a:pt x="499094" y="410539"/>
                          <a:pt x="310682" y="330089"/>
                          <a:pt x="362903" y="97239"/>
                        </a:cubicBezTo>
                        <a:cubicBezTo>
                          <a:pt x="344202" y="298705"/>
                          <a:pt x="566132" y="371834"/>
                          <a:pt x="667747" y="509131"/>
                        </a:cubicBezTo>
                        <a:lnTo>
                          <a:pt x="725805" y="0"/>
                        </a:lnTo>
                        <a:lnTo>
                          <a:pt x="783863" y="509131"/>
                        </a:lnTo>
                        <a:cubicBezTo>
                          <a:pt x="885478" y="371834"/>
                          <a:pt x="1044243" y="329786"/>
                          <a:pt x="1088708" y="97239"/>
                        </a:cubicBezTo>
                        <a:cubicBezTo>
                          <a:pt x="1089192" y="345329"/>
                          <a:pt x="952517" y="410539"/>
                          <a:pt x="884421" y="567189"/>
                        </a:cubicBezTo>
                        <a:cubicBezTo>
                          <a:pt x="1041071" y="499094"/>
                          <a:pt x="1205742" y="543293"/>
                          <a:pt x="1354371" y="362903"/>
                        </a:cubicBezTo>
                        <a:cubicBezTo>
                          <a:pt x="1253169" y="576813"/>
                          <a:pt x="1079776" y="566132"/>
                          <a:pt x="942479" y="667747"/>
                        </a:cubicBezTo>
                        <a:cubicBezTo>
                          <a:pt x="1112189" y="687100"/>
                          <a:pt x="1210914" y="776436"/>
                          <a:pt x="1451610" y="725805"/>
                        </a:cubicBezTo>
                        <a:cubicBezTo>
                          <a:pt x="1273879" y="861463"/>
                          <a:pt x="1112189" y="764510"/>
                          <a:pt x="942479" y="783863"/>
                        </a:cubicBezTo>
                        <a:cubicBezTo>
                          <a:pt x="1079776" y="885478"/>
                          <a:pt x="1148494" y="1040433"/>
                          <a:pt x="1354371" y="1088708"/>
                        </a:cubicBezTo>
                        <a:cubicBezTo>
                          <a:pt x="1087231" y="1100622"/>
                          <a:pt x="1041071" y="952517"/>
                          <a:pt x="884421" y="884421"/>
                        </a:cubicBezTo>
                        <a:cubicBezTo>
                          <a:pt x="952517" y="1041071"/>
                          <a:pt x="959652" y="1209151"/>
                          <a:pt x="1088708" y="1354371"/>
                        </a:cubicBezTo>
                        <a:cubicBezTo>
                          <a:pt x="948993" y="1262794"/>
                          <a:pt x="885478" y="1079776"/>
                          <a:pt x="783863" y="942479"/>
                        </a:cubicBezTo>
                        <a:cubicBezTo>
                          <a:pt x="764510" y="1112189"/>
                          <a:pt x="821358" y="1308570"/>
                          <a:pt x="725805" y="1451610"/>
                        </a:cubicBezTo>
                        <a:cubicBezTo>
                          <a:pt x="778842" y="1297140"/>
                          <a:pt x="687100" y="1112189"/>
                          <a:pt x="667747" y="942479"/>
                        </a:cubicBezTo>
                        <a:cubicBezTo>
                          <a:pt x="566132" y="1079776"/>
                          <a:pt x="514048" y="1278034"/>
                          <a:pt x="362903" y="1354371"/>
                        </a:cubicBezTo>
                        <a:cubicBezTo>
                          <a:pt x="472908" y="1251061"/>
                          <a:pt x="499094" y="1041071"/>
                          <a:pt x="567189" y="884421"/>
                        </a:cubicBezTo>
                        <a:cubicBezTo>
                          <a:pt x="410539" y="952517"/>
                          <a:pt x="272939" y="1134912"/>
                          <a:pt x="97239" y="1088708"/>
                        </a:cubicBezTo>
                        <a:cubicBezTo>
                          <a:pt x="234536" y="1082343"/>
                          <a:pt x="371834" y="885478"/>
                          <a:pt x="509131" y="783863"/>
                        </a:cubicBezTo>
                        <a:cubicBezTo>
                          <a:pt x="339421" y="764510"/>
                          <a:pt x="149657" y="857453"/>
                          <a:pt x="0" y="725805"/>
                        </a:cubicBezTo>
                        <a:close/>
                      </a:path>
                    </a:pathLst>
                  </a:custGeom>
                  <a:solidFill>
                    <a:schemeClr val="accent4">
                      <a:lumMod val="20000"/>
                      <a:lumOff val="8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70" name="Oval 169"/>
                  <p:cNvSpPr/>
                  <p:nvPr/>
                </p:nvSpPr>
                <p:spPr>
                  <a:xfrm>
                    <a:off x="1819029" y="3093683"/>
                    <a:ext cx="254642" cy="254642"/>
                  </a:xfrm>
                  <a:prstGeom prst="ellipse">
                    <a:avLst/>
                  </a:prstGeom>
                  <a:solidFill>
                    <a:schemeClr val="accent2">
                      <a:lumMod val="60000"/>
                      <a:lumOff val="4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40" name="Group 39"/>
                <p:cNvGrpSpPr/>
                <p:nvPr/>
              </p:nvGrpSpPr>
              <p:grpSpPr>
                <a:xfrm>
                  <a:off x="8946037" y="1233292"/>
                  <a:ext cx="226813" cy="226813"/>
                  <a:chOff x="1363509" y="2652243"/>
                  <a:chExt cx="1155999" cy="1155999"/>
                </a:xfrm>
              </p:grpSpPr>
              <p:sp>
                <p:nvSpPr>
                  <p:cNvPr id="167" name="12-Point Star 20"/>
                  <p:cNvSpPr/>
                  <p:nvPr/>
                </p:nvSpPr>
                <p:spPr>
                  <a:xfrm>
                    <a:off x="1363509" y="2652243"/>
                    <a:ext cx="1155999" cy="1155999"/>
                  </a:xfrm>
                  <a:custGeom>
                    <a:avLst/>
                    <a:gdLst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</a:cxnLst>
                    <a:rect l="l" t="t" r="r" b="b"/>
                    <a:pathLst>
                      <a:path w="1451610" h="1451610">
                        <a:moveTo>
                          <a:pt x="0" y="725805"/>
                        </a:moveTo>
                        <a:cubicBezTo>
                          <a:pt x="161689" y="790673"/>
                          <a:pt x="339421" y="687100"/>
                          <a:pt x="509131" y="667747"/>
                        </a:cubicBezTo>
                        <a:cubicBezTo>
                          <a:pt x="371834" y="566132"/>
                          <a:pt x="118231" y="592855"/>
                          <a:pt x="97239" y="362903"/>
                        </a:cubicBezTo>
                        <a:cubicBezTo>
                          <a:pt x="189721" y="527251"/>
                          <a:pt x="410539" y="499094"/>
                          <a:pt x="567189" y="567189"/>
                        </a:cubicBezTo>
                        <a:cubicBezTo>
                          <a:pt x="499094" y="410539"/>
                          <a:pt x="310682" y="330089"/>
                          <a:pt x="362903" y="97239"/>
                        </a:cubicBezTo>
                        <a:cubicBezTo>
                          <a:pt x="344202" y="298705"/>
                          <a:pt x="566132" y="371834"/>
                          <a:pt x="667747" y="509131"/>
                        </a:cubicBezTo>
                        <a:lnTo>
                          <a:pt x="725805" y="0"/>
                        </a:lnTo>
                        <a:lnTo>
                          <a:pt x="783863" y="509131"/>
                        </a:lnTo>
                        <a:cubicBezTo>
                          <a:pt x="885478" y="371834"/>
                          <a:pt x="1044243" y="329786"/>
                          <a:pt x="1088708" y="97239"/>
                        </a:cubicBezTo>
                        <a:cubicBezTo>
                          <a:pt x="1089192" y="345329"/>
                          <a:pt x="952517" y="410539"/>
                          <a:pt x="884421" y="567189"/>
                        </a:cubicBezTo>
                        <a:cubicBezTo>
                          <a:pt x="1041071" y="499094"/>
                          <a:pt x="1205742" y="543293"/>
                          <a:pt x="1354371" y="362903"/>
                        </a:cubicBezTo>
                        <a:cubicBezTo>
                          <a:pt x="1253169" y="576813"/>
                          <a:pt x="1079776" y="566132"/>
                          <a:pt x="942479" y="667747"/>
                        </a:cubicBezTo>
                        <a:cubicBezTo>
                          <a:pt x="1112189" y="687100"/>
                          <a:pt x="1210914" y="776436"/>
                          <a:pt x="1451610" y="725805"/>
                        </a:cubicBezTo>
                        <a:cubicBezTo>
                          <a:pt x="1273879" y="861463"/>
                          <a:pt x="1112189" y="764510"/>
                          <a:pt x="942479" y="783863"/>
                        </a:cubicBezTo>
                        <a:cubicBezTo>
                          <a:pt x="1079776" y="885478"/>
                          <a:pt x="1148494" y="1040433"/>
                          <a:pt x="1354371" y="1088708"/>
                        </a:cubicBezTo>
                        <a:cubicBezTo>
                          <a:pt x="1087231" y="1100622"/>
                          <a:pt x="1041071" y="952517"/>
                          <a:pt x="884421" y="884421"/>
                        </a:cubicBezTo>
                        <a:cubicBezTo>
                          <a:pt x="952517" y="1041071"/>
                          <a:pt x="959652" y="1209151"/>
                          <a:pt x="1088708" y="1354371"/>
                        </a:cubicBezTo>
                        <a:cubicBezTo>
                          <a:pt x="948993" y="1262794"/>
                          <a:pt x="885478" y="1079776"/>
                          <a:pt x="783863" y="942479"/>
                        </a:cubicBezTo>
                        <a:cubicBezTo>
                          <a:pt x="764510" y="1112189"/>
                          <a:pt x="821358" y="1308570"/>
                          <a:pt x="725805" y="1451610"/>
                        </a:cubicBezTo>
                        <a:cubicBezTo>
                          <a:pt x="778842" y="1297140"/>
                          <a:pt x="687100" y="1112189"/>
                          <a:pt x="667747" y="942479"/>
                        </a:cubicBezTo>
                        <a:cubicBezTo>
                          <a:pt x="566132" y="1079776"/>
                          <a:pt x="514048" y="1278034"/>
                          <a:pt x="362903" y="1354371"/>
                        </a:cubicBezTo>
                        <a:cubicBezTo>
                          <a:pt x="472908" y="1251061"/>
                          <a:pt x="499094" y="1041071"/>
                          <a:pt x="567189" y="884421"/>
                        </a:cubicBezTo>
                        <a:cubicBezTo>
                          <a:pt x="410539" y="952517"/>
                          <a:pt x="272939" y="1134912"/>
                          <a:pt x="97239" y="1088708"/>
                        </a:cubicBezTo>
                        <a:cubicBezTo>
                          <a:pt x="234536" y="1082343"/>
                          <a:pt x="371834" y="885478"/>
                          <a:pt x="509131" y="783863"/>
                        </a:cubicBezTo>
                        <a:cubicBezTo>
                          <a:pt x="339421" y="764510"/>
                          <a:pt x="149657" y="857453"/>
                          <a:pt x="0" y="725805"/>
                        </a:cubicBezTo>
                        <a:close/>
                      </a:path>
                    </a:pathLst>
                  </a:custGeom>
                  <a:solidFill>
                    <a:schemeClr val="accent4">
                      <a:lumMod val="20000"/>
                      <a:lumOff val="8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68" name="Oval 167"/>
                  <p:cNvSpPr/>
                  <p:nvPr/>
                </p:nvSpPr>
                <p:spPr>
                  <a:xfrm>
                    <a:off x="1819029" y="3093683"/>
                    <a:ext cx="254642" cy="254642"/>
                  </a:xfrm>
                  <a:prstGeom prst="ellipse">
                    <a:avLst/>
                  </a:prstGeom>
                  <a:solidFill>
                    <a:schemeClr val="accent2">
                      <a:lumMod val="60000"/>
                      <a:lumOff val="4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41" name="Group 40"/>
                <p:cNvGrpSpPr/>
                <p:nvPr/>
              </p:nvGrpSpPr>
              <p:grpSpPr>
                <a:xfrm>
                  <a:off x="9176994" y="1101317"/>
                  <a:ext cx="226813" cy="226813"/>
                  <a:chOff x="1363509" y="2652243"/>
                  <a:chExt cx="1155999" cy="1155999"/>
                </a:xfrm>
              </p:grpSpPr>
              <p:sp>
                <p:nvSpPr>
                  <p:cNvPr id="165" name="12-Point Star 20"/>
                  <p:cNvSpPr/>
                  <p:nvPr/>
                </p:nvSpPr>
                <p:spPr>
                  <a:xfrm>
                    <a:off x="1363509" y="2652243"/>
                    <a:ext cx="1155999" cy="1155999"/>
                  </a:xfrm>
                  <a:custGeom>
                    <a:avLst/>
                    <a:gdLst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</a:cxnLst>
                    <a:rect l="l" t="t" r="r" b="b"/>
                    <a:pathLst>
                      <a:path w="1451610" h="1451610">
                        <a:moveTo>
                          <a:pt x="0" y="725805"/>
                        </a:moveTo>
                        <a:cubicBezTo>
                          <a:pt x="161689" y="790673"/>
                          <a:pt x="339421" y="687100"/>
                          <a:pt x="509131" y="667747"/>
                        </a:cubicBezTo>
                        <a:cubicBezTo>
                          <a:pt x="371834" y="566132"/>
                          <a:pt x="118231" y="592855"/>
                          <a:pt x="97239" y="362903"/>
                        </a:cubicBezTo>
                        <a:cubicBezTo>
                          <a:pt x="189721" y="527251"/>
                          <a:pt x="410539" y="499094"/>
                          <a:pt x="567189" y="567189"/>
                        </a:cubicBezTo>
                        <a:cubicBezTo>
                          <a:pt x="499094" y="410539"/>
                          <a:pt x="310682" y="330089"/>
                          <a:pt x="362903" y="97239"/>
                        </a:cubicBezTo>
                        <a:cubicBezTo>
                          <a:pt x="344202" y="298705"/>
                          <a:pt x="566132" y="371834"/>
                          <a:pt x="667747" y="509131"/>
                        </a:cubicBezTo>
                        <a:lnTo>
                          <a:pt x="725805" y="0"/>
                        </a:lnTo>
                        <a:lnTo>
                          <a:pt x="783863" y="509131"/>
                        </a:lnTo>
                        <a:cubicBezTo>
                          <a:pt x="885478" y="371834"/>
                          <a:pt x="1044243" y="329786"/>
                          <a:pt x="1088708" y="97239"/>
                        </a:cubicBezTo>
                        <a:cubicBezTo>
                          <a:pt x="1089192" y="345329"/>
                          <a:pt x="952517" y="410539"/>
                          <a:pt x="884421" y="567189"/>
                        </a:cubicBezTo>
                        <a:cubicBezTo>
                          <a:pt x="1041071" y="499094"/>
                          <a:pt x="1205742" y="543293"/>
                          <a:pt x="1354371" y="362903"/>
                        </a:cubicBezTo>
                        <a:cubicBezTo>
                          <a:pt x="1253169" y="576813"/>
                          <a:pt x="1079776" y="566132"/>
                          <a:pt x="942479" y="667747"/>
                        </a:cubicBezTo>
                        <a:cubicBezTo>
                          <a:pt x="1112189" y="687100"/>
                          <a:pt x="1210914" y="776436"/>
                          <a:pt x="1451610" y="725805"/>
                        </a:cubicBezTo>
                        <a:cubicBezTo>
                          <a:pt x="1273879" y="861463"/>
                          <a:pt x="1112189" y="764510"/>
                          <a:pt x="942479" y="783863"/>
                        </a:cubicBezTo>
                        <a:cubicBezTo>
                          <a:pt x="1079776" y="885478"/>
                          <a:pt x="1148494" y="1040433"/>
                          <a:pt x="1354371" y="1088708"/>
                        </a:cubicBezTo>
                        <a:cubicBezTo>
                          <a:pt x="1087231" y="1100622"/>
                          <a:pt x="1041071" y="952517"/>
                          <a:pt x="884421" y="884421"/>
                        </a:cubicBezTo>
                        <a:cubicBezTo>
                          <a:pt x="952517" y="1041071"/>
                          <a:pt x="959652" y="1209151"/>
                          <a:pt x="1088708" y="1354371"/>
                        </a:cubicBezTo>
                        <a:cubicBezTo>
                          <a:pt x="948993" y="1262794"/>
                          <a:pt x="885478" y="1079776"/>
                          <a:pt x="783863" y="942479"/>
                        </a:cubicBezTo>
                        <a:cubicBezTo>
                          <a:pt x="764510" y="1112189"/>
                          <a:pt x="821358" y="1308570"/>
                          <a:pt x="725805" y="1451610"/>
                        </a:cubicBezTo>
                        <a:cubicBezTo>
                          <a:pt x="778842" y="1297140"/>
                          <a:pt x="687100" y="1112189"/>
                          <a:pt x="667747" y="942479"/>
                        </a:cubicBezTo>
                        <a:cubicBezTo>
                          <a:pt x="566132" y="1079776"/>
                          <a:pt x="514048" y="1278034"/>
                          <a:pt x="362903" y="1354371"/>
                        </a:cubicBezTo>
                        <a:cubicBezTo>
                          <a:pt x="472908" y="1251061"/>
                          <a:pt x="499094" y="1041071"/>
                          <a:pt x="567189" y="884421"/>
                        </a:cubicBezTo>
                        <a:cubicBezTo>
                          <a:pt x="410539" y="952517"/>
                          <a:pt x="272939" y="1134912"/>
                          <a:pt x="97239" y="1088708"/>
                        </a:cubicBezTo>
                        <a:cubicBezTo>
                          <a:pt x="234536" y="1082343"/>
                          <a:pt x="371834" y="885478"/>
                          <a:pt x="509131" y="783863"/>
                        </a:cubicBezTo>
                        <a:cubicBezTo>
                          <a:pt x="339421" y="764510"/>
                          <a:pt x="149657" y="857453"/>
                          <a:pt x="0" y="725805"/>
                        </a:cubicBezTo>
                        <a:close/>
                      </a:path>
                    </a:pathLst>
                  </a:custGeom>
                  <a:solidFill>
                    <a:schemeClr val="accent4">
                      <a:lumMod val="20000"/>
                      <a:lumOff val="8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66" name="Oval 165"/>
                  <p:cNvSpPr/>
                  <p:nvPr/>
                </p:nvSpPr>
                <p:spPr>
                  <a:xfrm>
                    <a:off x="1819029" y="3093683"/>
                    <a:ext cx="254642" cy="254642"/>
                  </a:xfrm>
                  <a:prstGeom prst="ellipse">
                    <a:avLst/>
                  </a:prstGeom>
                  <a:solidFill>
                    <a:schemeClr val="accent2">
                      <a:lumMod val="60000"/>
                      <a:lumOff val="4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42" name="Group 41"/>
                <p:cNvGrpSpPr/>
                <p:nvPr/>
              </p:nvGrpSpPr>
              <p:grpSpPr>
                <a:xfrm>
                  <a:off x="9473938" y="1025903"/>
                  <a:ext cx="226813" cy="226813"/>
                  <a:chOff x="1363509" y="2652243"/>
                  <a:chExt cx="1155999" cy="1155999"/>
                </a:xfrm>
              </p:grpSpPr>
              <p:sp>
                <p:nvSpPr>
                  <p:cNvPr id="163" name="12-Point Star 20"/>
                  <p:cNvSpPr/>
                  <p:nvPr/>
                </p:nvSpPr>
                <p:spPr>
                  <a:xfrm>
                    <a:off x="1363509" y="2652243"/>
                    <a:ext cx="1155999" cy="1155999"/>
                  </a:xfrm>
                  <a:custGeom>
                    <a:avLst/>
                    <a:gdLst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</a:cxnLst>
                    <a:rect l="l" t="t" r="r" b="b"/>
                    <a:pathLst>
                      <a:path w="1451610" h="1451610">
                        <a:moveTo>
                          <a:pt x="0" y="725805"/>
                        </a:moveTo>
                        <a:cubicBezTo>
                          <a:pt x="161689" y="790673"/>
                          <a:pt x="339421" y="687100"/>
                          <a:pt x="509131" y="667747"/>
                        </a:cubicBezTo>
                        <a:cubicBezTo>
                          <a:pt x="371834" y="566132"/>
                          <a:pt x="118231" y="592855"/>
                          <a:pt x="97239" y="362903"/>
                        </a:cubicBezTo>
                        <a:cubicBezTo>
                          <a:pt x="189721" y="527251"/>
                          <a:pt x="410539" y="499094"/>
                          <a:pt x="567189" y="567189"/>
                        </a:cubicBezTo>
                        <a:cubicBezTo>
                          <a:pt x="499094" y="410539"/>
                          <a:pt x="310682" y="330089"/>
                          <a:pt x="362903" y="97239"/>
                        </a:cubicBezTo>
                        <a:cubicBezTo>
                          <a:pt x="344202" y="298705"/>
                          <a:pt x="566132" y="371834"/>
                          <a:pt x="667747" y="509131"/>
                        </a:cubicBezTo>
                        <a:lnTo>
                          <a:pt x="725805" y="0"/>
                        </a:lnTo>
                        <a:lnTo>
                          <a:pt x="783863" y="509131"/>
                        </a:lnTo>
                        <a:cubicBezTo>
                          <a:pt x="885478" y="371834"/>
                          <a:pt x="1044243" y="329786"/>
                          <a:pt x="1088708" y="97239"/>
                        </a:cubicBezTo>
                        <a:cubicBezTo>
                          <a:pt x="1089192" y="345329"/>
                          <a:pt x="952517" y="410539"/>
                          <a:pt x="884421" y="567189"/>
                        </a:cubicBezTo>
                        <a:cubicBezTo>
                          <a:pt x="1041071" y="499094"/>
                          <a:pt x="1205742" y="543293"/>
                          <a:pt x="1354371" y="362903"/>
                        </a:cubicBezTo>
                        <a:cubicBezTo>
                          <a:pt x="1253169" y="576813"/>
                          <a:pt x="1079776" y="566132"/>
                          <a:pt x="942479" y="667747"/>
                        </a:cubicBezTo>
                        <a:cubicBezTo>
                          <a:pt x="1112189" y="687100"/>
                          <a:pt x="1210914" y="776436"/>
                          <a:pt x="1451610" y="725805"/>
                        </a:cubicBezTo>
                        <a:cubicBezTo>
                          <a:pt x="1273879" y="861463"/>
                          <a:pt x="1112189" y="764510"/>
                          <a:pt x="942479" y="783863"/>
                        </a:cubicBezTo>
                        <a:cubicBezTo>
                          <a:pt x="1079776" y="885478"/>
                          <a:pt x="1148494" y="1040433"/>
                          <a:pt x="1354371" y="1088708"/>
                        </a:cubicBezTo>
                        <a:cubicBezTo>
                          <a:pt x="1087231" y="1100622"/>
                          <a:pt x="1041071" y="952517"/>
                          <a:pt x="884421" y="884421"/>
                        </a:cubicBezTo>
                        <a:cubicBezTo>
                          <a:pt x="952517" y="1041071"/>
                          <a:pt x="959652" y="1209151"/>
                          <a:pt x="1088708" y="1354371"/>
                        </a:cubicBezTo>
                        <a:cubicBezTo>
                          <a:pt x="948993" y="1262794"/>
                          <a:pt x="885478" y="1079776"/>
                          <a:pt x="783863" y="942479"/>
                        </a:cubicBezTo>
                        <a:cubicBezTo>
                          <a:pt x="764510" y="1112189"/>
                          <a:pt x="821358" y="1308570"/>
                          <a:pt x="725805" y="1451610"/>
                        </a:cubicBezTo>
                        <a:cubicBezTo>
                          <a:pt x="778842" y="1297140"/>
                          <a:pt x="687100" y="1112189"/>
                          <a:pt x="667747" y="942479"/>
                        </a:cubicBezTo>
                        <a:cubicBezTo>
                          <a:pt x="566132" y="1079776"/>
                          <a:pt x="514048" y="1278034"/>
                          <a:pt x="362903" y="1354371"/>
                        </a:cubicBezTo>
                        <a:cubicBezTo>
                          <a:pt x="472908" y="1251061"/>
                          <a:pt x="499094" y="1041071"/>
                          <a:pt x="567189" y="884421"/>
                        </a:cubicBezTo>
                        <a:cubicBezTo>
                          <a:pt x="410539" y="952517"/>
                          <a:pt x="272939" y="1134912"/>
                          <a:pt x="97239" y="1088708"/>
                        </a:cubicBezTo>
                        <a:cubicBezTo>
                          <a:pt x="234536" y="1082343"/>
                          <a:pt x="371834" y="885478"/>
                          <a:pt x="509131" y="783863"/>
                        </a:cubicBezTo>
                        <a:cubicBezTo>
                          <a:pt x="339421" y="764510"/>
                          <a:pt x="149657" y="857453"/>
                          <a:pt x="0" y="725805"/>
                        </a:cubicBezTo>
                        <a:close/>
                      </a:path>
                    </a:pathLst>
                  </a:custGeom>
                  <a:solidFill>
                    <a:schemeClr val="accent4">
                      <a:lumMod val="20000"/>
                      <a:lumOff val="8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64" name="Oval 163"/>
                  <p:cNvSpPr/>
                  <p:nvPr/>
                </p:nvSpPr>
                <p:spPr>
                  <a:xfrm>
                    <a:off x="1819029" y="3093683"/>
                    <a:ext cx="254642" cy="254642"/>
                  </a:xfrm>
                  <a:prstGeom prst="ellipse">
                    <a:avLst/>
                  </a:prstGeom>
                  <a:solidFill>
                    <a:schemeClr val="accent2">
                      <a:lumMod val="60000"/>
                      <a:lumOff val="4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43" name="Group 42"/>
                <p:cNvGrpSpPr/>
                <p:nvPr/>
              </p:nvGrpSpPr>
              <p:grpSpPr>
                <a:xfrm>
                  <a:off x="9775595" y="1082464"/>
                  <a:ext cx="226813" cy="226813"/>
                  <a:chOff x="1363509" y="2652243"/>
                  <a:chExt cx="1155999" cy="1155999"/>
                </a:xfrm>
              </p:grpSpPr>
              <p:sp>
                <p:nvSpPr>
                  <p:cNvPr id="161" name="12-Point Star 20"/>
                  <p:cNvSpPr/>
                  <p:nvPr/>
                </p:nvSpPr>
                <p:spPr>
                  <a:xfrm>
                    <a:off x="1363509" y="2652243"/>
                    <a:ext cx="1155999" cy="1155999"/>
                  </a:xfrm>
                  <a:custGeom>
                    <a:avLst/>
                    <a:gdLst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</a:cxnLst>
                    <a:rect l="l" t="t" r="r" b="b"/>
                    <a:pathLst>
                      <a:path w="1451610" h="1451610">
                        <a:moveTo>
                          <a:pt x="0" y="725805"/>
                        </a:moveTo>
                        <a:cubicBezTo>
                          <a:pt x="161689" y="790673"/>
                          <a:pt x="339421" y="687100"/>
                          <a:pt x="509131" y="667747"/>
                        </a:cubicBezTo>
                        <a:cubicBezTo>
                          <a:pt x="371834" y="566132"/>
                          <a:pt x="118231" y="592855"/>
                          <a:pt x="97239" y="362903"/>
                        </a:cubicBezTo>
                        <a:cubicBezTo>
                          <a:pt x="189721" y="527251"/>
                          <a:pt x="410539" y="499094"/>
                          <a:pt x="567189" y="567189"/>
                        </a:cubicBezTo>
                        <a:cubicBezTo>
                          <a:pt x="499094" y="410539"/>
                          <a:pt x="310682" y="330089"/>
                          <a:pt x="362903" y="97239"/>
                        </a:cubicBezTo>
                        <a:cubicBezTo>
                          <a:pt x="344202" y="298705"/>
                          <a:pt x="566132" y="371834"/>
                          <a:pt x="667747" y="509131"/>
                        </a:cubicBezTo>
                        <a:lnTo>
                          <a:pt x="725805" y="0"/>
                        </a:lnTo>
                        <a:lnTo>
                          <a:pt x="783863" y="509131"/>
                        </a:lnTo>
                        <a:cubicBezTo>
                          <a:pt x="885478" y="371834"/>
                          <a:pt x="1044243" y="329786"/>
                          <a:pt x="1088708" y="97239"/>
                        </a:cubicBezTo>
                        <a:cubicBezTo>
                          <a:pt x="1089192" y="345329"/>
                          <a:pt x="952517" y="410539"/>
                          <a:pt x="884421" y="567189"/>
                        </a:cubicBezTo>
                        <a:cubicBezTo>
                          <a:pt x="1041071" y="499094"/>
                          <a:pt x="1205742" y="543293"/>
                          <a:pt x="1354371" y="362903"/>
                        </a:cubicBezTo>
                        <a:cubicBezTo>
                          <a:pt x="1253169" y="576813"/>
                          <a:pt x="1079776" y="566132"/>
                          <a:pt x="942479" y="667747"/>
                        </a:cubicBezTo>
                        <a:cubicBezTo>
                          <a:pt x="1112189" y="687100"/>
                          <a:pt x="1210914" y="776436"/>
                          <a:pt x="1451610" y="725805"/>
                        </a:cubicBezTo>
                        <a:cubicBezTo>
                          <a:pt x="1273879" y="861463"/>
                          <a:pt x="1112189" y="764510"/>
                          <a:pt x="942479" y="783863"/>
                        </a:cubicBezTo>
                        <a:cubicBezTo>
                          <a:pt x="1079776" y="885478"/>
                          <a:pt x="1148494" y="1040433"/>
                          <a:pt x="1354371" y="1088708"/>
                        </a:cubicBezTo>
                        <a:cubicBezTo>
                          <a:pt x="1087231" y="1100622"/>
                          <a:pt x="1041071" y="952517"/>
                          <a:pt x="884421" y="884421"/>
                        </a:cubicBezTo>
                        <a:cubicBezTo>
                          <a:pt x="952517" y="1041071"/>
                          <a:pt x="959652" y="1209151"/>
                          <a:pt x="1088708" y="1354371"/>
                        </a:cubicBezTo>
                        <a:cubicBezTo>
                          <a:pt x="948993" y="1262794"/>
                          <a:pt x="885478" y="1079776"/>
                          <a:pt x="783863" y="942479"/>
                        </a:cubicBezTo>
                        <a:cubicBezTo>
                          <a:pt x="764510" y="1112189"/>
                          <a:pt x="821358" y="1308570"/>
                          <a:pt x="725805" y="1451610"/>
                        </a:cubicBezTo>
                        <a:cubicBezTo>
                          <a:pt x="778842" y="1297140"/>
                          <a:pt x="687100" y="1112189"/>
                          <a:pt x="667747" y="942479"/>
                        </a:cubicBezTo>
                        <a:cubicBezTo>
                          <a:pt x="566132" y="1079776"/>
                          <a:pt x="514048" y="1278034"/>
                          <a:pt x="362903" y="1354371"/>
                        </a:cubicBezTo>
                        <a:cubicBezTo>
                          <a:pt x="472908" y="1251061"/>
                          <a:pt x="499094" y="1041071"/>
                          <a:pt x="567189" y="884421"/>
                        </a:cubicBezTo>
                        <a:cubicBezTo>
                          <a:pt x="410539" y="952517"/>
                          <a:pt x="272939" y="1134912"/>
                          <a:pt x="97239" y="1088708"/>
                        </a:cubicBezTo>
                        <a:cubicBezTo>
                          <a:pt x="234536" y="1082343"/>
                          <a:pt x="371834" y="885478"/>
                          <a:pt x="509131" y="783863"/>
                        </a:cubicBezTo>
                        <a:cubicBezTo>
                          <a:pt x="339421" y="764510"/>
                          <a:pt x="149657" y="857453"/>
                          <a:pt x="0" y="725805"/>
                        </a:cubicBezTo>
                        <a:close/>
                      </a:path>
                    </a:pathLst>
                  </a:custGeom>
                  <a:solidFill>
                    <a:schemeClr val="accent4">
                      <a:lumMod val="20000"/>
                      <a:lumOff val="8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62" name="Oval 161"/>
                  <p:cNvSpPr/>
                  <p:nvPr/>
                </p:nvSpPr>
                <p:spPr>
                  <a:xfrm>
                    <a:off x="1819029" y="3093683"/>
                    <a:ext cx="254642" cy="254642"/>
                  </a:xfrm>
                  <a:prstGeom prst="ellipse">
                    <a:avLst/>
                  </a:prstGeom>
                  <a:solidFill>
                    <a:schemeClr val="accent2">
                      <a:lumMod val="60000"/>
                      <a:lumOff val="4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44" name="Group 43"/>
                <p:cNvGrpSpPr/>
                <p:nvPr/>
              </p:nvGrpSpPr>
              <p:grpSpPr>
                <a:xfrm>
                  <a:off x="10044259" y="1247433"/>
                  <a:ext cx="226813" cy="226813"/>
                  <a:chOff x="1363509" y="2652243"/>
                  <a:chExt cx="1155999" cy="1155999"/>
                </a:xfrm>
              </p:grpSpPr>
              <p:sp>
                <p:nvSpPr>
                  <p:cNvPr id="159" name="12-Point Star 20"/>
                  <p:cNvSpPr/>
                  <p:nvPr/>
                </p:nvSpPr>
                <p:spPr>
                  <a:xfrm>
                    <a:off x="1363509" y="2652243"/>
                    <a:ext cx="1155999" cy="1155999"/>
                  </a:xfrm>
                  <a:custGeom>
                    <a:avLst/>
                    <a:gdLst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</a:cxnLst>
                    <a:rect l="l" t="t" r="r" b="b"/>
                    <a:pathLst>
                      <a:path w="1451610" h="1451610">
                        <a:moveTo>
                          <a:pt x="0" y="725805"/>
                        </a:moveTo>
                        <a:cubicBezTo>
                          <a:pt x="161689" y="790673"/>
                          <a:pt x="339421" y="687100"/>
                          <a:pt x="509131" y="667747"/>
                        </a:cubicBezTo>
                        <a:cubicBezTo>
                          <a:pt x="371834" y="566132"/>
                          <a:pt x="118231" y="592855"/>
                          <a:pt x="97239" y="362903"/>
                        </a:cubicBezTo>
                        <a:cubicBezTo>
                          <a:pt x="189721" y="527251"/>
                          <a:pt x="410539" y="499094"/>
                          <a:pt x="567189" y="567189"/>
                        </a:cubicBezTo>
                        <a:cubicBezTo>
                          <a:pt x="499094" y="410539"/>
                          <a:pt x="310682" y="330089"/>
                          <a:pt x="362903" y="97239"/>
                        </a:cubicBezTo>
                        <a:cubicBezTo>
                          <a:pt x="344202" y="298705"/>
                          <a:pt x="566132" y="371834"/>
                          <a:pt x="667747" y="509131"/>
                        </a:cubicBezTo>
                        <a:lnTo>
                          <a:pt x="725805" y="0"/>
                        </a:lnTo>
                        <a:lnTo>
                          <a:pt x="783863" y="509131"/>
                        </a:lnTo>
                        <a:cubicBezTo>
                          <a:pt x="885478" y="371834"/>
                          <a:pt x="1044243" y="329786"/>
                          <a:pt x="1088708" y="97239"/>
                        </a:cubicBezTo>
                        <a:cubicBezTo>
                          <a:pt x="1089192" y="345329"/>
                          <a:pt x="952517" y="410539"/>
                          <a:pt x="884421" y="567189"/>
                        </a:cubicBezTo>
                        <a:cubicBezTo>
                          <a:pt x="1041071" y="499094"/>
                          <a:pt x="1205742" y="543293"/>
                          <a:pt x="1354371" y="362903"/>
                        </a:cubicBezTo>
                        <a:cubicBezTo>
                          <a:pt x="1253169" y="576813"/>
                          <a:pt x="1079776" y="566132"/>
                          <a:pt x="942479" y="667747"/>
                        </a:cubicBezTo>
                        <a:cubicBezTo>
                          <a:pt x="1112189" y="687100"/>
                          <a:pt x="1210914" y="776436"/>
                          <a:pt x="1451610" y="725805"/>
                        </a:cubicBezTo>
                        <a:cubicBezTo>
                          <a:pt x="1273879" y="861463"/>
                          <a:pt x="1112189" y="764510"/>
                          <a:pt x="942479" y="783863"/>
                        </a:cubicBezTo>
                        <a:cubicBezTo>
                          <a:pt x="1079776" y="885478"/>
                          <a:pt x="1148494" y="1040433"/>
                          <a:pt x="1354371" y="1088708"/>
                        </a:cubicBezTo>
                        <a:cubicBezTo>
                          <a:pt x="1087231" y="1100622"/>
                          <a:pt x="1041071" y="952517"/>
                          <a:pt x="884421" y="884421"/>
                        </a:cubicBezTo>
                        <a:cubicBezTo>
                          <a:pt x="952517" y="1041071"/>
                          <a:pt x="959652" y="1209151"/>
                          <a:pt x="1088708" y="1354371"/>
                        </a:cubicBezTo>
                        <a:cubicBezTo>
                          <a:pt x="948993" y="1262794"/>
                          <a:pt x="885478" y="1079776"/>
                          <a:pt x="783863" y="942479"/>
                        </a:cubicBezTo>
                        <a:cubicBezTo>
                          <a:pt x="764510" y="1112189"/>
                          <a:pt x="821358" y="1308570"/>
                          <a:pt x="725805" y="1451610"/>
                        </a:cubicBezTo>
                        <a:cubicBezTo>
                          <a:pt x="778842" y="1297140"/>
                          <a:pt x="687100" y="1112189"/>
                          <a:pt x="667747" y="942479"/>
                        </a:cubicBezTo>
                        <a:cubicBezTo>
                          <a:pt x="566132" y="1079776"/>
                          <a:pt x="514048" y="1278034"/>
                          <a:pt x="362903" y="1354371"/>
                        </a:cubicBezTo>
                        <a:cubicBezTo>
                          <a:pt x="472908" y="1251061"/>
                          <a:pt x="499094" y="1041071"/>
                          <a:pt x="567189" y="884421"/>
                        </a:cubicBezTo>
                        <a:cubicBezTo>
                          <a:pt x="410539" y="952517"/>
                          <a:pt x="272939" y="1134912"/>
                          <a:pt x="97239" y="1088708"/>
                        </a:cubicBezTo>
                        <a:cubicBezTo>
                          <a:pt x="234536" y="1082343"/>
                          <a:pt x="371834" y="885478"/>
                          <a:pt x="509131" y="783863"/>
                        </a:cubicBezTo>
                        <a:cubicBezTo>
                          <a:pt x="339421" y="764510"/>
                          <a:pt x="149657" y="857453"/>
                          <a:pt x="0" y="725805"/>
                        </a:cubicBezTo>
                        <a:close/>
                      </a:path>
                    </a:pathLst>
                  </a:custGeom>
                  <a:solidFill>
                    <a:schemeClr val="accent4">
                      <a:lumMod val="20000"/>
                      <a:lumOff val="8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60" name="Oval 159"/>
                  <p:cNvSpPr/>
                  <p:nvPr/>
                </p:nvSpPr>
                <p:spPr>
                  <a:xfrm>
                    <a:off x="1819029" y="3093683"/>
                    <a:ext cx="254642" cy="254642"/>
                  </a:xfrm>
                  <a:prstGeom prst="ellipse">
                    <a:avLst/>
                  </a:prstGeom>
                  <a:solidFill>
                    <a:schemeClr val="accent2">
                      <a:lumMod val="60000"/>
                      <a:lumOff val="4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45" name="Group 44"/>
                <p:cNvGrpSpPr/>
                <p:nvPr/>
              </p:nvGrpSpPr>
              <p:grpSpPr>
                <a:xfrm>
                  <a:off x="10237508" y="1440682"/>
                  <a:ext cx="226813" cy="226813"/>
                  <a:chOff x="1363509" y="2652243"/>
                  <a:chExt cx="1155999" cy="1155999"/>
                </a:xfrm>
              </p:grpSpPr>
              <p:sp>
                <p:nvSpPr>
                  <p:cNvPr id="157" name="12-Point Star 20"/>
                  <p:cNvSpPr/>
                  <p:nvPr/>
                </p:nvSpPr>
                <p:spPr>
                  <a:xfrm>
                    <a:off x="1363509" y="2652243"/>
                    <a:ext cx="1155999" cy="1155999"/>
                  </a:xfrm>
                  <a:custGeom>
                    <a:avLst/>
                    <a:gdLst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</a:cxnLst>
                    <a:rect l="l" t="t" r="r" b="b"/>
                    <a:pathLst>
                      <a:path w="1451610" h="1451610">
                        <a:moveTo>
                          <a:pt x="0" y="725805"/>
                        </a:moveTo>
                        <a:cubicBezTo>
                          <a:pt x="161689" y="790673"/>
                          <a:pt x="339421" y="687100"/>
                          <a:pt x="509131" y="667747"/>
                        </a:cubicBezTo>
                        <a:cubicBezTo>
                          <a:pt x="371834" y="566132"/>
                          <a:pt x="118231" y="592855"/>
                          <a:pt x="97239" y="362903"/>
                        </a:cubicBezTo>
                        <a:cubicBezTo>
                          <a:pt x="189721" y="527251"/>
                          <a:pt x="410539" y="499094"/>
                          <a:pt x="567189" y="567189"/>
                        </a:cubicBezTo>
                        <a:cubicBezTo>
                          <a:pt x="499094" y="410539"/>
                          <a:pt x="310682" y="330089"/>
                          <a:pt x="362903" y="97239"/>
                        </a:cubicBezTo>
                        <a:cubicBezTo>
                          <a:pt x="344202" y="298705"/>
                          <a:pt x="566132" y="371834"/>
                          <a:pt x="667747" y="509131"/>
                        </a:cubicBezTo>
                        <a:lnTo>
                          <a:pt x="725805" y="0"/>
                        </a:lnTo>
                        <a:lnTo>
                          <a:pt x="783863" y="509131"/>
                        </a:lnTo>
                        <a:cubicBezTo>
                          <a:pt x="885478" y="371834"/>
                          <a:pt x="1044243" y="329786"/>
                          <a:pt x="1088708" y="97239"/>
                        </a:cubicBezTo>
                        <a:cubicBezTo>
                          <a:pt x="1089192" y="345329"/>
                          <a:pt x="952517" y="410539"/>
                          <a:pt x="884421" y="567189"/>
                        </a:cubicBezTo>
                        <a:cubicBezTo>
                          <a:pt x="1041071" y="499094"/>
                          <a:pt x="1205742" y="543293"/>
                          <a:pt x="1354371" y="362903"/>
                        </a:cubicBezTo>
                        <a:cubicBezTo>
                          <a:pt x="1253169" y="576813"/>
                          <a:pt x="1079776" y="566132"/>
                          <a:pt x="942479" y="667747"/>
                        </a:cubicBezTo>
                        <a:cubicBezTo>
                          <a:pt x="1112189" y="687100"/>
                          <a:pt x="1210914" y="776436"/>
                          <a:pt x="1451610" y="725805"/>
                        </a:cubicBezTo>
                        <a:cubicBezTo>
                          <a:pt x="1273879" y="861463"/>
                          <a:pt x="1112189" y="764510"/>
                          <a:pt x="942479" y="783863"/>
                        </a:cubicBezTo>
                        <a:cubicBezTo>
                          <a:pt x="1079776" y="885478"/>
                          <a:pt x="1148494" y="1040433"/>
                          <a:pt x="1354371" y="1088708"/>
                        </a:cubicBezTo>
                        <a:cubicBezTo>
                          <a:pt x="1087231" y="1100622"/>
                          <a:pt x="1041071" y="952517"/>
                          <a:pt x="884421" y="884421"/>
                        </a:cubicBezTo>
                        <a:cubicBezTo>
                          <a:pt x="952517" y="1041071"/>
                          <a:pt x="959652" y="1209151"/>
                          <a:pt x="1088708" y="1354371"/>
                        </a:cubicBezTo>
                        <a:cubicBezTo>
                          <a:pt x="948993" y="1262794"/>
                          <a:pt x="885478" y="1079776"/>
                          <a:pt x="783863" y="942479"/>
                        </a:cubicBezTo>
                        <a:cubicBezTo>
                          <a:pt x="764510" y="1112189"/>
                          <a:pt x="821358" y="1308570"/>
                          <a:pt x="725805" y="1451610"/>
                        </a:cubicBezTo>
                        <a:cubicBezTo>
                          <a:pt x="778842" y="1297140"/>
                          <a:pt x="687100" y="1112189"/>
                          <a:pt x="667747" y="942479"/>
                        </a:cubicBezTo>
                        <a:cubicBezTo>
                          <a:pt x="566132" y="1079776"/>
                          <a:pt x="514048" y="1278034"/>
                          <a:pt x="362903" y="1354371"/>
                        </a:cubicBezTo>
                        <a:cubicBezTo>
                          <a:pt x="472908" y="1251061"/>
                          <a:pt x="499094" y="1041071"/>
                          <a:pt x="567189" y="884421"/>
                        </a:cubicBezTo>
                        <a:cubicBezTo>
                          <a:pt x="410539" y="952517"/>
                          <a:pt x="272939" y="1134912"/>
                          <a:pt x="97239" y="1088708"/>
                        </a:cubicBezTo>
                        <a:cubicBezTo>
                          <a:pt x="234536" y="1082343"/>
                          <a:pt x="371834" y="885478"/>
                          <a:pt x="509131" y="783863"/>
                        </a:cubicBezTo>
                        <a:cubicBezTo>
                          <a:pt x="339421" y="764510"/>
                          <a:pt x="149657" y="857453"/>
                          <a:pt x="0" y="725805"/>
                        </a:cubicBezTo>
                        <a:close/>
                      </a:path>
                    </a:pathLst>
                  </a:custGeom>
                  <a:solidFill>
                    <a:schemeClr val="accent4">
                      <a:lumMod val="20000"/>
                      <a:lumOff val="8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58" name="Oval 157"/>
                  <p:cNvSpPr/>
                  <p:nvPr/>
                </p:nvSpPr>
                <p:spPr>
                  <a:xfrm>
                    <a:off x="1819029" y="3093683"/>
                    <a:ext cx="254642" cy="254642"/>
                  </a:xfrm>
                  <a:prstGeom prst="ellipse">
                    <a:avLst/>
                  </a:prstGeom>
                  <a:solidFill>
                    <a:schemeClr val="accent2">
                      <a:lumMod val="60000"/>
                      <a:lumOff val="4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46" name="Group 45"/>
                <p:cNvGrpSpPr/>
                <p:nvPr/>
              </p:nvGrpSpPr>
              <p:grpSpPr>
                <a:xfrm>
                  <a:off x="10308209" y="1638645"/>
                  <a:ext cx="226813" cy="226813"/>
                  <a:chOff x="1363509" y="2652243"/>
                  <a:chExt cx="1155999" cy="1155999"/>
                </a:xfrm>
              </p:grpSpPr>
              <p:sp>
                <p:nvSpPr>
                  <p:cNvPr id="155" name="12-Point Star 20"/>
                  <p:cNvSpPr/>
                  <p:nvPr/>
                </p:nvSpPr>
                <p:spPr>
                  <a:xfrm>
                    <a:off x="1363509" y="2652243"/>
                    <a:ext cx="1155999" cy="1155999"/>
                  </a:xfrm>
                  <a:custGeom>
                    <a:avLst/>
                    <a:gdLst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</a:cxnLst>
                    <a:rect l="l" t="t" r="r" b="b"/>
                    <a:pathLst>
                      <a:path w="1451610" h="1451610">
                        <a:moveTo>
                          <a:pt x="0" y="725805"/>
                        </a:moveTo>
                        <a:cubicBezTo>
                          <a:pt x="161689" y="790673"/>
                          <a:pt x="339421" y="687100"/>
                          <a:pt x="509131" y="667747"/>
                        </a:cubicBezTo>
                        <a:cubicBezTo>
                          <a:pt x="371834" y="566132"/>
                          <a:pt x="118231" y="592855"/>
                          <a:pt x="97239" y="362903"/>
                        </a:cubicBezTo>
                        <a:cubicBezTo>
                          <a:pt x="189721" y="527251"/>
                          <a:pt x="410539" y="499094"/>
                          <a:pt x="567189" y="567189"/>
                        </a:cubicBezTo>
                        <a:cubicBezTo>
                          <a:pt x="499094" y="410539"/>
                          <a:pt x="310682" y="330089"/>
                          <a:pt x="362903" y="97239"/>
                        </a:cubicBezTo>
                        <a:cubicBezTo>
                          <a:pt x="344202" y="298705"/>
                          <a:pt x="566132" y="371834"/>
                          <a:pt x="667747" y="509131"/>
                        </a:cubicBezTo>
                        <a:lnTo>
                          <a:pt x="725805" y="0"/>
                        </a:lnTo>
                        <a:lnTo>
                          <a:pt x="783863" y="509131"/>
                        </a:lnTo>
                        <a:cubicBezTo>
                          <a:pt x="885478" y="371834"/>
                          <a:pt x="1044243" y="329786"/>
                          <a:pt x="1088708" y="97239"/>
                        </a:cubicBezTo>
                        <a:cubicBezTo>
                          <a:pt x="1089192" y="345329"/>
                          <a:pt x="952517" y="410539"/>
                          <a:pt x="884421" y="567189"/>
                        </a:cubicBezTo>
                        <a:cubicBezTo>
                          <a:pt x="1041071" y="499094"/>
                          <a:pt x="1205742" y="543293"/>
                          <a:pt x="1354371" y="362903"/>
                        </a:cubicBezTo>
                        <a:cubicBezTo>
                          <a:pt x="1253169" y="576813"/>
                          <a:pt x="1079776" y="566132"/>
                          <a:pt x="942479" y="667747"/>
                        </a:cubicBezTo>
                        <a:cubicBezTo>
                          <a:pt x="1112189" y="687100"/>
                          <a:pt x="1210914" y="776436"/>
                          <a:pt x="1451610" y="725805"/>
                        </a:cubicBezTo>
                        <a:cubicBezTo>
                          <a:pt x="1273879" y="861463"/>
                          <a:pt x="1112189" y="764510"/>
                          <a:pt x="942479" y="783863"/>
                        </a:cubicBezTo>
                        <a:cubicBezTo>
                          <a:pt x="1079776" y="885478"/>
                          <a:pt x="1148494" y="1040433"/>
                          <a:pt x="1354371" y="1088708"/>
                        </a:cubicBezTo>
                        <a:cubicBezTo>
                          <a:pt x="1087231" y="1100622"/>
                          <a:pt x="1041071" y="952517"/>
                          <a:pt x="884421" y="884421"/>
                        </a:cubicBezTo>
                        <a:cubicBezTo>
                          <a:pt x="952517" y="1041071"/>
                          <a:pt x="959652" y="1209151"/>
                          <a:pt x="1088708" y="1354371"/>
                        </a:cubicBezTo>
                        <a:cubicBezTo>
                          <a:pt x="948993" y="1262794"/>
                          <a:pt x="885478" y="1079776"/>
                          <a:pt x="783863" y="942479"/>
                        </a:cubicBezTo>
                        <a:cubicBezTo>
                          <a:pt x="764510" y="1112189"/>
                          <a:pt x="821358" y="1308570"/>
                          <a:pt x="725805" y="1451610"/>
                        </a:cubicBezTo>
                        <a:cubicBezTo>
                          <a:pt x="778842" y="1297140"/>
                          <a:pt x="687100" y="1112189"/>
                          <a:pt x="667747" y="942479"/>
                        </a:cubicBezTo>
                        <a:cubicBezTo>
                          <a:pt x="566132" y="1079776"/>
                          <a:pt x="514048" y="1278034"/>
                          <a:pt x="362903" y="1354371"/>
                        </a:cubicBezTo>
                        <a:cubicBezTo>
                          <a:pt x="472908" y="1251061"/>
                          <a:pt x="499094" y="1041071"/>
                          <a:pt x="567189" y="884421"/>
                        </a:cubicBezTo>
                        <a:cubicBezTo>
                          <a:pt x="410539" y="952517"/>
                          <a:pt x="272939" y="1134912"/>
                          <a:pt x="97239" y="1088708"/>
                        </a:cubicBezTo>
                        <a:cubicBezTo>
                          <a:pt x="234536" y="1082343"/>
                          <a:pt x="371834" y="885478"/>
                          <a:pt x="509131" y="783863"/>
                        </a:cubicBezTo>
                        <a:cubicBezTo>
                          <a:pt x="339421" y="764510"/>
                          <a:pt x="149657" y="857453"/>
                          <a:pt x="0" y="725805"/>
                        </a:cubicBezTo>
                        <a:close/>
                      </a:path>
                    </a:pathLst>
                  </a:custGeom>
                  <a:solidFill>
                    <a:schemeClr val="accent4">
                      <a:lumMod val="20000"/>
                      <a:lumOff val="8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56" name="Oval 155"/>
                  <p:cNvSpPr/>
                  <p:nvPr/>
                </p:nvSpPr>
                <p:spPr>
                  <a:xfrm>
                    <a:off x="1819029" y="3093683"/>
                    <a:ext cx="254642" cy="254642"/>
                  </a:xfrm>
                  <a:prstGeom prst="ellipse">
                    <a:avLst/>
                  </a:prstGeom>
                  <a:solidFill>
                    <a:schemeClr val="accent2">
                      <a:lumMod val="60000"/>
                      <a:lumOff val="4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47" name="Group 46"/>
                <p:cNvGrpSpPr/>
                <p:nvPr/>
              </p:nvGrpSpPr>
              <p:grpSpPr>
                <a:xfrm>
                  <a:off x="10345916" y="1879028"/>
                  <a:ext cx="226813" cy="226813"/>
                  <a:chOff x="1363509" y="2652243"/>
                  <a:chExt cx="1155999" cy="1155999"/>
                </a:xfrm>
              </p:grpSpPr>
              <p:sp>
                <p:nvSpPr>
                  <p:cNvPr id="153" name="12-Point Star 20"/>
                  <p:cNvSpPr/>
                  <p:nvPr/>
                </p:nvSpPr>
                <p:spPr>
                  <a:xfrm>
                    <a:off x="1363509" y="2652243"/>
                    <a:ext cx="1155999" cy="1155999"/>
                  </a:xfrm>
                  <a:custGeom>
                    <a:avLst/>
                    <a:gdLst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</a:cxnLst>
                    <a:rect l="l" t="t" r="r" b="b"/>
                    <a:pathLst>
                      <a:path w="1451610" h="1451610">
                        <a:moveTo>
                          <a:pt x="0" y="725805"/>
                        </a:moveTo>
                        <a:cubicBezTo>
                          <a:pt x="161689" y="790673"/>
                          <a:pt x="339421" y="687100"/>
                          <a:pt x="509131" y="667747"/>
                        </a:cubicBezTo>
                        <a:cubicBezTo>
                          <a:pt x="371834" y="566132"/>
                          <a:pt x="118231" y="592855"/>
                          <a:pt x="97239" y="362903"/>
                        </a:cubicBezTo>
                        <a:cubicBezTo>
                          <a:pt x="189721" y="527251"/>
                          <a:pt x="410539" y="499094"/>
                          <a:pt x="567189" y="567189"/>
                        </a:cubicBezTo>
                        <a:cubicBezTo>
                          <a:pt x="499094" y="410539"/>
                          <a:pt x="310682" y="330089"/>
                          <a:pt x="362903" y="97239"/>
                        </a:cubicBezTo>
                        <a:cubicBezTo>
                          <a:pt x="344202" y="298705"/>
                          <a:pt x="566132" y="371834"/>
                          <a:pt x="667747" y="509131"/>
                        </a:cubicBezTo>
                        <a:lnTo>
                          <a:pt x="725805" y="0"/>
                        </a:lnTo>
                        <a:lnTo>
                          <a:pt x="783863" y="509131"/>
                        </a:lnTo>
                        <a:cubicBezTo>
                          <a:pt x="885478" y="371834"/>
                          <a:pt x="1044243" y="329786"/>
                          <a:pt x="1088708" y="97239"/>
                        </a:cubicBezTo>
                        <a:cubicBezTo>
                          <a:pt x="1089192" y="345329"/>
                          <a:pt x="952517" y="410539"/>
                          <a:pt x="884421" y="567189"/>
                        </a:cubicBezTo>
                        <a:cubicBezTo>
                          <a:pt x="1041071" y="499094"/>
                          <a:pt x="1205742" y="543293"/>
                          <a:pt x="1354371" y="362903"/>
                        </a:cubicBezTo>
                        <a:cubicBezTo>
                          <a:pt x="1253169" y="576813"/>
                          <a:pt x="1079776" y="566132"/>
                          <a:pt x="942479" y="667747"/>
                        </a:cubicBezTo>
                        <a:cubicBezTo>
                          <a:pt x="1112189" y="687100"/>
                          <a:pt x="1210914" y="776436"/>
                          <a:pt x="1451610" y="725805"/>
                        </a:cubicBezTo>
                        <a:cubicBezTo>
                          <a:pt x="1273879" y="861463"/>
                          <a:pt x="1112189" y="764510"/>
                          <a:pt x="942479" y="783863"/>
                        </a:cubicBezTo>
                        <a:cubicBezTo>
                          <a:pt x="1079776" y="885478"/>
                          <a:pt x="1148494" y="1040433"/>
                          <a:pt x="1354371" y="1088708"/>
                        </a:cubicBezTo>
                        <a:cubicBezTo>
                          <a:pt x="1087231" y="1100622"/>
                          <a:pt x="1041071" y="952517"/>
                          <a:pt x="884421" y="884421"/>
                        </a:cubicBezTo>
                        <a:cubicBezTo>
                          <a:pt x="952517" y="1041071"/>
                          <a:pt x="959652" y="1209151"/>
                          <a:pt x="1088708" y="1354371"/>
                        </a:cubicBezTo>
                        <a:cubicBezTo>
                          <a:pt x="948993" y="1262794"/>
                          <a:pt x="885478" y="1079776"/>
                          <a:pt x="783863" y="942479"/>
                        </a:cubicBezTo>
                        <a:cubicBezTo>
                          <a:pt x="764510" y="1112189"/>
                          <a:pt x="821358" y="1308570"/>
                          <a:pt x="725805" y="1451610"/>
                        </a:cubicBezTo>
                        <a:cubicBezTo>
                          <a:pt x="778842" y="1297140"/>
                          <a:pt x="687100" y="1112189"/>
                          <a:pt x="667747" y="942479"/>
                        </a:cubicBezTo>
                        <a:cubicBezTo>
                          <a:pt x="566132" y="1079776"/>
                          <a:pt x="514048" y="1278034"/>
                          <a:pt x="362903" y="1354371"/>
                        </a:cubicBezTo>
                        <a:cubicBezTo>
                          <a:pt x="472908" y="1251061"/>
                          <a:pt x="499094" y="1041071"/>
                          <a:pt x="567189" y="884421"/>
                        </a:cubicBezTo>
                        <a:cubicBezTo>
                          <a:pt x="410539" y="952517"/>
                          <a:pt x="272939" y="1134912"/>
                          <a:pt x="97239" y="1088708"/>
                        </a:cubicBezTo>
                        <a:cubicBezTo>
                          <a:pt x="234536" y="1082343"/>
                          <a:pt x="371834" y="885478"/>
                          <a:pt x="509131" y="783863"/>
                        </a:cubicBezTo>
                        <a:cubicBezTo>
                          <a:pt x="339421" y="764510"/>
                          <a:pt x="149657" y="857453"/>
                          <a:pt x="0" y="725805"/>
                        </a:cubicBezTo>
                        <a:close/>
                      </a:path>
                    </a:pathLst>
                  </a:custGeom>
                  <a:solidFill>
                    <a:schemeClr val="accent4">
                      <a:lumMod val="20000"/>
                      <a:lumOff val="8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54" name="Oval 153"/>
                  <p:cNvSpPr/>
                  <p:nvPr/>
                </p:nvSpPr>
                <p:spPr>
                  <a:xfrm>
                    <a:off x="1819029" y="3093683"/>
                    <a:ext cx="254642" cy="254642"/>
                  </a:xfrm>
                  <a:prstGeom prst="ellipse">
                    <a:avLst/>
                  </a:prstGeom>
                  <a:solidFill>
                    <a:schemeClr val="accent2">
                      <a:lumMod val="60000"/>
                      <a:lumOff val="4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48" name="Group 47"/>
                <p:cNvGrpSpPr/>
                <p:nvPr/>
              </p:nvGrpSpPr>
              <p:grpSpPr>
                <a:xfrm>
                  <a:off x="10341203" y="2095844"/>
                  <a:ext cx="226813" cy="226813"/>
                  <a:chOff x="1363509" y="2652243"/>
                  <a:chExt cx="1155999" cy="1155999"/>
                </a:xfrm>
              </p:grpSpPr>
              <p:sp>
                <p:nvSpPr>
                  <p:cNvPr id="151" name="12-Point Star 20"/>
                  <p:cNvSpPr/>
                  <p:nvPr/>
                </p:nvSpPr>
                <p:spPr>
                  <a:xfrm>
                    <a:off x="1363509" y="2652243"/>
                    <a:ext cx="1155999" cy="1155999"/>
                  </a:xfrm>
                  <a:custGeom>
                    <a:avLst/>
                    <a:gdLst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</a:cxnLst>
                    <a:rect l="l" t="t" r="r" b="b"/>
                    <a:pathLst>
                      <a:path w="1451610" h="1451610">
                        <a:moveTo>
                          <a:pt x="0" y="725805"/>
                        </a:moveTo>
                        <a:cubicBezTo>
                          <a:pt x="161689" y="790673"/>
                          <a:pt x="339421" y="687100"/>
                          <a:pt x="509131" y="667747"/>
                        </a:cubicBezTo>
                        <a:cubicBezTo>
                          <a:pt x="371834" y="566132"/>
                          <a:pt x="118231" y="592855"/>
                          <a:pt x="97239" y="362903"/>
                        </a:cubicBezTo>
                        <a:cubicBezTo>
                          <a:pt x="189721" y="527251"/>
                          <a:pt x="410539" y="499094"/>
                          <a:pt x="567189" y="567189"/>
                        </a:cubicBezTo>
                        <a:cubicBezTo>
                          <a:pt x="499094" y="410539"/>
                          <a:pt x="310682" y="330089"/>
                          <a:pt x="362903" y="97239"/>
                        </a:cubicBezTo>
                        <a:cubicBezTo>
                          <a:pt x="344202" y="298705"/>
                          <a:pt x="566132" y="371834"/>
                          <a:pt x="667747" y="509131"/>
                        </a:cubicBezTo>
                        <a:lnTo>
                          <a:pt x="725805" y="0"/>
                        </a:lnTo>
                        <a:lnTo>
                          <a:pt x="783863" y="509131"/>
                        </a:lnTo>
                        <a:cubicBezTo>
                          <a:pt x="885478" y="371834"/>
                          <a:pt x="1044243" y="329786"/>
                          <a:pt x="1088708" y="97239"/>
                        </a:cubicBezTo>
                        <a:cubicBezTo>
                          <a:pt x="1089192" y="345329"/>
                          <a:pt x="952517" y="410539"/>
                          <a:pt x="884421" y="567189"/>
                        </a:cubicBezTo>
                        <a:cubicBezTo>
                          <a:pt x="1041071" y="499094"/>
                          <a:pt x="1205742" y="543293"/>
                          <a:pt x="1354371" y="362903"/>
                        </a:cubicBezTo>
                        <a:cubicBezTo>
                          <a:pt x="1253169" y="576813"/>
                          <a:pt x="1079776" y="566132"/>
                          <a:pt x="942479" y="667747"/>
                        </a:cubicBezTo>
                        <a:cubicBezTo>
                          <a:pt x="1112189" y="687100"/>
                          <a:pt x="1210914" y="776436"/>
                          <a:pt x="1451610" y="725805"/>
                        </a:cubicBezTo>
                        <a:cubicBezTo>
                          <a:pt x="1273879" y="861463"/>
                          <a:pt x="1112189" y="764510"/>
                          <a:pt x="942479" y="783863"/>
                        </a:cubicBezTo>
                        <a:cubicBezTo>
                          <a:pt x="1079776" y="885478"/>
                          <a:pt x="1148494" y="1040433"/>
                          <a:pt x="1354371" y="1088708"/>
                        </a:cubicBezTo>
                        <a:cubicBezTo>
                          <a:pt x="1087231" y="1100622"/>
                          <a:pt x="1041071" y="952517"/>
                          <a:pt x="884421" y="884421"/>
                        </a:cubicBezTo>
                        <a:cubicBezTo>
                          <a:pt x="952517" y="1041071"/>
                          <a:pt x="959652" y="1209151"/>
                          <a:pt x="1088708" y="1354371"/>
                        </a:cubicBezTo>
                        <a:cubicBezTo>
                          <a:pt x="948993" y="1262794"/>
                          <a:pt x="885478" y="1079776"/>
                          <a:pt x="783863" y="942479"/>
                        </a:cubicBezTo>
                        <a:cubicBezTo>
                          <a:pt x="764510" y="1112189"/>
                          <a:pt x="821358" y="1308570"/>
                          <a:pt x="725805" y="1451610"/>
                        </a:cubicBezTo>
                        <a:cubicBezTo>
                          <a:pt x="778842" y="1297140"/>
                          <a:pt x="687100" y="1112189"/>
                          <a:pt x="667747" y="942479"/>
                        </a:cubicBezTo>
                        <a:cubicBezTo>
                          <a:pt x="566132" y="1079776"/>
                          <a:pt x="514048" y="1278034"/>
                          <a:pt x="362903" y="1354371"/>
                        </a:cubicBezTo>
                        <a:cubicBezTo>
                          <a:pt x="472908" y="1251061"/>
                          <a:pt x="499094" y="1041071"/>
                          <a:pt x="567189" y="884421"/>
                        </a:cubicBezTo>
                        <a:cubicBezTo>
                          <a:pt x="410539" y="952517"/>
                          <a:pt x="272939" y="1134912"/>
                          <a:pt x="97239" y="1088708"/>
                        </a:cubicBezTo>
                        <a:cubicBezTo>
                          <a:pt x="234536" y="1082343"/>
                          <a:pt x="371834" y="885478"/>
                          <a:pt x="509131" y="783863"/>
                        </a:cubicBezTo>
                        <a:cubicBezTo>
                          <a:pt x="339421" y="764510"/>
                          <a:pt x="149657" y="857453"/>
                          <a:pt x="0" y="725805"/>
                        </a:cubicBezTo>
                        <a:close/>
                      </a:path>
                    </a:pathLst>
                  </a:custGeom>
                  <a:solidFill>
                    <a:schemeClr val="accent4">
                      <a:lumMod val="20000"/>
                      <a:lumOff val="8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52" name="Oval 151"/>
                  <p:cNvSpPr/>
                  <p:nvPr/>
                </p:nvSpPr>
                <p:spPr>
                  <a:xfrm>
                    <a:off x="1819029" y="3093683"/>
                    <a:ext cx="254642" cy="254642"/>
                  </a:xfrm>
                  <a:prstGeom prst="ellipse">
                    <a:avLst/>
                  </a:prstGeom>
                  <a:solidFill>
                    <a:schemeClr val="accent2">
                      <a:lumMod val="60000"/>
                      <a:lumOff val="4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49" name="Group 48"/>
                <p:cNvGrpSpPr/>
                <p:nvPr/>
              </p:nvGrpSpPr>
              <p:grpSpPr>
                <a:xfrm>
                  <a:off x="10279929" y="2364508"/>
                  <a:ext cx="226813" cy="226813"/>
                  <a:chOff x="1363509" y="2652243"/>
                  <a:chExt cx="1155999" cy="1155999"/>
                </a:xfrm>
              </p:grpSpPr>
              <p:sp>
                <p:nvSpPr>
                  <p:cNvPr id="149" name="12-Point Star 20"/>
                  <p:cNvSpPr/>
                  <p:nvPr/>
                </p:nvSpPr>
                <p:spPr>
                  <a:xfrm>
                    <a:off x="1363509" y="2652243"/>
                    <a:ext cx="1155999" cy="1155999"/>
                  </a:xfrm>
                  <a:custGeom>
                    <a:avLst/>
                    <a:gdLst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</a:cxnLst>
                    <a:rect l="l" t="t" r="r" b="b"/>
                    <a:pathLst>
                      <a:path w="1451610" h="1451610">
                        <a:moveTo>
                          <a:pt x="0" y="725805"/>
                        </a:moveTo>
                        <a:cubicBezTo>
                          <a:pt x="161689" y="790673"/>
                          <a:pt x="339421" y="687100"/>
                          <a:pt x="509131" y="667747"/>
                        </a:cubicBezTo>
                        <a:cubicBezTo>
                          <a:pt x="371834" y="566132"/>
                          <a:pt x="118231" y="592855"/>
                          <a:pt x="97239" y="362903"/>
                        </a:cubicBezTo>
                        <a:cubicBezTo>
                          <a:pt x="189721" y="527251"/>
                          <a:pt x="410539" y="499094"/>
                          <a:pt x="567189" y="567189"/>
                        </a:cubicBezTo>
                        <a:cubicBezTo>
                          <a:pt x="499094" y="410539"/>
                          <a:pt x="310682" y="330089"/>
                          <a:pt x="362903" y="97239"/>
                        </a:cubicBezTo>
                        <a:cubicBezTo>
                          <a:pt x="344202" y="298705"/>
                          <a:pt x="566132" y="371834"/>
                          <a:pt x="667747" y="509131"/>
                        </a:cubicBezTo>
                        <a:lnTo>
                          <a:pt x="725805" y="0"/>
                        </a:lnTo>
                        <a:lnTo>
                          <a:pt x="783863" y="509131"/>
                        </a:lnTo>
                        <a:cubicBezTo>
                          <a:pt x="885478" y="371834"/>
                          <a:pt x="1044243" y="329786"/>
                          <a:pt x="1088708" y="97239"/>
                        </a:cubicBezTo>
                        <a:cubicBezTo>
                          <a:pt x="1089192" y="345329"/>
                          <a:pt x="952517" y="410539"/>
                          <a:pt x="884421" y="567189"/>
                        </a:cubicBezTo>
                        <a:cubicBezTo>
                          <a:pt x="1041071" y="499094"/>
                          <a:pt x="1205742" y="543293"/>
                          <a:pt x="1354371" y="362903"/>
                        </a:cubicBezTo>
                        <a:cubicBezTo>
                          <a:pt x="1253169" y="576813"/>
                          <a:pt x="1079776" y="566132"/>
                          <a:pt x="942479" y="667747"/>
                        </a:cubicBezTo>
                        <a:cubicBezTo>
                          <a:pt x="1112189" y="687100"/>
                          <a:pt x="1210914" y="776436"/>
                          <a:pt x="1451610" y="725805"/>
                        </a:cubicBezTo>
                        <a:cubicBezTo>
                          <a:pt x="1273879" y="861463"/>
                          <a:pt x="1112189" y="764510"/>
                          <a:pt x="942479" y="783863"/>
                        </a:cubicBezTo>
                        <a:cubicBezTo>
                          <a:pt x="1079776" y="885478"/>
                          <a:pt x="1148494" y="1040433"/>
                          <a:pt x="1354371" y="1088708"/>
                        </a:cubicBezTo>
                        <a:cubicBezTo>
                          <a:pt x="1087231" y="1100622"/>
                          <a:pt x="1041071" y="952517"/>
                          <a:pt x="884421" y="884421"/>
                        </a:cubicBezTo>
                        <a:cubicBezTo>
                          <a:pt x="952517" y="1041071"/>
                          <a:pt x="959652" y="1209151"/>
                          <a:pt x="1088708" y="1354371"/>
                        </a:cubicBezTo>
                        <a:cubicBezTo>
                          <a:pt x="948993" y="1262794"/>
                          <a:pt x="885478" y="1079776"/>
                          <a:pt x="783863" y="942479"/>
                        </a:cubicBezTo>
                        <a:cubicBezTo>
                          <a:pt x="764510" y="1112189"/>
                          <a:pt x="821358" y="1308570"/>
                          <a:pt x="725805" y="1451610"/>
                        </a:cubicBezTo>
                        <a:cubicBezTo>
                          <a:pt x="778842" y="1297140"/>
                          <a:pt x="687100" y="1112189"/>
                          <a:pt x="667747" y="942479"/>
                        </a:cubicBezTo>
                        <a:cubicBezTo>
                          <a:pt x="566132" y="1079776"/>
                          <a:pt x="514048" y="1278034"/>
                          <a:pt x="362903" y="1354371"/>
                        </a:cubicBezTo>
                        <a:cubicBezTo>
                          <a:pt x="472908" y="1251061"/>
                          <a:pt x="499094" y="1041071"/>
                          <a:pt x="567189" y="884421"/>
                        </a:cubicBezTo>
                        <a:cubicBezTo>
                          <a:pt x="410539" y="952517"/>
                          <a:pt x="272939" y="1134912"/>
                          <a:pt x="97239" y="1088708"/>
                        </a:cubicBezTo>
                        <a:cubicBezTo>
                          <a:pt x="234536" y="1082343"/>
                          <a:pt x="371834" y="885478"/>
                          <a:pt x="509131" y="783863"/>
                        </a:cubicBezTo>
                        <a:cubicBezTo>
                          <a:pt x="339421" y="764510"/>
                          <a:pt x="149657" y="857453"/>
                          <a:pt x="0" y="725805"/>
                        </a:cubicBezTo>
                        <a:close/>
                      </a:path>
                    </a:pathLst>
                  </a:custGeom>
                  <a:solidFill>
                    <a:schemeClr val="accent4">
                      <a:lumMod val="20000"/>
                      <a:lumOff val="8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50" name="Oval 149"/>
                  <p:cNvSpPr/>
                  <p:nvPr/>
                </p:nvSpPr>
                <p:spPr>
                  <a:xfrm>
                    <a:off x="1819029" y="3093683"/>
                    <a:ext cx="254642" cy="254642"/>
                  </a:xfrm>
                  <a:prstGeom prst="ellipse">
                    <a:avLst/>
                  </a:prstGeom>
                  <a:solidFill>
                    <a:schemeClr val="accent2">
                      <a:lumMod val="60000"/>
                      <a:lumOff val="4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50" name="Group 49"/>
                <p:cNvGrpSpPr/>
                <p:nvPr/>
              </p:nvGrpSpPr>
              <p:grpSpPr>
                <a:xfrm>
                  <a:off x="10195088" y="2609605"/>
                  <a:ext cx="226813" cy="226813"/>
                  <a:chOff x="1363509" y="2652243"/>
                  <a:chExt cx="1155999" cy="1155999"/>
                </a:xfrm>
              </p:grpSpPr>
              <p:sp>
                <p:nvSpPr>
                  <p:cNvPr id="147" name="12-Point Star 20"/>
                  <p:cNvSpPr/>
                  <p:nvPr/>
                </p:nvSpPr>
                <p:spPr>
                  <a:xfrm>
                    <a:off x="1363509" y="2652243"/>
                    <a:ext cx="1155999" cy="1155999"/>
                  </a:xfrm>
                  <a:custGeom>
                    <a:avLst/>
                    <a:gdLst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</a:cxnLst>
                    <a:rect l="l" t="t" r="r" b="b"/>
                    <a:pathLst>
                      <a:path w="1451610" h="1451610">
                        <a:moveTo>
                          <a:pt x="0" y="725805"/>
                        </a:moveTo>
                        <a:cubicBezTo>
                          <a:pt x="161689" y="790673"/>
                          <a:pt x="339421" y="687100"/>
                          <a:pt x="509131" y="667747"/>
                        </a:cubicBezTo>
                        <a:cubicBezTo>
                          <a:pt x="371834" y="566132"/>
                          <a:pt x="118231" y="592855"/>
                          <a:pt x="97239" y="362903"/>
                        </a:cubicBezTo>
                        <a:cubicBezTo>
                          <a:pt x="189721" y="527251"/>
                          <a:pt x="410539" y="499094"/>
                          <a:pt x="567189" y="567189"/>
                        </a:cubicBezTo>
                        <a:cubicBezTo>
                          <a:pt x="499094" y="410539"/>
                          <a:pt x="310682" y="330089"/>
                          <a:pt x="362903" y="97239"/>
                        </a:cubicBezTo>
                        <a:cubicBezTo>
                          <a:pt x="344202" y="298705"/>
                          <a:pt x="566132" y="371834"/>
                          <a:pt x="667747" y="509131"/>
                        </a:cubicBezTo>
                        <a:lnTo>
                          <a:pt x="725805" y="0"/>
                        </a:lnTo>
                        <a:lnTo>
                          <a:pt x="783863" y="509131"/>
                        </a:lnTo>
                        <a:cubicBezTo>
                          <a:pt x="885478" y="371834"/>
                          <a:pt x="1044243" y="329786"/>
                          <a:pt x="1088708" y="97239"/>
                        </a:cubicBezTo>
                        <a:cubicBezTo>
                          <a:pt x="1089192" y="345329"/>
                          <a:pt x="952517" y="410539"/>
                          <a:pt x="884421" y="567189"/>
                        </a:cubicBezTo>
                        <a:cubicBezTo>
                          <a:pt x="1041071" y="499094"/>
                          <a:pt x="1205742" y="543293"/>
                          <a:pt x="1354371" y="362903"/>
                        </a:cubicBezTo>
                        <a:cubicBezTo>
                          <a:pt x="1253169" y="576813"/>
                          <a:pt x="1079776" y="566132"/>
                          <a:pt x="942479" y="667747"/>
                        </a:cubicBezTo>
                        <a:cubicBezTo>
                          <a:pt x="1112189" y="687100"/>
                          <a:pt x="1210914" y="776436"/>
                          <a:pt x="1451610" y="725805"/>
                        </a:cubicBezTo>
                        <a:cubicBezTo>
                          <a:pt x="1273879" y="861463"/>
                          <a:pt x="1112189" y="764510"/>
                          <a:pt x="942479" y="783863"/>
                        </a:cubicBezTo>
                        <a:cubicBezTo>
                          <a:pt x="1079776" y="885478"/>
                          <a:pt x="1148494" y="1040433"/>
                          <a:pt x="1354371" y="1088708"/>
                        </a:cubicBezTo>
                        <a:cubicBezTo>
                          <a:pt x="1087231" y="1100622"/>
                          <a:pt x="1041071" y="952517"/>
                          <a:pt x="884421" y="884421"/>
                        </a:cubicBezTo>
                        <a:cubicBezTo>
                          <a:pt x="952517" y="1041071"/>
                          <a:pt x="959652" y="1209151"/>
                          <a:pt x="1088708" y="1354371"/>
                        </a:cubicBezTo>
                        <a:cubicBezTo>
                          <a:pt x="948993" y="1262794"/>
                          <a:pt x="885478" y="1079776"/>
                          <a:pt x="783863" y="942479"/>
                        </a:cubicBezTo>
                        <a:cubicBezTo>
                          <a:pt x="764510" y="1112189"/>
                          <a:pt x="821358" y="1308570"/>
                          <a:pt x="725805" y="1451610"/>
                        </a:cubicBezTo>
                        <a:cubicBezTo>
                          <a:pt x="778842" y="1297140"/>
                          <a:pt x="687100" y="1112189"/>
                          <a:pt x="667747" y="942479"/>
                        </a:cubicBezTo>
                        <a:cubicBezTo>
                          <a:pt x="566132" y="1079776"/>
                          <a:pt x="514048" y="1278034"/>
                          <a:pt x="362903" y="1354371"/>
                        </a:cubicBezTo>
                        <a:cubicBezTo>
                          <a:pt x="472908" y="1251061"/>
                          <a:pt x="499094" y="1041071"/>
                          <a:pt x="567189" y="884421"/>
                        </a:cubicBezTo>
                        <a:cubicBezTo>
                          <a:pt x="410539" y="952517"/>
                          <a:pt x="272939" y="1134912"/>
                          <a:pt x="97239" y="1088708"/>
                        </a:cubicBezTo>
                        <a:cubicBezTo>
                          <a:pt x="234536" y="1082343"/>
                          <a:pt x="371834" y="885478"/>
                          <a:pt x="509131" y="783863"/>
                        </a:cubicBezTo>
                        <a:cubicBezTo>
                          <a:pt x="339421" y="764510"/>
                          <a:pt x="149657" y="857453"/>
                          <a:pt x="0" y="725805"/>
                        </a:cubicBezTo>
                        <a:close/>
                      </a:path>
                    </a:pathLst>
                  </a:custGeom>
                  <a:solidFill>
                    <a:schemeClr val="accent4">
                      <a:lumMod val="20000"/>
                      <a:lumOff val="8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48" name="Oval 147"/>
                  <p:cNvSpPr/>
                  <p:nvPr/>
                </p:nvSpPr>
                <p:spPr>
                  <a:xfrm>
                    <a:off x="1819029" y="3093683"/>
                    <a:ext cx="254642" cy="254642"/>
                  </a:xfrm>
                  <a:prstGeom prst="ellipse">
                    <a:avLst/>
                  </a:prstGeom>
                  <a:solidFill>
                    <a:schemeClr val="accent2">
                      <a:lumMod val="60000"/>
                      <a:lumOff val="4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51" name="Group 50"/>
                <p:cNvGrpSpPr/>
                <p:nvPr/>
              </p:nvGrpSpPr>
              <p:grpSpPr>
                <a:xfrm>
                  <a:off x="10110247" y="2892410"/>
                  <a:ext cx="226813" cy="226813"/>
                  <a:chOff x="1363509" y="2652243"/>
                  <a:chExt cx="1155999" cy="1155999"/>
                </a:xfrm>
              </p:grpSpPr>
              <p:sp>
                <p:nvSpPr>
                  <p:cNvPr id="145" name="12-Point Star 20"/>
                  <p:cNvSpPr/>
                  <p:nvPr/>
                </p:nvSpPr>
                <p:spPr>
                  <a:xfrm>
                    <a:off x="1363509" y="2652243"/>
                    <a:ext cx="1155999" cy="1155999"/>
                  </a:xfrm>
                  <a:custGeom>
                    <a:avLst/>
                    <a:gdLst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</a:cxnLst>
                    <a:rect l="l" t="t" r="r" b="b"/>
                    <a:pathLst>
                      <a:path w="1451610" h="1451610">
                        <a:moveTo>
                          <a:pt x="0" y="725805"/>
                        </a:moveTo>
                        <a:cubicBezTo>
                          <a:pt x="161689" y="790673"/>
                          <a:pt x="339421" y="687100"/>
                          <a:pt x="509131" y="667747"/>
                        </a:cubicBezTo>
                        <a:cubicBezTo>
                          <a:pt x="371834" y="566132"/>
                          <a:pt x="118231" y="592855"/>
                          <a:pt x="97239" y="362903"/>
                        </a:cubicBezTo>
                        <a:cubicBezTo>
                          <a:pt x="189721" y="527251"/>
                          <a:pt x="410539" y="499094"/>
                          <a:pt x="567189" y="567189"/>
                        </a:cubicBezTo>
                        <a:cubicBezTo>
                          <a:pt x="499094" y="410539"/>
                          <a:pt x="310682" y="330089"/>
                          <a:pt x="362903" y="97239"/>
                        </a:cubicBezTo>
                        <a:cubicBezTo>
                          <a:pt x="344202" y="298705"/>
                          <a:pt x="566132" y="371834"/>
                          <a:pt x="667747" y="509131"/>
                        </a:cubicBezTo>
                        <a:lnTo>
                          <a:pt x="725805" y="0"/>
                        </a:lnTo>
                        <a:lnTo>
                          <a:pt x="783863" y="509131"/>
                        </a:lnTo>
                        <a:cubicBezTo>
                          <a:pt x="885478" y="371834"/>
                          <a:pt x="1044243" y="329786"/>
                          <a:pt x="1088708" y="97239"/>
                        </a:cubicBezTo>
                        <a:cubicBezTo>
                          <a:pt x="1089192" y="345329"/>
                          <a:pt x="952517" y="410539"/>
                          <a:pt x="884421" y="567189"/>
                        </a:cubicBezTo>
                        <a:cubicBezTo>
                          <a:pt x="1041071" y="499094"/>
                          <a:pt x="1205742" y="543293"/>
                          <a:pt x="1354371" y="362903"/>
                        </a:cubicBezTo>
                        <a:cubicBezTo>
                          <a:pt x="1253169" y="576813"/>
                          <a:pt x="1079776" y="566132"/>
                          <a:pt x="942479" y="667747"/>
                        </a:cubicBezTo>
                        <a:cubicBezTo>
                          <a:pt x="1112189" y="687100"/>
                          <a:pt x="1210914" y="776436"/>
                          <a:pt x="1451610" y="725805"/>
                        </a:cubicBezTo>
                        <a:cubicBezTo>
                          <a:pt x="1273879" y="861463"/>
                          <a:pt x="1112189" y="764510"/>
                          <a:pt x="942479" y="783863"/>
                        </a:cubicBezTo>
                        <a:cubicBezTo>
                          <a:pt x="1079776" y="885478"/>
                          <a:pt x="1148494" y="1040433"/>
                          <a:pt x="1354371" y="1088708"/>
                        </a:cubicBezTo>
                        <a:cubicBezTo>
                          <a:pt x="1087231" y="1100622"/>
                          <a:pt x="1041071" y="952517"/>
                          <a:pt x="884421" y="884421"/>
                        </a:cubicBezTo>
                        <a:cubicBezTo>
                          <a:pt x="952517" y="1041071"/>
                          <a:pt x="959652" y="1209151"/>
                          <a:pt x="1088708" y="1354371"/>
                        </a:cubicBezTo>
                        <a:cubicBezTo>
                          <a:pt x="948993" y="1262794"/>
                          <a:pt x="885478" y="1079776"/>
                          <a:pt x="783863" y="942479"/>
                        </a:cubicBezTo>
                        <a:cubicBezTo>
                          <a:pt x="764510" y="1112189"/>
                          <a:pt x="821358" y="1308570"/>
                          <a:pt x="725805" y="1451610"/>
                        </a:cubicBezTo>
                        <a:cubicBezTo>
                          <a:pt x="778842" y="1297140"/>
                          <a:pt x="687100" y="1112189"/>
                          <a:pt x="667747" y="942479"/>
                        </a:cubicBezTo>
                        <a:cubicBezTo>
                          <a:pt x="566132" y="1079776"/>
                          <a:pt x="514048" y="1278034"/>
                          <a:pt x="362903" y="1354371"/>
                        </a:cubicBezTo>
                        <a:cubicBezTo>
                          <a:pt x="472908" y="1251061"/>
                          <a:pt x="499094" y="1041071"/>
                          <a:pt x="567189" y="884421"/>
                        </a:cubicBezTo>
                        <a:cubicBezTo>
                          <a:pt x="410539" y="952517"/>
                          <a:pt x="272939" y="1134912"/>
                          <a:pt x="97239" y="1088708"/>
                        </a:cubicBezTo>
                        <a:cubicBezTo>
                          <a:pt x="234536" y="1082343"/>
                          <a:pt x="371834" y="885478"/>
                          <a:pt x="509131" y="783863"/>
                        </a:cubicBezTo>
                        <a:cubicBezTo>
                          <a:pt x="339421" y="764510"/>
                          <a:pt x="149657" y="857453"/>
                          <a:pt x="0" y="725805"/>
                        </a:cubicBezTo>
                        <a:close/>
                      </a:path>
                    </a:pathLst>
                  </a:custGeom>
                  <a:solidFill>
                    <a:schemeClr val="accent4">
                      <a:lumMod val="20000"/>
                      <a:lumOff val="8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46" name="Oval 145"/>
                  <p:cNvSpPr/>
                  <p:nvPr/>
                </p:nvSpPr>
                <p:spPr>
                  <a:xfrm>
                    <a:off x="1819029" y="3093683"/>
                    <a:ext cx="254642" cy="254642"/>
                  </a:xfrm>
                  <a:prstGeom prst="ellipse">
                    <a:avLst/>
                  </a:prstGeom>
                  <a:solidFill>
                    <a:schemeClr val="accent2">
                      <a:lumMod val="60000"/>
                      <a:lumOff val="4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52" name="Group 51"/>
                <p:cNvGrpSpPr/>
                <p:nvPr/>
              </p:nvGrpSpPr>
              <p:grpSpPr>
                <a:xfrm>
                  <a:off x="10001839" y="3142220"/>
                  <a:ext cx="226813" cy="226813"/>
                  <a:chOff x="1363509" y="2652243"/>
                  <a:chExt cx="1155999" cy="1155999"/>
                </a:xfrm>
              </p:grpSpPr>
              <p:sp>
                <p:nvSpPr>
                  <p:cNvPr id="143" name="12-Point Star 20"/>
                  <p:cNvSpPr/>
                  <p:nvPr/>
                </p:nvSpPr>
                <p:spPr>
                  <a:xfrm>
                    <a:off x="1363509" y="2652243"/>
                    <a:ext cx="1155999" cy="1155999"/>
                  </a:xfrm>
                  <a:custGeom>
                    <a:avLst/>
                    <a:gdLst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</a:cxnLst>
                    <a:rect l="l" t="t" r="r" b="b"/>
                    <a:pathLst>
                      <a:path w="1451610" h="1451610">
                        <a:moveTo>
                          <a:pt x="0" y="725805"/>
                        </a:moveTo>
                        <a:cubicBezTo>
                          <a:pt x="161689" y="790673"/>
                          <a:pt x="339421" y="687100"/>
                          <a:pt x="509131" y="667747"/>
                        </a:cubicBezTo>
                        <a:cubicBezTo>
                          <a:pt x="371834" y="566132"/>
                          <a:pt x="118231" y="592855"/>
                          <a:pt x="97239" y="362903"/>
                        </a:cubicBezTo>
                        <a:cubicBezTo>
                          <a:pt x="189721" y="527251"/>
                          <a:pt x="410539" y="499094"/>
                          <a:pt x="567189" y="567189"/>
                        </a:cubicBezTo>
                        <a:cubicBezTo>
                          <a:pt x="499094" y="410539"/>
                          <a:pt x="310682" y="330089"/>
                          <a:pt x="362903" y="97239"/>
                        </a:cubicBezTo>
                        <a:cubicBezTo>
                          <a:pt x="344202" y="298705"/>
                          <a:pt x="566132" y="371834"/>
                          <a:pt x="667747" y="509131"/>
                        </a:cubicBezTo>
                        <a:lnTo>
                          <a:pt x="725805" y="0"/>
                        </a:lnTo>
                        <a:lnTo>
                          <a:pt x="783863" y="509131"/>
                        </a:lnTo>
                        <a:cubicBezTo>
                          <a:pt x="885478" y="371834"/>
                          <a:pt x="1044243" y="329786"/>
                          <a:pt x="1088708" y="97239"/>
                        </a:cubicBezTo>
                        <a:cubicBezTo>
                          <a:pt x="1089192" y="345329"/>
                          <a:pt x="952517" y="410539"/>
                          <a:pt x="884421" y="567189"/>
                        </a:cubicBezTo>
                        <a:cubicBezTo>
                          <a:pt x="1041071" y="499094"/>
                          <a:pt x="1205742" y="543293"/>
                          <a:pt x="1354371" y="362903"/>
                        </a:cubicBezTo>
                        <a:cubicBezTo>
                          <a:pt x="1253169" y="576813"/>
                          <a:pt x="1079776" y="566132"/>
                          <a:pt x="942479" y="667747"/>
                        </a:cubicBezTo>
                        <a:cubicBezTo>
                          <a:pt x="1112189" y="687100"/>
                          <a:pt x="1210914" y="776436"/>
                          <a:pt x="1451610" y="725805"/>
                        </a:cubicBezTo>
                        <a:cubicBezTo>
                          <a:pt x="1273879" y="861463"/>
                          <a:pt x="1112189" y="764510"/>
                          <a:pt x="942479" y="783863"/>
                        </a:cubicBezTo>
                        <a:cubicBezTo>
                          <a:pt x="1079776" y="885478"/>
                          <a:pt x="1148494" y="1040433"/>
                          <a:pt x="1354371" y="1088708"/>
                        </a:cubicBezTo>
                        <a:cubicBezTo>
                          <a:pt x="1087231" y="1100622"/>
                          <a:pt x="1041071" y="952517"/>
                          <a:pt x="884421" y="884421"/>
                        </a:cubicBezTo>
                        <a:cubicBezTo>
                          <a:pt x="952517" y="1041071"/>
                          <a:pt x="959652" y="1209151"/>
                          <a:pt x="1088708" y="1354371"/>
                        </a:cubicBezTo>
                        <a:cubicBezTo>
                          <a:pt x="948993" y="1262794"/>
                          <a:pt x="885478" y="1079776"/>
                          <a:pt x="783863" y="942479"/>
                        </a:cubicBezTo>
                        <a:cubicBezTo>
                          <a:pt x="764510" y="1112189"/>
                          <a:pt x="821358" y="1308570"/>
                          <a:pt x="725805" y="1451610"/>
                        </a:cubicBezTo>
                        <a:cubicBezTo>
                          <a:pt x="778842" y="1297140"/>
                          <a:pt x="687100" y="1112189"/>
                          <a:pt x="667747" y="942479"/>
                        </a:cubicBezTo>
                        <a:cubicBezTo>
                          <a:pt x="566132" y="1079776"/>
                          <a:pt x="514048" y="1278034"/>
                          <a:pt x="362903" y="1354371"/>
                        </a:cubicBezTo>
                        <a:cubicBezTo>
                          <a:pt x="472908" y="1251061"/>
                          <a:pt x="499094" y="1041071"/>
                          <a:pt x="567189" y="884421"/>
                        </a:cubicBezTo>
                        <a:cubicBezTo>
                          <a:pt x="410539" y="952517"/>
                          <a:pt x="272939" y="1134912"/>
                          <a:pt x="97239" y="1088708"/>
                        </a:cubicBezTo>
                        <a:cubicBezTo>
                          <a:pt x="234536" y="1082343"/>
                          <a:pt x="371834" y="885478"/>
                          <a:pt x="509131" y="783863"/>
                        </a:cubicBezTo>
                        <a:cubicBezTo>
                          <a:pt x="339421" y="764510"/>
                          <a:pt x="149657" y="857453"/>
                          <a:pt x="0" y="725805"/>
                        </a:cubicBezTo>
                        <a:close/>
                      </a:path>
                    </a:pathLst>
                  </a:custGeom>
                  <a:solidFill>
                    <a:schemeClr val="accent4">
                      <a:lumMod val="20000"/>
                      <a:lumOff val="8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44" name="Oval 143"/>
                  <p:cNvSpPr/>
                  <p:nvPr/>
                </p:nvSpPr>
                <p:spPr>
                  <a:xfrm>
                    <a:off x="1819029" y="3093683"/>
                    <a:ext cx="254642" cy="254642"/>
                  </a:xfrm>
                  <a:prstGeom prst="ellipse">
                    <a:avLst/>
                  </a:prstGeom>
                  <a:solidFill>
                    <a:schemeClr val="accent2">
                      <a:lumMod val="60000"/>
                      <a:lumOff val="4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53" name="Group 52"/>
                <p:cNvGrpSpPr/>
                <p:nvPr/>
              </p:nvGrpSpPr>
              <p:grpSpPr>
                <a:xfrm>
                  <a:off x="9893430" y="3368463"/>
                  <a:ext cx="226813" cy="226813"/>
                  <a:chOff x="1363509" y="2652243"/>
                  <a:chExt cx="1155999" cy="1155999"/>
                </a:xfrm>
              </p:grpSpPr>
              <p:sp>
                <p:nvSpPr>
                  <p:cNvPr id="141" name="12-Point Star 20"/>
                  <p:cNvSpPr/>
                  <p:nvPr/>
                </p:nvSpPr>
                <p:spPr>
                  <a:xfrm>
                    <a:off x="1363509" y="2652243"/>
                    <a:ext cx="1155999" cy="1155999"/>
                  </a:xfrm>
                  <a:custGeom>
                    <a:avLst/>
                    <a:gdLst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</a:cxnLst>
                    <a:rect l="l" t="t" r="r" b="b"/>
                    <a:pathLst>
                      <a:path w="1451610" h="1451610">
                        <a:moveTo>
                          <a:pt x="0" y="725805"/>
                        </a:moveTo>
                        <a:cubicBezTo>
                          <a:pt x="161689" y="790673"/>
                          <a:pt x="339421" y="687100"/>
                          <a:pt x="509131" y="667747"/>
                        </a:cubicBezTo>
                        <a:cubicBezTo>
                          <a:pt x="371834" y="566132"/>
                          <a:pt x="118231" y="592855"/>
                          <a:pt x="97239" y="362903"/>
                        </a:cubicBezTo>
                        <a:cubicBezTo>
                          <a:pt x="189721" y="527251"/>
                          <a:pt x="410539" y="499094"/>
                          <a:pt x="567189" y="567189"/>
                        </a:cubicBezTo>
                        <a:cubicBezTo>
                          <a:pt x="499094" y="410539"/>
                          <a:pt x="310682" y="330089"/>
                          <a:pt x="362903" y="97239"/>
                        </a:cubicBezTo>
                        <a:cubicBezTo>
                          <a:pt x="344202" y="298705"/>
                          <a:pt x="566132" y="371834"/>
                          <a:pt x="667747" y="509131"/>
                        </a:cubicBezTo>
                        <a:lnTo>
                          <a:pt x="725805" y="0"/>
                        </a:lnTo>
                        <a:lnTo>
                          <a:pt x="783863" y="509131"/>
                        </a:lnTo>
                        <a:cubicBezTo>
                          <a:pt x="885478" y="371834"/>
                          <a:pt x="1044243" y="329786"/>
                          <a:pt x="1088708" y="97239"/>
                        </a:cubicBezTo>
                        <a:cubicBezTo>
                          <a:pt x="1089192" y="345329"/>
                          <a:pt x="952517" y="410539"/>
                          <a:pt x="884421" y="567189"/>
                        </a:cubicBezTo>
                        <a:cubicBezTo>
                          <a:pt x="1041071" y="499094"/>
                          <a:pt x="1205742" y="543293"/>
                          <a:pt x="1354371" y="362903"/>
                        </a:cubicBezTo>
                        <a:cubicBezTo>
                          <a:pt x="1253169" y="576813"/>
                          <a:pt x="1079776" y="566132"/>
                          <a:pt x="942479" y="667747"/>
                        </a:cubicBezTo>
                        <a:cubicBezTo>
                          <a:pt x="1112189" y="687100"/>
                          <a:pt x="1210914" y="776436"/>
                          <a:pt x="1451610" y="725805"/>
                        </a:cubicBezTo>
                        <a:cubicBezTo>
                          <a:pt x="1273879" y="861463"/>
                          <a:pt x="1112189" y="764510"/>
                          <a:pt x="942479" y="783863"/>
                        </a:cubicBezTo>
                        <a:cubicBezTo>
                          <a:pt x="1079776" y="885478"/>
                          <a:pt x="1148494" y="1040433"/>
                          <a:pt x="1354371" y="1088708"/>
                        </a:cubicBezTo>
                        <a:cubicBezTo>
                          <a:pt x="1087231" y="1100622"/>
                          <a:pt x="1041071" y="952517"/>
                          <a:pt x="884421" y="884421"/>
                        </a:cubicBezTo>
                        <a:cubicBezTo>
                          <a:pt x="952517" y="1041071"/>
                          <a:pt x="959652" y="1209151"/>
                          <a:pt x="1088708" y="1354371"/>
                        </a:cubicBezTo>
                        <a:cubicBezTo>
                          <a:pt x="948993" y="1262794"/>
                          <a:pt x="885478" y="1079776"/>
                          <a:pt x="783863" y="942479"/>
                        </a:cubicBezTo>
                        <a:cubicBezTo>
                          <a:pt x="764510" y="1112189"/>
                          <a:pt x="821358" y="1308570"/>
                          <a:pt x="725805" y="1451610"/>
                        </a:cubicBezTo>
                        <a:cubicBezTo>
                          <a:pt x="778842" y="1297140"/>
                          <a:pt x="687100" y="1112189"/>
                          <a:pt x="667747" y="942479"/>
                        </a:cubicBezTo>
                        <a:cubicBezTo>
                          <a:pt x="566132" y="1079776"/>
                          <a:pt x="514048" y="1278034"/>
                          <a:pt x="362903" y="1354371"/>
                        </a:cubicBezTo>
                        <a:cubicBezTo>
                          <a:pt x="472908" y="1251061"/>
                          <a:pt x="499094" y="1041071"/>
                          <a:pt x="567189" y="884421"/>
                        </a:cubicBezTo>
                        <a:cubicBezTo>
                          <a:pt x="410539" y="952517"/>
                          <a:pt x="272939" y="1134912"/>
                          <a:pt x="97239" y="1088708"/>
                        </a:cubicBezTo>
                        <a:cubicBezTo>
                          <a:pt x="234536" y="1082343"/>
                          <a:pt x="371834" y="885478"/>
                          <a:pt x="509131" y="783863"/>
                        </a:cubicBezTo>
                        <a:cubicBezTo>
                          <a:pt x="339421" y="764510"/>
                          <a:pt x="149657" y="857453"/>
                          <a:pt x="0" y="725805"/>
                        </a:cubicBezTo>
                        <a:close/>
                      </a:path>
                    </a:pathLst>
                  </a:custGeom>
                  <a:solidFill>
                    <a:schemeClr val="accent4">
                      <a:lumMod val="20000"/>
                      <a:lumOff val="8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42" name="Oval 141"/>
                  <p:cNvSpPr/>
                  <p:nvPr/>
                </p:nvSpPr>
                <p:spPr>
                  <a:xfrm>
                    <a:off x="1819029" y="3093683"/>
                    <a:ext cx="254642" cy="254642"/>
                  </a:xfrm>
                  <a:prstGeom prst="ellipse">
                    <a:avLst/>
                  </a:prstGeom>
                  <a:solidFill>
                    <a:schemeClr val="accent2">
                      <a:lumMod val="60000"/>
                      <a:lumOff val="4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54" name="Group 53"/>
                <p:cNvGrpSpPr/>
                <p:nvPr/>
              </p:nvGrpSpPr>
              <p:grpSpPr>
                <a:xfrm>
                  <a:off x="9582345" y="3377890"/>
                  <a:ext cx="226813" cy="226813"/>
                  <a:chOff x="1363509" y="2652243"/>
                  <a:chExt cx="1155999" cy="1155999"/>
                </a:xfrm>
              </p:grpSpPr>
              <p:sp>
                <p:nvSpPr>
                  <p:cNvPr id="139" name="12-Point Star 20"/>
                  <p:cNvSpPr/>
                  <p:nvPr/>
                </p:nvSpPr>
                <p:spPr>
                  <a:xfrm>
                    <a:off x="1363509" y="2652243"/>
                    <a:ext cx="1155999" cy="1155999"/>
                  </a:xfrm>
                  <a:custGeom>
                    <a:avLst/>
                    <a:gdLst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</a:cxnLst>
                    <a:rect l="l" t="t" r="r" b="b"/>
                    <a:pathLst>
                      <a:path w="1451610" h="1451610">
                        <a:moveTo>
                          <a:pt x="0" y="725805"/>
                        </a:moveTo>
                        <a:cubicBezTo>
                          <a:pt x="161689" y="790673"/>
                          <a:pt x="339421" y="687100"/>
                          <a:pt x="509131" y="667747"/>
                        </a:cubicBezTo>
                        <a:cubicBezTo>
                          <a:pt x="371834" y="566132"/>
                          <a:pt x="118231" y="592855"/>
                          <a:pt x="97239" y="362903"/>
                        </a:cubicBezTo>
                        <a:cubicBezTo>
                          <a:pt x="189721" y="527251"/>
                          <a:pt x="410539" y="499094"/>
                          <a:pt x="567189" y="567189"/>
                        </a:cubicBezTo>
                        <a:cubicBezTo>
                          <a:pt x="499094" y="410539"/>
                          <a:pt x="310682" y="330089"/>
                          <a:pt x="362903" y="97239"/>
                        </a:cubicBezTo>
                        <a:cubicBezTo>
                          <a:pt x="344202" y="298705"/>
                          <a:pt x="566132" y="371834"/>
                          <a:pt x="667747" y="509131"/>
                        </a:cubicBezTo>
                        <a:lnTo>
                          <a:pt x="725805" y="0"/>
                        </a:lnTo>
                        <a:lnTo>
                          <a:pt x="783863" y="509131"/>
                        </a:lnTo>
                        <a:cubicBezTo>
                          <a:pt x="885478" y="371834"/>
                          <a:pt x="1044243" y="329786"/>
                          <a:pt x="1088708" y="97239"/>
                        </a:cubicBezTo>
                        <a:cubicBezTo>
                          <a:pt x="1089192" y="345329"/>
                          <a:pt x="952517" y="410539"/>
                          <a:pt x="884421" y="567189"/>
                        </a:cubicBezTo>
                        <a:cubicBezTo>
                          <a:pt x="1041071" y="499094"/>
                          <a:pt x="1205742" y="543293"/>
                          <a:pt x="1354371" y="362903"/>
                        </a:cubicBezTo>
                        <a:cubicBezTo>
                          <a:pt x="1253169" y="576813"/>
                          <a:pt x="1079776" y="566132"/>
                          <a:pt x="942479" y="667747"/>
                        </a:cubicBezTo>
                        <a:cubicBezTo>
                          <a:pt x="1112189" y="687100"/>
                          <a:pt x="1210914" y="776436"/>
                          <a:pt x="1451610" y="725805"/>
                        </a:cubicBezTo>
                        <a:cubicBezTo>
                          <a:pt x="1273879" y="861463"/>
                          <a:pt x="1112189" y="764510"/>
                          <a:pt x="942479" y="783863"/>
                        </a:cubicBezTo>
                        <a:cubicBezTo>
                          <a:pt x="1079776" y="885478"/>
                          <a:pt x="1148494" y="1040433"/>
                          <a:pt x="1354371" y="1088708"/>
                        </a:cubicBezTo>
                        <a:cubicBezTo>
                          <a:pt x="1087231" y="1100622"/>
                          <a:pt x="1041071" y="952517"/>
                          <a:pt x="884421" y="884421"/>
                        </a:cubicBezTo>
                        <a:cubicBezTo>
                          <a:pt x="952517" y="1041071"/>
                          <a:pt x="959652" y="1209151"/>
                          <a:pt x="1088708" y="1354371"/>
                        </a:cubicBezTo>
                        <a:cubicBezTo>
                          <a:pt x="948993" y="1262794"/>
                          <a:pt x="885478" y="1079776"/>
                          <a:pt x="783863" y="942479"/>
                        </a:cubicBezTo>
                        <a:cubicBezTo>
                          <a:pt x="764510" y="1112189"/>
                          <a:pt x="821358" y="1308570"/>
                          <a:pt x="725805" y="1451610"/>
                        </a:cubicBezTo>
                        <a:cubicBezTo>
                          <a:pt x="778842" y="1297140"/>
                          <a:pt x="687100" y="1112189"/>
                          <a:pt x="667747" y="942479"/>
                        </a:cubicBezTo>
                        <a:cubicBezTo>
                          <a:pt x="566132" y="1079776"/>
                          <a:pt x="514048" y="1278034"/>
                          <a:pt x="362903" y="1354371"/>
                        </a:cubicBezTo>
                        <a:cubicBezTo>
                          <a:pt x="472908" y="1251061"/>
                          <a:pt x="499094" y="1041071"/>
                          <a:pt x="567189" y="884421"/>
                        </a:cubicBezTo>
                        <a:cubicBezTo>
                          <a:pt x="410539" y="952517"/>
                          <a:pt x="272939" y="1134912"/>
                          <a:pt x="97239" y="1088708"/>
                        </a:cubicBezTo>
                        <a:cubicBezTo>
                          <a:pt x="234536" y="1082343"/>
                          <a:pt x="371834" y="885478"/>
                          <a:pt x="509131" y="783863"/>
                        </a:cubicBezTo>
                        <a:cubicBezTo>
                          <a:pt x="339421" y="764510"/>
                          <a:pt x="149657" y="857453"/>
                          <a:pt x="0" y="725805"/>
                        </a:cubicBezTo>
                        <a:close/>
                      </a:path>
                    </a:pathLst>
                  </a:custGeom>
                  <a:solidFill>
                    <a:schemeClr val="accent4">
                      <a:lumMod val="20000"/>
                      <a:lumOff val="8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40" name="Oval 139"/>
                  <p:cNvSpPr/>
                  <p:nvPr/>
                </p:nvSpPr>
                <p:spPr>
                  <a:xfrm>
                    <a:off x="1819029" y="3093683"/>
                    <a:ext cx="254642" cy="254642"/>
                  </a:xfrm>
                  <a:prstGeom prst="ellipse">
                    <a:avLst/>
                  </a:prstGeom>
                  <a:solidFill>
                    <a:schemeClr val="accent2">
                      <a:lumMod val="60000"/>
                      <a:lumOff val="4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55" name="Group 54"/>
                <p:cNvGrpSpPr/>
                <p:nvPr/>
              </p:nvGrpSpPr>
              <p:grpSpPr>
                <a:xfrm>
                  <a:off x="9299541" y="3382604"/>
                  <a:ext cx="226813" cy="226813"/>
                  <a:chOff x="1363509" y="2652243"/>
                  <a:chExt cx="1155999" cy="1155999"/>
                </a:xfrm>
              </p:grpSpPr>
              <p:sp>
                <p:nvSpPr>
                  <p:cNvPr id="137" name="12-Point Star 20"/>
                  <p:cNvSpPr/>
                  <p:nvPr/>
                </p:nvSpPr>
                <p:spPr>
                  <a:xfrm>
                    <a:off x="1363509" y="2652243"/>
                    <a:ext cx="1155999" cy="1155999"/>
                  </a:xfrm>
                  <a:custGeom>
                    <a:avLst/>
                    <a:gdLst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</a:cxnLst>
                    <a:rect l="l" t="t" r="r" b="b"/>
                    <a:pathLst>
                      <a:path w="1451610" h="1451610">
                        <a:moveTo>
                          <a:pt x="0" y="725805"/>
                        </a:moveTo>
                        <a:cubicBezTo>
                          <a:pt x="161689" y="790673"/>
                          <a:pt x="339421" y="687100"/>
                          <a:pt x="509131" y="667747"/>
                        </a:cubicBezTo>
                        <a:cubicBezTo>
                          <a:pt x="371834" y="566132"/>
                          <a:pt x="118231" y="592855"/>
                          <a:pt x="97239" y="362903"/>
                        </a:cubicBezTo>
                        <a:cubicBezTo>
                          <a:pt x="189721" y="527251"/>
                          <a:pt x="410539" y="499094"/>
                          <a:pt x="567189" y="567189"/>
                        </a:cubicBezTo>
                        <a:cubicBezTo>
                          <a:pt x="499094" y="410539"/>
                          <a:pt x="310682" y="330089"/>
                          <a:pt x="362903" y="97239"/>
                        </a:cubicBezTo>
                        <a:cubicBezTo>
                          <a:pt x="344202" y="298705"/>
                          <a:pt x="566132" y="371834"/>
                          <a:pt x="667747" y="509131"/>
                        </a:cubicBezTo>
                        <a:lnTo>
                          <a:pt x="725805" y="0"/>
                        </a:lnTo>
                        <a:lnTo>
                          <a:pt x="783863" y="509131"/>
                        </a:lnTo>
                        <a:cubicBezTo>
                          <a:pt x="885478" y="371834"/>
                          <a:pt x="1044243" y="329786"/>
                          <a:pt x="1088708" y="97239"/>
                        </a:cubicBezTo>
                        <a:cubicBezTo>
                          <a:pt x="1089192" y="345329"/>
                          <a:pt x="952517" y="410539"/>
                          <a:pt x="884421" y="567189"/>
                        </a:cubicBezTo>
                        <a:cubicBezTo>
                          <a:pt x="1041071" y="499094"/>
                          <a:pt x="1205742" y="543293"/>
                          <a:pt x="1354371" y="362903"/>
                        </a:cubicBezTo>
                        <a:cubicBezTo>
                          <a:pt x="1253169" y="576813"/>
                          <a:pt x="1079776" y="566132"/>
                          <a:pt x="942479" y="667747"/>
                        </a:cubicBezTo>
                        <a:cubicBezTo>
                          <a:pt x="1112189" y="687100"/>
                          <a:pt x="1210914" y="776436"/>
                          <a:pt x="1451610" y="725805"/>
                        </a:cubicBezTo>
                        <a:cubicBezTo>
                          <a:pt x="1273879" y="861463"/>
                          <a:pt x="1112189" y="764510"/>
                          <a:pt x="942479" y="783863"/>
                        </a:cubicBezTo>
                        <a:cubicBezTo>
                          <a:pt x="1079776" y="885478"/>
                          <a:pt x="1148494" y="1040433"/>
                          <a:pt x="1354371" y="1088708"/>
                        </a:cubicBezTo>
                        <a:cubicBezTo>
                          <a:pt x="1087231" y="1100622"/>
                          <a:pt x="1041071" y="952517"/>
                          <a:pt x="884421" y="884421"/>
                        </a:cubicBezTo>
                        <a:cubicBezTo>
                          <a:pt x="952517" y="1041071"/>
                          <a:pt x="959652" y="1209151"/>
                          <a:pt x="1088708" y="1354371"/>
                        </a:cubicBezTo>
                        <a:cubicBezTo>
                          <a:pt x="948993" y="1262794"/>
                          <a:pt x="885478" y="1079776"/>
                          <a:pt x="783863" y="942479"/>
                        </a:cubicBezTo>
                        <a:cubicBezTo>
                          <a:pt x="764510" y="1112189"/>
                          <a:pt x="821358" y="1308570"/>
                          <a:pt x="725805" y="1451610"/>
                        </a:cubicBezTo>
                        <a:cubicBezTo>
                          <a:pt x="778842" y="1297140"/>
                          <a:pt x="687100" y="1112189"/>
                          <a:pt x="667747" y="942479"/>
                        </a:cubicBezTo>
                        <a:cubicBezTo>
                          <a:pt x="566132" y="1079776"/>
                          <a:pt x="514048" y="1278034"/>
                          <a:pt x="362903" y="1354371"/>
                        </a:cubicBezTo>
                        <a:cubicBezTo>
                          <a:pt x="472908" y="1251061"/>
                          <a:pt x="499094" y="1041071"/>
                          <a:pt x="567189" y="884421"/>
                        </a:cubicBezTo>
                        <a:cubicBezTo>
                          <a:pt x="410539" y="952517"/>
                          <a:pt x="272939" y="1134912"/>
                          <a:pt x="97239" y="1088708"/>
                        </a:cubicBezTo>
                        <a:cubicBezTo>
                          <a:pt x="234536" y="1082343"/>
                          <a:pt x="371834" y="885478"/>
                          <a:pt x="509131" y="783863"/>
                        </a:cubicBezTo>
                        <a:cubicBezTo>
                          <a:pt x="339421" y="764510"/>
                          <a:pt x="149657" y="857453"/>
                          <a:pt x="0" y="725805"/>
                        </a:cubicBezTo>
                        <a:close/>
                      </a:path>
                    </a:pathLst>
                  </a:custGeom>
                  <a:solidFill>
                    <a:schemeClr val="accent4">
                      <a:lumMod val="20000"/>
                      <a:lumOff val="8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38" name="Oval 137"/>
                  <p:cNvSpPr/>
                  <p:nvPr/>
                </p:nvSpPr>
                <p:spPr>
                  <a:xfrm>
                    <a:off x="1819029" y="3093683"/>
                    <a:ext cx="254642" cy="254642"/>
                  </a:xfrm>
                  <a:prstGeom prst="ellipse">
                    <a:avLst/>
                  </a:prstGeom>
                  <a:solidFill>
                    <a:schemeClr val="accent2">
                      <a:lumMod val="60000"/>
                      <a:lumOff val="4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56" name="Group 55"/>
                <p:cNvGrpSpPr/>
                <p:nvPr/>
              </p:nvGrpSpPr>
              <p:grpSpPr>
                <a:xfrm>
                  <a:off x="9101578" y="3132793"/>
                  <a:ext cx="226813" cy="226813"/>
                  <a:chOff x="1363509" y="2652243"/>
                  <a:chExt cx="1155999" cy="1155999"/>
                </a:xfrm>
              </p:grpSpPr>
              <p:sp>
                <p:nvSpPr>
                  <p:cNvPr id="135" name="12-Point Star 20"/>
                  <p:cNvSpPr/>
                  <p:nvPr/>
                </p:nvSpPr>
                <p:spPr>
                  <a:xfrm>
                    <a:off x="1363509" y="2652243"/>
                    <a:ext cx="1155999" cy="1155999"/>
                  </a:xfrm>
                  <a:custGeom>
                    <a:avLst/>
                    <a:gdLst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</a:cxnLst>
                    <a:rect l="l" t="t" r="r" b="b"/>
                    <a:pathLst>
                      <a:path w="1451610" h="1451610">
                        <a:moveTo>
                          <a:pt x="0" y="725805"/>
                        </a:moveTo>
                        <a:cubicBezTo>
                          <a:pt x="161689" y="790673"/>
                          <a:pt x="339421" y="687100"/>
                          <a:pt x="509131" y="667747"/>
                        </a:cubicBezTo>
                        <a:cubicBezTo>
                          <a:pt x="371834" y="566132"/>
                          <a:pt x="118231" y="592855"/>
                          <a:pt x="97239" y="362903"/>
                        </a:cubicBezTo>
                        <a:cubicBezTo>
                          <a:pt x="189721" y="527251"/>
                          <a:pt x="410539" y="499094"/>
                          <a:pt x="567189" y="567189"/>
                        </a:cubicBezTo>
                        <a:cubicBezTo>
                          <a:pt x="499094" y="410539"/>
                          <a:pt x="310682" y="330089"/>
                          <a:pt x="362903" y="97239"/>
                        </a:cubicBezTo>
                        <a:cubicBezTo>
                          <a:pt x="344202" y="298705"/>
                          <a:pt x="566132" y="371834"/>
                          <a:pt x="667747" y="509131"/>
                        </a:cubicBezTo>
                        <a:lnTo>
                          <a:pt x="725805" y="0"/>
                        </a:lnTo>
                        <a:lnTo>
                          <a:pt x="783863" y="509131"/>
                        </a:lnTo>
                        <a:cubicBezTo>
                          <a:pt x="885478" y="371834"/>
                          <a:pt x="1044243" y="329786"/>
                          <a:pt x="1088708" y="97239"/>
                        </a:cubicBezTo>
                        <a:cubicBezTo>
                          <a:pt x="1089192" y="345329"/>
                          <a:pt x="952517" y="410539"/>
                          <a:pt x="884421" y="567189"/>
                        </a:cubicBezTo>
                        <a:cubicBezTo>
                          <a:pt x="1041071" y="499094"/>
                          <a:pt x="1205742" y="543293"/>
                          <a:pt x="1354371" y="362903"/>
                        </a:cubicBezTo>
                        <a:cubicBezTo>
                          <a:pt x="1253169" y="576813"/>
                          <a:pt x="1079776" y="566132"/>
                          <a:pt x="942479" y="667747"/>
                        </a:cubicBezTo>
                        <a:cubicBezTo>
                          <a:pt x="1112189" y="687100"/>
                          <a:pt x="1210914" y="776436"/>
                          <a:pt x="1451610" y="725805"/>
                        </a:cubicBezTo>
                        <a:cubicBezTo>
                          <a:pt x="1273879" y="861463"/>
                          <a:pt x="1112189" y="764510"/>
                          <a:pt x="942479" y="783863"/>
                        </a:cubicBezTo>
                        <a:cubicBezTo>
                          <a:pt x="1079776" y="885478"/>
                          <a:pt x="1148494" y="1040433"/>
                          <a:pt x="1354371" y="1088708"/>
                        </a:cubicBezTo>
                        <a:cubicBezTo>
                          <a:pt x="1087231" y="1100622"/>
                          <a:pt x="1041071" y="952517"/>
                          <a:pt x="884421" y="884421"/>
                        </a:cubicBezTo>
                        <a:cubicBezTo>
                          <a:pt x="952517" y="1041071"/>
                          <a:pt x="959652" y="1209151"/>
                          <a:pt x="1088708" y="1354371"/>
                        </a:cubicBezTo>
                        <a:cubicBezTo>
                          <a:pt x="948993" y="1262794"/>
                          <a:pt x="885478" y="1079776"/>
                          <a:pt x="783863" y="942479"/>
                        </a:cubicBezTo>
                        <a:cubicBezTo>
                          <a:pt x="764510" y="1112189"/>
                          <a:pt x="821358" y="1308570"/>
                          <a:pt x="725805" y="1451610"/>
                        </a:cubicBezTo>
                        <a:cubicBezTo>
                          <a:pt x="778842" y="1297140"/>
                          <a:pt x="687100" y="1112189"/>
                          <a:pt x="667747" y="942479"/>
                        </a:cubicBezTo>
                        <a:cubicBezTo>
                          <a:pt x="566132" y="1079776"/>
                          <a:pt x="514048" y="1278034"/>
                          <a:pt x="362903" y="1354371"/>
                        </a:cubicBezTo>
                        <a:cubicBezTo>
                          <a:pt x="472908" y="1251061"/>
                          <a:pt x="499094" y="1041071"/>
                          <a:pt x="567189" y="884421"/>
                        </a:cubicBezTo>
                        <a:cubicBezTo>
                          <a:pt x="410539" y="952517"/>
                          <a:pt x="272939" y="1134912"/>
                          <a:pt x="97239" y="1088708"/>
                        </a:cubicBezTo>
                        <a:cubicBezTo>
                          <a:pt x="234536" y="1082343"/>
                          <a:pt x="371834" y="885478"/>
                          <a:pt x="509131" y="783863"/>
                        </a:cubicBezTo>
                        <a:cubicBezTo>
                          <a:pt x="339421" y="764510"/>
                          <a:pt x="149657" y="857453"/>
                          <a:pt x="0" y="725805"/>
                        </a:cubicBezTo>
                        <a:close/>
                      </a:path>
                    </a:pathLst>
                  </a:custGeom>
                  <a:solidFill>
                    <a:schemeClr val="accent4">
                      <a:lumMod val="20000"/>
                      <a:lumOff val="8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36" name="Oval 135"/>
                  <p:cNvSpPr/>
                  <p:nvPr/>
                </p:nvSpPr>
                <p:spPr>
                  <a:xfrm>
                    <a:off x="1819029" y="3093683"/>
                    <a:ext cx="254642" cy="254642"/>
                  </a:xfrm>
                  <a:prstGeom prst="ellipse">
                    <a:avLst/>
                  </a:prstGeom>
                  <a:solidFill>
                    <a:schemeClr val="accent2">
                      <a:lumMod val="60000"/>
                      <a:lumOff val="4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57" name="Group 56"/>
                <p:cNvGrpSpPr/>
                <p:nvPr/>
              </p:nvGrpSpPr>
              <p:grpSpPr>
                <a:xfrm>
                  <a:off x="9026164" y="2854703"/>
                  <a:ext cx="226813" cy="226813"/>
                  <a:chOff x="1363509" y="2652243"/>
                  <a:chExt cx="1155999" cy="1155999"/>
                </a:xfrm>
              </p:grpSpPr>
              <p:sp>
                <p:nvSpPr>
                  <p:cNvPr id="133" name="12-Point Star 20"/>
                  <p:cNvSpPr/>
                  <p:nvPr/>
                </p:nvSpPr>
                <p:spPr>
                  <a:xfrm>
                    <a:off x="1363509" y="2652243"/>
                    <a:ext cx="1155999" cy="1155999"/>
                  </a:xfrm>
                  <a:custGeom>
                    <a:avLst/>
                    <a:gdLst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</a:cxnLst>
                    <a:rect l="l" t="t" r="r" b="b"/>
                    <a:pathLst>
                      <a:path w="1451610" h="1451610">
                        <a:moveTo>
                          <a:pt x="0" y="725805"/>
                        </a:moveTo>
                        <a:cubicBezTo>
                          <a:pt x="161689" y="790673"/>
                          <a:pt x="339421" y="687100"/>
                          <a:pt x="509131" y="667747"/>
                        </a:cubicBezTo>
                        <a:cubicBezTo>
                          <a:pt x="371834" y="566132"/>
                          <a:pt x="118231" y="592855"/>
                          <a:pt x="97239" y="362903"/>
                        </a:cubicBezTo>
                        <a:cubicBezTo>
                          <a:pt x="189721" y="527251"/>
                          <a:pt x="410539" y="499094"/>
                          <a:pt x="567189" y="567189"/>
                        </a:cubicBezTo>
                        <a:cubicBezTo>
                          <a:pt x="499094" y="410539"/>
                          <a:pt x="310682" y="330089"/>
                          <a:pt x="362903" y="97239"/>
                        </a:cubicBezTo>
                        <a:cubicBezTo>
                          <a:pt x="344202" y="298705"/>
                          <a:pt x="566132" y="371834"/>
                          <a:pt x="667747" y="509131"/>
                        </a:cubicBezTo>
                        <a:lnTo>
                          <a:pt x="725805" y="0"/>
                        </a:lnTo>
                        <a:lnTo>
                          <a:pt x="783863" y="509131"/>
                        </a:lnTo>
                        <a:cubicBezTo>
                          <a:pt x="885478" y="371834"/>
                          <a:pt x="1044243" y="329786"/>
                          <a:pt x="1088708" y="97239"/>
                        </a:cubicBezTo>
                        <a:cubicBezTo>
                          <a:pt x="1089192" y="345329"/>
                          <a:pt x="952517" y="410539"/>
                          <a:pt x="884421" y="567189"/>
                        </a:cubicBezTo>
                        <a:cubicBezTo>
                          <a:pt x="1041071" y="499094"/>
                          <a:pt x="1205742" y="543293"/>
                          <a:pt x="1354371" y="362903"/>
                        </a:cubicBezTo>
                        <a:cubicBezTo>
                          <a:pt x="1253169" y="576813"/>
                          <a:pt x="1079776" y="566132"/>
                          <a:pt x="942479" y="667747"/>
                        </a:cubicBezTo>
                        <a:cubicBezTo>
                          <a:pt x="1112189" y="687100"/>
                          <a:pt x="1210914" y="776436"/>
                          <a:pt x="1451610" y="725805"/>
                        </a:cubicBezTo>
                        <a:cubicBezTo>
                          <a:pt x="1273879" y="861463"/>
                          <a:pt x="1112189" y="764510"/>
                          <a:pt x="942479" y="783863"/>
                        </a:cubicBezTo>
                        <a:cubicBezTo>
                          <a:pt x="1079776" y="885478"/>
                          <a:pt x="1148494" y="1040433"/>
                          <a:pt x="1354371" y="1088708"/>
                        </a:cubicBezTo>
                        <a:cubicBezTo>
                          <a:pt x="1087231" y="1100622"/>
                          <a:pt x="1041071" y="952517"/>
                          <a:pt x="884421" y="884421"/>
                        </a:cubicBezTo>
                        <a:cubicBezTo>
                          <a:pt x="952517" y="1041071"/>
                          <a:pt x="959652" y="1209151"/>
                          <a:pt x="1088708" y="1354371"/>
                        </a:cubicBezTo>
                        <a:cubicBezTo>
                          <a:pt x="948993" y="1262794"/>
                          <a:pt x="885478" y="1079776"/>
                          <a:pt x="783863" y="942479"/>
                        </a:cubicBezTo>
                        <a:cubicBezTo>
                          <a:pt x="764510" y="1112189"/>
                          <a:pt x="821358" y="1308570"/>
                          <a:pt x="725805" y="1451610"/>
                        </a:cubicBezTo>
                        <a:cubicBezTo>
                          <a:pt x="778842" y="1297140"/>
                          <a:pt x="687100" y="1112189"/>
                          <a:pt x="667747" y="942479"/>
                        </a:cubicBezTo>
                        <a:cubicBezTo>
                          <a:pt x="566132" y="1079776"/>
                          <a:pt x="514048" y="1278034"/>
                          <a:pt x="362903" y="1354371"/>
                        </a:cubicBezTo>
                        <a:cubicBezTo>
                          <a:pt x="472908" y="1251061"/>
                          <a:pt x="499094" y="1041071"/>
                          <a:pt x="567189" y="884421"/>
                        </a:cubicBezTo>
                        <a:cubicBezTo>
                          <a:pt x="410539" y="952517"/>
                          <a:pt x="272939" y="1134912"/>
                          <a:pt x="97239" y="1088708"/>
                        </a:cubicBezTo>
                        <a:cubicBezTo>
                          <a:pt x="234536" y="1082343"/>
                          <a:pt x="371834" y="885478"/>
                          <a:pt x="509131" y="783863"/>
                        </a:cubicBezTo>
                        <a:cubicBezTo>
                          <a:pt x="339421" y="764510"/>
                          <a:pt x="149657" y="857453"/>
                          <a:pt x="0" y="725805"/>
                        </a:cubicBezTo>
                        <a:close/>
                      </a:path>
                    </a:pathLst>
                  </a:custGeom>
                  <a:solidFill>
                    <a:schemeClr val="accent4">
                      <a:lumMod val="20000"/>
                      <a:lumOff val="8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34" name="Oval 133"/>
                  <p:cNvSpPr/>
                  <p:nvPr/>
                </p:nvSpPr>
                <p:spPr>
                  <a:xfrm>
                    <a:off x="1819029" y="3093683"/>
                    <a:ext cx="254642" cy="254642"/>
                  </a:xfrm>
                  <a:prstGeom prst="ellipse">
                    <a:avLst/>
                  </a:prstGeom>
                  <a:solidFill>
                    <a:schemeClr val="accent2">
                      <a:lumMod val="60000"/>
                      <a:lumOff val="4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58" name="Group 57"/>
                <p:cNvGrpSpPr/>
                <p:nvPr/>
              </p:nvGrpSpPr>
              <p:grpSpPr>
                <a:xfrm>
                  <a:off x="8950750" y="2576612"/>
                  <a:ext cx="226813" cy="226813"/>
                  <a:chOff x="1363509" y="2652243"/>
                  <a:chExt cx="1155999" cy="1155999"/>
                </a:xfrm>
              </p:grpSpPr>
              <p:sp>
                <p:nvSpPr>
                  <p:cNvPr id="131" name="12-Point Star 20"/>
                  <p:cNvSpPr/>
                  <p:nvPr/>
                </p:nvSpPr>
                <p:spPr>
                  <a:xfrm>
                    <a:off x="1363509" y="2652243"/>
                    <a:ext cx="1155999" cy="1155999"/>
                  </a:xfrm>
                  <a:custGeom>
                    <a:avLst/>
                    <a:gdLst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</a:cxnLst>
                    <a:rect l="l" t="t" r="r" b="b"/>
                    <a:pathLst>
                      <a:path w="1451610" h="1451610">
                        <a:moveTo>
                          <a:pt x="0" y="725805"/>
                        </a:moveTo>
                        <a:cubicBezTo>
                          <a:pt x="161689" y="790673"/>
                          <a:pt x="339421" y="687100"/>
                          <a:pt x="509131" y="667747"/>
                        </a:cubicBezTo>
                        <a:cubicBezTo>
                          <a:pt x="371834" y="566132"/>
                          <a:pt x="118231" y="592855"/>
                          <a:pt x="97239" y="362903"/>
                        </a:cubicBezTo>
                        <a:cubicBezTo>
                          <a:pt x="189721" y="527251"/>
                          <a:pt x="410539" y="499094"/>
                          <a:pt x="567189" y="567189"/>
                        </a:cubicBezTo>
                        <a:cubicBezTo>
                          <a:pt x="499094" y="410539"/>
                          <a:pt x="310682" y="330089"/>
                          <a:pt x="362903" y="97239"/>
                        </a:cubicBezTo>
                        <a:cubicBezTo>
                          <a:pt x="344202" y="298705"/>
                          <a:pt x="566132" y="371834"/>
                          <a:pt x="667747" y="509131"/>
                        </a:cubicBezTo>
                        <a:lnTo>
                          <a:pt x="725805" y="0"/>
                        </a:lnTo>
                        <a:lnTo>
                          <a:pt x="783863" y="509131"/>
                        </a:lnTo>
                        <a:cubicBezTo>
                          <a:pt x="885478" y="371834"/>
                          <a:pt x="1044243" y="329786"/>
                          <a:pt x="1088708" y="97239"/>
                        </a:cubicBezTo>
                        <a:cubicBezTo>
                          <a:pt x="1089192" y="345329"/>
                          <a:pt x="952517" y="410539"/>
                          <a:pt x="884421" y="567189"/>
                        </a:cubicBezTo>
                        <a:cubicBezTo>
                          <a:pt x="1041071" y="499094"/>
                          <a:pt x="1205742" y="543293"/>
                          <a:pt x="1354371" y="362903"/>
                        </a:cubicBezTo>
                        <a:cubicBezTo>
                          <a:pt x="1253169" y="576813"/>
                          <a:pt x="1079776" y="566132"/>
                          <a:pt x="942479" y="667747"/>
                        </a:cubicBezTo>
                        <a:cubicBezTo>
                          <a:pt x="1112189" y="687100"/>
                          <a:pt x="1210914" y="776436"/>
                          <a:pt x="1451610" y="725805"/>
                        </a:cubicBezTo>
                        <a:cubicBezTo>
                          <a:pt x="1273879" y="861463"/>
                          <a:pt x="1112189" y="764510"/>
                          <a:pt x="942479" y="783863"/>
                        </a:cubicBezTo>
                        <a:cubicBezTo>
                          <a:pt x="1079776" y="885478"/>
                          <a:pt x="1148494" y="1040433"/>
                          <a:pt x="1354371" y="1088708"/>
                        </a:cubicBezTo>
                        <a:cubicBezTo>
                          <a:pt x="1087231" y="1100622"/>
                          <a:pt x="1041071" y="952517"/>
                          <a:pt x="884421" y="884421"/>
                        </a:cubicBezTo>
                        <a:cubicBezTo>
                          <a:pt x="952517" y="1041071"/>
                          <a:pt x="959652" y="1209151"/>
                          <a:pt x="1088708" y="1354371"/>
                        </a:cubicBezTo>
                        <a:cubicBezTo>
                          <a:pt x="948993" y="1262794"/>
                          <a:pt x="885478" y="1079776"/>
                          <a:pt x="783863" y="942479"/>
                        </a:cubicBezTo>
                        <a:cubicBezTo>
                          <a:pt x="764510" y="1112189"/>
                          <a:pt x="821358" y="1308570"/>
                          <a:pt x="725805" y="1451610"/>
                        </a:cubicBezTo>
                        <a:cubicBezTo>
                          <a:pt x="778842" y="1297140"/>
                          <a:pt x="687100" y="1112189"/>
                          <a:pt x="667747" y="942479"/>
                        </a:cubicBezTo>
                        <a:cubicBezTo>
                          <a:pt x="566132" y="1079776"/>
                          <a:pt x="514048" y="1278034"/>
                          <a:pt x="362903" y="1354371"/>
                        </a:cubicBezTo>
                        <a:cubicBezTo>
                          <a:pt x="472908" y="1251061"/>
                          <a:pt x="499094" y="1041071"/>
                          <a:pt x="567189" y="884421"/>
                        </a:cubicBezTo>
                        <a:cubicBezTo>
                          <a:pt x="410539" y="952517"/>
                          <a:pt x="272939" y="1134912"/>
                          <a:pt x="97239" y="1088708"/>
                        </a:cubicBezTo>
                        <a:cubicBezTo>
                          <a:pt x="234536" y="1082343"/>
                          <a:pt x="371834" y="885478"/>
                          <a:pt x="509131" y="783863"/>
                        </a:cubicBezTo>
                        <a:cubicBezTo>
                          <a:pt x="339421" y="764510"/>
                          <a:pt x="149657" y="857453"/>
                          <a:pt x="0" y="725805"/>
                        </a:cubicBezTo>
                        <a:close/>
                      </a:path>
                    </a:pathLst>
                  </a:custGeom>
                  <a:solidFill>
                    <a:schemeClr val="accent4">
                      <a:lumMod val="20000"/>
                      <a:lumOff val="8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32" name="Oval 131"/>
                  <p:cNvSpPr/>
                  <p:nvPr/>
                </p:nvSpPr>
                <p:spPr>
                  <a:xfrm>
                    <a:off x="1819029" y="3093683"/>
                    <a:ext cx="254642" cy="254642"/>
                  </a:xfrm>
                  <a:prstGeom prst="ellipse">
                    <a:avLst/>
                  </a:prstGeom>
                  <a:solidFill>
                    <a:schemeClr val="accent2">
                      <a:lumMod val="60000"/>
                      <a:lumOff val="4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59" name="Group 58"/>
                <p:cNvGrpSpPr/>
                <p:nvPr/>
              </p:nvGrpSpPr>
              <p:grpSpPr>
                <a:xfrm>
                  <a:off x="8903616" y="2289095"/>
                  <a:ext cx="226813" cy="226813"/>
                  <a:chOff x="1363509" y="2652243"/>
                  <a:chExt cx="1155999" cy="1155999"/>
                </a:xfrm>
              </p:grpSpPr>
              <p:sp>
                <p:nvSpPr>
                  <p:cNvPr id="129" name="12-Point Star 20"/>
                  <p:cNvSpPr/>
                  <p:nvPr/>
                </p:nvSpPr>
                <p:spPr>
                  <a:xfrm>
                    <a:off x="1363509" y="2652243"/>
                    <a:ext cx="1155999" cy="1155999"/>
                  </a:xfrm>
                  <a:custGeom>
                    <a:avLst/>
                    <a:gdLst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</a:cxnLst>
                    <a:rect l="l" t="t" r="r" b="b"/>
                    <a:pathLst>
                      <a:path w="1451610" h="1451610">
                        <a:moveTo>
                          <a:pt x="0" y="725805"/>
                        </a:moveTo>
                        <a:cubicBezTo>
                          <a:pt x="161689" y="790673"/>
                          <a:pt x="339421" y="687100"/>
                          <a:pt x="509131" y="667747"/>
                        </a:cubicBezTo>
                        <a:cubicBezTo>
                          <a:pt x="371834" y="566132"/>
                          <a:pt x="118231" y="592855"/>
                          <a:pt x="97239" y="362903"/>
                        </a:cubicBezTo>
                        <a:cubicBezTo>
                          <a:pt x="189721" y="527251"/>
                          <a:pt x="410539" y="499094"/>
                          <a:pt x="567189" y="567189"/>
                        </a:cubicBezTo>
                        <a:cubicBezTo>
                          <a:pt x="499094" y="410539"/>
                          <a:pt x="310682" y="330089"/>
                          <a:pt x="362903" y="97239"/>
                        </a:cubicBezTo>
                        <a:cubicBezTo>
                          <a:pt x="344202" y="298705"/>
                          <a:pt x="566132" y="371834"/>
                          <a:pt x="667747" y="509131"/>
                        </a:cubicBezTo>
                        <a:lnTo>
                          <a:pt x="725805" y="0"/>
                        </a:lnTo>
                        <a:lnTo>
                          <a:pt x="783863" y="509131"/>
                        </a:lnTo>
                        <a:cubicBezTo>
                          <a:pt x="885478" y="371834"/>
                          <a:pt x="1044243" y="329786"/>
                          <a:pt x="1088708" y="97239"/>
                        </a:cubicBezTo>
                        <a:cubicBezTo>
                          <a:pt x="1089192" y="345329"/>
                          <a:pt x="952517" y="410539"/>
                          <a:pt x="884421" y="567189"/>
                        </a:cubicBezTo>
                        <a:cubicBezTo>
                          <a:pt x="1041071" y="499094"/>
                          <a:pt x="1205742" y="543293"/>
                          <a:pt x="1354371" y="362903"/>
                        </a:cubicBezTo>
                        <a:cubicBezTo>
                          <a:pt x="1253169" y="576813"/>
                          <a:pt x="1079776" y="566132"/>
                          <a:pt x="942479" y="667747"/>
                        </a:cubicBezTo>
                        <a:cubicBezTo>
                          <a:pt x="1112189" y="687100"/>
                          <a:pt x="1210914" y="776436"/>
                          <a:pt x="1451610" y="725805"/>
                        </a:cubicBezTo>
                        <a:cubicBezTo>
                          <a:pt x="1273879" y="861463"/>
                          <a:pt x="1112189" y="764510"/>
                          <a:pt x="942479" y="783863"/>
                        </a:cubicBezTo>
                        <a:cubicBezTo>
                          <a:pt x="1079776" y="885478"/>
                          <a:pt x="1148494" y="1040433"/>
                          <a:pt x="1354371" y="1088708"/>
                        </a:cubicBezTo>
                        <a:cubicBezTo>
                          <a:pt x="1087231" y="1100622"/>
                          <a:pt x="1041071" y="952517"/>
                          <a:pt x="884421" y="884421"/>
                        </a:cubicBezTo>
                        <a:cubicBezTo>
                          <a:pt x="952517" y="1041071"/>
                          <a:pt x="959652" y="1209151"/>
                          <a:pt x="1088708" y="1354371"/>
                        </a:cubicBezTo>
                        <a:cubicBezTo>
                          <a:pt x="948993" y="1262794"/>
                          <a:pt x="885478" y="1079776"/>
                          <a:pt x="783863" y="942479"/>
                        </a:cubicBezTo>
                        <a:cubicBezTo>
                          <a:pt x="764510" y="1112189"/>
                          <a:pt x="821358" y="1308570"/>
                          <a:pt x="725805" y="1451610"/>
                        </a:cubicBezTo>
                        <a:cubicBezTo>
                          <a:pt x="778842" y="1297140"/>
                          <a:pt x="687100" y="1112189"/>
                          <a:pt x="667747" y="942479"/>
                        </a:cubicBezTo>
                        <a:cubicBezTo>
                          <a:pt x="566132" y="1079776"/>
                          <a:pt x="514048" y="1278034"/>
                          <a:pt x="362903" y="1354371"/>
                        </a:cubicBezTo>
                        <a:cubicBezTo>
                          <a:pt x="472908" y="1251061"/>
                          <a:pt x="499094" y="1041071"/>
                          <a:pt x="567189" y="884421"/>
                        </a:cubicBezTo>
                        <a:cubicBezTo>
                          <a:pt x="410539" y="952517"/>
                          <a:pt x="272939" y="1134912"/>
                          <a:pt x="97239" y="1088708"/>
                        </a:cubicBezTo>
                        <a:cubicBezTo>
                          <a:pt x="234536" y="1082343"/>
                          <a:pt x="371834" y="885478"/>
                          <a:pt x="509131" y="783863"/>
                        </a:cubicBezTo>
                        <a:cubicBezTo>
                          <a:pt x="339421" y="764510"/>
                          <a:pt x="149657" y="857453"/>
                          <a:pt x="0" y="725805"/>
                        </a:cubicBezTo>
                        <a:close/>
                      </a:path>
                    </a:pathLst>
                  </a:custGeom>
                  <a:solidFill>
                    <a:schemeClr val="accent4">
                      <a:lumMod val="20000"/>
                      <a:lumOff val="8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30" name="Oval 129"/>
                  <p:cNvSpPr/>
                  <p:nvPr/>
                </p:nvSpPr>
                <p:spPr>
                  <a:xfrm>
                    <a:off x="1819029" y="3093683"/>
                    <a:ext cx="254642" cy="254642"/>
                  </a:xfrm>
                  <a:prstGeom prst="ellipse">
                    <a:avLst/>
                  </a:prstGeom>
                  <a:solidFill>
                    <a:schemeClr val="accent2">
                      <a:lumMod val="60000"/>
                      <a:lumOff val="4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60" name="Group 59"/>
                <p:cNvGrpSpPr/>
                <p:nvPr/>
              </p:nvGrpSpPr>
              <p:grpSpPr>
                <a:xfrm>
                  <a:off x="8894189" y="2025144"/>
                  <a:ext cx="226813" cy="226813"/>
                  <a:chOff x="1363509" y="2652243"/>
                  <a:chExt cx="1155999" cy="1155999"/>
                </a:xfrm>
              </p:grpSpPr>
              <p:sp>
                <p:nvSpPr>
                  <p:cNvPr id="127" name="12-Point Star 20"/>
                  <p:cNvSpPr/>
                  <p:nvPr/>
                </p:nvSpPr>
                <p:spPr>
                  <a:xfrm>
                    <a:off x="1363509" y="2652243"/>
                    <a:ext cx="1155999" cy="1155999"/>
                  </a:xfrm>
                  <a:custGeom>
                    <a:avLst/>
                    <a:gdLst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</a:cxnLst>
                    <a:rect l="l" t="t" r="r" b="b"/>
                    <a:pathLst>
                      <a:path w="1451610" h="1451610">
                        <a:moveTo>
                          <a:pt x="0" y="725805"/>
                        </a:moveTo>
                        <a:cubicBezTo>
                          <a:pt x="161689" y="790673"/>
                          <a:pt x="339421" y="687100"/>
                          <a:pt x="509131" y="667747"/>
                        </a:cubicBezTo>
                        <a:cubicBezTo>
                          <a:pt x="371834" y="566132"/>
                          <a:pt x="118231" y="592855"/>
                          <a:pt x="97239" y="362903"/>
                        </a:cubicBezTo>
                        <a:cubicBezTo>
                          <a:pt x="189721" y="527251"/>
                          <a:pt x="410539" y="499094"/>
                          <a:pt x="567189" y="567189"/>
                        </a:cubicBezTo>
                        <a:cubicBezTo>
                          <a:pt x="499094" y="410539"/>
                          <a:pt x="310682" y="330089"/>
                          <a:pt x="362903" y="97239"/>
                        </a:cubicBezTo>
                        <a:cubicBezTo>
                          <a:pt x="344202" y="298705"/>
                          <a:pt x="566132" y="371834"/>
                          <a:pt x="667747" y="509131"/>
                        </a:cubicBezTo>
                        <a:lnTo>
                          <a:pt x="725805" y="0"/>
                        </a:lnTo>
                        <a:lnTo>
                          <a:pt x="783863" y="509131"/>
                        </a:lnTo>
                        <a:cubicBezTo>
                          <a:pt x="885478" y="371834"/>
                          <a:pt x="1044243" y="329786"/>
                          <a:pt x="1088708" y="97239"/>
                        </a:cubicBezTo>
                        <a:cubicBezTo>
                          <a:pt x="1089192" y="345329"/>
                          <a:pt x="952517" y="410539"/>
                          <a:pt x="884421" y="567189"/>
                        </a:cubicBezTo>
                        <a:cubicBezTo>
                          <a:pt x="1041071" y="499094"/>
                          <a:pt x="1205742" y="543293"/>
                          <a:pt x="1354371" y="362903"/>
                        </a:cubicBezTo>
                        <a:cubicBezTo>
                          <a:pt x="1253169" y="576813"/>
                          <a:pt x="1079776" y="566132"/>
                          <a:pt x="942479" y="667747"/>
                        </a:cubicBezTo>
                        <a:cubicBezTo>
                          <a:pt x="1112189" y="687100"/>
                          <a:pt x="1210914" y="776436"/>
                          <a:pt x="1451610" y="725805"/>
                        </a:cubicBezTo>
                        <a:cubicBezTo>
                          <a:pt x="1273879" y="861463"/>
                          <a:pt x="1112189" y="764510"/>
                          <a:pt x="942479" y="783863"/>
                        </a:cubicBezTo>
                        <a:cubicBezTo>
                          <a:pt x="1079776" y="885478"/>
                          <a:pt x="1148494" y="1040433"/>
                          <a:pt x="1354371" y="1088708"/>
                        </a:cubicBezTo>
                        <a:cubicBezTo>
                          <a:pt x="1087231" y="1100622"/>
                          <a:pt x="1041071" y="952517"/>
                          <a:pt x="884421" y="884421"/>
                        </a:cubicBezTo>
                        <a:cubicBezTo>
                          <a:pt x="952517" y="1041071"/>
                          <a:pt x="959652" y="1209151"/>
                          <a:pt x="1088708" y="1354371"/>
                        </a:cubicBezTo>
                        <a:cubicBezTo>
                          <a:pt x="948993" y="1262794"/>
                          <a:pt x="885478" y="1079776"/>
                          <a:pt x="783863" y="942479"/>
                        </a:cubicBezTo>
                        <a:cubicBezTo>
                          <a:pt x="764510" y="1112189"/>
                          <a:pt x="821358" y="1308570"/>
                          <a:pt x="725805" y="1451610"/>
                        </a:cubicBezTo>
                        <a:cubicBezTo>
                          <a:pt x="778842" y="1297140"/>
                          <a:pt x="687100" y="1112189"/>
                          <a:pt x="667747" y="942479"/>
                        </a:cubicBezTo>
                        <a:cubicBezTo>
                          <a:pt x="566132" y="1079776"/>
                          <a:pt x="514048" y="1278034"/>
                          <a:pt x="362903" y="1354371"/>
                        </a:cubicBezTo>
                        <a:cubicBezTo>
                          <a:pt x="472908" y="1251061"/>
                          <a:pt x="499094" y="1041071"/>
                          <a:pt x="567189" y="884421"/>
                        </a:cubicBezTo>
                        <a:cubicBezTo>
                          <a:pt x="410539" y="952517"/>
                          <a:pt x="272939" y="1134912"/>
                          <a:pt x="97239" y="1088708"/>
                        </a:cubicBezTo>
                        <a:cubicBezTo>
                          <a:pt x="234536" y="1082343"/>
                          <a:pt x="371834" y="885478"/>
                          <a:pt x="509131" y="783863"/>
                        </a:cubicBezTo>
                        <a:cubicBezTo>
                          <a:pt x="339421" y="764510"/>
                          <a:pt x="149657" y="857453"/>
                          <a:pt x="0" y="725805"/>
                        </a:cubicBezTo>
                        <a:close/>
                      </a:path>
                    </a:pathLst>
                  </a:custGeom>
                  <a:solidFill>
                    <a:schemeClr val="accent4">
                      <a:lumMod val="20000"/>
                      <a:lumOff val="8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28" name="Oval 127"/>
                  <p:cNvSpPr/>
                  <p:nvPr/>
                </p:nvSpPr>
                <p:spPr>
                  <a:xfrm>
                    <a:off x="1819029" y="3093683"/>
                    <a:ext cx="254642" cy="254642"/>
                  </a:xfrm>
                  <a:prstGeom prst="ellipse">
                    <a:avLst/>
                  </a:prstGeom>
                  <a:solidFill>
                    <a:schemeClr val="accent2">
                      <a:lumMod val="60000"/>
                      <a:lumOff val="4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61" name="Group 60"/>
                <p:cNvGrpSpPr/>
                <p:nvPr/>
              </p:nvGrpSpPr>
              <p:grpSpPr>
                <a:xfrm>
                  <a:off x="8917756" y="1770620"/>
                  <a:ext cx="226813" cy="226813"/>
                  <a:chOff x="1363509" y="2652243"/>
                  <a:chExt cx="1155999" cy="1155999"/>
                </a:xfrm>
              </p:grpSpPr>
              <p:sp>
                <p:nvSpPr>
                  <p:cNvPr id="125" name="12-Point Star 20"/>
                  <p:cNvSpPr/>
                  <p:nvPr/>
                </p:nvSpPr>
                <p:spPr>
                  <a:xfrm>
                    <a:off x="1363509" y="2652243"/>
                    <a:ext cx="1155999" cy="1155999"/>
                  </a:xfrm>
                  <a:custGeom>
                    <a:avLst/>
                    <a:gdLst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</a:cxnLst>
                    <a:rect l="l" t="t" r="r" b="b"/>
                    <a:pathLst>
                      <a:path w="1451610" h="1451610">
                        <a:moveTo>
                          <a:pt x="0" y="725805"/>
                        </a:moveTo>
                        <a:cubicBezTo>
                          <a:pt x="161689" y="790673"/>
                          <a:pt x="339421" y="687100"/>
                          <a:pt x="509131" y="667747"/>
                        </a:cubicBezTo>
                        <a:cubicBezTo>
                          <a:pt x="371834" y="566132"/>
                          <a:pt x="118231" y="592855"/>
                          <a:pt x="97239" y="362903"/>
                        </a:cubicBezTo>
                        <a:cubicBezTo>
                          <a:pt x="189721" y="527251"/>
                          <a:pt x="410539" y="499094"/>
                          <a:pt x="567189" y="567189"/>
                        </a:cubicBezTo>
                        <a:cubicBezTo>
                          <a:pt x="499094" y="410539"/>
                          <a:pt x="310682" y="330089"/>
                          <a:pt x="362903" y="97239"/>
                        </a:cubicBezTo>
                        <a:cubicBezTo>
                          <a:pt x="344202" y="298705"/>
                          <a:pt x="566132" y="371834"/>
                          <a:pt x="667747" y="509131"/>
                        </a:cubicBezTo>
                        <a:lnTo>
                          <a:pt x="725805" y="0"/>
                        </a:lnTo>
                        <a:lnTo>
                          <a:pt x="783863" y="509131"/>
                        </a:lnTo>
                        <a:cubicBezTo>
                          <a:pt x="885478" y="371834"/>
                          <a:pt x="1044243" y="329786"/>
                          <a:pt x="1088708" y="97239"/>
                        </a:cubicBezTo>
                        <a:cubicBezTo>
                          <a:pt x="1089192" y="345329"/>
                          <a:pt x="952517" y="410539"/>
                          <a:pt x="884421" y="567189"/>
                        </a:cubicBezTo>
                        <a:cubicBezTo>
                          <a:pt x="1041071" y="499094"/>
                          <a:pt x="1205742" y="543293"/>
                          <a:pt x="1354371" y="362903"/>
                        </a:cubicBezTo>
                        <a:cubicBezTo>
                          <a:pt x="1253169" y="576813"/>
                          <a:pt x="1079776" y="566132"/>
                          <a:pt x="942479" y="667747"/>
                        </a:cubicBezTo>
                        <a:cubicBezTo>
                          <a:pt x="1112189" y="687100"/>
                          <a:pt x="1210914" y="776436"/>
                          <a:pt x="1451610" y="725805"/>
                        </a:cubicBezTo>
                        <a:cubicBezTo>
                          <a:pt x="1273879" y="861463"/>
                          <a:pt x="1112189" y="764510"/>
                          <a:pt x="942479" y="783863"/>
                        </a:cubicBezTo>
                        <a:cubicBezTo>
                          <a:pt x="1079776" y="885478"/>
                          <a:pt x="1148494" y="1040433"/>
                          <a:pt x="1354371" y="1088708"/>
                        </a:cubicBezTo>
                        <a:cubicBezTo>
                          <a:pt x="1087231" y="1100622"/>
                          <a:pt x="1041071" y="952517"/>
                          <a:pt x="884421" y="884421"/>
                        </a:cubicBezTo>
                        <a:cubicBezTo>
                          <a:pt x="952517" y="1041071"/>
                          <a:pt x="959652" y="1209151"/>
                          <a:pt x="1088708" y="1354371"/>
                        </a:cubicBezTo>
                        <a:cubicBezTo>
                          <a:pt x="948993" y="1262794"/>
                          <a:pt x="885478" y="1079776"/>
                          <a:pt x="783863" y="942479"/>
                        </a:cubicBezTo>
                        <a:cubicBezTo>
                          <a:pt x="764510" y="1112189"/>
                          <a:pt x="821358" y="1308570"/>
                          <a:pt x="725805" y="1451610"/>
                        </a:cubicBezTo>
                        <a:cubicBezTo>
                          <a:pt x="778842" y="1297140"/>
                          <a:pt x="687100" y="1112189"/>
                          <a:pt x="667747" y="942479"/>
                        </a:cubicBezTo>
                        <a:cubicBezTo>
                          <a:pt x="566132" y="1079776"/>
                          <a:pt x="514048" y="1278034"/>
                          <a:pt x="362903" y="1354371"/>
                        </a:cubicBezTo>
                        <a:cubicBezTo>
                          <a:pt x="472908" y="1251061"/>
                          <a:pt x="499094" y="1041071"/>
                          <a:pt x="567189" y="884421"/>
                        </a:cubicBezTo>
                        <a:cubicBezTo>
                          <a:pt x="410539" y="952517"/>
                          <a:pt x="272939" y="1134912"/>
                          <a:pt x="97239" y="1088708"/>
                        </a:cubicBezTo>
                        <a:cubicBezTo>
                          <a:pt x="234536" y="1082343"/>
                          <a:pt x="371834" y="885478"/>
                          <a:pt x="509131" y="783863"/>
                        </a:cubicBezTo>
                        <a:cubicBezTo>
                          <a:pt x="339421" y="764510"/>
                          <a:pt x="149657" y="857453"/>
                          <a:pt x="0" y="725805"/>
                        </a:cubicBezTo>
                        <a:close/>
                      </a:path>
                    </a:pathLst>
                  </a:custGeom>
                  <a:solidFill>
                    <a:schemeClr val="accent4">
                      <a:lumMod val="20000"/>
                      <a:lumOff val="8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26" name="Oval 125"/>
                  <p:cNvSpPr/>
                  <p:nvPr/>
                </p:nvSpPr>
                <p:spPr>
                  <a:xfrm>
                    <a:off x="1819029" y="3093683"/>
                    <a:ext cx="254642" cy="254642"/>
                  </a:xfrm>
                  <a:prstGeom prst="ellipse">
                    <a:avLst/>
                  </a:prstGeom>
                  <a:solidFill>
                    <a:schemeClr val="accent2">
                      <a:lumMod val="60000"/>
                      <a:lumOff val="4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62" name="Group 61"/>
                <p:cNvGrpSpPr/>
                <p:nvPr/>
              </p:nvGrpSpPr>
              <p:grpSpPr>
                <a:xfrm>
                  <a:off x="9040304" y="1497243"/>
                  <a:ext cx="226813" cy="226813"/>
                  <a:chOff x="1363509" y="2652243"/>
                  <a:chExt cx="1155999" cy="1155999"/>
                </a:xfrm>
              </p:grpSpPr>
              <p:sp>
                <p:nvSpPr>
                  <p:cNvPr id="123" name="12-Point Star 20"/>
                  <p:cNvSpPr/>
                  <p:nvPr/>
                </p:nvSpPr>
                <p:spPr>
                  <a:xfrm>
                    <a:off x="1363509" y="2652243"/>
                    <a:ext cx="1155999" cy="1155999"/>
                  </a:xfrm>
                  <a:custGeom>
                    <a:avLst/>
                    <a:gdLst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</a:cxnLst>
                    <a:rect l="l" t="t" r="r" b="b"/>
                    <a:pathLst>
                      <a:path w="1451610" h="1451610">
                        <a:moveTo>
                          <a:pt x="0" y="725805"/>
                        </a:moveTo>
                        <a:cubicBezTo>
                          <a:pt x="161689" y="790673"/>
                          <a:pt x="339421" y="687100"/>
                          <a:pt x="509131" y="667747"/>
                        </a:cubicBezTo>
                        <a:cubicBezTo>
                          <a:pt x="371834" y="566132"/>
                          <a:pt x="118231" y="592855"/>
                          <a:pt x="97239" y="362903"/>
                        </a:cubicBezTo>
                        <a:cubicBezTo>
                          <a:pt x="189721" y="527251"/>
                          <a:pt x="410539" y="499094"/>
                          <a:pt x="567189" y="567189"/>
                        </a:cubicBezTo>
                        <a:cubicBezTo>
                          <a:pt x="499094" y="410539"/>
                          <a:pt x="310682" y="330089"/>
                          <a:pt x="362903" y="97239"/>
                        </a:cubicBezTo>
                        <a:cubicBezTo>
                          <a:pt x="344202" y="298705"/>
                          <a:pt x="566132" y="371834"/>
                          <a:pt x="667747" y="509131"/>
                        </a:cubicBezTo>
                        <a:lnTo>
                          <a:pt x="725805" y="0"/>
                        </a:lnTo>
                        <a:lnTo>
                          <a:pt x="783863" y="509131"/>
                        </a:lnTo>
                        <a:cubicBezTo>
                          <a:pt x="885478" y="371834"/>
                          <a:pt x="1044243" y="329786"/>
                          <a:pt x="1088708" y="97239"/>
                        </a:cubicBezTo>
                        <a:cubicBezTo>
                          <a:pt x="1089192" y="345329"/>
                          <a:pt x="952517" y="410539"/>
                          <a:pt x="884421" y="567189"/>
                        </a:cubicBezTo>
                        <a:cubicBezTo>
                          <a:pt x="1041071" y="499094"/>
                          <a:pt x="1205742" y="543293"/>
                          <a:pt x="1354371" y="362903"/>
                        </a:cubicBezTo>
                        <a:cubicBezTo>
                          <a:pt x="1253169" y="576813"/>
                          <a:pt x="1079776" y="566132"/>
                          <a:pt x="942479" y="667747"/>
                        </a:cubicBezTo>
                        <a:cubicBezTo>
                          <a:pt x="1112189" y="687100"/>
                          <a:pt x="1210914" y="776436"/>
                          <a:pt x="1451610" y="725805"/>
                        </a:cubicBezTo>
                        <a:cubicBezTo>
                          <a:pt x="1273879" y="861463"/>
                          <a:pt x="1112189" y="764510"/>
                          <a:pt x="942479" y="783863"/>
                        </a:cubicBezTo>
                        <a:cubicBezTo>
                          <a:pt x="1079776" y="885478"/>
                          <a:pt x="1148494" y="1040433"/>
                          <a:pt x="1354371" y="1088708"/>
                        </a:cubicBezTo>
                        <a:cubicBezTo>
                          <a:pt x="1087231" y="1100622"/>
                          <a:pt x="1041071" y="952517"/>
                          <a:pt x="884421" y="884421"/>
                        </a:cubicBezTo>
                        <a:cubicBezTo>
                          <a:pt x="952517" y="1041071"/>
                          <a:pt x="959652" y="1209151"/>
                          <a:pt x="1088708" y="1354371"/>
                        </a:cubicBezTo>
                        <a:cubicBezTo>
                          <a:pt x="948993" y="1262794"/>
                          <a:pt x="885478" y="1079776"/>
                          <a:pt x="783863" y="942479"/>
                        </a:cubicBezTo>
                        <a:cubicBezTo>
                          <a:pt x="764510" y="1112189"/>
                          <a:pt x="821358" y="1308570"/>
                          <a:pt x="725805" y="1451610"/>
                        </a:cubicBezTo>
                        <a:cubicBezTo>
                          <a:pt x="778842" y="1297140"/>
                          <a:pt x="687100" y="1112189"/>
                          <a:pt x="667747" y="942479"/>
                        </a:cubicBezTo>
                        <a:cubicBezTo>
                          <a:pt x="566132" y="1079776"/>
                          <a:pt x="514048" y="1278034"/>
                          <a:pt x="362903" y="1354371"/>
                        </a:cubicBezTo>
                        <a:cubicBezTo>
                          <a:pt x="472908" y="1251061"/>
                          <a:pt x="499094" y="1041071"/>
                          <a:pt x="567189" y="884421"/>
                        </a:cubicBezTo>
                        <a:cubicBezTo>
                          <a:pt x="410539" y="952517"/>
                          <a:pt x="272939" y="1134912"/>
                          <a:pt x="97239" y="1088708"/>
                        </a:cubicBezTo>
                        <a:cubicBezTo>
                          <a:pt x="234536" y="1082343"/>
                          <a:pt x="371834" y="885478"/>
                          <a:pt x="509131" y="783863"/>
                        </a:cubicBezTo>
                        <a:cubicBezTo>
                          <a:pt x="339421" y="764510"/>
                          <a:pt x="149657" y="857453"/>
                          <a:pt x="0" y="725805"/>
                        </a:cubicBezTo>
                        <a:close/>
                      </a:path>
                    </a:pathLst>
                  </a:custGeom>
                  <a:solidFill>
                    <a:schemeClr val="accent4">
                      <a:lumMod val="20000"/>
                      <a:lumOff val="8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24" name="Oval 123"/>
                  <p:cNvSpPr/>
                  <p:nvPr/>
                </p:nvSpPr>
                <p:spPr>
                  <a:xfrm>
                    <a:off x="1819029" y="3093683"/>
                    <a:ext cx="254642" cy="254642"/>
                  </a:xfrm>
                  <a:prstGeom prst="ellipse">
                    <a:avLst/>
                  </a:prstGeom>
                  <a:solidFill>
                    <a:schemeClr val="accent2">
                      <a:lumMod val="60000"/>
                      <a:lumOff val="4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63" name="Group 62"/>
                <p:cNvGrpSpPr/>
                <p:nvPr/>
              </p:nvGrpSpPr>
              <p:grpSpPr>
                <a:xfrm>
                  <a:off x="9299541" y="1275713"/>
                  <a:ext cx="226813" cy="226813"/>
                  <a:chOff x="1363509" y="2652243"/>
                  <a:chExt cx="1155999" cy="1155999"/>
                </a:xfrm>
              </p:grpSpPr>
              <p:sp>
                <p:nvSpPr>
                  <p:cNvPr id="121" name="12-Point Star 20"/>
                  <p:cNvSpPr/>
                  <p:nvPr/>
                </p:nvSpPr>
                <p:spPr>
                  <a:xfrm>
                    <a:off x="1363509" y="2652243"/>
                    <a:ext cx="1155999" cy="1155999"/>
                  </a:xfrm>
                  <a:custGeom>
                    <a:avLst/>
                    <a:gdLst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</a:cxnLst>
                    <a:rect l="l" t="t" r="r" b="b"/>
                    <a:pathLst>
                      <a:path w="1451610" h="1451610">
                        <a:moveTo>
                          <a:pt x="0" y="725805"/>
                        </a:moveTo>
                        <a:cubicBezTo>
                          <a:pt x="161689" y="790673"/>
                          <a:pt x="339421" y="687100"/>
                          <a:pt x="509131" y="667747"/>
                        </a:cubicBezTo>
                        <a:cubicBezTo>
                          <a:pt x="371834" y="566132"/>
                          <a:pt x="118231" y="592855"/>
                          <a:pt x="97239" y="362903"/>
                        </a:cubicBezTo>
                        <a:cubicBezTo>
                          <a:pt x="189721" y="527251"/>
                          <a:pt x="410539" y="499094"/>
                          <a:pt x="567189" y="567189"/>
                        </a:cubicBezTo>
                        <a:cubicBezTo>
                          <a:pt x="499094" y="410539"/>
                          <a:pt x="310682" y="330089"/>
                          <a:pt x="362903" y="97239"/>
                        </a:cubicBezTo>
                        <a:cubicBezTo>
                          <a:pt x="344202" y="298705"/>
                          <a:pt x="566132" y="371834"/>
                          <a:pt x="667747" y="509131"/>
                        </a:cubicBezTo>
                        <a:lnTo>
                          <a:pt x="725805" y="0"/>
                        </a:lnTo>
                        <a:lnTo>
                          <a:pt x="783863" y="509131"/>
                        </a:lnTo>
                        <a:cubicBezTo>
                          <a:pt x="885478" y="371834"/>
                          <a:pt x="1044243" y="329786"/>
                          <a:pt x="1088708" y="97239"/>
                        </a:cubicBezTo>
                        <a:cubicBezTo>
                          <a:pt x="1089192" y="345329"/>
                          <a:pt x="952517" y="410539"/>
                          <a:pt x="884421" y="567189"/>
                        </a:cubicBezTo>
                        <a:cubicBezTo>
                          <a:pt x="1041071" y="499094"/>
                          <a:pt x="1205742" y="543293"/>
                          <a:pt x="1354371" y="362903"/>
                        </a:cubicBezTo>
                        <a:cubicBezTo>
                          <a:pt x="1253169" y="576813"/>
                          <a:pt x="1079776" y="566132"/>
                          <a:pt x="942479" y="667747"/>
                        </a:cubicBezTo>
                        <a:cubicBezTo>
                          <a:pt x="1112189" y="687100"/>
                          <a:pt x="1210914" y="776436"/>
                          <a:pt x="1451610" y="725805"/>
                        </a:cubicBezTo>
                        <a:cubicBezTo>
                          <a:pt x="1273879" y="861463"/>
                          <a:pt x="1112189" y="764510"/>
                          <a:pt x="942479" y="783863"/>
                        </a:cubicBezTo>
                        <a:cubicBezTo>
                          <a:pt x="1079776" y="885478"/>
                          <a:pt x="1148494" y="1040433"/>
                          <a:pt x="1354371" y="1088708"/>
                        </a:cubicBezTo>
                        <a:cubicBezTo>
                          <a:pt x="1087231" y="1100622"/>
                          <a:pt x="1041071" y="952517"/>
                          <a:pt x="884421" y="884421"/>
                        </a:cubicBezTo>
                        <a:cubicBezTo>
                          <a:pt x="952517" y="1041071"/>
                          <a:pt x="959652" y="1209151"/>
                          <a:pt x="1088708" y="1354371"/>
                        </a:cubicBezTo>
                        <a:cubicBezTo>
                          <a:pt x="948993" y="1262794"/>
                          <a:pt x="885478" y="1079776"/>
                          <a:pt x="783863" y="942479"/>
                        </a:cubicBezTo>
                        <a:cubicBezTo>
                          <a:pt x="764510" y="1112189"/>
                          <a:pt x="821358" y="1308570"/>
                          <a:pt x="725805" y="1451610"/>
                        </a:cubicBezTo>
                        <a:cubicBezTo>
                          <a:pt x="778842" y="1297140"/>
                          <a:pt x="687100" y="1112189"/>
                          <a:pt x="667747" y="942479"/>
                        </a:cubicBezTo>
                        <a:cubicBezTo>
                          <a:pt x="566132" y="1079776"/>
                          <a:pt x="514048" y="1278034"/>
                          <a:pt x="362903" y="1354371"/>
                        </a:cubicBezTo>
                        <a:cubicBezTo>
                          <a:pt x="472908" y="1251061"/>
                          <a:pt x="499094" y="1041071"/>
                          <a:pt x="567189" y="884421"/>
                        </a:cubicBezTo>
                        <a:cubicBezTo>
                          <a:pt x="410539" y="952517"/>
                          <a:pt x="272939" y="1134912"/>
                          <a:pt x="97239" y="1088708"/>
                        </a:cubicBezTo>
                        <a:cubicBezTo>
                          <a:pt x="234536" y="1082343"/>
                          <a:pt x="371834" y="885478"/>
                          <a:pt x="509131" y="783863"/>
                        </a:cubicBezTo>
                        <a:cubicBezTo>
                          <a:pt x="339421" y="764510"/>
                          <a:pt x="149657" y="857453"/>
                          <a:pt x="0" y="725805"/>
                        </a:cubicBezTo>
                        <a:close/>
                      </a:path>
                    </a:pathLst>
                  </a:custGeom>
                  <a:solidFill>
                    <a:schemeClr val="accent4">
                      <a:lumMod val="20000"/>
                      <a:lumOff val="8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22" name="Oval 121"/>
                  <p:cNvSpPr/>
                  <p:nvPr/>
                </p:nvSpPr>
                <p:spPr>
                  <a:xfrm>
                    <a:off x="1819029" y="3093683"/>
                    <a:ext cx="254642" cy="254642"/>
                  </a:xfrm>
                  <a:prstGeom prst="ellipse">
                    <a:avLst/>
                  </a:prstGeom>
                  <a:solidFill>
                    <a:schemeClr val="accent2">
                      <a:lumMod val="60000"/>
                      <a:lumOff val="4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64" name="Group 63"/>
                <p:cNvGrpSpPr/>
                <p:nvPr/>
              </p:nvGrpSpPr>
              <p:grpSpPr>
                <a:xfrm>
                  <a:off x="9238266" y="1827181"/>
                  <a:ext cx="226813" cy="226813"/>
                  <a:chOff x="1363509" y="2652243"/>
                  <a:chExt cx="1155999" cy="1155999"/>
                </a:xfrm>
              </p:grpSpPr>
              <p:sp>
                <p:nvSpPr>
                  <p:cNvPr id="119" name="12-Point Star 20"/>
                  <p:cNvSpPr/>
                  <p:nvPr/>
                </p:nvSpPr>
                <p:spPr>
                  <a:xfrm>
                    <a:off x="1363509" y="2652243"/>
                    <a:ext cx="1155999" cy="1155999"/>
                  </a:xfrm>
                  <a:custGeom>
                    <a:avLst/>
                    <a:gdLst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</a:cxnLst>
                    <a:rect l="l" t="t" r="r" b="b"/>
                    <a:pathLst>
                      <a:path w="1451610" h="1451610">
                        <a:moveTo>
                          <a:pt x="0" y="725805"/>
                        </a:moveTo>
                        <a:cubicBezTo>
                          <a:pt x="161689" y="790673"/>
                          <a:pt x="339421" y="687100"/>
                          <a:pt x="509131" y="667747"/>
                        </a:cubicBezTo>
                        <a:cubicBezTo>
                          <a:pt x="371834" y="566132"/>
                          <a:pt x="118231" y="592855"/>
                          <a:pt x="97239" y="362903"/>
                        </a:cubicBezTo>
                        <a:cubicBezTo>
                          <a:pt x="189721" y="527251"/>
                          <a:pt x="410539" y="499094"/>
                          <a:pt x="567189" y="567189"/>
                        </a:cubicBezTo>
                        <a:cubicBezTo>
                          <a:pt x="499094" y="410539"/>
                          <a:pt x="310682" y="330089"/>
                          <a:pt x="362903" y="97239"/>
                        </a:cubicBezTo>
                        <a:cubicBezTo>
                          <a:pt x="344202" y="298705"/>
                          <a:pt x="566132" y="371834"/>
                          <a:pt x="667747" y="509131"/>
                        </a:cubicBezTo>
                        <a:lnTo>
                          <a:pt x="725805" y="0"/>
                        </a:lnTo>
                        <a:lnTo>
                          <a:pt x="783863" y="509131"/>
                        </a:lnTo>
                        <a:cubicBezTo>
                          <a:pt x="885478" y="371834"/>
                          <a:pt x="1044243" y="329786"/>
                          <a:pt x="1088708" y="97239"/>
                        </a:cubicBezTo>
                        <a:cubicBezTo>
                          <a:pt x="1089192" y="345329"/>
                          <a:pt x="952517" y="410539"/>
                          <a:pt x="884421" y="567189"/>
                        </a:cubicBezTo>
                        <a:cubicBezTo>
                          <a:pt x="1041071" y="499094"/>
                          <a:pt x="1205742" y="543293"/>
                          <a:pt x="1354371" y="362903"/>
                        </a:cubicBezTo>
                        <a:cubicBezTo>
                          <a:pt x="1253169" y="576813"/>
                          <a:pt x="1079776" y="566132"/>
                          <a:pt x="942479" y="667747"/>
                        </a:cubicBezTo>
                        <a:cubicBezTo>
                          <a:pt x="1112189" y="687100"/>
                          <a:pt x="1210914" y="776436"/>
                          <a:pt x="1451610" y="725805"/>
                        </a:cubicBezTo>
                        <a:cubicBezTo>
                          <a:pt x="1273879" y="861463"/>
                          <a:pt x="1112189" y="764510"/>
                          <a:pt x="942479" y="783863"/>
                        </a:cubicBezTo>
                        <a:cubicBezTo>
                          <a:pt x="1079776" y="885478"/>
                          <a:pt x="1148494" y="1040433"/>
                          <a:pt x="1354371" y="1088708"/>
                        </a:cubicBezTo>
                        <a:cubicBezTo>
                          <a:pt x="1087231" y="1100622"/>
                          <a:pt x="1041071" y="952517"/>
                          <a:pt x="884421" y="884421"/>
                        </a:cubicBezTo>
                        <a:cubicBezTo>
                          <a:pt x="952517" y="1041071"/>
                          <a:pt x="959652" y="1209151"/>
                          <a:pt x="1088708" y="1354371"/>
                        </a:cubicBezTo>
                        <a:cubicBezTo>
                          <a:pt x="948993" y="1262794"/>
                          <a:pt x="885478" y="1079776"/>
                          <a:pt x="783863" y="942479"/>
                        </a:cubicBezTo>
                        <a:cubicBezTo>
                          <a:pt x="764510" y="1112189"/>
                          <a:pt x="821358" y="1308570"/>
                          <a:pt x="725805" y="1451610"/>
                        </a:cubicBezTo>
                        <a:cubicBezTo>
                          <a:pt x="778842" y="1297140"/>
                          <a:pt x="687100" y="1112189"/>
                          <a:pt x="667747" y="942479"/>
                        </a:cubicBezTo>
                        <a:cubicBezTo>
                          <a:pt x="566132" y="1079776"/>
                          <a:pt x="514048" y="1278034"/>
                          <a:pt x="362903" y="1354371"/>
                        </a:cubicBezTo>
                        <a:cubicBezTo>
                          <a:pt x="472908" y="1251061"/>
                          <a:pt x="499094" y="1041071"/>
                          <a:pt x="567189" y="884421"/>
                        </a:cubicBezTo>
                        <a:cubicBezTo>
                          <a:pt x="410539" y="952517"/>
                          <a:pt x="272939" y="1134912"/>
                          <a:pt x="97239" y="1088708"/>
                        </a:cubicBezTo>
                        <a:cubicBezTo>
                          <a:pt x="234536" y="1082343"/>
                          <a:pt x="371834" y="885478"/>
                          <a:pt x="509131" y="783863"/>
                        </a:cubicBezTo>
                        <a:cubicBezTo>
                          <a:pt x="339421" y="764510"/>
                          <a:pt x="149657" y="857453"/>
                          <a:pt x="0" y="725805"/>
                        </a:cubicBezTo>
                        <a:close/>
                      </a:path>
                    </a:pathLst>
                  </a:custGeom>
                  <a:solidFill>
                    <a:schemeClr val="accent4">
                      <a:lumMod val="20000"/>
                      <a:lumOff val="8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20" name="Oval 119"/>
                  <p:cNvSpPr/>
                  <p:nvPr/>
                </p:nvSpPr>
                <p:spPr>
                  <a:xfrm>
                    <a:off x="1819029" y="3093683"/>
                    <a:ext cx="254642" cy="254642"/>
                  </a:xfrm>
                  <a:prstGeom prst="ellipse">
                    <a:avLst/>
                  </a:prstGeom>
                  <a:solidFill>
                    <a:schemeClr val="accent2">
                      <a:lumMod val="60000"/>
                      <a:lumOff val="4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65" name="Group 64"/>
                <p:cNvGrpSpPr/>
                <p:nvPr/>
              </p:nvGrpSpPr>
              <p:grpSpPr>
                <a:xfrm>
                  <a:off x="9275973" y="1544377"/>
                  <a:ext cx="226813" cy="226813"/>
                  <a:chOff x="1363509" y="2652243"/>
                  <a:chExt cx="1155999" cy="1155999"/>
                </a:xfrm>
              </p:grpSpPr>
              <p:sp>
                <p:nvSpPr>
                  <p:cNvPr id="117" name="12-Point Star 20"/>
                  <p:cNvSpPr/>
                  <p:nvPr/>
                </p:nvSpPr>
                <p:spPr>
                  <a:xfrm>
                    <a:off x="1363509" y="2652243"/>
                    <a:ext cx="1155999" cy="1155999"/>
                  </a:xfrm>
                  <a:custGeom>
                    <a:avLst/>
                    <a:gdLst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</a:cxnLst>
                    <a:rect l="l" t="t" r="r" b="b"/>
                    <a:pathLst>
                      <a:path w="1451610" h="1451610">
                        <a:moveTo>
                          <a:pt x="0" y="725805"/>
                        </a:moveTo>
                        <a:cubicBezTo>
                          <a:pt x="161689" y="790673"/>
                          <a:pt x="339421" y="687100"/>
                          <a:pt x="509131" y="667747"/>
                        </a:cubicBezTo>
                        <a:cubicBezTo>
                          <a:pt x="371834" y="566132"/>
                          <a:pt x="118231" y="592855"/>
                          <a:pt x="97239" y="362903"/>
                        </a:cubicBezTo>
                        <a:cubicBezTo>
                          <a:pt x="189721" y="527251"/>
                          <a:pt x="410539" y="499094"/>
                          <a:pt x="567189" y="567189"/>
                        </a:cubicBezTo>
                        <a:cubicBezTo>
                          <a:pt x="499094" y="410539"/>
                          <a:pt x="310682" y="330089"/>
                          <a:pt x="362903" y="97239"/>
                        </a:cubicBezTo>
                        <a:cubicBezTo>
                          <a:pt x="344202" y="298705"/>
                          <a:pt x="566132" y="371834"/>
                          <a:pt x="667747" y="509131"/>
                        </a:cubicBezTo>
                        <a:lnTo>
                          <a:pt x="725805" y="0"/>
                        </a:lnTo>
                        <a:lnTo>
                          <a:pt x="783863" y="509131"/>
                        </a:lnTo>
                        <a:cubicBezTo>
                          <a:pt x="885478" y="371834"/>
                          <a:pt x="1044243" y="329786"/>
                          <a:pt x="1088708" y="97239"/>
                        </a:cubicBezTo>
                        <a:cubicBezTo>
                          <a:pt x="1089192" y="345329"/>
                          <a:pt x="952517" y="410539"/>
                          <a:pt x="884421" y="567189"/>
                        </a:cubicBezTo>
                        <a:cubicBezTo>
                          <a:pt x="1041071" y="499094"/>
                          <a:pt x="1205742" y="543293"/>
                          <a:pt x="1354371" y="362903"/>
                        </a:cubicBezTo>
                        <a:cubicBezTo>
                          <a:pt x="1253169" y="576813"/>
                          <a:pt x="1079776" y="566132"/>
                          <a:pt x="942479" y="667747"/>
                        </a:cubicBezTo>
                        <a:cubicBezTo>
                          <a:pt x="1112189" y="687100"/>
                          <a:pt x="1210914" y="776436"/>
                          <a:pt x="1451610" y="725805"/>
                        </a:cubicBezTo>
                        <a:cubicBezTo>
                          <a:pt x="1273879" y="861463"/>
                          <a:pt x="1112189" y="764510"/>
                          <a:pt x="942479" y="783863"/>
                        </a:cubicBezTo>
                        <a:cubicBezTo>
                          <a:pt x="1079776" y="885478"/>
                          <a:pt x="1148494" y="1040433"/>
                          <a:pt x="1354371" y="1088708"/>
                        </a:cubicBezTo>
                        <a:cubicBezTo>
                          <a:pt x="1087231" y="1100622"/>
                          <a:pt x="1041071" y="952517"/>
                          <a:pt x="884421" y="884421"/>
                        </a:cubicBezTo>
                        <a:cubicBezTo>
                          <a:pt x="952517" y="1041071"/>
                          <a:pt x="959652" y="1209151"/>
                          <a:pt x="1088708" y="1354371"/>
                        </a:cubicBezTo>
                        <a:cubicBezTo>
                          <a:pt x="948993" y="1262794"/>
                          <a:pt x="885478" y="1079776"/>
                          <a:pt x="783863" y="942479"/>
                        </a:cubicBezTo>
                        <a:cubicBezTo>
                          <a:pt x="764510" y="1112189"/>
                          <a:pt x="821358" y="1308570"/>
                          <a:pt x="725805" y="1451610"/>
                        </a:cubicBezTo>
                        <a:cubicBezTo>
                          <a:pt x="778842" y="1297140"/>
                          <a:pt x="687100" y="1112189"/>
                          <a:pt x="667747" y="942479"/>
                        </a:cubicBezTo>
                        <a:cubicBezTo>
                          <a:pt x="566132" y="1079776"/>
                          <a:pt x="514048" y="1278034"/>
                          <a:pt x="362903" y="1354371"/>
                        </a:cubicBezTo>
                        <a:cubicBezTo>
                          <a:pt x="472908" y="1251061"/>
                          <a:pt x="499094" y="1041071"/>
                          <a:pt x="567189" y="884421"/>
                        </a:cubicBezTo>
                        <a:cubicBezTo>
                          <a:pt x="410539" y="952517"/>
                          <a:pt x="272939" y="1134912"/>
                          <a:pt x="97239" y="1088708"/>
                        </a:cubicBezTo>
                        <a:cubicBezTo>
                          <a:pt x="234536" y="1082343"/>
                          <a:pt x="371834" y="885478"/>
                          <a:pt x="509131" y="783863"/>
                        </a:cubicBezTo>
                        <a:cubicBezTo>
                          <a:pt x="339421" y="764510"/>
                          <a:pt x="149657" y="857453"/>
                          <a:pt x="0" y="725805"/>
                        </a:cubicBezTo>
                        <a:close/>
                      </a:path>
                    </a:pathLst>
                  </a:custGeom>
                  <a:solidFill>
                    <a:schemeClr val="accent4">
                      <a:lumMod val="20000"/>
                      <a:lumOff val="8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18" name="Oval 117"/>
                  <p:cNvSpPr/>
                  <p:nvPr/>
                </p:nvSpPr>
                <p:spPr>
                  <a:xfrm>
                    <a:off x="1819029" y="3093683"/>
                    <a:ext cx="254642" cy="254642"/>
                  </a:xfrm>
                  <a:prstGeom prst="ellipse">
                    <a:avLst/>
                  </a:prstGeom>
                  <a:solidFill>
                    <a:schemeClr val="accent2">
                      <a:lumMod val="60000"/>
                      <a:lumOff val="4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66" name="Group 65"/>
                <p:cNvGrpSpPr/>
                <p:nvPr/>
              </p:nvGrpSpPr>
              <p:grpSpPr>
                <a:xfrm>
                  <a:off x="9252406" y="2406929"/>
                  <a:ext cx="226813" cy="226813"/>
                  <a:chOff x="1363509" y="2652243"/>
                  <a:chExt cx="1155999" cy="1155999"/>
                </a:xfrm>
              </p:grpSpPr>
              <p:sp>
                <p:nvSpPr>
                  <p:cNvPr id="115" name="12-Point Star 20"/>
                  <p:cNvSpPr/>
                  <p:nvPr/>
                </p:nvSpPr>
                <p:spPr>
                  <a:xfrm>
                    <a:off x="1363509" y="2652243"/>
                    <a:ext cx="1155999" cy="1155999"/>
                  </a:xfrm>
                  <a:custGeom>
                    <a:avLst/>
                    <a:gdLst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</a:cxnLst>
                    <a:rect l="l" t="t" r="r" b="b"/>
                    <a:pathLst>
                      <a:path w="1451610" h="1451610">
                        <a:moveTo>
                          <a:pt x="0" y="725805"/>
                        </a:moveTo>
                        <a:cubicBezTo>
                          <a:pt x="161689" y="790673"/>
                          <a:pt x="339421" y="687100"/>
                          <a:pt x="509131" y="667747"/>
                        </a:cubicBezTo>
                        <a:cubicBezTo>
                          <a:pt x="371834" y="566132"/>
                          <a:pt x="118231" y="592855"/>
                          <a:pt x="97239" y="362903"/>
                        </a:cubicBezTo>
                        <a:cubicBezTo>
                          <a:pt x="189721" y="527251"/>
                          <a:pt x="410539" y="499094"/>
                          <a:pt x="567189" y="567189"/>
                        </a:cubicBezTo>
                        <a:cubicBezTo>
                          <a:pt x="499094" y="410539"/>
                          <a:pt x="310682" y="330089"/>
                          <a:pt x="362903" y="97239"/>
                        </a:cubicBezTo>
                        <a:cubicBezTo>
                          <a:pt x="344202" y="298705"/>
                          <a:pt x="566132" y="371834"/>
                          <a:pt x="667747" y="509131"/>
                        </a:cubicBezTo>
                        <a:lnTo>
                          <a:pt x="725805" y="0"/>
                        </a:lnTo>
                        <a:lnTo>
                          <a:pt x="783863" y="509131"/>
                        </a:lnTo>
                        <a:cubicBezTo>
                          <a:pt x="885478" y="371834"/>
                          <a:pt x="1044243" y="329786"/>
                          <a:pt x="1088708" y="97239"/>
                        </a:cubicBezTo>
                        <a:cubicBezTo>
                          <a:pt x="1089192" y="345329"/>
                          <a:pt x="952517" y="410539"/>
                          <a:pt x="884421" y="567189"/>
                        </a:cubicBezTo>
                        <a:cubicBezTo>
                          <a:pt x="1041071" y="499094"/>
                          <a:pt x="1205742" y="543293"/>
                          <a:pt x="1354371" y="362903"/>
                        </a:cubicBezTo>
                        <a:cubicBezTo>
                          <a:pt x="1253169" y="576813"/>
                          <a:pt x="1079776" y="566132"/>
                          <a:pt x="942479" y="667747"/>
                        </a:cubicBezTo>
                        <a:cubicBezTo>
                          <a:pt x="1112189" y="687100"/>
                          <a:pt x="1210914" y="776436"/>
                          <a:pt x="1451610" y="725805"/>
                        </a:cubicBezTo>
                        <a:cubicBezTo>
                          <a:pt x="1273879" y="861463"/>
                          <a:pt x="1112189" y="764510"/>
                          <a:pt x="942479" y="783863"/>
                        </a:cubicBezTo>
                        <a:cubicBezTo>
                          <a:pt x="1079776" y="885478"/>
                          <a:pt x="1148494" y="1040433"/>
                          <a:pt x="1354371" y="1088708"/>
                        </a:cubicBezTo>
                        <a:cubicBezTo>
                          <a:pt x="1087231" y="1100622"/>
                          <a:pt x="1041071" y="952517"/>
                          <a:pt x="884421" y="884421"/>
                        </a:cubicBezTo>
                        <a:cubicBezTo>
                          <a:pt x="952517" y="1041071"/>
                          <a:pt x="959652" y="1209151"/>
                          <a:pt x="1088708" y="1354371"/>
                        </a:cubicBezTo>
                        <a:cubicBezTo>
                          <a:pt x="948993" y="1262794"/>
                          <a:pt x="885478" y="1079776"/>
                          <a:pt x="783863" y="942479"/>
                        </a:cubicBezTo>
                        <a:cubicBezTo>
                          <a:pt x="764510" y="1112189"/>
                          <a:pt x="821358" y="1308570"/>
                          <a:pt x="725805" y="1451610"/>
                        </a:cubicBezTo>
                        <a:cubicBezTo>
                          <a:pt x="778842" y="1297140"/>
                          <a:pt x="687100" y="1112189"/>
                          <a:pt x="667747" y="942479"/>
                        </a:cubicBezTo>
                        <a:cubicBezTo>
                          <a:pt x="566132" y="1079776"/>
                          <a:pt x="514048" y="1278034"/>
                          <a:pt x="362903" y="1354371"/>
                        </a:cubicBezTo>
                        <a:cubicBezTo>
                          <a:pt x="472908" y="1251061"/>
                          <a:pt x="499094" y="1041071"/>
                          <a:pt x="567189" y="884421"/>
                        </a:cubicBezTo>
                        <a:cubicBezTo>
                          <a:pt x="410539" y="952517"/>
                          <a:pt x="272939" y="1134912"/>
                          <a:pt x="97239" y="1088708"/>
                        </a:cubicBezTo>
                        <a:cubicBezTo>
                          <a:pt x="234536" y="1082343"/>
                          <a:pt x="371834" y="885478"/>
                          <a:pt x="509131" y="783863"/>
                        </a:cubicBezTo>
                        <a:cubicBezTo>
                          <a:pt x="339421" y="764510"/>
                          <a:pt x="149657" y="857453"/>
                          <a:pt x="0" y="725805"/>
                        </a:cubicBezTo>
                        <a:close/>
                      </a:path>
                    </a:pathLst>
                  </a:custGeom>
                  <a:solidFill>
                    <a:schemeClr val="accent4">
                      <a:lumMod val="20000"/>
                      <a:lumOff val="8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16" name="Oval 115"/>
                  <p:cNvSpPr/>
                  <p:nvPr/>
                </p:nvSpPr>
                <p:spPr>
                  <a:xfrm>
                    <a:off x="1819029" y="3093683"/>
                    <a:ext cx="254642" cy="254642"/>
                  </a:xfrm>
                  <a:prstGeom prst="ellipse">
                    <a:avLst/>
                  </a:prstGeom>
                  <a:solidFill>
                    <a:schemeClr val="accent2">
                      <a:lumMod val="60000"/>
                      <a:lumOff val="4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67" name="Group 66"/>
                <p:cNvGrpSpPr/>
                <p:nvPr/>
              </p:nvGrpSpPr>
              <p:grpSpPr>
                <a:xfrm>
                  <a:off x="9200558" y="2124125"/>
                  <a:ext cx="226813" cy="226813"/>
                  <a:chOff x="1363509" y="2652243"/>
                  <a:chExt cx="1155999" cy="1155999"/>
                </a:xfrm>
              </p:grpSpPr>
              <p:sp>
                <p:nvSpPr>
                  <p:cNvPr id="113" name="12-Point Star 20"/>
                  <p:cNvSpPr/>
                  <p:nvPr/>
                </p:nvSpPr>
                <p:spPr>
                  <a:xfrm>
                    <a:off x="1363509" y="2652243"/>
                    <a:ext cx="1155999" cy="1155999"/>
                  </a:xfrm>
                  <a:custGeom>
                    <a:avLst/>
                    <a:gdLst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</a:cxnLst>
                    <a:rect l="l" t="t" r="r" b="b"/>
                    <a:pathLst>
                      <a:path w="1451610" h="1451610">
                        <a:moveTo>
                          <a:pt x="0" y="725805"/>
                        </a:moveTo>
                        <a:cubicBezTo>
                          <a:pt x="161689" y="790673"/>
                          <a:pt x="339421" y="687100"/>
                          <a:pt x="509131" y="667747"/>
                        </a:cubicBezTo>
                        <a:cubicBezTo>
                          <a:pt x="371834" y="566132"/>
                          <a:pt x="118231" y="592855"/>
                          <a:pt x="97239" y="362903"/>
                        </a:cubicBezTo>
                        <a:cubicBezTo>
                          <a:pt x="189721" y="527251"/>
                          <a:pt x="410539" y="499094"/>
                          <a:pt x="567189" y="567189"/>
                        </a:cubicBezTo>
                        <a:cubicBezTo>
                          <a:pt x="499094" y="410539"/>
                          <a:pt x="310682" y="330089"/>
                          <a:pt x="362903" y="97239"/>
                        </a:cubicBezTo>
                        <a:cubicBezTo>
                          <a:pt x="344202" y="298705"/>
                          <a:pt x="566132" y="371834"/>
                          <a:pt x="667747" y="509131"/>
                        </a:cubicBezTo>
                        <a:lnTo>
                          <a:pt x="725805" y="0"/>
                        </a:lnTo>
                        <a:lnTo>
                          <a:pt x="783863" y="509131"/>
                        </a:lnTo>
                        <a:cubicBezTo>
                          <a:pt x="885478" y="371834"/>
                          <a:pt x="1044243" y="329786"/>
                          <a:pt x="1088708" y="97239"/>
                        </a:cubicBezTo>
                        <a:cubicBezTo>
                          <a:pt x="1089192" y="345329"/>
                          <a:pt x="952517" y="410539"/>
                          <a:pt x="884421" y="567189"/>
                        </a:cubicBezTo>
                        <a:cubicBezTo>
                          <a:pt x="1041071" y="499094"/>
                          <a:pt x="1205742" y="543293"/>
                          <a:pt x="1354371" y="362903"/>
                        </a:cubicBezTo>
                        <a:cubicBezTo>
                          <a:pt x="1253169" y="576813"/>
                          <a:pt x="1079776" y="566132"/>
                          <a:pt x="942479" y="667747"/>
                        </a:cubicBezTo>
                        <a:cubicBezTo>
                          <a:pt x="1112189" y="687100"/>
                          <a:pt x="1210914" y="776436"/>
                          <a:pt x="1451610" y="725805"/>
                        </a:cubicBezTo>
                        <a:cubicBezTo>
                          <a:pt x="1273879" y="861463"/>
                          <a:pt x="1112189" y="764510"/>
                          <a:pt x="942479" y="783863"/>
                        </a:cubicBezTo>
                        <a:cubicBezTo>
                          <a:pt x="1079776" y="885478"/>
                          <a:pt x="1148494" y="1040433"/>
                          <a:pt x="1354371" y="1088708"/>
                        </a:cubicBezTo>
                        <a:cubicBezTo>
                          <a:pt x="1087231" y="1100622"/>
                          <a:pt x="1041071" y="952517"/>
                          <a:pt x="884421" y="884421"/>
                        </a:cubicBezTo>
                        <a:cubicBezTo>
                          <a:pt x="952517" y="1041071"/>
                          <a:pt x="959652" y="1209151"/>
                          <a:pt x="1088708" y="1354371"/>
                        </a:cubicBezTo>
                        <a:cubicBezTo>
                          <a:pt x="948993" y="1262794"/>
                          <a:pt x="885478" y="1079776"/>
                          <a:pt x="783863" y="942479"/>
                        </a:cubicBezTo>
                        <a:cubicBezTo>
                          <a:pt x="764510" y="1112189"/>
                          <a:pt x="821358" y="1308570"/>
                          <a:pt x="725805" y="1451610"/>
                        </a:cubicBezTo>
                        <a:cubicBezTo>
                          <a:pt x="778842" y="1297140"/>
                          <a:pt x="687100" y="1112189"/>
                          <a:pt x="667747" y="942479"/>
                        </a:cubicBezTo>
                        <a:cubicBezTo>
                          <a:pt x="566132" y="1079776"/>
                          <a:pt x="514048" y="1278034"/>
                          <a:pt x="362903" y="1354371"/>
                        </a:cubicBezTo>
                        <a:cubicBezTo>
                          <a:pt x="472908" y="1251061"/>
                          <a:pt x="499094" y="1041071"/>
                          <a:pt x="567189" y="884421"/>
                        </a:cubicBezTo>
                        <a:cubicBezTo>
                          <a:pt x="410539" y="952517"/>
                          <a:pt x="272939" y="1134912"/>
                          <a:pt x="97239" y="1088708"/>
                        </a:cubicBezTo>
                        <a:cubicBezTo>
                          <a:pt x="234536" y="1082343"/>
                          <a:pt x="371834" y="885478"/>
                          <a:pt x="509131" y="783863"/>
                        </a:cubicBezTo>
                        <a:cubicBezTo>
                          <a:pt x="339421" y="764510"/>
                          <a:pt x="149657" y="857453"/>
                          <a:pt x="0" y="725805"/>
                        </a:cubicBezTo>
                        <a:close/>
                      </a:path>
                    </a:pathLst>
                  </a:custGeom>
                  <a:solidFill>
                    <a:schemeClr val="accent4">
                      <a:lumMod val="20000"/>
                      <a:lumOff val="8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14" name="Oval 113"/>
                  <p:cNvSpPr/>
                  <p:nvPr/>
                </p:nvSpPr>
                <p:spPr>
                  <a:xfrm>
                    <a:off x="1819029" y="3093683"/>
                    <a:ext cx="254642" cy="254642"/>
                  </a:xfrm>
                  <a:prstGeom prst="ellipse">
                    <a:avLst/>
                  </a:prstGeom>
                  <a:solidFill>
                    <a:schemeClr val="accent2">
                      <a:lumMod val="60000"/>
                      <a:lumOff val="4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68" name="Group 67"/>
                <p:cNvGrpSpPr/>
                <p:nvPr/>
              </p:nvGrpSpPr>
              <p:grpSpPr>
                <a:xfrm>
                  <a:off x="9299540" y="2703873"/>
                  <a:ext cx="226813" cy="226813"/>
                  <a:chOff x="1363509" y="2652243"/>
                  <a:chExt cx="1155999" cy="1155999"/>
                </a:xfrm>
              </p:grpSpPr>
              <p:sp>
                <p:nvSpPr>
                  <p:cNvPr id="111" name="12-Point Star 20"/>
                  <p:cNvSpPr/>
                  <p:nvPr/>
                </p:nvSpPr>
                <p:spPr>
                  <a:xfrm>
                    <a:off x="1363509" y="2652243"/>
                    <a:ext cx="1155999" cy="1155999"/>
                  </a:xfrm>
                  <a:custGeom>
                    <a:avLst/>
                    <a:gdLst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</a:cxnLst>
                    <a:rect l="l" t="t" r="r" b="b"/>
                    <a:pathLst>
                      <a:path w="1451610" h="1451610">
                        <a:moveTo>
                          <a:pt x="0" y="725805"/>
                        </a:moveTo>
                        <a:cubicBezTo>
                          <a:pt x="161689" y="790673"/>
                          <a:pt x="339421" y="687100"/>
                          <a:pt x="509131" y="667747"/>
                        </a:cubicBezTo>
                        <a:cubicBezTo>
                          <a:pt x="371834" y="566132"/>
                          <a:pt x="118231" y="592855"/>
                          <a:pt x="97239" y="362903"/>
                        </a:cubicBezTo>
                        <a:cubicBezTo>
                          <a:pt x="189721" y="527251"/>
                          <a:pt x="410539" y="499094"/>
                          <a:pt x="567189" y="567189"/>
                        </a:cubicBezTo>
                        <a:cubicBezTo>
                          <a:pt x="499094" y="410539"/>
                          <a:pt x="310682" y="330089"/>
                          <a:pt x="362903" y="97239"/>
                        </a:cubicBezTo>
                        <a:cubicBezTo>
                          <a:pt x="344202" y="298705"/>
                          <a:pt x="566132" y="371834"/>
                          <a:pt x="667747" y="509131"/>
                        </a:cubicBezTo>
                        <a:lnTo>
                          <a:pt x="725805" y="0"/>
                        </a:lnTo>
                        <a:lnTo>
                          <a:pt x="783863" y="509131"/>
                        </a:lnTo>
                        <a:cubicBezTo>
                          <a:pt x="885478" y="371834"/>
                          <a:pt x="1044243" y="329786"/>
                          <a:pt x="1088708" y="97239"/>
                        </a:cubicBezTo>
                        <a:cubicBezTo>
                          <a:pt x="1089192" y="345329"/>
                          <a:pt x="952517" y="410539"/>
                          <a:pt x="884421" y="567189"/>
                        </a:cubicBezTo>
                        <a:cubicBezTo>
                          <a:pt x="1041071" y="499094"/>
                          <a:pt x="1205742" y="543293"/>
                          <a:pt x="1354371" y="362903"/>
                        </a:cubicBezTo>
                        <a:cubicBezTo>
                          <a:pt x="1253169" y="576813"/>
                          <a:pt x="1079776" y="566132"/>
                          <a:pt x="942479" y="667747"/>
                        </a:cubicBezTo>
                        <a:cubicBezTo>
                          <a:pt x="1112189" y="687100"/>
                          <a:pt x="1210914" y="776436"/>
                          <a:pt x="1451610" y="725805"/>
                        </a:cubicBezTo>
                        <a:cubicBezTo>
                          <a:pt x="1273879" y="861463"/>
                          <a:pt x="1112189" y="764510"/>
                          <a:pt x="942479" y="783863"/>
                        </a:cubicBezTo>
                        <a:cubicBezTo>
                          <a:pt x="1079776" y="885478"/>
                          <a:pt x="1148494" y="1040433"/>
                          <a:pt x="1354371" y="1088708"/>
                        </a:cubicBezTo>
                        <a:cubicBezTo>
                          <a:pt x="1087231" y="1100622"/>
                          <a:pt x="1041071" y="952517"/>
                          <a:pt x="884421" y="884421"/>
                        </a:cubicBezTo>
                        <a:cubicBezTo>
                          <a:pt x="952517" y="1041071"/>
                          <a:pt x="959652" y="1209151"/>
                          <a:pt x="1088708" y="1354371"/>
                        </a:cubicBezTo>
                        <a:cubicBezTo>
                          <a:pt x="948993" y="1262794"/>
                          <a:pt x="885478" y="1079776"/>
                          <a:pt x="783863" y="942479"/>
                        </a:cubicBezTo>
                        <a:cubicBezTo>
                          <a:pt x="764510" y="1112189"/>
                          <a:pt x="821358" y="1308570"/>
                          <a:pt x="725805" y="1451610"/>
                        </a:cubicBezTo>
                        <a:cubicBezTo>
                          <a:pt x="778842" y="1297140"/>
                          <a:pt x="687100" y="1112189"/>
                          <a:pt x="667747" y="942479"/>
                        </a:cubicBezTo>
                        <a:cubicBezTo>
                          <a:pt x="566132" y="1079776"/>
                          <a:pt x="514048" y="1278034"/>
                          <a:pt x="362903" y="1354371"/>
                        </a:cubicBezTo>
                        <a:cubicBezTo>
                          <a:pt x="472908" y="1251061"/>
                          <a:pt x="499094" y="1041071"/>
                          <a:pt x="567189" y="884421"/>
                        </a:cubicBezTo>
                        <a:cubicBezTo>
                          <a:pt x="410539" y="952517"/>
                          <a:pt x="272939" y="1134912"/>
                          <a:pt x="97239" y="1088708"/>
                        </a:cubicBezTo>
                        <a:cubicBezTo>
                          <a:pt x="234536" y="1082343"/>
                          <a:pt x="371834" y="885478"/>
                          <a:pt x="509131" y="783863"/>
                        </a:cubicBezTo>
                        <a:cubicBezTo>
                          <a:pt x="339421" y="764510"/>
                          <a:pt x="149657" y="857453"/>
                          <a:pt x="0" y="725805"/>
                        </a:cubicBezTo>
                        <a:close/>
                      </a:path>
                    </a:pathLst>
                  </a:custGeom>
                  <a:solidFill>
                    <a:schemeClr val="accent4">
                      <a:lumMod val="20000"/>
                      <a:lumOff val="8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12" name="Oval 111"/>
                  <p:cNvSpPr/>
                  <p:nvPr/>
                </p:nvSpPr>
                <p:spPr>
                  <a:xfrm>
                    <a:off x="1819029" y="3093683"/>
                    <a:ext cx="254642" cy="254642"/>
                  </a:xfrm>
                  <a:prstGeom prst="ellipse">
                    <a:avLst/>
                  </a:prstGeom>
                  <a:solidFill>
                    <a:schemeClr val="accent2">
                      <a:lumMod val="60000"/>
                      <a:lumOff val="4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69" name="Group 68"/>
                <p:cNvGrpSpPr/>
                <p:nvPr/>
              </p:nvGrpSpPr>
              <p:grpSpPr>
                <a:xfrm>
                  <a:off x="9370241" y="3043238"/>
                  <a:ext cx="226813" cy="226813"/>
                  <a:chOff x="1363509" y="2652243"/>
                  <a:chExt cx="1155999" cy="1155999"/>
                </a:xfrm>
              </p:grpSpPr>
              <p:sp>
                <p:nvSpPr>
                  <p:cNvPr id="109" name="12-Point Star 20"/>
                  <p:cNvSpPr/>
                  <p:nvPr/>
                </p:nvSpPr>
                <p:spPr>
                  <a:xfrm>
                    <a:off x="1363509" y="2652243"/>
                    <a:ext cx="1155999" cy="1155999"/>
                  </a:xfrm>
                  <a:custGeom>
                    <a:avLst/>
                    <a:gdLst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</a:cxnLst>
                    <a:rect l="l" t="t" r="r" b="b"/>
                    <a:pathLst>
                      <a:path w="1451610" h="1451610">
                        <a:moveTo>
                          <a:pt x="0" y="725805"/>
                        </a:moveTo>
                        <a:cubicBezTo>
                          <a:pt x="161689" y="790673"/>
                          <a:pt x="339421" y="687100"/>
                          <a:pt x="509131" y="667747"/>
                        </a:cubicBezTo>
                        <a:cubicBezTo>
                          <a:pt x="371834" y="566132"/>
                          <a:pt x="118231" y="592855"/>
                          <a:pt x="97239" y="362903"/>
                        </a:cubicBezTo>
                        <a:cubicBezTo>
                          <a:pt x="189721" y="527251"/>
                          <a:pt x="410539" y="499094"/>
                          <a:pt x="567189" y="567189"/>
                        </a:cubicBezTo>
                        <a:cubicBezTo>
                          <a:pt x="499094" y="410539"/>
                          <a:pt x="310682" y="330089"/>
                          <a:pt x="362903" y="97239"/>
                        </a:cubicBezTo>
                        <a:cubicBezTo>
                          <a:pt x="344202" y="298705"/>
                          <a:pt x="566132" y="371834"/>
                          <a:pt x="667747" y="509131"/>
                        </a:cubicBezTo>
                        <a:lnTo>
                          <a:pt x="725805" y="0"/>
                        </a:lnTo>
                        <a:lnTo>
                          <a:pt x="783863" y="509131"/>
                        </a:lnTo>
                        <a:cubicBezTo>
                          <a:pt x="885478" y="371834"/>
                          <a:pt x="1044243" y="329786"/>
                          <a:pt x="1088708" y="97239"/>
                        </a:cubicBezTo>
                        <a:cubicBezTo>
                          <a:pt x="1089192" y="345329"/>
                          <a:pt x="952517" y="410539"/>
                          <a:pt x="884421" y="567189"/>
                        </a:cubicBezTo>
                        <a:cubicBezTo>
                          <a:pt x="1041071" y="499094"/>
                          <a:pt x="1205742" y="543293"/>
                          <a:pt x="1354371" y="362903"/>
                        </a:cubicBezTo>
                        <a:cubicBezTo>
                          <a:pt x="1253169" y="576813"/>
                          <a:pt x="1079776" y="566132"/>
                          <a:pt x="942479" y="667747"/>
                        </a:cubicBezTo>
                        <a:cubicBezTo>
                          <a:pt x="1112189" y="687100"/>
                          <a:pt x="1210914" y="776436"/>
                          <a:pt x="1451610" y="725805"/>
                        </a:cubicBezTo>
                        <a:cubicBezTo>
                          <a:pt x="1273879" y="861463"/>
                          <a:pt x="1112189" y="764510"/>
                          <a:pt x="942479" y="783863"/>
                        </a:cubicBezTo>
                        <a:cubicBezTo>
                          <a:pt x="1079776" y="885478"/>
                          <a:pt x="1148494" y="1040433"/>
                          <a:pt x="1354371" y="1088708"/>
                        </a:cubicBezTo>
                        <a:cubicBezTo>
                          <a:pt x="1087231" y="1100622"/>
                          <a:pt x="1041071" y="952517"/>
                          <a:pt x="884421" y="884421"/>
                        </a:cubicBezTo>
                        <a:cubicBezTo>
                          <a:pt x="952517" y="1041071"/>
                          <a:pt x="959652" y="1209151"/>
                          <a:pt x="1088708" y="1354371"/>
                        </a:cubicBezTo>
                        <a:cubicBezTo>
                          <a:pt x="948993" y="1262794"/>
                          <a:pt x="885478" y="1079776"/>
                          <a:pt x="783863" y="942479"/>
                        </a:cubicBezTo>
                        <a:cubicBezTo>
                          <a:pt x="764510" y="1112189"/>
                          <a:pt x="821358" y="1308570"/>
                          <a:pt x="725805" y="1451610"/>
                        </a:cubicBezTo>
                        <a:cubicBezTo>
                          <a:pt x="778842" y="1297140"/>
                          <a:pt x="687100" y="1112189"/>
                          <a:pt x="667747" y="942479"/>
                        </a:cubicBezTo>
                        <a:cubicBezTo>
                          <a:pt x="566132" y="1079776"/>
                          <a:pt x="514048" y="1278034"/>
                          <a:pt x="362903" y="1354371"/>
                        </a:cubicBezTo>
                        <a:cubicBezTo>
                          <a:pt x="472908" y="1251061"/>
                          <a:pt x="499094" y="1041071"/>
                          <a:pt x="567189" y="884421"/>
                        </a:cubicBezTo>
                        <a:cubicBezTo>
                          <a:pt x="410539" y="952517"/>
                          <a:pt x="272939" y="1134912"/>
                          <a:pt x="97239" y="1088708"/>
                        </a:cubicBezTo>
                        <a:cubicBezTo>
                          <a:pt x="234536" y="1082343"/>
                          <a:pt x="371834" y="885478"/>
                          <a:pt x="509131" y="783863"/>
                        </a:cubicBezTo>
                        <a:cubicBezTo>
                          <a:pt x="339421" y="764510"/>
                          <a:pt x="149657" y="857453"/>
                          <a:pt x="0" y="725805"/>
                        </a:cubicBezTo>
                        <a:close/>
                      </a:path>
                    </a:pathLst>
                  </a:custGeom>
                  <a:solidFill>
                    <a:schemeClr val="accent4">
                      <a:lumMod val="20000"/>
                      <a:lumOff val="8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10" name="Oval 109"/>
                  <p:cNvSpPr/>
                  <p:nvPr/>
                </p:nvSpPr>
                <p:spPr>
                  <a:xfrm>
                    <a:off x="1819029" y="3093683"/>
                    <a:ext cx="254642" cy="254642"/>
                  </a:xfrm>
                  <a:prstGeom prst="ellipse">
                    <a:avLst/>
                  </a:prstGeom>
                  <a:solidFill>
                    <a:schemeClr val="accent2">
                      <a:lumMod val="60000"/>
                      <a:lumOff val="4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70" name="Group 69"/>
                <p:cNvGrpSpPr/>
                <p:nvPr/>
              </p:nvGrpSpPr>
              <p:grpSpPr>
                <a:xfrm>
                  <a:off x="9615338" y="3118653"/>
                  <a:ext cx="226813" cy="226813"/>
                  <a:chOff x="1363509" y="2652243"/>
                  <a:chExt cx="1155999" cy="1155999"/>
                </a:xfrm>
              </p:grpSpPr>
              <p:sp>
                <p:nvSpPr>
                  <p:cNvPr id="107" name="12-Point Star 20"/>
                  <p:cNvSpPr/>
                  <p:nvPr/>
                </p:nvSpPr>
                <p:spPr>
                  <a:xfrm>
                    <a:off x="1363509" y="2652243"/>
                    <a:ext cx="1155999" cy="1155999"/>
                  </a:xfrm>
                  <a:custGeom>
                    <a:avLst/>
                    <a:gdLst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</a:cxnLst>
                    <a:rect l="l" t="t" r="r" b="b"/>
                    <a:pathLst>
                      <a:path w="1451610" h="1451610">
                        <a:moveTo>
                          <a:pt x="0" y="725805"/>
                        </a:moveTo>
                        <a:cubicBezTo>
                          <a:pt x="161689" y="790673"/>
                          <a:pt x="339421" y="687100"/>
                          <a:pt x="509131" y="667747"/>
                        </a:cubicBezTo>
                        <a:cubicBezTo>
                          <a:pt x="371834" y="566132"/>
                          <a:pt x="118231" y="592855"/>
                          <a:pt x="97239" y="362903"/>
                        </a:cubicBezTo>
                        <a:cubicBezTo>
                          <a:pt x="189721" y="527251"/>
                          <a:pt x="410539" y="499094"/>
                          <a:pt x="567189" y="567189"/>
                        </a:cubicBezTo>
                        <a:cubicBezTo>
                          <a:pt x="499094" y="410539"/>
                          <a:pt x="310682" y="330089"/>
                          <a:pt x="362903" y="97239"/>
                        </a:cubicBezTo>
                        <a:cubicBezTo>
                          <a:pt x="344202" y="298705"/>
                          <a:pt x="566132" y="371834"/>
                          <a:pt x="667747" y="509131"/>
                        </a:cubicBezTo>
                        <a:lnTo>
                          <a:pt x="725805" y="0"/>
                        </a:lnTo>
                        <a:lnTo>
                          <a:pt x="783863" y="509131"/>
                        </a:lnTo>
                        <a:cubicBezTo>
                          <a:pt x="885478" y="371834"/>
                          <a:pt x="1044243" y="329786"/>
                          <a:pt x="1088708" y="97239"/>
                        </a:cubicBezTo>
                        <a:cubicBezTo>
                          <a:pt x="1089192" y="345329"/>
                          <a:pt x="952517" y="410539"/>
                          <a:pt x="884421" y="567189"/>
                        </a:cubicBezTo>
                        <a:cubicBezTo>
                          <a:pt x="1041071" y="499094"/>
                          <a:pt x="1205742" y="543293"/>
                          <a:pt x="1354371" y="362903"/>
                        </a:cubicBezTo>
                        <a:cubicBezTo>
                          <a:pt x="1253169" y="576813"/>
                          <a:pt x="1079776" y="566132"/>
                          <a:pt x="942479" y="667747"/>
                        </a:cubicBezTo>
                        <a:cubicBezTo>
                          <a:pt x="1112189" y="687100"/>
                          <a:pt x="1210914" y="776436"/>
                          <a:pt x="1451610" y="725805"/>
                        </a:cubicBezTo>
                        <a:cubicBezTo>
                          <a:pt x="1273879" y="861463"/>
                          <a:pt x="1112189" y="764510"/>
                          <a:pt x="942479" y="783863"/>
                        </a:cubicBezTo>
                        <a:cubicBezTo>
                          <a:pt x="1079776" y="885478"/>
                          <a:pt x="1148494" y="1040433"/>
                          <a:pt x="1354371" y="1088708"/>
                        </a:cubicBezTo>
                        <a:cubicBezTo>
                          <a:pt x="1087231" y="1100622"/>
                          <a:pt x="1041071" y="952517"/>
                          <a:pt x="884421" y="884421"/>
                        </a:cubicBezTo>
                        <a:cubicBezTo>
                          <a:pt x="952517" y="1041071"/>
                          <a:pt x="959652" y="1209151"/>
                          <a:pt x="1088708" y="1354371"/>
                        </a:cubicBezTo>
                        <a:cubicBezTo>
                          <a:pt x="948993" y="1262794"/>
                          <a:pt x="885478" y="1079776"/>
                          <a:pt x="783863" y="942479"/>
                        </a:cubicBezTo>
                        <a:cubicBezTo>
                          <a:pt x="764510" y="1112189"/>
                          <a:pt x="821358" y="1308570"/>
                          <a:pt x="725805" y="1451610"/>
                        </a:cubicBezTo>
                        <a:cubicBezTo>
                          <a:pt x="778842" y="1297140"/>
                          <a:pt x="687100" y="1112189"/>
                          <a:pt x="667747" y="942479"/>
                        </a:cubicBezTo>
                        <a:cubicBezTo>
                          <a:pt x="566132" y="1079776"/>
                          <a:pt x="514048" y="1278034"/>
                          <a:pt x="362903" y="1354371"/>
                        </a:cubicBezTo>
                        <a:cubicBezTo>
                          <a:pt x="472908" y="1251061"/>
                          <a:pt x="499094" y="1041071"/>
                          <a:pt x="567189" y="884421"/>
                        </a:cubicBezTo>
                        <a:cubicBezTo>
                          <a:pt x="410539" y="952517"/>
                          <a:pt x="272939" y="1134912"/>
                          <a:pt x="97239" y="1088708"/>
                        </a:cubicBezTo>
                        <a:cubicBezTo>
                          <a:pt x="234536" y="1082343"/>
                          <a:pt x="371834" y="885478"/>
                          <a:pt x="509131" y="783863"/>
                        </a:cubicBezTo>
                        <a:cubicBezTo>
                          <a:pt x="339421" y="764510"/>
                          <a:pt x="149657" y="857453"/>
                          <a:pt x="0" y="725805"/>
                        </a:cubicBezTo>
                        <a:close/>
                      </a:path>
                    </a:pathLst>
                  </a:custGeom>
                  <a:solidFill>
                    <a:schemeClr val="accent4">
                      <a:lumMod val="20000"/>
                      <a:lumOff val="8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08" name="Oval 107"/>
                  <p:cNvSpPr/>
                  <p:nvPr/>
                </p:nvSpPr>
                <p:spPr>
                  <a:xfrm>
                    <a:off x="1819029" y="3093683"/>
                    <a:ext cx="254642" cy="254642"/>
                  </a:xfrm>
                  <a:prstGeom prst="ellipse">
                    <a:avLst/>
                  </a:prstGeom>
                  <a:solidFill>
                    <a:schemeClr val="accent2">
                      <a:lumMod val="60000"/>
                      <a:lumOff val="4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71" name="Group 70"/>
                <p:cNvGrpSpPr/>
                <p:nvPr/>
              </p:nvGrpSpPr>
              <p:grpSpPr>
                <a:xfrm>
                  <a:off x="9643618" y="2835848"/>
                  <a:ext cx="226813" cy="226813"/>
                  <a:chOff x="1363509" y="2652243"/>
                  <a:chExt cx="1155999" cy="1155999"/>
                </a:xfrm>
              </p:grpSpPr>
              <p:sp>
                <p:nvSpPr>
                  <p:cNvPr id="105" name="12-Point Star 20"/>
                  <p:cNvSpPr/>
                  <p:nvPr/>
                </p:nvSpPr>
                <p:spPr>
                  <a:xfrm>
                    <a:off x="1363509" y="2652243"/>
                    <a:ext cx="1155999" cy="1155999"/>
                  </a:xfrm>
                  <a:custGeom>
                    <a:avLst/>
                    <a:gdLst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</a:cxnLst>
                    <a:rect l="l" t="t" r="r" b="b"/>
                    <a:pathLst>
                      <a:path w="1451610" h="1451610">
                        <a:moveTo>
                          <a:pt x="0" y="725805"/>
                        </a:moveTo>
                        <a:cubicBezTo>
                          <a:pt x="161689" y="790673"/>
                          <a:pt x="339421" y="687100"/>
                          <a:pt x="509131" y="667747"/>
                        </a:cubicBezTo>
                        <a:cubicBezTo>
                          <a:pt x="371834" y="566132"/>
                          <a:pt x="118231" y="592855"/>
                          <a:pt x="97239" y="362903"/>
                        </a:cubicBezTo>
                        <a:cubicBezTo>
                          <a:pt x="189721" y="527251"/>
                          <a:pt x="410539" y="499094"/>
                          <a:pt x="567189" y="567189"/>
                        </a:cubicBezTo>
                        <a:cubicBezTo>
                          <a:pt x="499094" y="410539"/>
                          <a:pt x="310682" y="330089"/>
                          <a:pt x="362903" y="97239"/>
                        </a:cubicBezTo>
                        <a:cubicBezTo>
                          <a:pt x="344202" y="298705"/>
                          <a:pt x="566132" y="371834"/>
                          <a:pt x="667747" y="509131"/>
                        </a:cubicBezTo>
                        <a:lnTo>
                          <a:pt x="725805" y="0"/>
                        </a:lnTo>
                        <a:lnTo>
                          <a:pt x="783863" y="509131"/>
                        </a:lnTo>
                        <a:cubicBezTo>
                          <a:pt x="885478" y="371834"/>
                          <a:pt x="1044243" y="329786"/>
                          <a:pt x="1088708" y="97239"/>
                        </a:cubicBezTo>
                        <a:cubicBezTo>
                          <a:pt x="1089192" y="345329"/>
                          <a:pt x="952517" y="410539"/>
                          <a:pt x="884421" y="567189"/>
                        </a:cubicBezTo>
                        <a:cubicBezTo>
                          <a:pt x="1041071" y="499094"/>
                          <a:pt x="1205742" y="543293"/>
                          <a:pt x="1354371" y="362903"/>
                        </a:cubicBezTo>
                        <a:cubicBezTo>
                          <a:pt x="1253169" y="576813"/>
                          <a:pt x="1079776" y="566132"/>
                          <a:pt x="942479" y="667747"/>
                        </a:cubicBezTo>
                        <a:cubicBezTo>
                          <a:pt x="1112189" y="687100"/>
                          <a:pt x="1210914" y="776436"/>
                          <a:pt x="1451610" y="725805"/>
                        </a:cubicBezTo>
                        <a:cubicBezTo>
                          <a:pt x="1273879" y="861463"/>
                          <a:pt x="1112189" y="764510"/>
                          <a:pt x="942479" y="783863"/>
                        </a:cubicBezTo>
                        <a:cubicBezTo>
                          <a:pt x="1079776" y="885478"/>
                          <a:pt x="1148494" y="1040433"/>
                          <a:pt x="1354371" y="1088708"/>
                        </a:cubicBezTo>
                        <a:cubicBezTo>
                          <a:pt x="1087231" y="1100622"/>
                          <a:pt x="1041071" y="952517"/>
                          <a:pt x="884421" y="884421"/>
                        </a:cubicBezTo>
                        <a:cubicBezTo>
                          <a:pt x="952517" y="1041071"/>
                          <a:pt x="959652" y="1209151"/>
                          <a:pt x="1088708" y="1354371"/>
                        </a:cubicBezTo>
                        <a:cubicBezTo>
                          <a:pt x="948993" y="1262794"/>
                          <a:pt x="885478" y="1079776"/>
                          <a:pt x="783863" y="942479"/>
                        </a:cubicBezTo>
                        <a:cubicBezTo>
                          <a:pt x="764510" y="1112189"/>
                          <a:pt x="821358" y="1308570"/>
                          <a:pt x="725805" y="1451610"/>
                        </a:cubicBezTo>
                        <a:cubicBezTo>
                          <a:pt x="778842" y="1297140"/>
                          <a:pt x="687100" y="1112189"/>
                          <a:pt x="667747" y="942479"/>
                        </a:cubicBezTo>
                        <a:cubicBezTo>
                          <a:pt x="566132" y="1079776"/>
                          <a:pt x="514048" y="1278034"/>
                          <a:pt x="362903" y="1354371"/>
                        </a:cubicBezTo>
                        <a:cubicBezTo>
                          <a:pt x="472908" y="1251061"/>
                          <a:pt x="499094" y="1041071"/>
                          <a:pt x="567189" y="884421"/>
                        </a:cubicBezTo>
                        <a:cubicBezTo>
                          <a:pt x="410539" y="952517"/>
                          <a:pt x="272939" y="1134912"/>
                          <a:pt x="97239" y="1088708"/>
                        </a:cubicBezTo>
                        <a:cubicBezTo>
                          <a:pt x="234536" y="1082343"/>
                          <a:pt x="371834" y="885478"/>
                          <a:pt x="509131" y="783863"/>
                        </a:cubicBezTo>
                        <a:cubicBezTo>
                          <a:pt x="339421" y="764510"/>
                          <a:pt x="149657" y="857453"/>
                          <a:pt x="0" y="725805"/>
                        </a:cubicBezTo>
                        <a:close/>
                      </a:path>
                    </a:pathLst>
                  </a:custGeom>
                  <a:solidFill>
                    <a:schemeClr val="accent4">
                      <a:lumMod val="20000"/>
                      <a:lumOff val="8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06" name="Oval 105"/>
                  <p:cNvSpPr/>
                  <p:nvPr/>
                </p:nvSpPr>
                <p:spPr>
                  <a:xfrm>
                    <a:off x="1819029" y="3093683"/>
                    <a:ext cx="254642" cy="254642"/>
                  </a:xfrm>
                  <a:prstGeom prst="ellipse">
                    <a:avLst/>
                  </a:prstGeom>
                  <a:solidFill>
                    <a:schemeClr val="accent2">
                      <a:lumMod val="60000"/>
                      <a:lumOff val="4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72" name="Group 71"/>
                <p:cNvGrpSpPr/>
                <p:nvPr/>
              </p:nvGrpSpPr>
              <p:grpSpPr>
                <a:xfrm>
                  <a:off x="9657758" y="2510624"/>
                  <a:ext cx="226813" cy="226813"/>
                  <a:chOff x="1363509" y="2652243"/>
                  <a:chExt cx="1155999" cy="1155999"/>
                </a:xfrm>
              </p:grpSpPr>
              <p:sp>
                <p:nvSpPr>
                  <p:cNvPr id="103" name="12-Point Star 20"/>
                  <p:cNvSpPr/>
                  <p:nvPr/>
                </p:nvSpPr>
                <p:spPr>
                  <a:xfrm>
                    <a:off x="1363509" y="2652243"/>
                    <a:ext cx="1155999" cy="1155999"/>
                  </a:xfrm>
                  <a:custGeom>
                    <a:avLst/>
                    <a:gdLst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</a:cxnLst>
                    <a:rect l="l" t="t" r="r" b="b"/>
                    <a:pathLst>
                      <a:path w="1451610" h="1451610">
                        <a:moveTo>
                          <a:pt x="0" y="725805"/>
                        </a:moveTo>
                        <a:cubicBezTo>
                          <a:pt x="161689" y="790673"/>
                          <a:pt x="339421" y="687100"/>
                          <a:pt x="509131" y="667747"/>
                        </a:cubicBezTo>
                        <a:cubicBezTo>
                          <a:pt x="371834" y="566132"/>
                          <a:pt x="118231" y="592855"/>
                          <a:pt x="97239" y="362903"/>
                        </a:cubicBezTo>
                        <a:cubicBezTo>
                          <a:pt x="189721" y="527251"/>
                          <a:pt x="410539" y="499094"/>
                          <a:pt x="567189" y="567189"/>
                        </a:cubicBezTo>
                        <a:cubicBezTo>
                          <a:pt x="499094" y="410539"/>
                          <a:pt x="310682" y="330089"/>
                          <a:pt x="362903" y="97239"/>
                        </a:cubicBezTo>
                        <a:cubicBezTo>
                          <a:pt x="344202" y="298705"/>
                          <a:pt x="566132" y="371834"/>
                          <a:pt x="667747" y="509131"/>
                        </a:cubicBezTo>
                        <a:lnTo>
                          <a:pt x="725805" y="0"/>
                        </a:lnTo>
                        <a:lnTo>
                          <a:pt x="783863" y="509131"/>
                        </a:lnTo>
                        <a:cubicBezTo>
                          <a:pt x="885478" y="371834"/>
                          <a:pt x="1044243" y="329786"/>
                          <a:pt x="1088708" y="97239"/>
                        </a:cubicBezTo>
                        <a:cubicBezTo>
                          <a:pt x="1089192" y="345329"/>
                          <a:pt x="952517" y="410539"/>
                          <a:pt x="884421" y="567189"/>
                        </a:cubicBezTo>
                        <a:cubicBezTo>
                          <a:pt x="1041071" y="499094"/>
                          <a:pt x="1205742" y="543293"/>
                          <a:pt x="1354371" y="362903"/>
                        </a:cubicBezTo>
                        <a:cubicBezTo>
                          <a:pt x="1253169" y="576813"/>
                          <a:pt x="1079776" y="566132"/>
                          <a:pt x="942479" y="667747"/>
                        </a:cubicBezTo>
                        <a:cubicBezTo>
                          <a:pt x="1112189" y="687100"/>
                          <a:pt x="1210914" y="776436"/>
                          <a:pt x="1451610" y="725805"/>
                        </a:cubicBezTo>
                        <a:cubicBezTo>
                          <a:pt x="1273879" y="861463"/>
                          <a:pt x="1112189" y="764510"/>
                          <a:pt x="942479" y="783863"/>
                        </a:cubicBezTo>
                        <a:cubicBezTo>
                          <a:pt x="1079776" y="885478"/>
                          <a:pt x="1148494" y="1040433"/>
                          <a:pt x="1354371" y="1088708"/>
                        </a:cubicBezTo>
                        <a:cubicBezTo>
                          <a:pt x="1087231" y="1100622"/>
                          <a:pt x="1041071" y="952517"/>
                          <a:pt x="884421" y="884421"/>
                        </a:cubicBezTo>
                        <a:cubicBezTo>
                          <a:pt x="952517" y="1041071"/>
                          <a:pt x="959652" y="1209151"/>
                          <a:pt x="1088708" y="1354371"/>
                        </a:cubicBezTo>
                        <a:cubicBezTo>
                          <a:pt x="948993" y="1262794"/>
                          <a:pt x="885478" y="1079776"/>
                          <a:pt x="783863" y="942479"/>
                        </a:cubicBezTo>
                        <a:cubicBezTo>
                          <a:pt x="764510" y="1112189"/>
                          <a:pt x="821358" y="1308570"/>
                          <a:pt x="725805" y="1451610"/>
                        </a:cubicBezTo>
                        <a:cubicBezTo>
                          <a:pt x="778842" y="1297140"/>
                          <a:pt x="687100" y="1112189"/>
                          <a:pt x="667747" y="942479"/>
                        </a:cubicBezTo>
                        <a:cubicBezTo>
                          <a:pt x="566132" y="1079776"/>
                          <a:pt x="514048" y="1278034"/>
                          <a:pt x="362903" y="1354371"/>
                        </a:cubicBezTo>
                        <a:cubicBezTo>
                          <a:pt x="472908" y="1251061"/>
                          <a:pt x="499094" y="1041071"/>
                          <a:pt x="567189" y="884421"/>
                        </a:cubicBezTo>
                        <a:cubicBezTo>
                          <a:pt x="410539" y="952517"/>
                          <a:pt x="272939" y="1134912"/>
                          <a:pt x="97239" y="1088708"/>
                        </a:cubicBezTo>
                        <a:cubicBezTo>
                          <a:pt x="234536" y="1082343"/>
                          <a:pt x="371834" y="885478"/>
                          <a:pt x="509131" y="783863"/>
                        </a:cubicBezTo>
                        <a:cubicBezTo>
                          <a:pt x="339421" y="764510"/>
                          <a:pt x="149657" y="857453"/>
                          <a:pt x="0" y="725805"/>
                        </a:cubicBezTo>
                        <a:close/>
                      </a:path>
                    </a:pathLst>
                  </a:custGeom>
                  <a:solidFill>
                    <a:schemeClr val="accent4">
                      <a:lumMod val="20000"/>
                      <a:lumOff val="8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04" name="Oval 103"/>
                  <p:cNvSpPr/>
                  <p:nvPr/>
                </p:nvSpPr>
                <p:spPr>
                  <a:xfrm>
                    <a:off x="1819029" y="3093683"/>
                    <a:ext cx="254642" cy="254642"/>
                  </a:xfrm>
                  <a:prstGeom prst="ellipse">
                    <a:avLst/>
                  </a:prstGeom>
                  <a:solidFill>
                    <a:schemeClr val="accent2">
                      <a:lumMod val="60000"/>
                      <a:lumOff val="4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73" name="Group 72"/>
                <p:cNvGrpSpPr/>
                <p:nvPr/>
              </p:nvGrpSpPr>
              <p:grpSpPr>
                <a:xfrm>
                  <a:off x="9591770" y="2175972"/>
                  <a:ext cx="226813" cy="226813"/>
                  <a:chOff x="1363509" y="2652243"/>
                  <a:chExt cx="1155999" cy="1155999"/>
                </a:xfrm>
              </p:grpSpPr>
              <p:sp>
                <p:nvSpPr>
                  <p:cNvPr id="101" name="12-Point Star 20"/>
                  <p:cNvSpPr/>
                  <p:nvPr/>
                </p:nvSpPr>
                <p:spPr>
                  <a:xfrm>
                    <a:off x="1363509" y="2652243"/>
                    <a:ext cx="1155999" cy="1155999"/>
                  </a:xfrm>
                  <a:custGeom>
                    <a:avLst/>
                    <a:gdLst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</a:cxnLst>
                    <a:rect l="l" t="t" r="r" b="b"/>
                    <a:pathLst>
                      <a:path w="1451610" h="1451610">
                        <a:moveTo>
                          <a:pt x="0" y="725805"/>
                        </a:moveTo>
                        <a:cubicBezTo>
                          <a:pt x="161689" y="790673"/>
                          <a:pt x="339421" y="687100"/>
                          <a:pt x="509131" y="667747"/>
                        </a:cubicBezTo>
                        <a:cubicBezTo>
                          <a:pt x="371834" y="566132"/>
                          <a:pt x="118231" y="592855"/>
                          <a:pt x="97239" y="362903"/>
                        </a:cubicBezTo>
                        <a:cubicBezTo>
                          <a:pt x="189721" y="527251"/>
                          <a:pt x="410539" y="499094"/>
                          <a:pt x="567189" y="567189"/>
                        </a:cubicBezTo>
                        <a:cubicBezTo>
                          <a:pt x="499094" y="410539"/>
                          <a:pt x="310682" y="330089"/>
                          <a:pt x="362903" y="97239"/>
                        </a:cubicBezTo>
                        <a:cubicBezTo>
                          <a:pt x="344202" y="298705"/>
                          <a:pt x="566132" y="371834"/>
                          <a:pt x="667747" y="509131"/>
                        </a:cubicBezTo>
                        <a:lnTo>
                          <a:pt x="725805" y="0"/>
                        </a:lnTo>
                        <a:lnTo>
                          <a:pt x="783863" y="509131"/>
                        </a:lnTo>
                        <a:cubicBezTo>
                          <a:pt x="885478" y="371834"/>
                          <a:pt x="1044243" y="329786"/>
                          <a:pt x="1088708" y="97239"/>
                        </a:cubicBezTo>
                        <a:cubicBezTo>
                          <a:pt x="1089192" y="345329"/>
                          <a:pt x="952517" y="410539"/>
                          <a:pt x="884421" y="567189"/>
                        </a:cubicBezTo>
                        <a:cubicBezTo>
                          <a:pt x="1041071" y="499094"/>
                          <a:pt x="1205742" y="543293"/>
                          <a:pt x="1354371" y="362903"/>
                        </a:cubicBezTo>
                        <a:cubicBezTo>
                          <a:pt x="1253169" y="576813"/>
                          <a:pt x="1079776" y="566132"/>
                          <a:pt x="942479" y="667747"/>
                        </a:cubicBezTo>
                        <a:cubicBezTo>
                          <a:pt x="1112189" y="687100"/>
                          <a:pt x="1210914" y="776436"/>
                          <a:pt x="1451610" y="725805"/>
                        </a:cubicBezTo>
                        <a:cubicBezTo>
                          <a:pt x="1273879" y="861463"/>
                          <a:pt x="1112189" y="764510"/>
                          <a:pt x="942479" y="783863"/>
                        </a:cubicBezTo>
                        <a:cubicBezTo>
                          <a:pt x="1079776" y="885478"/>
                          <a:pt x="1148494" y="1040433"/>
                          <a:pt x="1354371" y="1088708"/>
                        </a:cubicBezTo>
                        <a:cubicBezTo>
                          <a:pt x="1087231" y="1100622"/>
                          <a:pt x="1041071" y="952517"/>
                          <a:pt x="884421" y="884421"/>
                        </a:cubicBezTo>
                        <a:cubicBezTo>
                          <a:pt x="952517" y="1041071"/>
                          <a:pt x="959652" y="1209151"/>
                          <a:pt x="1088708" y="1354371"/>
                        </a:cubicBezTo>
                        <a:cubicBezTo>
                          <a:pt x="948993" y="1262794"/>
                          <a:pt x="885478" y="1079776"/>
                          <a:pt x="783863" y="942479"/>
                        </a:cubicBezTo>
                        <a:cubicBezTo>
                          <a:pt x="764510" y="1112189"/>
                          <a:pt x="821358" y="1308570"/>
                          <a:pt x="725805" y="1451610"/>
                        </a:cubicBezTo>
                        <a:cubicBezTo>
                          <a:pt x="778842" y="1297140"/>
                          <a:pt x="687100" y="1112189"/>
                          <a:pt x="667747" y="942479"/>
                        </a:cubicBezTo>
                        <a:cubicBezTo>
                          <a:pt x="566132" y="1079776"/>
                          <a:pt x="514048" y="1278034"/>
                          <a:pt x="362903" y="1354371"/>
                        </a:cubicBezTo>
                        <a:cubicBezTo>
                          <a:pt x="472908" y="1251061"/>
                          <a:pt x="499094" y="1041071"/>
                          <a:pt x="567189" y="884421"/>
                        </a:cubicBezTo>
                        <a:cubicBezTo>
                          <a:pt x="410539" y="952517"/>
                          <a:pt x="272939" y="1134912"/>
                          <a:pt x="97239" y="1088708"/>
                        </a:cubicBezTo>
                        <a:cubicBezTo>
                          <a:pt x="234536" y="1082343"/>
                          <a:pt x="371834" y="885478"/>
                          <a:pt x="509131" y="783863"/>
                        </a:cubicBezTo>
                        <a:cubicBezTo>
                          <a:pt x="339421" y="764510"/>
                          <a:pt x="149657" y="857453"/>
                          <a:pt x="0" y="725805"/>
                        </a:cubicBezTo>
                        <a:close/>
                      </a:path>
                    </a:pathLst>
                  </a:custGeom>
                  <a:solidFill>
                    <a:schemeClr val="accent4">
                      <a:lumMod val="20000"/>
                      <a:lumOff val="8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02" name="Oval 101"/>
                  <p:cNvSpPr/>
                  <p:nvPr/>
                </p:nvSpPr>
                <p:spPr>
                  <a:xfrm>
                    <a:off x="1819029" y="3093683"/>
                    <a:ext cx="254642" cy="254642"/>
                  </a:xfrm>
                  <a:prstGeom prst="ellipse">
                    <a:avLst/>
                  </a:prstGeom>
                  <a:solidFill>
                    <a:schemeClr val="accent2">
                      <a:lumMod val="60000"/>
                      <a:lumOff val="4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74" name="Group 73"/>
                <p:cNvGrpSpPr/>
                <p:nvPr/>
              </p:nvGrpSpPr>
              <p:grpSpPr>
                <a:xfrm>
                  <a:off x="9596484" y="1907308"/>
                  <a:ext cx="226813" cy="226813"/>
                  <a:chOff x="1363509" y="2652243"/>
                  <a:chExt cx="1155999" cy="1155999"/>
                </a:xfrm>
              </p:grpSpPr>
              <p:sp>
                <p:nvSpPr>
                  <p:cNvPr id="99" name="12-Point Star 20"/>
                  <p:cNvSpPr/>
                  <p:nvPr/>
                </p:nvSpPr>
                <p:spPr>
                  <a:xfrm>
                    <a:off x="1363509" y="2652243"/>
                    <a:ext cx="1155999" cy="1155999"/>
                  </a:xfrm>
                  <a:custGeom>
                    <a:avLst/>
                    <a:gdLst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</a:cxnLst>
                    <a:rect l="l" t="t" r="r" b="b"/>
                    <a:pathLst>
                      <a:path w="1451610" h="1451610">
                        <a:moveTo>
                          <a:pt x="0" y="725805"/>
                        </a:moveTo>
                        <a:cubicBezTo>
                          <a:pt x="161689" y="790673"/>
                          <a:pt x="339421" y="687100"/>
                          <a:pt x="509131" y="667747"/>
                        </a:cubicBezTo>
                        <a:cubicBezTo>
                          <a:pt x="371834" y="566132"/>
                          <a:pt x="118231" y="592855"/>
                          <a:pt x="97239" y="362903"/>
                        </a:cubicBezTo>
                        <a:cubicBezTo>
                          <a:pt x="189721" y="527251"/>
                          <a:pt x="410539" y="499094"/>
                          <a:pt x="567189" y="567189"/>
                        </a:cubicBezTo>
                        <a:cubicBezTo>
                          <a:pt x="499094" y="410539"/>
                          <a:pt x="310682" y="330089"/>
                          <a:pt x="362903" y="97239"/>
                        </a:cubicBezTo>
                        <a:cubicBezTo>
                          <a:pt x="344202" y="298705"/>
                          <a:pt x="566132" y="371834"/>
                          <a:pt x="667747" y="509131"/>
                        </a:cubicBezTo>
                        <a:lnTo>
                          <a:pt x="725805" y="0"/>
                        </a:lnTo>
                        <a:lnTo>
                          <a:pt x="783863" y="509131"/>
                        </a:lnTo>
                        <a:cubicBezTo>
                          <a:pt x="885478" y="371834"/>
                          <a:pt x="1044243" y="329786"/>
                          <a:pt x="1088708" y="97239"/>
                        </a:cubicBezTo>
                        <a:cubicBezTo>
                          <a:pt x="1089192" y="345329"/>
                          <a:pt x="952517" y="410539"/>
                          <a:pt x="884421" y="567189"/>
                        </a:cubicBezTo>
                        <a:cubicBezTo>
                          <a:pt x="1041071" y="499094"/>
                          <a:pt x="1205742" y="543293"/>
                          <a:pt x="1354371" y="362903"/>
                        </a:cubicBezTo>
                        <a:cubicBezTo>
                          <a:pt x="1253169" y="576813"/>
                          <a:pt x="1079776" y="566132"/>
                          <a:pt x="942479" y="667747"/>
                        </a:cubicBezTo>
                        <a:cubicBezTo>
                          <a:pt x="1112189" y="687100"/>
                          <a:pt x="1210914" y="776436"/>
                          <a:pt x="1451610" y="725805"/>
                        </a:cubicBezTo>
                        <a:cubicBezTo>
                          <a:pt x="1273879" y="861463"/>
                          <a:pt x="1112189" y="764510"/>
                          <a:pt x="942479" y="783863"/>
                        </a:cubicBezTo>
                        <a:cubicBezTo>
                          <a:pt x="1079776" y="885478"/>
                          <a:pt x="1148494" y="1040433"/>
                          <a:pt x="1354371" y="1088708"/>
                        </a:cubicBezTo>
                        <a:cubicBezTo>
                          <a:pt x="1087231" y="1100622"/>
                          <a:pt x="1041071" y="952517"/>
                          <a:pt x="884421" y="884421"/>
                        </a:cubicBezTo>
                        <a:cubicBezTo>
                          <a:pt x="952517" y="1041071"/>
                          <a:pt x="959652" y="1209151"/>
                          <a:pt x="1088708" y="1354371"/>
                        </a:cubicBezTo>
                        <a:cubicBezTo>
                          <a:pt x="948993" y="1262794"/>
                          <a:pt x="885478" y="1079776"/>
                          <a:pt x="783863" y="942479"/>
                        </a:cubicBezTo>
                        <a:cubicBezTo>
                          <a:pt x="764510" y="1112189"/>
                          <a:pt x="821358" y="1308570"/>
                          <a:pt x="725805" y="1451610"/>
                        </a:cubicBezTo>
                        <a:cubicBezTo>
                          <a:pt x="778842" y="1297140"/>
                          <a:pt x="687100" y="1112189"/>
                          <a:pt x="667747" y="942479"/>
                        </a:cubicBezTo>
                        <a:cubicBezTo>
                          <a:pt x="566132" y="1079776"/>
                          <a:pt x="514048" y="1278034"/>
                          <a:pt x="362903" y="1354371"/>
                        </a:cubicBezTo>
                        <a:cubicBezTo>
                          <a:pt x="472908" y="1251061"/>
                          <a:pt x="499094" y="1041071"/>
                          <a:pt x="567189" y="884421"/>
                        </a:cubicBezTo>
                        <a:cubicBezTo>
                          <a:pt x="410539" y="952517"/>
                          <a:pt x="272939" y="1134912"/>
                          <a:pt x="97239" y="1088708"/>
                        </a:cubicBezTo>
                        <a:cubicBezTo>
                          <a:pt x="234536" y="1082343"/>
                          <a:pt x="371834" y="885478"/>
                          <a:pt x="509131" y="783863"/>
                        </a:cubicBezTo>
                        <a:cubicBezTo>
                          <a:pt x="339421" y="764510"/>
                          <a:pt x="149657" y="857453"/>
                          <a:pt x="0" y="725805"/>
                        </a:cubicBezTo>
                        <a:close/>
                      </a:path>
                    </a:pathLst>
                  </a:custGeom>
                  <a:solidFill>
                    <a:schemeClr val="accent4">
                      <a:lumMod val="20000"/>
                      <a:lumOff val="8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00" name="Oval 99"/>
                  <p:cNvSpPr/>
                  <p:nvPr/>
                </p:nvSpPr>
                <p:spPr>
                  <a:xfrm>
                    <a:off x="1819029" y="3093683"/>
                    <a:ext cx="254642" cy="254642"/>
                  </a:xfrm>
                  <a:prstGeom prst="ellipse">
                    <a:avLst/>
                  </a:prstGeom>
                  <a:solidFill>
                    <a:schemeClr val="accent2">
                      <a:lumMod val="60000"/>
                      <a:lumOff val="4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75" name="Group 74"/>
                <p:cNvGrpSpPr/>
                <p:nvPr/>
              </p:nvGrpSpPr>
              <p:grpSpPr>
                <a:xfrm>
                  <a:off x="9558776" y="1563230"/>
                  <a:ext cx="226813" cy="226813"/>
                  <a:chOff x="1363509" y="2652243"/>
                  <a:chExt cx="1155999" cy="1155999"/>
                </a:xfrm>
              </p:grpSpPr>
              <p:sp>
                <p:nvSpPr>
                  <p:cNvPr id="97" name="12-Point Star 20"/>
                  <p:cNvSpPr/>
                  <p:nvPr/>
                </p:nvSpPr>
                <p:spPr>
                  <a:xfrm>
                    <a:off x="1363509" y="2652243"/>
                    <a:ext cx="1155999" cy="1155999"/>
                  </a:xfrm>
                  <a:custGeom>
                    <a:avLst/>
                    <a:gdLst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</a:cxnLst>
                    <a:rect l="l" t="t" r="r" b="b"/>
                    <a:pathLst>
                      <a:path w="1451610" h="1451610">
                        <a:moveTo>
                          <a:pt x="0" y="725805"/>
                        </a:moveTo>
                        <a:cubicBezTo>
                          <a:pt x="161689" y="790673"/>
                          <a:pt x="339421" y="687100"/>
                          <a:pt x="509131" y="667747"/>
                        </a:cubicBezTo>
                        <a:cubicBezTo>
                          <a:pt x="371834" y="566132"/>
                          <a:pt x="118231" y="592855"/>
                          <a:pt x="97239" y="362903"/>
                        </a:cubicBezTo>
                        <a:cubicBezTo>
                          <a:pt x="189721" y="527251"/>
                          <a:pt x="410539" y="499094"/>
                          <a:pt x="567189" y="567189"/>
                        </a:cubicBezTo>
                        <a:cubicBezTo>
                          <a:pt x="499094" y="410539"/>
                          <a:pt x="310682" y="330089"/>
                          <a:pt x="362903" y="97239"/>
                        </a:cubicBezTo>
                        <a:cubicBezTo>
                          <a:pt x="344202" y="298705"/>
                          <a:pt x="566132" y="371834"/>
                          <a:pt x="667747" y="509131"/>
                        </a:cubicBezTo>
                        <a:lnTo>
                          <a:pt x="725805" y="0"/>
                        </a:lnTo>
                        <a:lnTo>
                          <a:pt x="783863" y="509131"/>
                        </a:lnTo>
                        <a:cubicBezTo>
                          <a:pt x="885478" y="371834"/>
                          <a:pt x="1044243" y="329786"/>
                          <a:pt x="1088708" y="97239"/>
                        </a:cubicBezTo>
                        <a:cubicBezTo>
                          <a:pt x="1089192" y="345329"/>
                          <a:pt x="952517" y="410539"/>
                          <a:pt x="884421" y="567189"/>
                        </a:cubicBezTo>
                        <a:cubicBezTo>
                          <a:pt x="1041071" y="499094"/>
                          <a:pt x="1205742" y="543293"/>
                          <a:pt x="1354371" y="362903"/>
                        </a:cubicBezTo>
                        <a:cubicBezTo>
                          <a:pt x="1253169" y="576813"/>
                          <a:pt x="1079776" y="566132"/>
                          <a:pt x="942479" y="667747"/>
                        </a:cubicBezTo>
                        <a:cubicBezTo>
                          <a:pt x="1112189" y="687100"/>
                          <a:pt x="1210914" y="776436"/>
                          <a:pt x="1451610" y="725805"/>
                        </a:cubicBezTo>
                        <a:cubicBezTo>
                          <a:pt x="1273879" y="861463"/>
                          <a:pt x="1112189" y="764510"/>
                          <a:pt x="942479" y="783863"/>
                        </a:cubicBezTo>
                        <a:cubicBezTo>
                          <a:pt x="1079776" y="885478"/>
                          <a:pt x="1148494" y="1040433"/>
                          <a:pt x="1354371" y="1088708"/>
                        </a:cubicBezTo>
                        <a:cubicBezTo>
                          <a:pt x="1087231" y="1100622"/>
                          <a:pt x="1041071" y="952517"/>
                          <a:pt x="884421" y="884421"/>
                        </a:cubicBezTo>
                        <a:cubicBezTo>
                          <a:pt x="952517" y="1041071"/>
                          <a:pt x="959652" y="1209151"/>
                          <a:pt x="1088708" y="1354371"/>
                        </a:cubicBezTo>
                        <a:cubicBezTo>
                          <a:pt x="948993" y="1262794"/>
                          <a:pt x="885478" y="1079776"/>
                          <a:pt x="783863" y="942479"/>
                        </a:cubicBezTo>
                        <a:cubicBezTo>
                          <a:pt x="764510" y="1112189"/>
                          <a:pt x="821358" y="1308570"/>
                          <a:pt x="725805" y="1451610"/>
                        </a:cubicBezTo>
                        <a:cubicBezTo>
                          <a:pt x="778842" y="1297140"/>
                          <a:pt x="687100" y="1112189"/>
                          <a:pt x="667747" y="942479"/>
                        </a:cubicBezTo>
                        <a:cubicBezTo>
                          <a:pt x="566132" y="1079776"/>
                          <a:pt x="514048" y="1278034"/>
                          <a:pt x="362903" y="1354371"/>
                        </a:cubicBezTo>
                        <a:cubicBezTo>
                          <a:pt x="472908" y="1251061"/>
                          <a:pt x="499094" y="1041071"/>
                          <a:pt x="567189" y="884421"/>
                        </a:cubicBezTo>
                        <a:cubicBezTo>
                          <a:pt x="410539" y="952517"/>
                          <a:pt x="272939" y="1134912"/>
                          <a:pt x="97239" y="1088708"/>
                        </a:cubicBezTo>
                        <a:cubicBezTo>
                          <a:pt x="234536" y="1082343"/>
                          <a:pt x="371834" y="885478"/>
                          <a:pt x="509131" y="783863"/>
                        </a:cubicBezTo>
                        <a:cubicBezTo>
                          <a:pt x="339421" y="764510"/>
                          <a:pt x="149657" y="857453"/>
                          <a:pt x="0" y="725805"/>
                        </a:cubicBezTo>
                        <a:close/>
                      </a:path>
                    </a:pathLst>
                  </a:custGeom>
                  <a:solidFill>
                    <a:schemeClr val="accent4">
                      <a:lumMod val="20000"/>
                      <a:lumOff val="8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98" name="Oval 97"/>
                  <p:cNvSpPr/>
                  <p:nvPr/>
                </p:nvSpPr>
                <p:spPr>
                  <a:xfrm>
                    <a:off x="1819029" y="3093683"/>
                    <a:ext cx="254642" cy="254642"/>
                  </a:xfrm>
                  <a:prstGeom prst="ellipse">
                    <a:avLst/>
                  </a:prstGeom>
                  <a:solidFill>
                    <a:schemeClr val="accent2">
                      <a:lumMod val="60000"/>
                      <a:lumOff val="4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76" name="Group 75"/>
                <p:cNvGrpSpPr/>
                <p:nvPr/>
              </p:nvGrpSpPr>
              <p:grpSpPr>
                <a:xfrm>
                  <a:off x="9558776" y="1336986"/>
                  <a:ext cx="226813" cy="226813"/>
                  <a:chOff x="1363509" y="2652243"/>
                  <a:chExt cx="1155999" cy="1155999"/>
                </a:xfrm>
              </p:grpSpPr>
              <p:sp>
                <p:nvSpPr>
                  <p:cNvPr id="95" name="12-Point Star 20"/>
                  <p:cNvSpPr/>
                  <p:nvPr/>
                </p:nvSpPr>
                <p:spPr>
                  <a:xfrm>
                    <a:off x="1363509" y="2652243"/>
                    <a:ext cx="1155999" cy="1155999"/>
                  </a:xfrm>
                  <a:custGeom>
                    <a:avLst/>
                    <a:gdLst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</a:cxnLst>
                    <a:rect l="l" t="t" r="r" b="b"/>
                    <a:pathLst>
                      <a:path w="1451610" h="1451610">
                        <a:moveTo>
                          <a:pt x="0" y="725805"/>
                        </a:moveTo>
                        <a:cubicBezTo>
                          <a:pt x="161689" y="790673"/>
                          <a:pt x="339421" y="687100"/>
                          <a:pt x="509131" y="667747"/>
                        </a:cubicBezTo>
                        <a:cubicBezTo>
                          <a:pt x="371834" y="566132"/>
                          <a:pt x="118231" y="592855"/>
                          <a:pt x="97239" y="362903"/>
                        </a:cubicBezTo>
                        <a:cubicBezTo>
                          <a:pt x="189721" y="527251"/>
                          <a:pt x="410539" y="499094"/>
                          <a:pt x="567189" y="567189"/>
                        </a:cubicBezTo>
                        <a:cubicBezTo>
                          <a:pt x="499094" y="410539"/>
                          <a:pt x="310682" y="330089"/>
                          <a:pt x="362903" y="97239"/>
                        </a:cubicBezTo>
                        <a:cubicBezTo>
                          <a:pt x="344202" y="298705"/>
                          <a:pt x="566132" y="371834"/>
                          <a:pt x="667747" y="509131"/>
                        </a:cubicBezTo>
                        <a:lnTo>
                          <a:pt x="725805" y="0"/>
                        </a:lnTo>
                        <a:lnTo>
                          <a:pt x="783863" y="509131"/>
                        </a:lnTo>
                        <a:cubicBezTo>
                          <a:pt x="885478" y="371834"/>
                          <a:pt x="1044243" y="329786"/>
                          <a:pt x="1088708" y="97239"/>
                        </a:cubicBezTo>
                        <a:cubicBezTo>
                          <a:pt x="1089192" y="345329"/>
                          <a:pt x="952517" y="410539"/>
                          <a:pt x="884421" y="567189"/>
                        </a:cubicBezTo>
                        <a:cubicBezTo>
                          <a:pt x="1041071" y="499094"/>
                          <a:pt x="1205742" y="543293"/>
                          <a:pt x="1354371" y="362903"/>
                        </a:cubicBezTo>
                        <a:cubicBezTo>
                          <a:pt x="1253169" y="576813"/>
                          <a:pt x="1079776" y="566132"/>
                          <a:pt x="942479" y="667747"/>
                        </a:cubicBezTo>
                        <a:cubicBezTo>
                          <a:pt x="1112189" y="687100"/>
                          <a:pt x="1210914" y="776436"/>
                          <a:pt x="1451610" y="725805"/>
                        </a:cubicBezTo>
                        <a:cubicBezTo>
                          <a:pt x="1273879" y="861463"/>
                          <a:pt x="1112189" y="764510"/>
                          <a:pt x="942479" y="783863"/>
                        </a:cubicBezTo>
                        <a:cubicBezTo>
                          <a:pt x="1079776" y="885478"/>
                          <a:pt x="1148494" y="1040433"/>
                          <a:pt x="1354371" y="1088708"/>
                        </a:cubicBezTo>
                        <a:cubicBezTo>
                          <a:pt x="1087231" y="1100622"/>
                          <a:pt x="1041071" y="952517"/>
                          <a:pt x="884421" y="884421"/>
                        </a:cubicBezTo>
                        <a:cubicBezTo>
                          <a:pt x="952517" y="1041071"/>
                          <a:pt x="959652" y="1209151"/>
                          <a:pt x="1088708" y="1354371"/>
                        </a:cubicBezTo>
                        <a:cubicBezTo>
                          <a:pt x="948993" y="1262794"/>
                          <a:pt x="885478" y="1079776"/>
                          <a:pt x="783863" y="942479"/>
                        </a:cubicBezTo>
                        <a:cubicBezTo>
                          <a:pt x="764510" y="1112189"/>
                          <a:pt x="821358" y="1308570"/>
                          <a:pt x="725805" y="1451610"/>
                        </a:cubicBezTo>
                        <a:cubicBezTo>
                          <a:pt x="778842" y="1297140"/>
                          <a:pt x="687100" y="1112189"/>
                          <a:pt x="667747" y="942479"/>
                        </a:cubicBezTo>
                        <a:cubicBezTo>
                          <a:pt x="566132" y="1079776"/>
                          <a:pt x="514048" y="1278034"/>
                          <a:pt x="362903" y="1354371"/>
                        </a:cubicBezTo>
                        <a:cubicBezTo>
                          <a:pt x="472908" y="1251061"/>
                          <a:pt x="499094" y="1041071"/>
                          <a:pt x="567189" y="884421"/>
                        </a:cubicBezTo>
                        <a:cubicBezTo>
                          <a:pt x="410539" y="952517"/>
                          <a:pt x="272939" y="1134912"/>
                          <a:pt x="97239" y="1088708"/>
                        </a:cubicBezTo>
                        <a:cubicBezTo>
                          <a:pt x="234536" y="1082343"/>
                          <a:pt x="371834" y="885478"/>
                          <a:pt x="509131" y="783863"/>
                        </a:cubicBezTo>
                        <a:cubicBezTo>
                          <a:pt x="339421" y="764510"/>
                          <a:pt x="149657" y="857453"/>
                          <a:pt x="0" y="725805"/>
                        </a:cubicBezTo>
                        <a:close/>
                      </a:path>
                    </a:pathLst>
                  </a:custGeom>
                  <a:solidFill>
                    <a:schemeClr val="accent4">
                      <a:lumMod val="20000"/>
                      <a:lumOff val="8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96" name="Oval 95"/>
                  <p:cNvSpPr/>
                  <p:nvPr/>
                </p:nvSpPr>
                <p:spPr>
                  <a:xfrm>
                    <a:off x="1819029" y="3093683"/>
                    <a:ext cx="254642" cy="254642"/>
                  </a:xfrm>
                  <a:prstGeom prst="ellipse">
                    <a:avLst/>
                  </a:prstGeom>
                  <a:solidFill>
                    <a:schemeClr val="accent2">
                      <a:lumMod val="60000"/>
                      <a:lumOff val="4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77" name="Group 76"/>
                <p:cNvGrpSpPr/>
                <p:nvPr/>
              </p:nvGrpSpPr>
              <p:grpSpPr>
                <a:xfrm>
                  <a:off x="9799160" y="1393547"/>
                  <a:ext cx="226813" cy="226813"/>
                  <a:chOff x="1363509" y="2652243"/>
                  <a:chExt cx="1155999" cy="1155999"/>
                </a:xfrm>
              </p:grpSpPr>
              <p:sp>
                <p:nvSpPr>
                  <p:cNvPr id="93" name="12-Point Star 20"/>
                  <p:cNvSpPr/>
                  <p:nvPr/>
                </p:nvSpPr>
                <p:spPr>
                  <a:xfrm>
                    <a:off x="1363509" y="2652243"/>
                    <a:ext cx="1155999" cy="1155999"/>
                  </a:xfrm>
                  <a:custGeom>
                    <a:avLst/>
                    <a:gdLst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</a:cxnLst>
                    <a:rect l="l" t="t" r="r" b="b"/>
                    <a:pathLst>
                      <a:path w="1451610" h="1451610">
                        <a:moveTo>
                          <a:pt x="0" y="725805"/>
                        </a:moveTo>
                        <a:cubicBezTo>
                          <a:pt x="161689" y="790673"/>
                          <a:pt x="339421" y="687100"/>
                          <a:pt x="509131" y="667747"/>
                        </a:cubicBezTo>
                        <a:cubicBezTo>
                          <a:pt x="371834" y="566132"/>
                          <a:pt x="118231" y="592855"/>
                          <a:pt x="97239" y="362903"/>
                        </a:cubicBezTo>
                        <a:cubicBezTo>
                          <a:pt x="189721" y="527251"/>
                          <a:pt x="410539" y="499094"/>
                          <a:pt x="567189" y="567189"/>
                        </a:cubicBezTo>
                        <a:cubicBezTo>
                          <a:pt x="499094" y="410539"/>
                          <a:pt x="310682" y="330089"/>
                          <a:pt x="362903" y="97239"/>
                        </a:cubicBezTo>
                        <a:cubicBezTo>
                          <a:pt x="344202" y="298705"/>
                          <a:pt x="566132" y="371834"/>
                          <a:pt x="667747" y="509131"/>
                        </a:cubicBezTo>
                        <a:lnTo>
                          <a:pt x="725805" y="0"/>
                        </a:lnTo>
                        <a:lnTo>
                          <a:pt x="783863" y="509131"/>
                        </a:lnTo>
                        <a:cubicBezTo>
                          <a:pt x="885478" y="371834"/>
                          <a:pt x="1044243" y="329786"/>
                          <a:pt x="1088708" y="97239"/>
                        </a:cubicBezTo>
                        <a:cubicBezTo>
                          <a:pt x="1089192" y="345329"/>
                          <a:pt x="952517" y="410539"/>
                          <a:pt x="884421" y="567189"/>
                        </a:cubicBezTo>
                        <a:cubicBezTo>
                          <a:pt x="1041071" y="499094"/>
                          <a:pt x="1205742" y="543293"/>
                          <a:pt x="1354371" y="362903"/>
                        </a:cubicBezTo>
                        <a:cubicBezTo>
                          <a:pt x="1253169" y="576813"/>
                          <a:pt x="1079776" y="566132"/>
                          <a:pt x="942479" y="667747"/>
                        </a:cubicBezTo>
                        <a:cubicBezTo>
                          <a:pt x="1112189" y="687100"/>
                          <a:pt x="1210914" y="776436"/>
                          <a:pt x="1451610" y="725805"/>
                        </a:cubicBezTo>
                        <a:cubicBezTo>
                          <a:pt x="1273879" y="861463"/>
                          <a:pt x="1112189" y="764510"/>
                          <a:pt x="942479" y="783863"/>
                        </a:cubicBezTo>
                        <a:cubicBezTo>
                          <a:pt x="1079776" y="885478"/>
                          <a:pt x="1148494" y="1040433"/>
                          <a:pt x="1354371" y="1088708"/>
                        </a:cubicBezTo>
                        <a:cubicBezTo>
                          <a:pt x="1087231" y="1100622"/>
                          <a:pt x="1041071" y="952517"/>
                          <a:pt x="884421" y="884421"/>
                        </a:cubicBezTo>
                        <a:cubicBezTo>
                          <a:pt x="952517" y="1041071"/>
                          <a:pt x="959652" y="1209151"/>
                          <a:pt x="1088708" y="1354371"/>
                        </a:cubicBezTo>
                        <a:cubicBezTo>
                          <a:pt x="948993" y="1262794"/>
                          <a:pt x="885478" y="1079776"/>
                          <a:pt x="783863" y="942479"/>
                        </a:cubicBezTo>
                        <a:cubicBezTo>
                          <a:pt x="764510" y="1112189"/>
                          <a:pt x="821358" y="1308570"/>
                          <a:pt x="725805" y="1451610"/>
                        </a:cubicBezTo>
                        <a:cubicBezTo>
                          <a:pt x="778842" y="1297140"/>
                          <a:pt x="687100" y="1112189"/>
                          <a:pt x="667747" y="942479"/>
                        </a:cubicBezTo>
                        <a:cubicBezTo>
                          <a:pt x="566132" y="1079776"/>
                          <a:pt x="514048" y="1278034"/>
                          <a:pt x="362903" y="1354371"/>
                        </a:cubicBezTo>
                        <a:cubicBezTo>
                          <a:pt x="472908" y="1251061"/>
                          <a:pt x="499094" y="1041071"/>
                          <a:pt x="567189" y="884421"/>
                        </a:cubicBezTo>
                        <a:cubicBezTo>
                          <a:pt x="410539" y="952517"/>
                          <a:pt x="272939" y="1134912"/>
                          <a:pt x="97239" y="1088708"/>
                        </a:cubicBezTo>
                        <a:cubicBezTo>
                          <a:pt x="234536" y="1082343"/>
                          <a:pt x="371834" y="885478"/>
                          <a:pt x="509131" y="783863"/>
                        </a:cubicBezTo>
                        <a:cubicBezTo>
                          <a:pt x="339421" y="764510"/>
                          <a:pt x="149657" y="857453"/>
                          <a:pt x="0" y="725805"/>
                        </a:cubicBezTo>
                        <a:close/>
                      </a:path>
                    </a:pathLst>
                  </a:custGeom>
                  <a:solidFill>
                    <a:schemeClr val="accent4">
                      <a:lumMod val="20000"/>
                      <a:lumOff val="8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94" name="Oval 93"/>
                  <p:cNvSpPr/>
                  <p:nvPr/>
                </p:nvSpPr>
                <p:spPr>
                  <a:xfrm>
                    <a:off x="1819029" y="3093683"/>
                    <a:ext cx="254642" cy="254642"/>
                  </a:xfrm>
                  <a:prstGeom prst="ellipse">
                    <a:avLst/>
                  </a:prstGeom>
                  <a:solidFill>
                    <a:schemeClr val="accent2">
                      <a:lumMod val="60000"/>
                      <a:lumOff val="4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78" name="Group 77"/>
                <p:cNvGrpSpPr/>
                <p:nvPr/>
              </p:nvGrpSpPr>
              <p:grpSpPr>
                <a:xfrm>
                  <a:off x="9954702" y="1690492"/>
                  <a:ext cx="226813" cy="226813"/>
                  <a:chOff x="1363509" y="2652243"/>
                  <a:chExt cx="1155999" cy="1155999"/>
                </a:xfrm>
              </p:grpSpPr>
              <p:sp>
                <p:nvSpPr>
                  <p:cNvPr id="91" name="12-Point Star 20"/>
                  <p:cNvSpPr/>
                  <p:nvPr/>
                </p:nvSpPr>
                <p:spPr>
                  <a:xfrm>
                    <a:off x="1363509" y="2652243"/>
                    <a:ext cx="1155999" cy="1155999"/>
                  </a:xfrm>
                  <a:custGeom>
                    <a:avLst/>
                    <a:gdLst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</a:cxnLst>
                    <a:rect l="l" t="t" r="r" b="b"/>
                    <a:pathLst>
                      <a:path w="1451610" h="1451610">
                        <a:moveTo>
                          <a:pt x="0" y="725805"/>
                        </a:moveTo>
                        <a:cubicBezTo>
                          <a:pt x="161689" y="790673"/>
                          <a:pt x="339421" y="687100"/>
                          <a:pt x="509131" y="667747"/>
                        </a:cubicBezTo>
                        <a:cubicBezTo>
                          <a:pt x="371834" y="566132"/>
                          <a:pt x="118231" y="592855"/>
                          <a:pt x="97239" y="362903"/>
                        </a:cubicBezTo>
                        <a:cubicBezTo>
                          <a:pt x="189721" y="527251"/>
                          <a:pt x="410539" y="499094"/>
                          <a:pt x="567189" y="567189"/>
                        </a:cubicBezTo>
                        <a:cubicBezTo>
                          <a:pt x="499094" y="410539"/>
                          <a:pt x="310682" y="330089"/>
                          <a:pt x="362903" y="97239"/>
                        </a:cubicBezTo>
                        <a:cubicBezTo>
                          <a:pt x="344202" y="298705"/>
                          <a:pt x="566132" y="371834"/>
                          <a:pt x="667747" y="509131"/>
                        </a:cubicBezTo>
                        <a:lnTo>
                          <a:pt x="725805" y="0"/>
                        </a:lnTo>
                        <a:lnTo>
                          <a:pt x="783863" y="509131"/>
                        </a:lnTo>
                        <a:cubicBezTo>
                          <a:pt x="885478" y="371834"/>
                          <a:pt x="1044243" y="329786"/>
                          <a:pt x="1088708" y="97239"/>
                        </a:cubicBezTo>
                        <a:cubicBezTo>
                          <a:pt x="1089192" y="345329"/>
                          <a:pt x="952517" y="410539"/>
                          <a:pt x="884421" y="567189"/>
                        </a:cubicBezTo>
                        <a:cubicBezTo>
                          <a:pt x="1041071" y="499094"/>
                          <a:pt x="1205742" y="543293"/>
                          <a:pt x="1354371" y="362903"/>
                        </a:cubicBezTo>
                        <a:cubicBezTo>
                          <a:pt x="1253169" y="576813"/>
                          <a:pt x="1079776" y="566132"/>
                          <a:pt x="942479" y="667747"/>
                        </a:cubicBezTo>
                        <a:cubicBezTo>
                          <a:pt x="1112189" y="687100"/>
                          <a:pt x="1210914" y="776436"/>
                          <a:pt x="1451610" y="725805"/>
                        </a:cubicBezTo>
                        <a:cubicBezTo>
                          <a:pt x="1273879" y="861463"/>
                          <a:pt x="1112189" y="764510"/>
                          <a:pt x="942479" y="783863"/>
                        </a:cubicBezTo>
                        <a:cubicBezTo>
                          <a:pt x="1079776" y="885478"/>
                          <a:pt x="1148494" y="1040433"/>
                          <a:pt x="1354371" y="1088708"/>
                        </a:cubicBezTo>
                        <a:cubicBezTo>
                          <a:pt x="1087231" y="1100622"/>
                          <a:pt x="1041071" y="952517"/>
                          <a:pt x="884421" y="884421"/>
                        </a:cubicBezTo>
                        <a:cubicBezTo>
                          <a:pt x="952517" y="1041071"/>
                          <a:pt x="959652" y="1209151"/>
                          <a:pt x="1088708" y="1354371"/>
                        </a:cubicBezTo>
                        <a:cubicBezTo>
                          <a:pt x="948993" y="1262794"/>
                          <a:pt x="885478" y="1079776"/>
                          <a:pt x="783863" y="942479"/>
                        </a:cubicBezTo>
                        <a:cubicBezTo>
                          <a:pt x="764510" y="1112189"/>
                          <a:pt x="821358" y="1308570"/>
                          <a:pt x="725805" y="1451610"/>
                        </a:cubicBezTo>
                        <a:cubicBezTo>
                          <a:pt x="778842" y="1297140"/>
                          <a:pt x="687100" y="1112189"/>
                          <a:pt x="667747" y="942479"/>
                        </a:cubicBezTo>
                        <a:cubicBezTo>
                          <a:pt x="566132" y="1079776"/>
                          <a:pt x="514048" y="1278034"/>
                          <a:pt x="362903" y="1354371"/>
                        </a:cubicBezTo>
                        <a:cubicBezTo>
                          <a:pt x="472908" y="1251061"/>
                          <a:pt x="499094" y="1041071"/>
                          <a:pt x="567189" y="884421"/>
                        </a:cubicBezTo>
                        <a:cubicBezTo>
                          <a:pt x="410539" y="952517"/>
                          <a:pt x="272939" y="1134912"/>
                          <a:pt x="97239" y="1088708"/>
                        </a:cubicBezTo>
                        <a:cubicBezTo>
                          <a:pt x="234536" y="1082343"/>
                          <a:pt x="371834" y="885478"/>
                          <a:pt x="509131" y="783863"/>
                        </a:cubicBezTo>
                        <a:cubicBezTo>
                          <a:pt x="339421" y="764510"/>
                          <a:pt x="149657" y="857453"/>
                          <a:pt x="0" y="725805"/>
                        </a:cubicBezTo>
                        <a:close/>
                      </a:path>
                    </a:pathLst>
                  </a:custGeom>
                  <a:solidFill>
                    <a:schemeClr val="accent4">
                      <a:lumMod val="20000"/>
                      <a:lumOff val="8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92" name="Oval 91"/>
                  <p:cNvSpPr/>
                  <p:nvPr/>
                </p:nvSpPr>
                <p:spPr>
                  <a:xfrm>
                    <a:off x="1819029" y="3093683"/>
                    <a:ext cx="254642" cy="254642"/>
                  </a:xfrm>
                  <a:prstGeom prst="ellipse">
                    <a:avLst/>
                  </a:prstGeom>
                  <a:solidFill>
                    <a:schemeClr val="accent2">
                      <a:lumMod val="60000"/>
                      <a:lumOff val="4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79" name="Group 78"/>
                <p:cNvGrpSpPr/>
                <p:nvPr/>
              </p:nvGrpSpPr>
              <p:grpSpPr>
                <a:xfrm>
                  <a:off x="9968843" y="2025143"/>
                  <a:ext cx="226813" cy="226813"/>
                  <a:chOff x="1363509" y="2652243"/>
                  <a:chExt cx="1155999" cy="1155999"/>
                </a:xfrm>
              </p:grpSpPr>
              <p:sp>
                <p:nvSpPr>
                  <p:cNvPr id="89" name="12-Point Star 20"/>
                  <p:cNvSpPr/>
                  <p:nvPr/>
                </p:nvSpPr>
                <p:spPr>
                  <a:xfrm>
                    <a:off x="1363509" y="2652243"/>
                    <a:ext cx="1155999" cy="1155999"/>
                  </a:xfrm>
                  <a:custGeom>
                    <a:avLst/>
                    <a:gdLst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</a:cxnLst>
                    <a:rect l="l" t="t" r="r" b="b"/>
                    <a:pathLst>
                      <a:path w="1451610" h="1451610">
                        <a:moveTo>
                          <a:pt x="0" y="725805"/>
                        </a:moveTo>
                        <a:cubicBezTo>
                          <a:pt x="161689" y="790673"/>
                          <a:pt x="339421" y="687100"/>
                          <a:pt x="509131" y="667747"/>
                        </a:cubicBezTo>
                        <a:cubicBezTo>
                          <a:pt x="371834" y="566132"/>
                          <a:pt x="118231" y="592855"/>
                          <a:pt x="97239" y="362903"/>
                        </a:cubicBezTo>
                        <a:cubicBezTo>
                          <a:pt x="189721" y="527251"/>
                          <a:pt x="410539" y="499094"/>
                          <a:pt x="567189" y="567189"/>
                        </a:cubicBezTo>
                        <a:cubicBezTo>
                          <a:pt x="499094" y="410539"/>
                          <a:pt x="310682" y="330089"/>
                          <a:pt x="362903" y="97239"/>
                        </a:cubicBezTo>
                        <a:cubicBezTo>
                          <a:pt x="344202" y="298705"/>
                          <a:pt x="566132" y="371834"/>
                          <a:pt x="667747" y="509131"/>
                        </a:cubicBezTo>
                        <a:lnTo>
                          <a:pt x="725805" y="0"/>
                        </a:lnTo>
                        <a:lnTo>
                          <a:pt x="783863" y="509131"/>
                        </a:lnTo>
                        <a:cubicBezTo>
                          <a:pt x="885478" y="371834"/>
                          <a:pt x="1044243" y="329786"/>
                          <a:pt x="1088708" y="97239"/>
                        </a:cubicBezTo>
                        <a:cubicBezTo>
                          <a:pt x="1089192" y="345329"/>
                          <a:pt x="952517" y="410539"/>
                          <a:pt x="884421" y="567189"/>
                        </a:cubicBezTo>
                        <a:cubicBezTo>
                          <a:pt x="1041071" y="499094"/>
                          <a:pt x="1205742" y="543293"/>
                          <a:pt x="1354371" y="362903"/>
                        </a:cubicBezTo>
                        <a:cubicBezTo>
                          <a:pt x="1253169" y="576813"/>
                          <a:pt x="1079776" y="566132"/>
                          <a:pt x="942479" y="667747"/>
                        </a:cubicBezTo>
                        <a:cubicBezTo>
                          <a:pt x="1112189" y="687100"/>
                          <a:pt x="1210914" y="776436"/>
                          <a:pt x="1451610" y="725805"/>
                        </a:cubicBezTo>
                        <a:cubicBezTo>
                          <a:pt x="1273879" y="861463"/>
                          <a:pt x="1112189" y="764510"/>
                          <a:pt x="942479" y="783863"/>
                        </a:cubicBezTo>
                        <a:cubicBezTo>
                          <a:pt x="1079776" y="885478"/>
                          <a:pt x="1148494" y="1040433"/>
                          <a:pt x="1354371" y="1088708"/>
                        </a:cubicBezTo>
                        <a:cubicBezTo>
                          <a:pt x="1087231" y="1100622"/>
                          <a:pt x="1041071" y="952517"/>
                          <a:pt x="884421" y="884421"/>
                        </a:cubicBezTo>
                        <a:cubicBezTo>
                          <a:pt x="952517" y="1041071"/>
                          <a:pt x="959652" y="1209151"/>
                          <a:pt x="1088708" y="1354371"/>
                        </a:cubicBezTo>
                        <a:cubicBezTo>
                          <a:pt x="948993" y="1262794"/>
                          <a:pt x="885478" y="1079776"/>
                          <a:pt x="783863" y="942479"/>
                        </a:cubicBezTo>
                        <a:cubicBezTo>
                          <a:pt x="764510" y="1112189"/>
                          <a:pt x="821358" y="1308570"/>
                          <a:pt x="725805" y="1451610"/>
                        </a:cubicBezTo>
                        <a:cubicBezTo>
                          <a:pt x="778842" y="1297140"/>
                          <a:pt x="687100" y="1112189"/>
                          <a:pt x="667747" y="942479"/>
                        </a:cubicBezTo>
                        <a:cubicBezTo>
                          <a:pt x="566132" y="1079776"/>
                          <a:pt x="514048" y="1278034"/>
                          <a:pt x="362903" y="1354371"/>
                        </a:cubicBezTo>
                        <a:cubicBezTo>
                          <a:pt x="472908" y="1251061"/>
                          <a:pt x="499094" y="1041071"/>
                          <a:pt x="567189" y="884421"/>
                        </a:cubicBezTo>
                        <a:cubicBezTo>
                          <a:pt x="410539" y="952517"/>
                          <a:pt x="272939" y="1134912"/>
                          <a:pt x="97239" y="1088708"/>
                        </a:cubicBezTo>
                        <a:cubicBezTo>
                          <a:pt x="234536" y="1082343"/>
                          <a:pt x="371834" y="885478"/>
                          <a:pt x="509131" y="783863"/>
                        </a:cubicBezTo>
                        <a:cubicBezTo>
                          <a:pt x="339421" y="764510"/>
                          <a:pt x="149657" y="857453"/>
                          <a:pt x="0" y="725805"/>
                        </a:cubicBezTo>
                        <a:close/>
                      </a:path>
                    </a:pathLst>
                  </a:custGeom>
                  <a:solidFill>
                    <a:schemeClr val="accent4">
                      <a:lumMod val="20000"/>
                      <a:lumOff val="8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90" name="Oval 89"/>
                  <p:cNvSpPr/>
                  <p:nvPr/>
                </p:nvSpPr>
                <p:spPr>
                  <a:xfrm>
                    <a:off x="1819029" y="3093683"/>
                    <a:ext cx="254642" cy="254642"/>
                  </a:xfrm>
                  <a:prstGeom prst="ellipse">
                    <a:avLst/>
                  </a:prstGeom>
                  <a:solidFill>
                    <a:schemeClr val="accent2">
                      <a:lumMod val="60000"/>
                      <a:lumOff val="4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80" name="Group 79"/>
                <p:cNvGrpSpPr/>
                <p:nvPr/>
              </p:nvGrpSpPr>
              <p:grpSpPr>
                <a:xfrm>
                  <a:off x="9982983" y="2340941"/>
                  <a:ext cx="226813" cy="226813"/>
                  <a:chOff x="1363509" y="2652243"/>
                  <a:chExt cx="1155999" cy="1155999"/>
                </a:xfrm>
              </p:grpSpPr>
              <p:sp>
                <p:nvSpPr>
                  <p:cNvPr id="87" name="12-Point Star 20"/>
                  <p:cNvSpPr/>
                  <p:nvPr/>
                </p:nvSpPr>
                <p:spPr>
                  <a:xfrm>
                    <a:off x="1363509" y="2652243"/>
                    <a:ext cx="1155999" cy="1155999"/>
                  </a:xfrm>
                  <a:custGeom>
                    <a:avLst/>
                    <a:gdLst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</a:cxnLst>
                    <a:rect l="l" t="t" r="r" b="b"/>
                    <a:pathLst>
                      <a:path w="1451610" h="1451610">
                        <a:moveTo>
                          <a:pt x="0" y="725805"/>
                        </a:moveTo>
                        <a:cubicBezTo>
                          <a:pt x="161689" y="790673"/>
                          <a:pt x="339421" y="687100"/>
                          <a:pt x="509131" y="667747"/>
                        </a:cubicBezTo>
                        <a:cubicBezTo>
                          <a:pt x="371834" y="566132"/>
                          <a:pt x="118231" y="592855"/>
                          <a:pt x="97239" y="362903"/>
                        </a:cubicBezTo>
                        <a:cubicBezTo>
                          <a:pt x="189721" y="527251"/>
                          <a:pt x="410539" y="499094"/>
                          <a:pt x="567189" y="567189"/>
                        </a:cubicBezTo>
                        <a:cubicBezTo>
                          <a:pt x="499094" y="410539"/>
                          <a:pt x="310682" y="330089"/>
                          <a:pt x="362903" y="97239"/>
                        </a:cubicBezTo>
                        <a:cubicBezTo>
                          <a:pt x="344202" y="298705"/>
                          <a:pt x="566132" y="371834"/>
                          <a:pt x="667747" y="509131"/>
                        </a:cubicBezTo>
                        <a:lnTo>
                          <a:pt x="725805" y="0"/>
                        </a:lnTo>
                        <a:lnTo>
                          <a:pt x="783863" y="509131"/>
                        </a:lnTo>
                        <a:cubicBezTo>
                          <a:pt x="885478" y="371834"/>
                          <a:pt x="1044243" y="329786"/>
                          <a:pt x="1088708" y="97239"/>
                        </a:cubicBezTo>
                        <a:cubicBezTo>
                          <a:pt x="1089192" y="345329"/>
                          <a:pt x="952517" y="410539"/>
                          <a:pt x="884421" y="567189"/>
                        </a:cubicBezTo>
                        <a:cubicBezTo>
                          <a:pt x="1041071" y="499094"/>
                          <a:pt x="1205742" y="543293"/>
                          <a:pt x="1354371" y="362903"/>
                        </a:cubicBezTo>
                        <a:cubicBezTo>
                          <a:pt x="1253169" y="576813"/>
                          <a:pt x="1079776" y="566132"/>
                          <a:pt x="942479" y="667747"/>
                        </a:cubicBezTo>
                        <a:cubicBezTo>
                          <a:pt x="1112189" y="687100"/>
                          <a:pt x="1210914" y="776436"/>
                          <a:pt x="1451610" y="725805"/>
                        </a:cubicBezTo>
                        <a:cubicBezTo>
                          <a:pt x="1273879" y="861463"/>
                          <a:pt x="1112189" y="764510"/>
                          <a:pt x="942479" y="783863"/>
                        </a:cubicBezTo>
                        <a:cubicBezTo>
                          <a:pt x="1079776" y="885478"/>
                          <a:pt x="1148494" y="1040433"/>
                          <a:pt x="1354371" y="1088708"/>
                        </a:cubicBezTo>
                        <a:cubicBezTo>
                          <a:pt x="1087231" y="1100622"/>
                          <a:pt x="1041071" y="952517"/>
                          <a:pt x="884421" y="884421"/>
                        </a:cubicBezTo>
                        <a:cubicBezTo>
                          <a:pt x="952517" y="1041071"/>
                          <a:pt x="959652" y="1209151"/>
                          <a:pt x="1088708" y="1354371"/>
                        </a:cubicBezTo>
                        <a:cubicBezTo>
                          <a:pt x="948993" y="1262794"/>
                          <a:pt x="885478" y="1079776"/>
                          <a:pt x="783863" y="942479"/>
                        </a:cubicBezTo>
                        <a:cubicBezTo>
                          <a:pt x="764510" y="1112189"/>
                          <a:pt x="821358" y="1308570"/>
                          <a:pt x="725805" y="1451610"/>
                        </a:cubicBezTo>
                        <a:cubicBezTo>
                          <a:pt x="778842" y="1297140"/>
                          <a:pt x="687100" y="1112189"/>
                          <a:pt x="667747" y="942479"/>
                        </a:cubicBezTo>
                        <a:cubicBezTo>
                          <a:pt x="566132" y="1079776"/>
                          <a:pt x="514048" y="1278034"/>
                          <a:pt x="362903" y="1354371"/>
                        </a:cubicBezTo>
                        <a:cubicBezTo>
                          <a:pt x="472908" y="1251061"/>
                          <a:pt x="499094" y="1041071"/>
                          <a:pt x="567189" y="884421"/>
                        </a:cubicBezTo>
                        <a:cubicBezTo>
                          <a:pt x="410539" y="952517"/>
                          <a:pt x="272939" y="1134912"/>
                          <a:pt x="97239" y="1088708"/>
                        </a:cubicBezTo>
                        <a:cubicBezTo>
                          <a:pt x="234536" y="1082343"/>
                          <a:pt x="371834" y="885478"/>
                          <a:pt x="509131" y="783863"/>
                        </a:cubicBezTo>
                        <a:cubicBezTo>
                          <a:pt x="339421" y="764510"/>
                          <a:pt x="149657" y="857453"/>
                          <a:pt x="0" y="725805"/>
                        </a:cubicBezTo>
                        <a:close/>
                      </a:path>
                    </a:pathLst>
                  </a:custGeom>
                  <a:solidFill>
                    <a:schemeClr val="accent4">
                      <a:lumMod val="20000"/>
                      <a:lumOff val="8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88" name="Oval 87"/>
                  <p:cNvSpPr/>
                  <p:nvPr/>
                </p:nvSpPr>
                <p:spPr>
                  <a:xfrm>
                    <a:off x="1819029" y="3093683"/>
                    <a:ext cx="254642" cy="254642"/>
                  </a:xfrm>
                  <a:prstGeom prst="ellipse">
                    <a:avLst/>
                  </a:prstGeom>
                  <a:solidFill>
                    <a:schemeClr val="accent2">
                      <a:lumMod val="60000"/>
                      <a:lumOff val="4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81" name="Group 80"/>
                <p:cNvGrpSpPr/>
                <p:nvPr/>
              </p:nvGrpSpPr>
              <p:grpSpPr>
                <a:xfrm>
                  <a:off x="9926422" y="2623746"/>
                  <a:ext cx="226813" cy="226813"/>
                  <a:chOff x="1363509" y="2652243"/>
                  <a:chExt cx="1155999" cy="1155999"/>
                </a:xfrm>
              </p:grpSpPr>
              <p:sp>
                <p:nvSpPr>
                  <p:cNvPr id="85" name="12-Point Star 20"/>
                  <p:cNvSpPr/>
                  <p:nvPr/>
                </p:nvSpPr>
                <p:spPr>
                  <a:xfrm>
                    <a:off x="1363509" y="2652243"/>
                    <a:ext cx="1155999" cy="1155999"/>
                  </a:xfrm>
                  <a:custGeom>
                    <a:avLst/>
                    <a:gdLst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</a:cxnLst>
                    <a:rect l="l" t="t" r="r" b="b"/>
                    <a:pathLst>
                      <a:path w="1451610" h="1451610">
                        <a:moveTo>
                          <a:pt x="0" y="725805"/>
                        </a:moveTo>
                        <a:cubicBezTo>
                          <a:pt x="161689" y="790673"/>
                          <a:pt x="339421" y="687100"/>
                          <a:pt x="509131" y="667747"/>
                        </a:cubicBezTo>
                        <a:cubicBezTo>
                          <a:pt x="371834" y="566132"/>
                          <a:pt x="118231" y="592855"/>
                          <a:pt x="97239" y="362903"/>
                        </a:cubicBezTo>
                        <a:cubicBezTo>
                          <a:pt x="189721" y="527251"/>
                          <a:pt x="410539" y="499094"/>
                          <a:pt x="567189" y="567189"/>
                        </a:cubicBezTo>
                        <a:cubicBezTo>
                          <a:pt x="499094" y="410539"/>
                          <a:pt x="310682" y="330089"/>
                          <a:pt x="362903" y="97239"/>
                        </a:cubicBezTo>
                        <a:cubicBezTo>
                          <a:pt x="344202" y="298705"/>
                          <a:pt x="566132" y="371834"/>
                          <a:pt x="667747" y="509131"/>
                        </a:cubicBezTo>
                        <a:lnTo>
                          <a:pt x="725805" y="0"/>
                        </a:lnTo>
                        <a:lnTo>
                          <a:pt x="783863" y="509131"/>
                        </a:lnTo>
                        <a:cubicBezTo>
                          <a:pt x="885478" y="371834"/>
                          <a:pt x="1044243" y="329786"/>
                          <a:pt x="1088708" y="97239"/>
                        </a:cubicBezTo>
                        <a:cubicBezTo>
                          <a:pt x="1089192" y="345329"/>
                          <a:pt x="952517" y="410539"/>
                          <a:pt x="884421" y="567189"/>
                        </a:cubicBezTo>
                        <a:cubicBezTo>
                          <a:pt x="1041071" y="499094"/>
                          <a:pt x="1205742" y="543293"/>
                          <a:pt x="1354371" y="362903"/>
                        </a:cubicBezTo>
                        <a:cubicBezTo>
                          <a:pt x="1253169" y="576813"/>
                          <a:pt x="1079776" y="566132"/>
                          <a:pt x="942479" y="667747"/>
                        </a:cubicBezTo>
                        <a:cubicBezTo>
                          <a:pt x="1112189" y="687100"/>
                          <a:pt x="1210914" y="776436"/>
                          <a:pt x="1451610" y="725805"/>
                        </a:cubicBezTo>
                        <a:cubicBezTo>
                          <a:pt x="1273879" y="861463"/>
                          <a:pt x="1112189" y="764510"/>
                          <a:pt x="942479" y="783863"/>
                        </a:cubicBezTo>
                        <a:cubicBezTo>
                          <a:pt x="1079776" y="885478"/>
                          <a:pt x="1148494" y="1040433"/>
                          <a:pt x="1354371" y="1088708"/>
                        </a:cubicBezTo>
                        <a:cubicBezTo>
                          <a:pt x="1087231" y="1100622"/>
                          <a:pt x="1041071" y="952517"/>
                          <a:pt x="884421" y="884421"/>
                        </a:cubicBezTo>
                        <a:cubicBezTo>
                          <a:pt x="952517" y="1041071"/>
                          <a:pt x="959652" y="1209151"/>
                          <a:pt x="1088708" y="1354371"/>
                        </a:cubicBezTo>
                        <a:cubicBezTo>
                          <a:pt x="948993" y="1262794"/>
                          <a:pt x="885478" y="1079776"/>
                          <a:pt x="783863" y="942479"/>
                        </a:cubicBezTo>
                        <a:cubicBezTo>
                          <a:pt x="764510" y="1112189"/>
                          <a:pt x="821358" y="1308570"/>
                          <a:pt x="725805" y="1451610"/>
                        </a:cubicBezTo>
                        <a:cubicBezTo>
                          <a:pt x="778842" y="1297140"/>
                          <a:pt x="687100" y="1112189"/>
                          <a:pt x="667747" y="942479"/>
                        </a:cubicBezTo>
                        <a:cubicBezTo>
                          <a:pt x="566132" y="1079776"/>
                          <a:pt x="514048" y="1278034"/>
                          <a:pt x="362903" y="1354371"/>
                        </a:cubicBezTo>
                        <a:cubicBezTo>
                          <a:pt x="472908" y="1251061"/>
                          <a:pt x="499094" y="1041071"/>
                          <a:pt x="567189" y="884421"/>
                        </a:cubicBezTo>
                        <a:cubicBezTo>
                          <a:pt x="410539" y="952517"/>
                          <a:pt x="272939" y="1134912"/>
                          <a:pt x="97239" y="1088708"/>
                        </a:cubicBezTo>
                        <a:cubicBezTo>
                          <a:pt x="234536" y="1082343"/>
                          <a:pt x="371834" y="885478"/>
                          <a:pt x="509131" y="783863"/>
                        </a:cubicBezTo>
                        <a:cubicBezTo>
                          <a:pt x="339421" y="764510"/>
                          <a:pt x="149657" y="857453"/>
                          <a:pt x="0" y="725805"/>
                        </a:cubicBezTo>
                        <a:close/>
                      </a:path>
                    </a:pathLst>
                  </a:custGeom>
                  <a:solidFill>
                    <a:schemeClr val="accent4">
                      <a:lumMod val="20000"/>
                      <a:lumOff val="8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86" name="Oval 85"/>
                  <p:cNvSpPr/>
                  <p:nvPr/>
                </p:nvSpPr>
                <p:spPr>
                  <a:xfrm>
                    <a:off x="1819029" y="3093683"/>
                    <a:ext cx="254642" cy="254642"/>
                  </a:xfrm>
                  <a:prstGeom prst="ellipse">
                    <a:avLst/>
                  </a:prstGeom>
                  <a:solidFill>
                    <a:schemeClr val="accent2">
                      <a:lumMod val="60000"/>
                      <a:lumOff val="4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82" name="Group 81"/>
                <p:cNvGrpSpPr/>
                <p:nvPr/>
              </p:nvGrpSpPr>
              <p:grpSpPr>
                <a:xfrm>
                  <a:off x="9846294" y="2953685"/>
                  <a:ext cx="226813" cy="226813"/>
                  <a:chOff x="1363509" y="2652243"/>
                  <a:chExt cx="1155999" cy="1155999"/>
                </a:xfrm>
              </p:grpSpPr>
              <p:sp>
                <p:nvSpPr>
                  <p:cNvPr id="83" name="12-Point Star 20"/>
                  <p:cNvSpPr/>
                  <p:nvPr/>
                </p:nvSpPr>
                <p:spPr>
                  <a:xfrm>
                    <a:off x="1363509" y="2652243"/>
                    <a:ext cx="1155999" cy="1155999"/>
                  </a:xfrm>
                  <a:custGeom>
                    <a:avLst/>
                    <a:gdLst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</a:cxnLst>
                    <a:rect l="l" t="t" r="r" b="b"/>
                    <a:pathLst>
                      <a:path w="1451610" h="1451610">
                        <a:moveTo>
                          <a:pt x="0" y="725805"/>
                        </a:moveTo>
                        <a:cubicBezTo>
                          <a:pt x="161689" y="790673"/>
                          <a:pt x="339421" y="687100"/>
                          <a:pt x="509131" y="667747"/>
                        </a:cubicBezTo>
                        <a:cubicBezTo>
                          <a:pt x="371834" y="566132"/>
                          <a:pt x="118231" y="592855"/>
                          <a:pt x="97239" y="362903"/>
                        </a:cubicBezTo>
                        <a:cubicBezTo>
                          <a:pt x="189721" y="527251"/>
                          <a:pt x="410539" y="499094"/>
                          <a:pt x="567189" y="567189"/>
                        </a:cubicBezTo>
                        <a:cubicBezTo>
                          <a:pt x="499094" y="410539"/>
                          <a:pt x="310682" y="330089"/>
                          <a:pt x="362903" y="97239"/>
                        </a:cubicBezTo>
                        <a:cubicBezTo>
                          <a:pt x="344202" y="298705"/>
                          <a:pt x="566132" y="371834"/>
                          <a:pt x="667747" y="509131"/>
                        </a:cubicBezTo>
                        <a:lnTo>
                          <a:pt x="725805" y="0"/>
                        </a:lnTo>
                        <a:lnTo>
                          <a:pt x="783863" y="509131"/>
                        </a:lnTo>
                        <a:cubicBezTo>
                          <a:pt x="885478" y="371834"/>
                          <a:pt x="1044243" y="329786"/>
                          <a:pt x="1088708" y="97239"/>
                        </a:cubicBezTo>
                        <a:cubicBezTo>
                          <a:pt x="1089192" y="345329"/>
                          <a:pt x="952517" y="410539"/>
                          <a:pt x="884421" y="567189"/>
                        </a:cubicBezTo>
                        <a:cubicBezTo>
                          <a:pt x="1041071" y="499094"/>
                          <a:pt x="1205742" y="543293"/>
                          <a:pt x="1354371" y="362903"/>
                        </a:cubicBezTo>
                        <a:cubicBezTo>
                          <a:pt x="1253169" y="576813"/>
                          <a:pt x="1079776" y="566132"/>
                          <a:pt x="942479" y="667747"/>
                        </a:cubicBezTo>
                        <a:cubicBezTo>
                          <a:pt x="1112189" y="687100"/>
                          <a:pt x="1210914" y="776436"/>
                          <a:pt x="1451610" y="725805"/>
                        </a:cubicBezTo>
                        <a:cubicBezTo>
                          <a:pt x="1273879" y="861463"/>
                          <a:pt x="1112189" y="764510"/>
                          <a:pt x="942479" y="783863"/>
                        </a:cubicBezTo>
                        <a:cubicBezTo>
                          <a:pt x="1079776" y="885478"/>
                          <a:pt x="1148494" y="1040433"/>
                          <a:pt x="1354371" y="1088708"/>
                        </a:cubicBezTo>
                        <a:cubicBezTo>
                          <a:pt x="1087231" y="1100622"/>
                          <a:pt x="1041071" y="952517"/>
                          <a:pt x="884421" y="884421"/>
                        </a:cubicBezTo>
                        <a:cubicBezTo>
                          <a:pt x="952517" y="1041071"/>
                          <a:pt x="959652" y="1209151"/>
                          <a:pt x="1088708" y="1354371"/>
                        </a:cubicBezTo>
                        <a:cubicBezTo>
                          <a:pt x="948993" y="1262794"/>
                          <a:pt x="885478" y="1079776"/>
                          <a:pt x="783863" y="942479"/>
                        </a:cubicBezTo>
                        <a:cubicBezTo>
                          <a:pt x="764510" y="1112189"/>
                          <a:pt x="821358" y="1308570"/>
                          <a:pt x="725805" y="1451610"/>
                        </a:cubicBezTo>
                        <a:cubicBezTo>
                          <a:pt x="778842" y="1297140"/>
                          <a:pt x="687100" y="1112189"/>
                          <a:pt x="667747" y="942479"/>
                        </a:cubicBezTo>
                        <a:cubicBezTo>
                          <a:pt x="566132" y="1079776"/>
                          <a:pt x="514048" y="1278034"/>
                          <a:pt x="362903" y="1354371"/>
                        </a:cubicBezTo>
                        <a:cubicBezTo>
                          <a:pt x="472908" y="1251061"/>
                          <a:pt x="499094" y="1041071"/>
                          <a:pt x="567189" y="884421"/>
                        </a:cubicBezTo>
                        <a:cubicBezTo>
                          <a:pt x="410539" y="952517"/>
                          <a:pt x="272939" y="1134912"/>
                          <a:pt x="97239" y="1088708"/>
                        </a:cubicBezTo>
                        <a:cubicBezTo>
                          <a:pt x="234536" y="1082343"/>
                          <a:pt x="371834" y="885478"/>
                          <a:pt x="509131" y="783863"/>
                        </a:cubicBezTo>
                        <a:cubicBezTo>
                          <a:pt x="339421" y="764510"/>
                          <a:pt x="149657" y="857453"/>
                          <a:pt x="0" y="725805"/>
                        </a:cubicBezTo>
                        <a:close/>
                      </a:path>
                    </a:pathLst>
                  </a:custGeom>
                  <a:solidFill>
                    <a:schemeClr val="accent4">
                      <a:lumMod val="20000"/>
                      <a:lumOff val="8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84" name="Oval 83"/>
                  <p:cNvSpPr/>
                  <p:nvPr/>
                </p:nvSpPr>
                <p:spPr>
                  <a:xfrm>
                    <a:off x="1819029" y="3093683"/>
                    <a:ext cx="254642" cy="254642"/>
                  </a:xfrm>
                  <a:prstGeom prst="ellipse">
                    <a:avLst/>
                  </a:prstGeom>
                  <a:solidFill>
                    <a:schemeClr val="accent2">
                      <a:lumMod val="60000"/>
                      <a:lumOff val="4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</p:grpSp>
        </p:grpSp>
        <p:grpSp>
          <p:nvGrpSpPr>
            <p:cNvPr id="24" name="Group 23"/>
            <p:cNvGrpSpPr/>
            <p:nvPr/>
          </p:nvGrpSpPr>
          <p:grpSpPr>
            <a:xfrm>
              <a:off x="9516533" y="4627955"/>
              <a:ext cx="1978956" cy="1887906"/>
              <a:chOff x="8623317" y="1902473"/>
              <a:chExt cx="2382533" cy="2272915"/>
            </a:xfrm>
            <a:gradFill>
              <a:gsLst>
                <a:gs pos="0">
                  <a:schemeClr val="bg1">
                    <a:lumMod val="65000"/>
                  </a:schemeClr>
                </a:gs>
                <a:gs pos="95000">
                  <a:schemeClr val="accent2">
                    <a:lumMod val="50000"/>
                  </a:schemeClr>
                </a:gs>
              </a:gsLst>
              <a:lin ang="5400000" scaled="1"/>
            </a:gradFill>
          </p:grpSpPr>
          <p:sp>
            <p:nvSpPr>
              <p:cNvPr id="25" name="Trapezoid 24"/>
              <p:cNvSpPr/>
              <p:nvPr/>
            </p:nvSpPr>
            <p:spPr>
              <a:xfrm rot="10800000">
                <a:off x="8736374" y="2165021"/>
                <a:ext cx="2170323" cy="2010367"/>
              </a:xfrm>
              <a:prstGeom prst="trapezoid">
                <a:avLst/>
              </a:prstGeom>
              <a:gradFill>
                <a:gsLst>
                  <a:gs pos="100000">
                    <a:schemeClr val="bg1">
                      <a:lumMod val="65000"/>
                    </a:schemeClr>
                  </a:gs>
                  <a:gs pos="59000">
                    <a:srgbClr val="8E5A37"/>
                  </a:gs>
                  <a:gs pos="22000">
                    <a:schemeClr val="accent2">
                      <a:lumMod val="50000"/>
                    </a:schemeClr>
                  </a:gs>
                </a:gsLst>
                <a:lin ang="5400000" scaled="1"/>
              </a:gradFill>
              <a:ln>
                <a:solidFill>
                  <a:schemeClr val="accent2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6" name="Rectangle 25"/>
              <p:cNvSpPr/>
              <p:nvPr/>
            </p:nvSpPr>
            <p:spPr>
              <a:xfrm>
                <a:off x="8623317" y="1902473"/>
                <a:ext cx="2382533" cy="468630"/>
              </a:xfrm>
              <a:prstGeom prst="rect">
                <a:avLst/>
              </a:prstGeom>
              <a:gradFill>
                <a:gsLst>
                  <a:gs pos="0">
                    <a:schemeClr val="bg1">
                      <a:lumMod val="65000"/>
                    </a:schemeClr>
                  </a:gs>
                  <a:gs pos="81000">
                    <a:schemeClr val="accent2">
                      <a:lumMod val="50000"/>
                    </a:schemeClr>
                  </a:gs>
                </a:gsLst>
                <a:lin ang="5400000" scaled="1"/>
              </a:gradFill>
              <a:ln>
                <a:solidFill>
                  <a:schemeClr val="accent2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1451" name="Group 1450"/>
          <p:cNvGrpSpPr/>
          <p:nvPr/>
        </p:nvGrpSpPr>
        <p:grpSpPr>
          <a:xfrm flipH="1">
            <a:off x="2581941" y="4384713"/>
            <a:ext cx="1392333" cy="2142858"/>
            <a:chOff x="161069" y="3321424"/>
            <a:chExt cx="2078643" cy="3199118"/>
          </a:xfrm>
        </p:grpSpPr>
        <p:grpSp>
          <p:nvGrpSpPr>
            <p:cNvPr id="1452" name="Group 1451"/>
            <p:cNvGrpSpPr/>
            <p:nvPr/>
          </p:nvGrpSpPr>
          <p:grpSpPr>
            <a:xfrm>
              <a:off x="1761565" y="4115225"/>
              <a:ext cx="316742" cy="319940"/>
              <a:chOff x="395418" y="2384306"/>
              <a:chExt cx="1817359" cy="1835705"/>
            </a:xfrm>
          </p:grpSpPr>
          <p:sp>
            <p:nvSpPr>
              <p:cNvPr id="3426" name="Isosceles Triangle 4"/>
              <p:cNvSpPr/>
              <p:nvPr/>
            </p:nvSpPr>
            <p:spPr>
              <a:xfrm flipH="1">
                <a:off x="1205486" y="3450527"/>
                <a:ext cx="673504" cy="364183"/>
              </a:xfrm>
              <a:custGeom>
                <a:avLst/>
                <a:gdLst>
                  <a:gd name="connsiteX0" fmla="*/ 0 w 645458"/>
                  <a:gd name="connsiteY0" fmla="*/ 1129553 h 1129553"/>
                  <a:gd name="connsiteX1" fmla="*/ 322729 w 645458"/>
                  <a:gd name="connsiteY1" fmla="*/ 0 h 1129553"/>
                  <a:gd name="connsiteX2" fmla="*/ 645458 w 645458"/>
                  <a:gd name="connsiteY2" fmla="*/ 1129553 h 1129553"/>
                  <a:gd name="connsiteX3" fmla="*/ 0 w 645458"/>
                  <a:gd name="connsiteY3" fmla="*/ 1129553 h 1129553"/>
                  <a:gd name="connsiteX0" fmla="*/ 0 w 645458"/>
                  <a:gd name="connsiteY0" fmla="*/ 1129553 h 1350682"/>
                  <a:gd name="connsiteX1" fmla="*/ 322729 w 645458"/>
                  <a:gd name="connsiteY1" fmla="*/ 0 h 1350682"/>
                  <a:gd name="connsiteX2" fmla="*/ 645458 w 645458"/>
                  <a:gd name="connsiteY2" fmla="*/ 1129553 h 1350682"/>
                  <a:gd name="connsiteX3" fmla="*/ 0 w 645458"/>
                  <a:gd name="connsiteY3" fmla="*/ 1129553 h 1350682"/>
                  <a:gd name="connsiteX0" fmla="*/ 0 w 645458"/>
                  <a:gd name="connsiteY0" fmla="*/ 1129553 h 1487740"/>
                  <a:gd name="connsiteX1" fmla="*/ 322729 w 645458"/>
                  <a:gd name="connsiteY1" fmla="*/ 0 h 1487740"/>
                  <a:gd name="connsiteX2" fmla="*/ 645458 w 645458"/>
                  <a:gd name="connsiteY2" fmla="*/ 1129553 h 1487740"/>
                  <a:gd name="connsiteX3" fmla="*/ 0 w 645458"/>
                  <a:gd name="connsiteY3" fmla="*/ 1129553 h 1487740"/>
                  <a:gd name="connsiteX0" fmla="*/ 13448 w 658906"/>
                  <a:gd name="connsiteY0" fmla="*/ 995083 h 1353270"/>
                  <a:gd name="connsiteX1" fmla="*/ 0 w 658906"/>
                  <a:gd name="connsiteY1" fmla="*/ 0 h 1353270"/>
                  <a:gd name="connsiteX2" fmla="*/ 658906 w 658906"/>
                  <a:gd name="connsiteY2" fmla="*/ 995083 h 1353270"/>
                  <a:gd name="connsiteX3" fmla="*/ 13448 w 658906"/>
                  <a:gd name="connsiteY3" fmla="*/ 995083 h 1353270"/>
                  <a:gd name="connsiteX0" fmla="*/ 104658 w 750116"/>
                  <a:gd name="connsiteY0" fmla="*/ 995083 h 1353270"/>
                  <a:gd name="connsiteX1" fmla="*/ 91210 w 750116"/>
                  <a:gd name="connsiteY1" fmla="*/ 0 h 1353270"/>
                  <a:gd name="connsiteX2" fmla="*/ 750116 w 750116"/>
                  <a:gd name="connsiteY2" fmla="*/ 995083 h 1353270"/>
                  <a:gd name="connsiteX3" fmla="*/ 104658 w 750116"/>
                  <a:gd name="connsiteY3" fmla="*/ 995083 h 1353270"/>
                  <a:gd name="connsiteX0" fmla="*/ 120684 w 766142"/>
                  <a:gd name="connsiteY0" fmla="*/ 995083 h 1353270"/>
                  <a:gd name="connsiteX1" fmla="*/ 107236 w 766142"/>
                  <a:gd name="connsiteY1" fmla="*/ 0 h 1353270"/>
                  <a:gd name="connsiteX2" fmla="*/ 766142 w 766142"/>
                  <a:gd name="connsiteY2" fmla="*/ 995083 h 1353270"/>
                  <a:gd name="connsiteX3" fmla="*/ 120684 w 766142"/>
                  <a:gd name="connsiteY3" fmla="*/ 995083 h 1353270"/>
                  <a:gd name="connsiteX0" fmla="*/ 120684 w 766142"/>
                  <a:gd name="connsiteY0" fmla="*/ 995083 h 1353270"/>
                  <a:gd name="connsiteX1" fmla="*/ 107236 w 766142"/>
                  <a:gd name="connsiteY1" fmla="*/ 0 h 1353270"/>
                  <a:gd name="connsiteX2" fmla="*/ 766142 w 766142"/>
                  <a:gd name="connsiteY2" fmla="*/ 995083 h 1353270"/>
                  <a:gd name="connsiteX3" fmla="*/ 120684 w 766142"/>
                  <a:gd name="connsiteY3" fmla="*/ 995083 h 1353270"/>
                  <a:gd name="connsiteX0" fmla="*/ 120684 w 766142"/>
                  <a:gd name="connsiteY0" fmla="*/ 995083 h 1353270"/>
                  <a:gd name="connsiteX1" fmla="*/ 107236 w 766142"/>
                  <a:gd name="connsiteY1" fmla="*/ 0 h 1353270"/>
                  <a:gd name="connsiteX2" fmla="*/ 766142 w 766142"/>
                  <a:gd name="connsiteY2" fmla="*/ 995083 h 1353270"/>
                  <a:gd name="connsiteX3" fmla="*/ 120684 w 766142"/>
                  <a:gd name="connsiteY3" fmla="*/ 995083 h 1353270"/>
                  <a:gd name="connsiteX0" fmla="*/ 309636 w 955094"/>
                  <a:gd name="connsiteY0" fmla="*/ 886741 h 1244928"/>
                  <a:gd name="connsiteX1" fmla="*/ 62171 w 955094"/>
                  <a:gd name="connsiteY1" fmla="*/ 0 h 1244928"/>
                  <a:gd name="connsiteX2" fmla="*/ 955094 w 955094"/>
                  <a:gd name="connsiteY2" fmla="*/ 886741 h 1244928"/>
                  <a:gd name="connsiteX3" fmla="*/ 309636 w 955094"/>
                  <a:gd name="connsiteY3" fmla="*/ 886741 h 1244928"/>
                  <a:gd name="connsiteX0" fmla="*/ 309636 w 955094"/>
                  <a:gd name="connsiteY0" fmla="*/ 898297 h 1256484"/>
                  <a:gd name="connsiteX1" fmla="*/ 62171 w 955094"/>
                  <a:gd name="connsiteY1" fmla="*/ 11556 h 1256484"/>
                  <a:gd name="connsiteX2" fmla="*/ 955094 w 955094"/>
                  <a:gd name="connsiteY2" fmla="*/ 898297 h 1256484"/>
                  <a:gd name="connsiteX3" fmla="*/ 309636 w 955094"/>
                  <a:gd name="connsiteY3" fmla="*/ 898297 h 1256484"/>
                  <a:gd name="connsiteX0" fmla="*/ 247465 w 892923"/>
                  <a:gd name="connsiteY0" fmla="*/ 898297 h 1256484"/>
                  <a:gd name="connsiteX1" fmla="*/ 0 w 892923"/>
                  <a:gd name="connsiteY1" fmla="*/ 11556 h 1256484"/>
                  <a:gd name="connsiteX2" fmla="*/ 892923 w 892923"/>
                  <a:gd name="connsiteY2" fmla="*/ 898297 h 1256484"/>
                  <a:gd name="connsiteX3" fmla="*/ 247465 w 892923"/>
                  <a:gd name="connsiteY3" fmla="*/ 898297 h 1256484"/>
                  <a:gd name="connsiteX0" fmla="*/ 684635 w 1330093"/>
                  <a:gd name="connsiteY0" fmla="*/ 656571 h 1014758"/>
                  <a:gd name="connsiteX1" fmla="*/ 0 w 1330093"/>
                  <a:gd name="connsiteY1" fmla="*/ 15737 h 1014758"/>
                  <a:gd name="connsiteX2" fmla="*/ 1330093 w 1330093"/>
                  <a:gd name="connsiteY2" fmla="*/ 656571 h 1014758"/>
                  <a:gd name="connsiteX3" fmla="*/ 684635 w 1330093"/>
                  <a:gd name="connsiteY3" fmla="*/ 656571 h 1014758"/>
                  <a:gd name="connsiteX0" fmla="*/ 684635 w 1330093"/>
                  <a:gd name="connsiteY0" fmla="*/ 656571 h 1014758"/>
                  <a:gd name="connsiteX1" fmla="*/ 0 w 1330093"/>
                  <a:gd name="connsiteY1" fmla="*/ 15737 h 1014758"/>
                  <a:gd name="connsiteX2" fmla="*/ 1330093 w 1330093"/>
                  <a:gd name="connsiteY2" fmla="*/ 656571 h 1014758"/>
                  <a:gd name="connsiteX3" fmla="*/ 684635 w 1330093"/>
                  <a:gd name="connsiteY3" fmla="*/ 656571 h 1014758"/>
                  <a:gd name="connsiteX0" fmla="*/ 684635 w 1330093"/>
                  <a:gd name="connsiteY0" fmla="*/ 656571 h 865723"/>
                  <a:gd name="connsiteX1" fmla="*/ 0 w 1330093"/>
                  <a:gd name="connsiteY1" fmla="*/ 15737 h 865723"/>
                  <a:gd name="connsiteX2" fmla="*/ 1330093 w 1330093"/>
                  <a:gd name="connsiteY2" fmla="*/ 656571 h 865723"/>
                  <a:gd name="connsiteX3" fmla="*/ 684635 w 1330093"/>
                  <a:gd name="connsiteY3" fmla="*/ 656571 h 865723"/>
                  <a:gd name="connsiteX0" fmla="*/ 684635 w 1701760"/>
                  <a:gd name="connsiteY0" fmla="*/ 647137 h 1751000"/>
                  <a:gd name="connsiteX1" fmla="*/ 0 w 1701760"/>
                  <a:gd name="connsiteY1" fmla="*/ 6303 h 1751000"/>
                  <a:gd name="connsiteX2" fmla="*/ 1701760 w 1701760"/>
                  <a:gd name="connsiteY2" fmla="*/ 1661686 h 1751000"/>
                  <a:gd name="connsiteX3" fmla="*/ 684635 w 1701760"/>
                  <a:gd name="connsiteY3" fmla="*/ 647137 h 1751000"/>
                  <a:gd name="connsiteX0" fmla="*/ 684635 w 1701760"/>
                  <a:gd name="connsiteY0" fmla="*/ 652005 h 1755868"/>
                  <a:gd name="connsiteX1" fmla="*/ 0 w 1701760"/>
                  <a:gd name="connsiteY1" fmla="*/ 11171 h 1755868"/>
                  <a:gd name="connsiteX2" fmla="*/ 1701760 w 1701760"/>
                  <a:gd name="connsiteY2" fmla="*/ 1666554 h 1755868"/>
                  <a:gd name="connsiteX3" fmla="*/ 684635 w 1701760"/>
                  <a:gd name="connsiteY3" fmla="*/ 652005 h 1755868"/>
                  <a:gd name="connsiteX0" fmla="*/ 684635 w 1450634"/>
                  <a:gd name="connsiteY0" fmla="*/ 697733 h 1023112"/>
                  <a:gd name="connsiteX1" fmla="*/ 0 w 1450634"/>
                  <a:gd name="connsiteY1" fmla="*/ 56899 h 1023112"/>
                  <a:gd name="connsiteX2" fmla="*/ 1450634 w 1450634"/>
                  <a:gd name="connsiteY2" fmla="*/ 848406 h 1023112"/>
                  <a:gd name="connsiteX3" fmla="*/ 684635 w 1450634"/>
                  <a:gd name="connsiteY3" fmla="*/ 697733 h 1023112"/>
                  <a:gd name="connsiteX0" fmla="*/ 795130 w 1561129"/>
                  <a:gd name="connsiteY0" fmla="*/ 494050 h 819429"/>
                  <a:gd name="connsiteX1" fmla="*/ 0 w 1561129"/>
                  <a:gd name="connsiteY1" fmla="*/ 144522 h 819429"/>
                  <a:gd name="connsiteX2" fmla="*/ 1561129 w 1561129"/>
                  <a:gd name="connsiteY2" fmla="*/ 644723 h 819429"/>
                  <a:gd name="connsiteX3" fmla="*/ 795130 w 1561129"/>
                  <a:gd name="connsiteY3" fmla="*/ 494050 h 819429"/>
                  <a:gd name="connsiteX0" fmla="*/ 698053 w 1561129"/>
                  <a:gd name="connsiteY0" fmla="*/ 607307 h 844147"/>
                  <a:gd name="connsiteX1" fmla="*/ 0 w 1561129"/>
                  <a:gd name="connsiteY1" fmla="*/ 144522 h 844147"/>
                  <a:gd name="connsiteX2" fmla="*/ 1561129 w 1561129"/>
                  <a:gd name="connsiteY2" fmla="*/ 644723 h 844147"/>
                  <a:gd name="connsiteX3" fmla="*/ 698053 w 1561129"/>
                  <a:gd name="connsiteY3" fmla="*/ 607307 h 8441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61129" h="844147">
                    <a:moveTo>
                      <a:pt x="698053" y="607307"/>
                    </a:moveTo>
                    <a:cubicBezTo>
                      <a:pt x="380426" y="445738"/>
                      <a:pt x="188026" y="309114"/>
                      <a:pt x="0" y="144522"/>
                    </a:cubicBezTo>
                    <a:cubicBezTo>
                      <a:pt x="423316" y="25516"/>
                      <a:pt x="1352845" y="-278983"/>
                      <a:pt x="1561129" y="644723"/>
                    </a:cubicBezTo>
                    <a:cubicBezTo>
                      <a:pt x="1426659" y="1101923"/>
                      <a:pt x="823547" y="633524"/>
                      <a:pt x="698053" y="607307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chemeClr val="accent6">
                      <a:shade val="30000"/>
                      <a:satMod val="115000"/>
                    </a:schemeClr>
                  </a:gs>
                  <a:gs pos="50000">
                    <a:schemeClr val="accent6">
                      <a:shade val="67500"/>
                      <a:satMod val="115000"/>
                    </a:schemeClr>
                  </a:gs>
                  <a:gs pos="100000">
                    <a:schemeClr val="accent6">
                      <a:shade val="100000"/>
                      <a:satMod val="115000"/>
                    </a:schemeClr>
                  </a:gs>
                </a:gsLst>
                <a:lin ang="5400000" scaled="1"/>
                <a:tileRect/>
              </a:gradFill>
              <a:ln>
                <a:noFill/>
              </a:ln>
            </p:spPr>
            <p:style>
              <a:lnRef idx="2">
                <a:schemeClr val="accent6">
                  <a:shade val="50000"/>
                </a:schemeClr>
              </a:lnRef>
              <a:fillRef idx="1">
                <a:schemeClr val="accent6"/>
              </a:fillRef>
              <a:effectRef idx="0">
                <a:schemeClr val="accent6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427" name="Isosceles Triangle 7"/>
              <p:cNvSpPr/>
              <p:nvPr/>
            </p:nvSpPr>
            <p:spPr>
              <a:xfrm rot="20481033" flipH="1">
                <a:off x="1240266" y="2454332"/>
                <a:ext cx="969075" cy="1032486"/>
              </a:xfrm>
              <a:custGeom>
                <a:avLst/>
                <a:gdLst>
                  <a:gd name="connsiteX0" fmla="*/ 0 w 346692"/>
                  <a:gd name="connsiteY0" fmla="*/ 736721 h 736721"/>
                  <a:gd name="connsiteX1" fmla="*/ 173346 w 346692"/>
                  <a:gd name="connsiteY1" fmla="*/ 0 h 736721"/>
                  <a:gd name="connsiteX2" fmla="*/ 346692 w 346692"/>
                  <a:gd name="connsiteY2" fmla="*/ 736721 h 736721"/>
                  <a:gd name="connsiteX3" fmla="*/ 0 w 346692"/>
                  <a:gd name="connsiteY3" fmla="*/ 736721 h 736721"/>
                  <a:gd name="connsiteX0" fmla="*/ 342358 w 689050"/>
                  <a:gd name="connsiteY0" fmla="*/ 819060 h 819060"/>
                  <a:gd name="connsiteX1" fmla="*/ 0 w 689050"/>
                  <a:gd name="connsiteY1" fmla="*/ 0 h 819060"/>
                  <a:gd name="connsiteX2" fmla="*/ 689050 w 689050"/>
                  <a:gd name="connsiteY2" fmla="*/ 819060 h 819060"/>
                  <a:gd name="connsiteX3" fmla="*/ 342358 w 689050"/>
                  <a:gd name="connsiteY3" fmla="*/ 819060 h 819060"/>
                  <a:gd name="connsiteX0" fmla="*/ 342358 w 689050"/>
                  <a:gd name="connsiteY0" fmla="*/ 819060 h 819060"/>
                  <a:gd name="connsiteX1" fmla="*/ 0 w 689050"/>
                  <a:gd name="connsiteY1" fmla="*/ 0 h 819060"/>
                  <a:gd name="connsiteX2" fmla="*/ 689050 w 689050"/>
                  <a:gd name="connsiteY2" fmla="*/ 819060 h 819060"/>
                  <a:gd name="connsiteX3" fmla="*/ 342358 w 689050"/>
                  <a:gd name="connsiteY3" fmla="*/ 819060 h 819060"/>
                  <a:gd name="connsiteX0" fmla="*/ 342358 w 689050"/>
                  <a:gd name="connsiteY0" fmla="*/ 819060 h 819060"/>
                  <a:gd name="connsiteX1" fmla="*/ 0 w 689050"/>
                  <a:gd name="connsiteY1" fmla="*/ 0 h 819060"/>
                  <a:gd name="connsiteX2" fmla="*/ 689050 w 689050"/>
                  <a:gd name="connsiteY2" fmla="*/ 819060 h 819060"/>
                  <a:gd name="connsiteX3" fmla="*/ 342358 w 689050"/>
                  <a:gd name="connsiteY3" fmla="*/ 819060 h 819060"/>
                  <a:gd name="connsiteX0" fmla="*/ 342358 w 689050"/>
                  <a:gd name="connsiteY0" fmla="*/ 819060 h 1071374"/>
                  <a:gd name="connsiteX1" fmla="*/ 0 w 689050"/>
                  <a:gd name="connsiteY1" fmla="*/ 0 h 1071374"/>
                  <a:gd name="connsiteX2" fmla="*/ 689050 w 689050"/>
                  <a:gd name="connsiteY2" fmla="*/ 819060 h 1071374"/>
                  <a:gd name="connsiteX3" fmla="*/ 342358 w 689050"/>
                  <a:gd name="connsiteY3" fmla="*/ 819060 h 1071374"/>
                  <a:gd name="connsiteX0" fmla="*/ 342358 w 732184"/>
                  <a:gd name="connsiteY0" fmla="*/ 819060 h 1118087"/>
                  <a:gd name="connsiteX1" fmla="*/ 0 w 732184"/>
                  <a:gd name="connsiteY1" fmla="*/ 0 h 1118087"/>
                  <a:gd name="connsiteX2" fmla="*/ 689050 w 732184"/>
                  <a:gd name="connsiteY2" fmla="*/ 819060 h 1118087"/>
                  <a:gd name="connsiteX3" fmla="*/ 342358 w 732184"/>
                  <a:gd name="connsiteY3" fmla="*/ 819060 h 1118087"/>
                  <a:gd name="connsiteX0" fmla="*/ 784391 w 1174217"/>
                  <a:gd name="connsiteY0" fmla="*/ 715052 h 1014079"/>
                  <a:gd name="connsiteX1" fmla="*/ 0 w 1174217"/>
                  <a:gd name="connsiteY1" fmla="*/ 0 h 1014079"/>
                  <a:gd name="connsiteX2" fmla="*/ 1131083 w 1174217"/>
                  <a:gd name="connsiteY2" fmla="*/ 715052 h 1014079"/>
                  <a:gd name="connsiteX3" fmla="*/ 784391 w 1174217"/>
                  <a:gd name="connsiteY3" fmla="*/ 715052 h 1014079"/>
                  <a:gd name="connsiteX0" fmla="*/ 784391 w 1174217"/>
                  <a:gd name="connsiteY0" fmla="*/ 729948 h 1028975"/>
                  <a:gd name="connsiteX1" fmla="*/ 0 w 1174217"/>
                  <a:gd name="connsiteY1" fmla="*/ 14896 h 1028975"/>
                  <a:gd name="connsiteX2" fmla="*/ 1131083 w 1174217"/>
                  <a:gd name="connsiteY2" fmla="*/ 729948 h 1028975"/>
                  <a:gd name="connsiteX3" fmla="*/ 784391 w 1174217"/>
                  <a:gd name="connsiteY3" fmla="*/ 729948 h 1028975"/>
                  <a:gd name="connsiteX0" fmla="*/ 784391 w 1174217"/>
                  <a:gd name="connsiteY0" fmla="*/ 729948 h 1028975"/>
                  <a:gd name="connsiteX1" fmla="*/ 0 w 1174217"/>
                  <a:gd name="connsiteY1" fmla="*/ 14896 h 1028975"/>
                  <a:gd name="connsiteX2" fmla="*/ 1131083 w 1174217"/>
                  <a:gd name="connsiteY2" fmla="*/ 729948 h 1028975"/>
                  <a:gd name="connsiteX3" fmla="*/ 784391 w 1174217"/>
                  <a:gd name="connsiteY3" fmla="*/ 729948 h 1028975"/>
                  <a:gd name="connsiteX0" fmla="*/ 451797 w 841623"/>
                  <a:gd name="connsiteY0" fmla="*/ 839997 h 1139024"/>
                  <a:gd name="connsiteX1" fmla="*/ 0 w 841623"/>
                  <a:gd name="connsiteY1" fmla="*/ 12696 h 1139024"/>
                  <a:gd name="connsiteX2" fmla="*/ 798489 w 841623"/>
                  <a:gd name="connsiteY2" fmla="*/ 839997 h 1139024"/>
                  <a:gd name="connsiteX3" fmla="*/ 451797 w 841623"/>
                  <a:gd name="connsiteY3" fmla="*/ 839997 h 1139024"/>
                  <a:gd name="connsiteX0" fmla="*/ 478123 w 867949"/>
                  <a:gd name="connsiteY0" fmla="*/ 839997 h 1139024"/>
                  <a:gd name="connsiteX1" fmla="*/ 26326 w 867949"/>
                  <a:gd name="connsiteY1" fmla="*/ 12696 h 1139024"/>
                  <a:gd name="connsiteX2" fmla="*/ 824815 w 867949"/>
                  <a:gd name="connsiteY2" fmla="*/ 839997 h 1139024"/>
                  <a:gd name="connsiteX3" fmla="*/ 478123 w 867949"/>
                  <a:gd name="connsiteY3" fmla="*/ 839997 h 1139024"/>
                  <a:gd name="connsiteX0" fmla="*/ 579249 w 969075"/>
                  <a:gd name="connsiteY0" fmla="*/ 733459 h 1032486"/>
                  <a:gd name="connsiteX1" fmla="*/ 22335 w 969075"/>
                  <a:gd name="connsiteY1" fmla="*/ 14815 h 1032486"/>
                  <a:gd name="connsiteX2" fmla="*/ 925941 w 969075"/>
                  <a:gd name="connsiteY2" fmla="*/ 733459 h 1032486"/>
                  <a:gd name="connsiteX3" fmla="*/ 579249 w 969075"/>
                  <a:gd name="connsiteY3" fmla="*/ 733459 h 10324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69075" h="1032486">
                    <a:moveTo>
                      <a:pt x="579249" y="733459"/>
                    </a:moveTo>
                    <a:cubicBezTo>
                      <a:pt x="465130" y="460439"/>
                      <a:pt x="-120638" y="424625"/>
                      <a:pt x="22335" y="14815"/>
                    </a:cubicBezTo>
                    <a:cubicBezTo>
                      <a:pt x="841395" y="-97859"/>
                      <a:pt x="696258" y="460439"/>
                      <a:pt x="925941" y="733459"/>
                    </a:cubicBezTo>
                    <a:cubicBezTo>
                      <a:pt x="1040060" y="919806"/>
                      <a:pt x="928830" y="1301167"/>
                      <a:pt x="579249" y="733459"/>
                    </a:cubicBezTo>
                    <a:close/>
                  </a:path>
                </a:pathLst>
              </a:custGeom>
              <a:gradFill>
                <a:gsLst>
                  <a:gs pos="96552">
                    <a:schemeClr val="bg1"/>
                  </a:gs>
                  <a:gs pos="50000">
                    <a:srgbClr val="FFCCFF"/>
                  </a:gs>
                </a:gsLst>
                <a:lin ang="5400000" scaled="1"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428" name="Isosceles Triangle 7"/>
              <p:cNvSpPr/>
              <p:nvPr/>
            </p:nvSpPr>
            <p:spPr>
              <a:xfrm rot="1486004">
                <a:off x="799198" y="2384306"/>
                <a:ext cx="853406" cy="1058790"/>
              </a:xfrm>
              <a:custGeom>
                <a:avLst/>
                <a:gdLst>
                  <a:gd name="connsiteX0" fmla="*/ 0 w 346692"/>
                  <a:gd name="connsiteY0" fmla="*/ 736721 h 736721"/>
                  <a:gd name="connsiteX1" fmla="*/ 173346 w 346692"/>
                  <a:gd name="connsiteY1" fmla="*/ 0 h 736721"/>
                  <a:gd name="connsiteX2" fmla="*/ 346692 w 346692"/>
                  <a:gd name="connsiteY2" fmla="*/ 736721 h 736721"/>
                  <a:gd name="connsiteX3" fmla="*/ 0 w 346692"/>
                  <a:gd name="connsiteY3" fmla="*/ 736721 h 736721"/>
                  <a:gd name="connsiteX0" fmla="*/ 342358 w 689050"/>
                  <a:gd name="connsiteY0" fmla="*/ 819060 h 819060"/>
                  <a:gd name="connsiteX1" fmla="*/ 0 w 689050"/>
                  <a:gd name="connsiteY1" fmla="*/ 0 h 819060"/>
                  <a:gd name="connsiteX2" fmla="*/ 689050 w 689050"/>
                  <a:gd name="connsiteY2" fmla="*/ 819060 h 819060"/>
                  <a:gd name="connsiteX3" fmla="*/ 342358 w 689050"/>
                  <a:gd name="connsiteY3" fmla="*/ 819060 h 819060"/>
                  <a:gd name="connsiteX0" fmla="*/ 342358 w 689050"/>
                  <a:gd name="connsiteY0" fmla="*/ 819060 h 819060"/>
                  <a:gd name="connsiteX1" fmla="*/ 0 w 689050"/>
                  <a:gd name="connsiteY1" fmla="*/ 0 h 819060"/>
                  <a:gd name="connsiteX2" fmla="*/ 689050 w 689050"/>
                  <a:gd name="connsiteY2" fmla="*/ 819060 h 819060"/>
                  <a:gd name="connsiteX3" fmla="*/ 342358 w 689050"/>
                  <a:gd name="connsiteY3" fmla="*/ 819060 h 819060"/>
                  <a:gd name="connsiteX0" fmla="*/ 342358 w 689050"/>
                  <a:gd name="connsiteY0" fmla="*/ 819060 h 819060"/>
                  <a:gd name="connsiteX1" fmla="*/ 0 w 689050"/>
                  <a:gd name="connsiteY1" fmla="*/ 0 h 819060"/>
                  <a:gd name="connsiteX2" fmla="*/ 689050 w 689050"/>
                  <a:gd name="connsiteY2" fmla="*/ 819060 h 819060"/>
                  <a:gd name="connsiteX3" fmla="*/ 342358 w 689050"/>
                  <a:gd name="connsiteY3" fmla="*/ 819060 h 819060"/>
                  <a:gd name="connsiteX0" fmla="*/ 342358 w 689050"/>
                  <a:gd name="connsiteY0" fmla="*/ 819060 h 1071374"/>
                  <a:gd name="connsiteX1" fmla="*/ 0 w 689050"/>
                  <a:gd name="connsiteY1" fmla="*/ 0 h 1071374"/>
                  <a:gd name="connsiteX2" fmla="*/ 689050 w 689050"/>
                  <a:gd name="connsiteY2" fmla="*/ 819060 h 1071374"/>
                  <a:gd name="connsiteX3" fmla="*/ 342358 w 689050"/>
                  <a:gd name="connsiteY3" fmla="*/ 819060 h 1071374"/>
                  <a:gd name="connsiteX0" fmla="*/ 342358 w 732184"/>
                  <a:gd name="connsiteY0" fmla="*/ 819060 h 1118087"/>
                  <a:gd name="connsiteX1" fmla="*/ 0 w 732184"/>
                  <a:gd name="connsiteY1" fmla="*/ 0 h 1118087"/>
                  <a:gd name="connsiteX2" fmla="*/ 689050 w 732184"/>
                  <a:gd name="connsiteY2" fmla="*/ 819060 h 1118087"/>
                  <a:gd name="connsiteX3" fmla="*/ 342358 w 732184"/>
                  <a:gd name="connsiteY3" fmla="*/ 819060 h 1118087"/>
                  <a:gd name="connsiteX0" fmla="*/ 784391 w 1174217"/>
                  <a:gd name="connsiteY0" fmla="*/ 715052 h 1014079"/>
                  <a:gd name="connsiteX1" fmla="*/ 0 w 1174217"/>
                  <a:gd name="connsiteY1" fmla="*/ 0 h 1014079"/>
                  <a:gd name="connsiteX2" fmla="*/ 1131083 w 1174217"/>
                  <a:gd name="connsiteY2" fmla="*/ 715052 h 1014079"/>
                  <a:gd name="connsiteX3" fmla="*/ 784391 w 1174217"/>
                  <a:gd name="connsiteY3" fmla="*/ 715052 h 1014079"/>
                  <a:gd name="connsiteX0" fmla="*/ 784391 w 1174217"/>
                  <a:gd name="connsiteY0" fmla="*/ 729948 h 1028975"/>
                  <a:gd name="connsiteX1" fmla="*/ 0 w 1174217"/>
                  <a:gd name="connsiteY1" fmla="*/ 14896 h 1028975"/>
                  <a:gd name="connsiteX2" fmla="*/ 1131083 w 1174217"/>
                  <a:gd name="connsiteY2" fmla="*/ 729948 h 1028975"/>
                  <a:gd name="connsiteX3" fmla="*/ 784391 w 1174217"/>
                  <a:gd name="connsiteY3" fmla="*/ 729948 h 1028975"/>
                  <a:gd name="connsiteX0" fmla="*/ 784391 w 1174217"/>
                  <a:gd name="connsiteY0" fmla="*/ 729948 h 1028975"/>
                  <a:gd name="connsiteX1" fmla="*/ 0 w 1174217"/>
                  <a:gd name="connsiteY1" fmla="*/ 14896 h 1028975"/>
                  <a:gd name="connsiteX2" fmla="*/ 1131083 w 1174217"/>
                  <a:gd name="connsiteY2" fmla="*/ 729948 h 1028975"/>
                  <a:gd name="connsiteX3" fmla="*/ 784391 w 1174217"/>
                  <a:gd name="connsiteY3" fmla="*/ 729948 h 1028975"/>
                  <a:gd name="connsiteX0" fmla="*/ 451797 w 841623"/>
                  <a:gd name="connsiteY0" fmla="*/ 839997 h 1139024"/>
                  <a:gd name="connsiteX1" fmla="*/ 0 w 841623"/>
                  <a:gd name="connsiteY1" fmla="*/ 12696 h 1139024"/>
                  <a:gd name="connsiteX2" fmla="*/ 798489 w 841623"/>
                  <a:gd name="connsiteY2" fmla="*/ 839997 h 1139024"/>
                  <a:gd name="connsiteX3" fmla="*/ 451797 w 841623"/>
                  <a:gd name="connsiteY3" fmla="*/ 839997 h 1139024"/>
                  <a:gd name="connsiteX0" fmla="*/ 478123 w 867949"/>
                  <a:gd name="connsiteY0" fmla="*/ 839997 h 1139024"/>
                  <a:gd name="connsiteX1" fmla="*/ 26326 w 867949"/>
                  <a:gd name="connsiteY1" fmla="*/ 12696 h 1139024"/>
                  <a:gd name="connsiteX2" fmla="*/ 824815 w 867949"/>
                  <a:gd name="connsiteY2" fmla="*/ 839997 h 1139024"/>
                  <a:gd name="connsiteX3" fmla="*/ 478123 w 867949"/>
                  <a:gd name="connsiteY3" fmla="*/ 839997 h 1139024"/>
                  <a:gd name="connsiteX0" fmla="*/ 478123 w 943586"/>
                  <a:gd name="connsiteY0" fmla="*/ 839800 h 1142956"/>
                  <a:gd name="connsiteX1" fmla="*/ 26326 w 943586"/>
                  <a:gd name="connsiteY1" fmla="*/ 12499 h 1142956"/>
                  <a:gd name="connsiteX2" fmla="*/ 911198 w 943586"/>
                  <a:gd name="connsiteY2" fmla="*/ 851810 h 1142956"/>
                  <a:gd name="connsiteX3" fmla="*/ 478123 w 943586"/>
                  <a:gd name="connsiteY3" fmla="*/ 839800 h 1142956"/>
                  <a:gd name="connsiteX0" fmla="*/ 387943 w 853406"/>
                  <a:gd name="connsiteY0" fmla="*/ 755634 h 1058790"/>
                  <a:gd name="connsiteX1" fmla="*/ 31382 w 853406"/>
                  <a:gd name="connsiteY1" fmla="*/ 14062 h 1058790"/>
                  <a:gd name="connsiteX2" fmla="*/ 821018 w 853406"/>
                  <a:gd name="connsiteY2" fmla="*/ 767644 h 1058790"/>
                  <a:gd name="connsiteX3" fmla="*/ 387943 w 853406"/>
                  <a:gd name="connsiteY3" fmla="*/ 755634 h 10587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53406" h="1058790">
                    <a:moveTo>
                      <a:pt x="387943" y="755634"/>
                    </a:moveTo>
                    <a:cubicBezTo>
                      <a:pt x="273824" y="482614"/>
                      <a:pt x="-111591" y="423872"/>
                      <a:pt x="31382" y="14062"/>
                    </a:cubicBezTo>
                    <a:cubicBezTo>
                      <a:pt x="850442" y="-98612"/>
                      <a:pt x="591335" y="494624"/>
                      <a:pt x="821018" y="767644"/>
                    </a:cubicBezTo>
                    <a:cubicBezTo>
                      <a:pt x="935137" y="953991"/>
                      <a:pt x="737524" y="1323342"/>
                      <a:pt x="387943" y="755634"/>
                    </a:cubicBezTo>
                    <a:close/>
                  </a:path>
                </a:pathLst>
              </a:custGeom>
              <a:gradFill>
                <a:gsLst>
                  <a:gs pos="96552">
                    <a:schemeClr val="bg1"/>
                  </a:gs>
                  <a:gs pos="0">
                    <a:srgbClr val="FFCCFF"/>
                  </a:gs>
                </a:gsLst>
                <a:lin ang="5400000" scaled="1"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429" name="Isosceles Triangle 7"/>
              <p:cNvSpPr/>
              <p:nvPr/>
            </p:nvSpPr>
            <p:spPr>
              <a:xfrm rot="1118967">
                <a:off x="435292" y="2600241"/>
                <a:ext cx="952624" cy="930832"/>
              </a:xfrm>
              <a:custGeom>
                <a:avLst/>
                <a:gdLst>
                  <a:gd name="connsiteX0" fmla="*/ 0 w 346692"/>
                  <a:gd name="connsiteY0" fmla="*/ 736721 h 736721"/>
                  <a:gd name="connsiteX1" fmla="*/ 173346 w 346692"/>
                  <a:gd name="connsiteY1" fmla="*/ 0 h 736721"/>
                  <a:gd name="connsiteX2" fmla="*/ 346692 w 346692"/>
                  <a:gd name="connsiteY2" fmla="*/ 736721 h 736721"/>
                  <a:gd name="connsiteX3" fmla="*/ 0 w 346692"/>
                  <a:gd name="connsiteY3" fmla="*/ 736721 h 736721"/>
                  <a:gd name="connsiteX0" fmla="*/ 342358 w 689050"/>
                  <a:gd name="connsiteY0" fmla="*/ 819060 h 819060"/>
                  <a:gd name="connsiteX1" fmla="*/ 0 w 689050"/>
                  <a:gd name="connsiteY1" fmla="*/ 0 h 819060"/>
                  <a:gd name="connsiteX2" fmla="*/ 689050 w 689050"/>
                  <a:gd name="connsiteY2" fmla="*/ 819060 h 819060"/>
                  <a:gd name="connsiteX3" fmla="*/ 342358 w 689050"/>
                  <a:gd name="connsiteY3" fmla="*/ 819060 h 819060"/>
                  <a:gd name="connsiteX0" fmla="*/ 342358 w 689050"/>
                  <a:gd name="connsiteY0" fmla="*/ 819060 h 819060"/>
                  <a:gd name="connsiteX1" fmla="*/ 0 w 689050"/>
                  <a:gd name="connsiteY1" fmla="*/ 0 h 819060"/>
                  <a:gd name="connsiteX2" fmla="*/ 689050 w 689050"/>
                  <a:gd name="connsiteY2" fmla="*/ 819060 h 819060"/>
                  <a:gd name="connsiteX3" fmla="*/ 342358 w 689050"/>
                  <a:gd name="connsiteY3" fmla="*/ 819060 h 819060"/>
                  <a:gd name="connsiteX0" fmla="*/ 342358 w 689050"/>
                  <a:gd name="connsiteY0" fmla="*/ 819060 h 819060"/>
                  <a:gd name="connsiteX1" fmla="*/ 0 w 689050"/>
                  <a:gd name="connsiteY1" fmla="*/ 0 h 819060"/>
                  <a:gd name="connsiteX2" fmla="*/ 689050 w 689050"/>
                  <a:gd name="connsiteY2" fmla="*/ 819060 h 819060"/>
                  <a:gd name="connsiteX3" fmla="*/ 342358 w 689050"/>
                  <a:gd name="connsiteY3" fmla="*/ 819060 h 819060"/>
                  <a:gd name="connsiteX0" fmla="*/ 342358 w 689050"/>
                  <a:gd name="connsiteY0" fmla="*/ 819060 h 1071374"/>
                  <a:gd name="connsiteX1" fmla="*/ 0 w 689050"/>
                  <a:gd name="connsiteY1" fmla="*/ 0 h 1071374"/>
                  <a:gd name="connsiteX2" fmla="*/ 689050 w 689050"/>
                  <a:gd name="connsiteY2" fmla="*/ 819060 h 1071374"/>
                  <a:gd name="connsiteX3" fmla="*/ 342358 w 689050"/>
                  <a:gd name="connsiteY3" fmla="*/ 819060 h 1071374"/>
                  <a:gd name="connsiteX0" fmla="*/ 342358 w 732184"/>
                  <a:gd name="connsiteY0" fmla="*/ 819060 h 1118087"/>
                  <a:gd name="connsiteX1" fmla="*/ 0 w 732184"/>
                  <a:gd name="connsiteY1" fmla="*/ 0 h 1118087"/>
                  <a:gd name="connsiteX2" fmla="*/ 689050 w 732184"/>
                  <a:gd name="connsiteY2" fmla="*/ 819060 h 1118087"/>
                  <a:gd name="connsiteX3" fmla="*/ 342358 w 732184"/>
                  <a:gd name="connsiteY3" fmla="*/ 819060 h 1118087"/>
                  <a:gd name="connsiteX0" fmla="*/ 784391 w 1174217"/>
                  <a:gd name="connsiteY0" fmla="*/ 715052 h 1014079"/>
                  <a:gd name="connsiteX1" fmla="*/ 0 w 1174217"/>
                  <a:gd name="connsiteY1" fmla="*/ 0 h 1014079"/>
                  <a:gd name="connsiteX2" fmla="*/ 1131083 w 1174217"/>
                  <a:gd name="connsiteY2" fmla="*/ 715052 h 1014079"/>
                  <a:gd name="connsiteX3" fmla="*/ 784391 w 1174217"/>
                  <a:gd name="connsiteY3" fmla="*/ 715052 h 1014079"/>
                  <a:gd name="connsiteX0" fmla="*/ 784391 w 1174217"/>
                  <a:gd name="connsiteY0" fmla="*/ 729948 h 1028975"/>
                  <a:gd name="connsiteX1" fmla="*/ 0 w 1174217"/>
                  <a:gd name="connsiteY1" fmla="*/ 14896 h 1028975"/>
                  <a:gd name="connsiteX2" fmla="*/ 1131083 w 1174217"/>
                  <a:gd name="connsiteY2" fmla="*/ 729948 h 1028975"/>
                  <a:gd name="connsiteX3" fmla="*/ 784391 w 1174217"/>
                  <a:gd name="connsiteY3" fmla="*/ 729948 h 1028975"/>
                  <a:gd name="connsiteX0" fmla="*/ 784391 w 1174217"/>
                  <a:gd name="connsiteY0" fmla="*/ 729948 h 1028975"/>
                  <a:gd name="connsiteX1" fmla="*/ 0 w 1174217"/>
                  <a:gd name="connsiteY1" fmla="*/ 14896 h 1028975"/>
                  <a:gd name="connsiteX2" fmla="*/ 1131083 w 1174217"/>
                  <a:gd name="connsiteY2" fmla="*/ 729948 h 1028975"/>
                  <a:gd name="connsiteX3" fmla="*/ 784391 w 1174217"/>
                  <a:gd name="connsiteY3" fmla="*/ 729948 h 1028975"/>
                  <a:gd name="connsiteX0" fmla="*/ 712587 w 1102413"/>
                  <a:gd name="connsiteY0" fmla="*/ 589207 h 888234"/>
                  <a:gd name="connsiteX1" fmla="*/ 0 w 1102413"/>
                  <a:gd name="connsiteY1" fmla="*/ 19152 h 888234"/>
                  <a:gd name="connsiteX2" fmla="*/ 1059279 w 1102413"/>
                  <a:gd name="connsiteY2" fmla="*/ 589207 h 888234"/>
                  <a:gd name="connsiteX3" fmla="*/ 712587 w 1102413"/>
                  <a:gd name="connsiteY3" fmla="*/ 589207 h 888234"/>
                  <a:gd name="connsiteX0" fmla="*/ 715306 w 1105132"/>
                  <a:gd name="connsiteY0" fmla="*/ 589207 h 888234"/>
                  <a:gd name="connsiteX1" fmla="*/ 2719 w 1105132"/>
                  <a:gd name="connsiteY1" fmla="*/ 19152 h 888234"/>
                  <a:gd name="connsiteX2" fmla="*/ 1061998 w 1105132"/>
                  <a:gd name="connsiteY2" fmla="*/ 589207 h 888234"/>
                  <a:gd name="connsiteX3" fmla="*/ 715306 w 1105132"/>
                  <a:gd name="connsiteY3" fmla="*/ 589207 h 888234"/>
                  <a:gd name="connsiteX0" fmla="*/ 681369 w 1071195"/>
                  <a:gd name="connsiteY0" fmla="*/ 635647 h 934674"/>
                  <a:gd name="connsiteX1" fmla="*/ 2863 w 1071195"/>
                  <a:gd name="connsiteY1" fmla="*/ 17500 h 934674"/>
                  <a:gd name="connsiteX2" fmla="*/ 1028061 w 1071195"/>
                  <a:gd name="connsiteY2" fmla="*/ 635647 h 934674"/>
                  <a:gd name="connsiteX3" fmla="*/ 681369 w 1071195"/>
                  <a:gd name="connsiteY3" fmla="*/ 635647 h 934674"/>
                  <a:gd name="connsiteX0" fmla="*/ 562798 w 952624"/>
                  <a:gd name="connsiteY0" fmla="*/ 631805 h 930832"/>
                  <a:gd name="connsiteX1" fmla="*/ 3504 w 952624"/>
                  <a:gd name="connsiteY1" fmla="*/ 17627 h 930832"/>
                  <a:gd name="connsiteX2" fmla="*/ 909490 w 952624"/>
                  <a:gd name="connsiteY2" fmla="*/ 631805 h 930832"/>
                  <a:gd name="connsiteX3" fmla="*/ 562798 w 952624"/>
                  <a:gd name="connsiteY3" fmla="*/ 631805 h 9308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52624" h="930832">
                    <a:moveTo>
                      <a:pt x="562798" y="631805"/>
                    </a:moveTo>
                    <a:cubicBezTo>
                      <a:pt x="448679" y="358785"/>
                      <a:pt x="-46261" y="432570"/>
                      <a:pt x="3504" y="17627"/>
                    </a:cubicBezTo>
                    <a:cubicBezTo>
                      <a:pt x="822564" y="-95047"/>
                      <a:pt x="679807" y="358785"/>
                      <a:pt x="909490" y="631805"/>
                    </a:cubicBezTo>
                    <a:cubicBezTo>
                      <a:pt x="1023609" y="818152"/>
                      <a:pt x="912379" y="1199513"/>
                      <a:pt x="562798" y="631805"/>
                    </a:cubicBezTo>
                    <a:close/>
                  </a:path>
                </a:pathLst>
              </a:custGeom>
              <a:gradFill>
                <a:gsLst>
                  <a:gs pos="96552">
                    <a:schemeClr val="bg1"/>
                  </a:gs>
                  <a:gs pos="0">
                    <a:srgbClr val="FFCCFF"/>
                  </a:gs>
                </a:gsLst>
                <a:lin ang="5400000" scaled="1"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430" name="Isosceles Triangle 7"/>
              <p:cNvSpPr/>
              <p:nvPr/>
            </p:nvSpPr>
            <p:spPr>
              <a:xfrm rot="1590796" flipH="1">
                <a:off x="1480096" y="2702290"/>
                <a:ext cx="732681" cy="1022878"/>
              </a:xfrm>
              <a:custGeom>
                <a:avLst/>
                <a:gdLst>
                  <a:gd name="connsiteX0" fmla="*/ 0 w 346692"/>
                  <a:gd name="connsiteY0" fmla="*/ 736721 h 736721"/>
                  <a:gd name="connsiteX1" fmla="*/ 173346 w 346692"/>
                  <a:gd name="connsiteY1" fmla="*/ 0 h 736721"/>
                  <a:gd name="connsiteX2" fmla="*/ 346692 w 346692"/>
                  <a:gd name="connsiteY2" fmla="*/ 736721 h 736721"/>
                  <a:gd name="connsiteX3" fmla="*/ 0 w 346692"/>
                  <a:gd name="connsiteY3" fmla="*/ 736721 h 736721"/>
                  <a:gd name="connsiteX0" fmla="*/ 342358 w 689050"/>
                  <a:gd name="connsiteY0" fmla="*/ 819060 h 819060"/>
                  <a:gd name="connsiteX1" fmla="*/ 0 w 689050"/>
                  <a:gd name="connsiteY1" fmla="*/ 0 h 819060"/>
                  <a:gd name="connsiteX2" fmla="*/ 689050 w 689050"/>
                  <a:gd name="connsiteY2" fmla="*/ 819060 h 819060"/>
                  <a:gd name="connsiteX3" fmla="*/ 342358 w 689050"/>
                  <a:gd name="connsiteY3" fmla="*/ 819060 h 819060"/>
                  <a:gd name="connsiteX0" fmla="*/ 342358 w 689050"/>
                  <a:gd name="connsiteY0" fmla="*/ 819060 h 819060"/>
                  <a:gd name="connsiteX1" fmla="*/ 0 w 689050"/>
                  <a:gd name="connsiteY1" fmla="*/ 0 h 819060"/>
                  <a:gd name="connsiteX2" fmla="*/ 689050 w 689050"/>
                  <a:gd name="connsiteY2" fmla="*/ 819060 h 819060"/>
                  <a:gd name="connsiteX3" fmla="*/ 342358 w 689050"/>
                  <a:gd name="connsiteY3" fmla="*/ 819060 h 819060"/>
                  <a:gd name="connsiteX0" fmla="*/ 342358 w 689050"/>
                  <a:gd name="connsiteY0" fmla="*/ 819060 h 819060"/>
                  <a:gd name="connsiteX1" fmla="*/ 0 w 689050"/>
                  <a:gd name="connsiteY1" fmla="*/ 0 h 819060"/>
                  <a:gd name="connsiteX2" fmla="*/ 689050 w 689050"/>
                  <a:gd name="connsiteY2" fmla="*/ 819060 h 819060"/>
                  <a:gd name="connsiteX3" fmla="*/ 342358 w 689050"/>
                  <a:gd name="connsiteY3" fmla="*/ 819060 h 819060"/>
                  <a:gd name="connsiteX0" fmla="*/ 342358 w 689050"/>
                  <a:gd name="connsiteY0" fmla="*/ 819060 h 1071374"/>
                  <a:gd name="connsiteX1" fmla="*/ 0 w 689050"/>
                  <a:gd name="connsiteY1" fmla="*/ 0 h 1071374"/>
                  <a:gd name="connsiteX2" fmla="*/ 689050 w 689050"/>
                  <a:gd name="connsiteY2" fmla="*/ 819060 h 1071374"/>
                  <a:gd name="connsiteX3" fmla="*/ 342358 w 689050"/>
                  <a:gd name="connsiteY3" fmla="*/ 819060 h 1071374"/>
                  <a:gd name="connsiteX0" fmla="*/ 342358 w 732184"/>
                  <a:gd name="connsiteY0" fmla="*/ 819060 h 1118087"/>
                  <a:gd name="connsiteX1" fmla="*/ 0 w 732184"/>
                  <a:gd name="connsiteY1" fmla="*/ 0 h 1118087"/>
                  <a:gd name="connsiteX2" fmla="*/ 689050 w 732184"/>
                  <a:gd name="connsiteY2" fmla="*/ 819060 h 1118087"/>
                  <a:gd name="connsiteX3" fmla="*/ 342358 w 732184"/>
                  <a:gd name="connsiteY3" fmla="*/ 819060 h 1118087"/>
                  <a:gd name="connsiteX0" fmla="*/ 784391 w 1174217"/>
                  <a:gd name="connsiteY0" fmla="*/ 715052 h 1014079"/>
                  <a:gd name="connsiteX1" fmla="*/ 0 w 1174217"/>
                  <a:gd name="connsiteY1" fmla="*/ 0 h 1014079"/>
                  <a:gd name="connsiteX2" fmla="*/ 1131083 w 1174217"/>
                  <a:gd name="connsiteY2" fmla="*/ 715052 h 1014079"/>
                  <a:gd name="connsiteX3" fmla="*/ 784391 w 1174217"/>
                  <a:gd name="connsiteY3" fmla="*/ 715052 h 1014079"/>
                  <a:gd name="connsiteX0" fmla="*/ 784391 w 1174217"/>
                  <a:gd name="connsiteY0" fmla="*/ 729948 h 1028975"/>
                  <a:gd name="connsiteX1" fmla="*/ 0 w 1174217"/>
                  <a:gd name="connsiteY1" fmla="*/ 14896 h 1028975"/>
                  <a:gd name="connsiteX2" fmla="*/ 1131083 w 1174217"/>
                  <a:gd name="connsiteY2" fmla="*/ 729948 h 1028975"/>
                  <a:gd name="connsiteX3" fmla="*/ 784391 w 1174217"/>
                  <a:gd name="connsiteY3" fmla="*/ 729948 h 1028975"/>
                  <a:gd name="connsiteX0" fmla="*/ 784391 w 1174217"/>
                  <a:gd name="connsiteY0" fmla="*/ 729948 h 1028975"/>
                  <a:gd name="connsiteX1" fmla="*/ 0 w 1174217"/>
                  <a:gd name="connsiteY1" fmla="*/ 14896 h 1028975"/>
                  <a:gd name="connsiteX2" fmla="*/ 1131083 w 1174217"/>
                  <a:gd name="connsiteY2" fmla="*/ 729948 h 1028975"/>
                  <a:gd name="connsiteX3" fmla="*/ 784391 w 1174217"/>
                  <a:gd name="connsiteY3" fmla="*/ 729948 h 1028975"/>
                  <a:gd name="connsiteX0" fmla="*/ 451797 w 841623"/>
                  <a:gd name="connsiteY0" fmla="*/ 839997 h 1139024"/>
                  <a:gd name="connsiteX1" fmla="*/ 0 w 841623"/>
                  <a:gd name="connsiteY1" fmla="*/ 12696 h 1139024"/>
                  <a:gd name="connsiteX2" fmla="*/ 798489 w 841623"/>
                  <a:gd name="connsiteY2" fmla="*/ 839997 h 1139024"/>
                  <a:gd name="connsiteX3" fmla="*/ 451797 w 841623"/>
                  <a:gd name="connsiteY3" fmla="*/ 839997 h 1139024"/>
                  <a:gd name="connsiteX0" fmla="*/ 478123 w 867949"/>
                  <a:gd name="connsiteY0" fmla="*/ 839997 h 1139024"/>
                  <a:gd name="connsiteX1" fmla="*/ 26326 w 867949"/>
                  <a:gd name="connsiteY1" fmla="*/ 12696 h 1139024"/>
                  <a:gd name="connsiteX2" fmla="*/ 824815 w 867949"/>
                  <a:gd name="connsiteY2" fmla="*/ 839997 h 1139024"/>
                  <a:gd name="connsiteX3" fmla="*/ 478123 w 867949"/>
                  <a:gd name="connsiteY3" fmla="*/ 839997 h 1139024"/>
                  <a:gd name="connsiteX0" fmla="*/ 342855 w 732681"/>
                  <a:gd name="connsiteY0" fmla="*/ 723851 h 1022878"/>
                  <a:gd name="connsiteX1" fmla="*/ 34760 w 732681"/>
                  <a:gd name="connsiteY1" fmla="*/ 15042 h 1022878"/>
                  <a:gd name="connsiteX2" fmla="*/ 689547 w 732681"/>
                  <a:gd name="connsiteY2" fmla="*/ 723851 h 1022878"/>
                  <a:gd name="connsiteX3" fmla="*/ 342855 w 732681"/>
                  <a:gd name="connsiteY3" fmla="*/ 723851 h 10228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32681" h="1022878">
                    <a:moveTo>
                      <a:pt x="342855" y="723851"/>
                    </a:moveTo>
                    <a:cubicBezTo>
                      <a:pt x="228736" y="450831"/>
                      <a:pt x="-108213" y="424852"/>
                      <a:pt x="34760" y="15042"/>
                    </a:cubicBezTo>
                    <a:cubicBezTo>
                      <a:pt x="853820" y="-97632"/>
                      <a:pt x="459864" y="450831"/>
                      <a:pt x="689547" y="723851"/>
                    </a:cubicBezTo>
                    <a:cubicBezTo>
                      <a:pt x="803666" y="910198"/>
                      <a:pt x="692436" y="1291559"/>
                      <a:pt x="342855" y="723851"/>
                    </a:cubicBezTo>
                    <a:close/>
                  </a:path>
                </a:pathLst>
              </a:custGeom>
              <a:gradFill>
                <a:gsLst>
                  <a:gs pos="96552">
                    <a:schemeClr val="bg1"/>
                  </a:gs>
                  <a:gs pos="0">
                    <a:srgbClr val="FFCCFF"/>
                  </a:gs>
                </a:gsLst>
                <a:lin ang="5400000" scaled="1"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431" name="Isosceles Triangle 7"/>
              <p:cNvSpPr/>
              <p:nvPr/>
            </p:nvSpPr>
            <p:spPr>
              <a:xfrm rot="6853809" flipV="1">
                <a:off x="592038" y="2742385"/>
                <a:ext cx="625964" cy="1019204"/>
              </a:xfrm>
              <a:custGeom>
                <a:avLst/>
                <a:gdLst>
                  <a:gd name="connsiteX0" fmla="*/ 0 w 346692"/>
                  <a:gd name="connsiteY0" fmla="*/ 736721 h 736721"/>
                  <a:gd name="connsiteX1" fmla="*/ 173346 w 346692"/>
                  <a:gd name="connsiteY1" fmla="*/ 0 h 736721"/>
                  <a:gd name="connsiteX2" fmla="*/ 346692 w 346692"/>
                  <a:gd name="connsiteY2" fmla="*/ 736721 h 736721"/>
                  <a:gd name="connsiteX3" fmla="*/ 0 w 346692"/>
                  <a:gd name="connsiteY3" fmla="*/ 736721 h 736721"/>
                  <a:gd name="connsiteX0" fmla="*/ 342358 w 689050"/>
                  <a:gd name="connsiteY0" fmla="*/ 819060 h 819060"/>
                  <a:gd name="connsiteX1" fmla="*/ 0 w 689050"/>
                  <a:gd name="connsiteY1" fmla="*/ 0 h 819060"/>
                  <a:gd name="connsiteX2" fmla="*/ 689050 w 689050"/>
                  <a:gd name="connsiteY2" fmla="*/ 819060 h 819060"/>
                  <a:gd name="connsiteX3" fmla="*/ 342358 w 689050"/>
                  <a:gd name="connsiteY3" fmla="*/ 819060 h 819060"/>
                  <a:gd name="connsiteX0" fmla="*/ 342358 w 689050"/>
                  <a:gd name="connsiteY0" fmla="*/ 819060 h 819060"/>
                  <a:gd name="connsiteX1" fmla="*/ 0 w 689050"/>
                  <a:gd name="connsiteY1" fmla="*/ 0 h 819060"/>
                  <a:gd name="connsiteX2" fmla="*/ 689050 w 689050"/>
                  <a:gd name="connsiteY2" fmla="*/ 819060 h 819060"/>
                  <a:gd name="connsiteX3" fmla="*/ 342358 w 689050"/>
                  <a:gd name="connsiteY3" fmla="*/ 819060 h 819060"/>
                  <a:gd name="connsiteX0" fmla="*/ 342358 w 689050"/>
                  <a:gd name="connsiteY0" fmla="*/ 819060 h 819060"/>
                  <a:gd name="connsiteX1" fmla="*/ 0 w 689050"/>
                  <a:gd name="connsiteY1" fmla="*/ 0 h 819060"/>
                  <a:gd name="connsiteX2" fmla="*/ 689050 w 689050"/>
                  <a:gd name="connsiteY2" fmla="*/ 819060 h 819060"/>
                  <a:gd name="connsiteX3" fmla="*/ 342358 w 689050"/>
                  <a:gd name="connsiteY3" fmla="*/ 819060 h 819060"/>
                  <a:gd name="connsiteX0" fmla="*/ 342358 w 689050"/>
                  <a:gd name="connsiteY0" fmla="*/ 819060 h 1071374"/>
                  <a:gd name="connsiteX1" fmla="*/ 0 w 689050"/>
                  <a:gd name="connsiteY1" fmla="*/ 0 h 1071374"/>
                  <a:gd name="connsiteX2" fmla="*/ 689050 w 689050"/>
                  <a:gd name="connsiteY2" fmla="*/ 819060 h 1071374"/>
                  <a:gd name="connsiteX3" fmla="*/ 342358 w 689050"/>
                  <a:gd name="connsiteY3" fmla="*/ 819060 h 1071374"/>
                  <a:gd name="connsiteX0" fmla="*/ 342358 w 732184"/>
                  <a:gd name="connsiteY0" fmla="*/ 819060 h 1118087"/>
                  <a:gd name="connsiteX1" fmla="*/ 0 w 732184"/>
                  <a:gd name="connsiteY1" fmla="*/ 0 h 1118087"/>
                  <a:gd name="connsiteX2" fmla="*/ 689050 w 732184"/>
                  <a:gd name="connsiteY2" fmla="*/ 819060 h 1118087"/>
                  <a:gd name="connsiteX3" fmla="*/ 342358 w 732184"/>
                  <a:gd name="connsiteY3" fmla="*/ 819060 h 1118087"/>
                  <a:gd name="connsiteX0" fmla="*/ 784391 w 1174217"/>
                  <a:gd name="connsiteY0" fmla="*/ 715052 h 1014079"/>
                  <a:gd name="connsiteX1" fmla="*/ 0 w 1174217"/>
                  <a:gd name="connsiteY1" fmla="*/ 0 h 1014079"/>
                  <a:gd name="connsiteX2" fmla="*/ 1131083 w 1174217"/>
                  <a:gd name="connsiteY2" fmla="*/ 715052 h 1014079"/>
                  <a:gd name="connsiteX3" fmla="*/ 784391 w 1174217"/>
                  <a:gd name="connsiteY3" fmla="*/ 715052 h 1014079"/>
                  <a:gd name="connsiteX0" fmla="*/ 784391 w 1174217"/>
                  <a:gd name="connsiteY0" fmla="*/ 729948 h 1028975"/>
                  <a:gd name="connsiteX1" fmla="*/ 0 w 1174217"/>
                  <a:gd name="connsiteY1" fmla="*/ 14896 h 1028975"/>
                  <a:gd name="connsiteX2" fmla="*/ 1131083 w 1174217"/>
                  <a:gd name="connsiteY2" fmla="*/ 729948 h 1028975"/>
                  <a:gd name="connsiteX3" fmla="*/ 784391 w 1174217"/>
                  <a:gd name="connsiteY3" fmla="*/ 729948 h 1028975"/>
                  <a:gd name="connsiteX0" fmla="*/ 784391 w 1174217"/>
                  <a:gd name="connsiteY0" fmla="*/ 729948 h 1028975"/>
                  <a:gd name="connsiteX1" fmla="*/ 0 w 1174217"/>
                  <a:gd name="connsiteY1" fmla="*/ 14896 h 1028975"/>
                  <a:gd name="connsiteX2" fmla="*/ 1131083 w 1174217"/>
                  <a:gd name="connsiteY2" fmla="*/ 729948 h 1028975"/>
                  <a:gd name="connsiteX3" fmla="*/ 784391 w 1174217"/>
                  <a:gd name="connsiteY3" fmla="*/ 729948 h 1028975"/>
                  <a:gd name="connsiteX0" fmla="*/ 451797 w 841623"/>
                  <a:gd name="connsiteY0" fmla="*/ 839997 h 1139024"/>
                  <a:gd name="connsiteX1" fmla="*/ 0 w 841623"/>
                  <a:gd name="connsiteY1" fmla="*/ 12696 h 1139024"/>
                  <a:gd name="connsiteX2" fmla="*/ 798489 w 841623"/>
                  <a:gd name="connsiteY2" fmla="*/ 839997 h 1139024"/>
                  <a:gd name="connsiteX3" fmla="*/ 451797 w 841623"/>
                  <a:gd name="connsiteY3" fmla="*/ 839997 h 1139024"/>
                  <a:gd name="connsiteX0" fmla="*/ 478123 w 867949"/>
                  <a:gd name="connsiteY0" fmla="*/ 839997 h 1139024"/>
                  <a:gd name="connsiteX1" fmla="*/ 26326 w 867949"/>
                  <a:gd name="connsiteY1" fmla="*/ 12696 h 1139024"/>
                  <a:gd name="connsiteX2" fmla="*/ 824815 w 867949"/>
                  <a:gd name="connsiteY2" fmla="*/ 839997 h 1139024"/>
                  <a:gd name="connsiteX3" fmla="*/ 478123 w 867949"/>
                  <a:gd name="connsiteY3" fmla="*/ 839997 h 1139024"/>
                  <a:gd name="connsiteX0" fmla="*/ 451185 w 841011"/>
                  <a:gd name="connsiteY0" fmla="*/ 1145488 h 1444515"/>
                  <a:gd name="connsiteX1" fmla="*/ 27651 w 841011"/>
                  <a:gd name="connsiteY1" fmla="*/ 9009 h 1444515"/>
                  <a:gd name="connsiteX2" fmla="*/ 797877 w 841011"/>
                  <a:gd name="connsiteY2" fmla="*/ 1145488 h 1444515"/>
                  <a:gd name="connsiteX3" fmla="*/ 451185 w 841011"/>
                  <a:gd name="connsiteY3" fmla="*/ 1145488 h 1444515"/>
                  <a:gd name="connsiteX0" fmla="*/ 303974 w 693800"/>
                  <a:gd name="connsiteY0" fmla="*/ 1421762 h 1720789"/>
                  <a:gd name="connsiteX1" fmla="*/ 38360 w 693800"/>
                  <a:gd name="connsiteY1" fmla="*/ 7138 h 1720789"/>
                  <a:gd name="connsiteX2" fmla="*/ 650666 w 693800"/>
                  <a:gd name="connsiteY2" fmla="*/ 1421762 h 1720789"/>
                  <a:gd name="connsiteX3" fmla="*/ 303974 w 693800"/>
                  <a:gd name="connsiteY3" fmla="*/ 1421762 h 1720789"/>
                  <a:gd name="connsiteX0" fmla="*/ 303974 w 693800"/>
                  <a:gd name="connsiteY0" fmla="*/ 1425794 h 1724821"/>
                  <a:gd name="connsiteX1" fmla="*/ 38360 w 693800"/>
                  <a:gd name="connsiteY1" fmla="*/ 11170 h 1724821"/>
                  <a:gd name="connsiteX2" fmla="*/ 650666 w 693800"/>
                  <a:gd name="connsiteY2" fmla="*/ 1425794 h 1724821"/>
                  <a:gd name="connsiteX3" fmla="*/ 303974 w 693800"/>
                  <a:gd name="connsiteY3" fmla="*/ 1425794 h 1724821"/>
                  <a:gd name="connsiteX0" fmla="*/ 303974 w 693800"/>
                  <a:gd name="connsiteY0" fmla="*/ 1414623 h 1713650"/>
                  <a:gd name="connsiteX1" fmla="*/ 38360 w 693800"/>
                  <a:gd name="connsiteY1" fmla="*/ -1 h 1713650"/>
                  <a:gd name="connsiteX2" fmla="*/ 650666 w 693800"/>
                  <a:gd name="connsiteY2" fmla="*/ 1414623 h 1713650"/>
                  <a:gd name="connsiteX3" fmla="*/ 303974 w 693800"/>
                  <a:gd name="connsiteY3" fmla="*/ 1414623 h 1713650"/>
                  <a:gd name="connsiteX0" fmla="*/ 236233 w 626059"/>
                  <a:gd name="connsiteY0" fmla="*/ 1640534 h 1939561"/>
                  <a:gd name="connsiteX1" fmla="*/ 47019 w 626059"/>
                  <a:gd name="connsiteY1" fmla="*/ 1 h 1939561"/>
                  <a:gd name="connsiteX2" fmla="*/ 582925 w 626059"/>
                  <a:gd name="connsiteY2" fmla="*/ 1640534 h 1939561"/>
                  <a:gd name="connsiteX3" fmla="*/ 236233 w 626059"/>
                  <a:gd name="connsiteY3" fmla="*/ 1640534 h 19395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26059" h="1939561">
                    <a:moveTo>
                      <a:pt x="236233" y="1640534"/>
                    </a:moveTo>
                    <a:cubicBezTo>
                      <a:pt x="122114" y="1367514"/>
                      <a:pt x="-95954" y="409811"/>
                      <a:pt x="47019" y="1"/>
                    </a:cubicBezTo>
                    <a:cubicBezTo>
                      <a:pt x="683361" y="109593"/>
                      <a:pt x="302003" y="872073"/>
                      <a:pt x="582925" y="1640534"/>
                    </a:cubicBezTo>
                    <a:cubicBezTo>
                      <a:pt x="697044" y="1826881"/>
                      <a:pt x="585814" y="2208242"/>
                      <a:pt x="236233" y="1640534"/>
                    </a:cubicBezTo>
                    <a:close/>
                  </a:path>
                </a:pathLst>
              </a:custGeom>
              <a:gradFill>
                <a:gsLst>
                  <a:gs pos="96552">
                    <a:schemeClr val="bg1"/>
                  </a:gs>
                  <a:gs pos="50000">
                    <a:srgbClr val="FFCCFF"/>
                  </a:gs>
                </a:gsLst>
                <a:lin ang="5400000" scaled="1"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432" name="Isosceles Triangle 7"/>
              <p:cNvSpPr/>
              <p:nvPr/>
            </p:nvSpPr>
            <p:spPr>
              <a:xfrm rot="813735" flipH="1">
                <a:off x="1420033" y="3127883"/>
                <a:ext cx="700523" cy="591399"/>
              </a:xfrm>
              <a:custGeom>
                <a:avLst/>
                <a:gdLst>
                  <a:gd name="connsiteX0" fmla="*/ 0 w 346692"/>
                  <a:gd name="connsiteY0" fmla="*/ 736721 h 736721"/>
                  <a:gd name="connsiteX1" fmla="*/ 173346 w 346692"/>
                  <a:gd name="connsiteY1" fmla="*/ 0 h 736721"/>
                  <a:gd name="connsiteX2" fmla="*/ 346692 w 346692"/>
                  <a:gd name="connsiteY2" fmla="*/ 736721 h 736721"/>
                  <a:gd name="connsiteX3" fmla="*/ 0 w 346692"/>
                  <a:gd name="connsiteY3" fmla="*/ 736721 h 736721"/>
                  <a:gd name="connsiteX0" fmla="*/ 342358 w 689050"/>
                  <a:gd name="connsiteY0" fmla="*/ 819060 h 819060"/>
                  <a:gd name="connsiteX1" fmla="*/ 0 w 689050"/>
                  <a:gd name="connsiteY1" fmla="*/ 0 h 819060"/>
                  <a:gd name="connsiteX2" fmla="*/ 689050 w 689050"/>
                  <a:gd name="connsiteY2" fmla="*/ 819060 h 819060"/>
                  <a:gd name="connsiteX3" fmla="*/ 342358 w 689050"/>
                  <a:gd name="connsiteY3" fmla="*/ 819060 h 819060"/>
                  <a:gd name="connsiteX0" fmla="*/ 342358 w 689050"/>
                  <a:gd name="connsiteY0" fmla="*/ 819060 h 819060"/>
                  <a:gd name="connsiteX1" fmla="*/ 0 w 689050"/>
                  <a:gd name="connsiteY1" fmla="*/ 0 h 819060"/>
                  <a:gd name="connsiteX2" fmla="*/ 689050 w 689050"/>
                  <a:gd name="connsiteY2" fmla="*/ 819060 h 819060"/>
                  <a:gd name="connsiteX3" fmla="*/ 342358 w 689050"/>
                  <a:gd name="connsiteY3" fmla="*/ 819060 h 819060"/>
                  <a:gd name="connsiteX0" fmla="*/ 342358 w 689050"/>
                  <a:gd name="connsiteY0" fmla="*/ 819060 h 819060"/>
                  <a:gd name="connsiteX1" fmla="*/ 0 w 689050"/>
                  <a:gd name="connsiteY1" fmla="*/ 0 h 819060"/>
                  <a:gd name="connsiteX2" fmla="*/ 689050 w 689050"/>
                  <a:gd name="connsiteY2" fmla="*/ 819060 h 819060"/>
                  <a:gd name="connsiteX3" fmla="*/ 342358 w 689050"/>
                  <a:gd name="connsiteY3" fmla="*/ 819060 h 819060"/>
                  <a:gd name="connsiteX0" fmla="*/ 342358 w 689050"/>
                  <a:gd name="connsiteY0" fmla="*/ 819060 h 1071374"/>
                  <a:gd name="connsiteX1" fmla="*/ 0 w 689050"/>
                  <a:gd name="connsiteY1" fmla="*/ 0 h 1071374"/>
                  <a:gd name="connsiteX2" fmla="*/ 689050 w 689050"/>
                  <a:gd name="connsiteY2" fmla="*/ 819060 h 1071374"/>
                  <a:gd name="connsiteX3" fmla="*/ 342358 w 689050"/>
                  <a:gd name="connsiteY3" fmla="*/ 819060 h 1071374"/>
                  <a:gd name="connsiteX0" fmla="*/ 342358 w 732184"/>
                  <a:gd name="connsiteY0" fmla="*/ 819060 h 1118087"/>
                  <a:gd name="connsiteX1" fmla="*/ 0 w 732184"/>
                  <a:gd name="connsiteY1" fmla="*/ 0 h 1118087"/>
                  <a:gd name="connsiteX2" fmla="*/ 689050 w 732184"/>
                  <a:gd name="connsiteY2" fmla="*/ 819060 h 1118087"/>
                  <a:gd name="connsiteX3" fmla="*/ 342358 w 732184"/>
                  <a:gd name="connsiteY3" fmla="*/ 819060 h 1118087"/>
                  <a:gd name="connsiteX0" fmla="*/ 784391 w 1174217"/>
                  <a:gd name="connsiteY0" fmla="*/ 715052 h 1014079"/>
                  <a:gd name="connsiteX1" fmla="*/ 0 w 1174217"/>
                  <a:gd name="connsiteY1" fmla="*/ 0 h 1014079"/>
                  <a:gd name="connsiteX2" fmla="*/ 1131083 w 1174217"/>
                  <a:gd name="connsiteY2" fmla="*/ 715052 h 1014079"/>
                  <a:gd name="connsiteX3" fmla="*/ 784391 w 1174217"/>
                  <a:gd name="connsiteY3" fmla="*/ 715052 h 1014079"/>
                  <a:gd name="connsiteX0" fmla="*/ 784391 w 1174217"/>
                  <a:gd name="connsiteY0" fmla="*/ 729948 h 1028975"/>
                  <a:gd name="connsiteX1" fmla="*/ 0 w 1174217"/>
                  <a:gd name="connsiteY1" fmla="*/ 14896 h 1028975"/>
                  <a:gd name="connsiteX2" fmla="*/ 1131083 w 1174217"/>
                  <a:gd name="connsiteY2" fmla="*/ 729948 h 1028975"/>
                  <a:gd name="connsiteX3" fmla="*/ 784391 w 1174217"/>
                  <a:gd name="connsiteY3" fmla="*/ 729948 h 1028975"/>
                  <a:gd name="connsiteX0" fmla="*/ 784391 w 1174217"/>
                  <a:gd name="connsiteY0" fmla="*/ 729948 h 1028975"/>
                  <a:gd name="connsiteX1" fmla="*/ 0 w 1174217"/>
                  <a:gd name="connsiteY1" fmla="*/ 14896 h 1028975"/>
                  <a:gd name="connsiteX2" fmla="*/ 1131083 w 1174217"/>
                  <a:gd name="connsiteY2" fmla="*/ 729948 h 1028975"/>
                  <a:gd name="connsiteX3" fmla="*/ 784391 w 1174217"/>
                  <a:gd name="connsiteY3" fmla="*/ 729948 h 1028975"/>
                  <a:gd name="connsiteX0" fmla="*/ 451797 w 841623"/>
                  <a:gd name="connsiteY0" fmla="*/ 839997 h 1139024"/>
                  <a:gd name="connsiteX1" fmla="*/ 0 w 841623"/>
                  <a:gd name="connsiteY1" fmla="*/ 12696 h 1139024"/>
                  <a:gd name="connsiteX2" fmla="*/ 798489 w 841623"/>
                  <a:gd name="connsiteY2" fmla="*/ 839997 h 1139024"/>
                  <a:gd name="connsiteX3" fmla="*/ 451797 w 841623"/>
                  <a:gd name="connsiteY3" fmla="*/ 839997 h 1139024"/>
                  <a:gd name="connsiteX0" fmla="*/ 478123 w 867949"/>
                  <a:gd name="connsiteY0" fmla="*/ 839997 h 1139024"/>
                  <a:gd name="connsiteX1" fmla="*/ 26326 w 867949"/>
                  <a:gd name="connsiteY1" fmla="*/ 12696 h 1139024"/>
                  <a:gd name="connsiteX2" fmla="*/ 824815 w 867949"/>
                  <a:gd name="connsiteY2" fmla="*/ 839997 h 1139024"/>
                  <a:gd name="connsiteX3" fmla="*/ 478123 w 867949"/>
                  <a:gd name="connsiteY3" fmla="*/ 839997 h 11390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67949" h="1139024">
                    <a:moveTo>
                      <a:pt x="478123" y="839997"/>
                    </a:moveTo>
                    <a:cubicBezTo>
                      <a:pt x="364004" y="566977"/>
                      <a:pt x="-116647" y="422506"/>
                      <a:pt x="26326" y="12696"/>
                    </a:cubicBezTo>
                    <a:cubicBezTo>
                      <a:pt x="845386" y="-99978"/>
                      <a:pt x="595132" y="566977"/>
                      <a:pt x="824815" y="839997"/>
                    </a:cubicBezTo>
                    <a:cubicBezTo>
                      <a:pt x="938934" y="1026344"/>
                      <a:pt x="827704" y="1407705"/>
                      <a:pt x="478123" y="839997"/>
                    </a:cubicBezTo>
                    <a:close/>
                  </a:path>
                </a:pathLst>
              </a:custGeom>
              <a:gradFill>
                <a:gsLst>
                  <a:gs pos="96552">
                    <a:schemeClr val="bg1"/>
                  </a:gs>
                  <a:gs pos="50000">
                    <a:srgbClr val="FFCCFF"/>
                  </a:gs>
                </a:gsLst>
                <a:lin ang="5400000" scaled="1"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433" name="Cloud 3432"/>
              <p:cNvSpPr/>
              <p:nvPr/>
            </p:nvSpPr>
            <p:spPr>
              <a:xfrm>
                <a:off x="1157262" y="2921376"/>
                <a:ext cx="463522" cy="528705"/>
              </a:xfrm>
              <a:prstGeom prst="cloud">
                <a:avLst/>
              </a:prstGeom>
              <a:gradFill flip="none" rotWithShape="1">
                <a:gsLst>
                  <a:gs pos="0">
                    <a:schemeClr val="accent4">
                      <a:lumMod val="67000"/>
                    </a:schemeClr>
                  </a:gs>
                  <a:gs pos="48000">
                    <a:schemeClr val="accent4">
                      <a:lumMod val="97000"/>
                      <a:lumOff val="3000"/>
                    </a:schemeClr>
                  </a:gs>
                  <a:gs pos="100000">
                    <a:schemeClr val="accent4">
                      <a:lumMod val="60000"/>
                      <a:lumOff val="40000"/>
                    </a:schemeClr>
                  </a:gs>
                </a:gsLst>
                <a:lin ang="16200000" scaled="1"/>
                <a:tileRect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434" name="Isosceles Triangle 7"/>
              <p:cNvSpPr/>
              <p:nvPr/>
            </p:nvSpPr>
            <p:spPr>
              <a:xfrm rot="7548017" flipV="1">
                <a:off x="1004403" y="3040326"/>
                <a:ext cx="616141" cy="604561"/>
              </a:xfrm>
              <a:custGeom>
                <a:avLst/>
                <a:gdLst>
                  <a:gd name="connsiteX0" fmla="*/ 0 w 346692"/>
                  <a:gd name="connsiteY0" fmla="*/ 736721 h 736721"/>
                  <a:gd name="connsiteX1" fmla="*/ 173346 w 346692"/>
                  <a:gd name="connsiteY1" fmla="*/ 0 h 736721"/>
                  <a:gd name="connsiteX2" fmla="*/ 346692 w 346692"/>
                  <a:gd name="connsiteY2" fmla="*/ 736721 h 736721"/>
                  <a:gd name="connsiteX3" fmla="*/ 0 w 346692"/>
                  <a:gd name="connsiteY3" fmla="*/ 736721 h 736721"/>
                  <a:gd name="connsiteX0" fmla="*/ 342358 w 689050"/>
                  <a:gd name="connsiteY0" fmla="*/ 819060 h 819060"/>
                  <a:gd name="connsiteX1" fmla="*/ 0 w 689050"/>
                  <a:gd name="connsiteY1" fmla="*/ 0 h 819060"/>
                  <a:gd name="connsiteX2" fmla="*/ 689050 w 689050"/>
                  <a:gd name="connsiteY2" fmla="*/ 819060 h 819060"/>
                  <a:gd name="connsiteX3" fmla="*/ 342358 w 689050"/>
                  <a:gd name="connsiteY3" fmla="*/ 819060 h 819060"/>
                  <a:gd name="connsiteX0" fmla="*/ 342358 w 689050"/>
                  <a:gd name="connsiteY0" fmla="*/ 819060 h 819060"/>
                  <a:gd name="connsiteX1" fmla="*/ 0 w 689050"/>
                  <a:gd name="connsiteY1" fmla="*/ 0 h 819060"/>
                  <a:gd name="connsiteX2" fmla="*/ 689050 w 689050"/>
                  <a:gd name="connsiteY2" fmla="*/ 819060 h 819060"/>
                  <a:gd name="connsiteX3" fmla="*/ 342358 w 689050"/>
                  <a:gd name="connsiteY3" fmla="*/ 819060 h 819060"/>
                  <a:gd name="connsiteX0" fmla="*/ 342358 w 689050"/>
                  <a:gd name="connsiteY0" fmla="*/ 819060 h 819060"/>
                  <a:gd name="connsiteX1" fmla="*/ 0 w 689050"/>
                  <a:gd name="connsiteY1" fmla="*/ 0 h 819060"/>
                  <a:gd name="connsiteX2" fmla="*/ 689050 w 689050"/>
                  <a:gd name="connsiteY2" fmla="*/ 819060 h 819060"/>
                  <a:gd name="connsiteX3" fmla="*/ 342358 w 689050"/>
                  <a:gd name="connsiteY3" fmla="*/ 819060 h 819060"/>
                  <a:gd name="connsiteX0" fmla="*/ 342358 w 689050"/>
                  <a:gd name="connsiteY0" fmla="*/ 819060 h 1071374"/>
                  <a:gd name="connsiteX1" fmla="*/ 0 w 689050"/>
                  <a:gd name="connsiteY1" fmla="*/ 0 h 1071374"/>
                  <a:gd name="connsiteX2" fmla="*/ 689050 w 689050"/>
                  <a:gd name="connsiteY2" fmla="*/ 819060 h 1071374"/>
                  <a:gd name="connsiteX3" fmla="*/ 342358 w 689050"/>
                  <a:gd name="connsiteY3" fmla="*/ 819060 h 1071374"/>
                  <a:gd name="connsiteX0" fmla="*/ 342358 w 732184"/>
                  <a:gd name="connsiteY0" fmla="*/ 819060 h 1118087"/>
                  <a:gd name="connsiteX1" fmla="*/ 0 w 732184"/>
                  <a:gd name="connsiteY1" fmla="*/ 0 h 1118087"/>
                  <a:gd name="connsiteX2" fmla="*/ 689050 w 732184"/>
                  <a:gd name="connsiteY2" fmla="*/ 819060 h 1118087"/>
                  <a:gd name="connsiteX3" fmla="*/ 342358 w 732184"/>
                  <a:gd name="connsiteY3" fmla="*/ 819060 h 1118087"/>
                  <a:gd name="connsiteX0" fmla="*/ 784391 w 1174217"/>
                  <a:gd name="connsiteY0" fmla="*/ 715052 h 1014079"/>
                  <a:gd name="connsiteX1" fmla="*/ 0 w 1174217"/>
                  <a:gd name="connsiteY1" fmla="*/ 0 h 1014079"/>
                  <a:gd name="connsiteX2" fmla="*/ 1131083 w 1174217"/>
                  <a:gd name="connsiteY2" fmla="*/ 715052 h 1014079"/>
                  <a:gd name="connsiteX3" fmla="*/ 784391 w 1174217"/>
                  <a:gd name="connsiteY3" fmla="*/ 715052 h 1014079"/>
                  <a:gd name="connsiteX0" fmla="*/ 784391 w 1174217"/>
                  <a:gd name="connsiteY0" fmla="*/ 729948 h 1028975"/>
                  <a:gd name="connsiteX1" fmla="*/ 0 w 1174217"/>
                  <a:gd name="connsiteY1" fmla="*/ 14896 h 1028975"/>
                  <a:gd name="connsiteX2" fmla="*/ 1131083 w 1174217"/>
                  <a:gd name="connsiteY2" fmla="*/ 729948 h 1028975"/>
                  <a:gd name="connsiteX3" fmla="*/ 784391 w 1174217"/>
                  <a:gd name="connsiteY3" fmla="*/ 729948 h 1028975"/>
                  <a:gd name="connsiteX0" fmla="*/ 784391 w 1174217"/>
                  <a:gd name="connsiteY0" fmla="*/ 729948 h 1028975"/>
                  <a:gd name="connsiteX1" fmla="*/ 0 w 1174217"/>
                  <a:gd name="connsiteY1" fmla="*/ 14896 h 1028975"/>
                  <a:gd name="connsiteX2" fmla="*/ 1131083 w 1174217"/>
                  <a:gd name="connsiteY2" fmla="*/ 729948 h 1028975"/>
                  <a:gd name="connsiteX3" fmla="*/ 784391 w 1174217"/>
                  <a:gd name="connsiteY3" fmla="*/ 729948 h 1028975"/>
                  <a:gd name="connsiteX0" fmla="*/ 451797 w 841623"/>
                  <a:gd name="connsiteY0" fmla="*/ 839997 h 1139024"/>
                  <a:gd name="connsiteX1" fmla="*/ 0 w 841623"/>
                  <a:gd name="connsiteY1" fmla="*/ 12696 h 1139024"/>
                  <a:gd name="connsiteX2" fmla="*/ 798489 w 841623"/>
                  <a:gd name="connsiteY2" fmla="*/ 839997 h 1139024"/>
                  <a:gd name="connsiteX3" fmla="*/ 451797 w 841623"/>
                  <a:gd name="connsiteY3" fmla="*/ 839997 h 1139024"/>
                  <a:gd name="connsiteX0" fmla="*/ 478123 w 867949"/>
                  <a:gd name="connsiteY0" fmla="*/ 839997 h 1139024"/>
                  <a:gd name="connsiteX1" fmla="*/ 26326 w 867949"/>
                  <a:gd name="connsiteY1" fmla="*/ 12696 h 1139024"/>
                  <a:gd name="connsiteX2" fmla="*/ 824815 w 867949"/>
                  <a:gd name="connsiteY2" fmla="*/ 839997 h 1139024"/>
                  <a:gd name="connsiteX3" fmla="*/ 478123 w 867949"/>
                  <a:gd name="connsiteY3" fmla="*/ 839997 h 1139024"/>
                  <a:gd name="connsiteX0" fmla="*/ 451185 w 841011"/>
                  <a:gd name="connsiteY0" fmla="*/ 1145488 h 1444515"/>
                  <a:gd name="connsiteX1" fmla="*/ 27651 w 841011"/>
                  <a:gd name="connsiteY1" fmla="*/ 9009 h 1444515"/>
                  <a:gd name="connsiteX2" fmla="*/ 797877 w 841011"/>
                  <a:gd name="connsiteY2" fmla="*/ 1145488 h 1444515"/>
                  <a:gd name="connsiteX3" fmla="*/ 451185 w 841011"/>
                  <a:gd name="connsiteY3" fmla="*/ 1145488 h 1444515"/>
                  <a:gd name="connsiteX0" fmla="*/ 504973 w 849036"/>
                  <a:gd name="connsiteY0" fmla="*/ 1405788 h 1635211"/>
                  <a:gd name="connsiteX1" fmla="*/ 25130 w 849036"/>
                  <a:gd name="connsiteY1" fmla="*/ 9011 h 1635211"/>
                  <a:gd name="connsiteX2" fmla="*/ 795356 w 849036"/>
                  <a:gd name="connsiteY2" fmla="*/ 1145490 h 1635211"/>
                  <a:gd name="connsiteX3" fmla="*/ 504973 w 849036"/>
                  <a:gd name="connsiteY3" fmla="*/ 1405788 h 1635211"/>
                  <a:gd name="connsiteX0" fmla="*/ 519117 w 863181"/>
                  <a:gd name="connsiteY0" fmla="*/ 1405788 h 1635211"/>
                  <a:gd name="connsiteX1" fmla="*/ 39274 w 863181"/>
                  <a:gd name="connsiteY1" fmla="*/ 9011 h 1635211"/>
                  <a:gd name="connsiteX2" fmla="*/ 809500 w 863181"/>
                  <a:gd name="connsiteY2" fmla="*/ 1145490 h 1635211"/>
                  <a:gd name="connsiteX3" fmla="*/ 519117 w 863181"/>
                  <a:gd name="connsiteY3" fmla="*/ 1405788 h 1635211"/>
                  <a:gd name="connsiteX0" fmla="*/ 612832 w 956896"/>
                  <a:gd name="connsiteY0" fmla="*/ 1141261 h 1370684"/>
                  <a:gd name="connsiteX1" fmla="*/ 31572 w 956896"/>
                  <a:gd name="connsiteY1" fmla="*/ 12036 h 1370684"/>
                  <a:gd name="connsiteX2" fmla="*/ 903215 w 956896"/>
                  <a:gd name="connsiteY2" fmla="*/ 880963 h 1370684"/>
                  <a:gd name="connsiteX3" fmla="*/ 612832 w 956896"/>
                  <a:gd name="connsiteY3" fmla="*/ 1141261 h 1370684"/>
                  <a:gd name="connsiteX0" fmla="*/ 612832 w 956896"/>
                  <a:gd name="connsiteY0" fmla="*/ 1281871 h 1511294"/>
                  <a:gd name="connsiteX1" fmla="*/ 31572 w 956896"/>
                  <a:gd name="connsiteY1" fmla="*/ 152646 h 1511294"/>
                  <a:gd name="connsiteX2" fmla="*/ 903215 w 956896"/>
                  <a:gd name="connsiteY2" fmla="*/ 1021573 h 1511294"/>
                  <a:gd name="connsiteX3" fmla="*/ 612832 w 956896"/>
                  <a:gd name="connsiteY3" fmla="*/ 1281871 h 1511294"/>
                  <a:gd name="connsiteX0" fmla="*/ 612832 w 932563"/>
                  <a:gd name="connsiteY0" fmla="*/ 1312504 h 1496587"/>
                  <a:gd name="connsiteX1" fmla="*/ 31572 w 932563"/>
                  <a:gd name="connsiteY1" fmla="*/ 183279 h 1496587"/>
                  <a:gd name="connsiteX2" fmla="*/ 871109 w 932563"/>
                  <a:gd name="connsiteY2" fmla="*/ 784446 h 1496587"/>
                  <a:gd name="connsiteX3" fmla="*/ 612832 w 932563"/>
                  <a:gd name="connsiteY3" fmla="*/ 1312504 h 1496587"/>
                  <a:gd name="connsiteX0" fmla="*/ 342387 w 662118"/>
                  <a:gd name="connsiteY0" fmla="*/ 1005766 h 1189851"/>
                  <a:gd name="connsiteX1" fmla="*/ 72611 w 662118"/>
                  <a:gd name="connsiteY1" fmla="*/ 253153 h 1189851"/>
                  <a:gd name="connsiteX2" fmla="*/ 600664 w 662118"/>
                  <a:gd name="connsiteY2" fmla="*/ 477708 h 1189851"/>
                  <a:gd name="connsiteX3" fmla="*/ 342387 w 662118"/>
                  <a:gd name="connsiteY3" fmla="*/ 1005766 h 1189851"/>
                  <a:gd name="connsiteX0" fmla="*/ 342387 w 662118"/>
                  <a:gd name="connsiteY0" fmla="*/ 1006042 h 1190125"/>
                  <a:gd name="connsiteX1" fmla="*/ 72611 w 662118"/>
                  <a:gd name="connsiteY1" fmla="*/ 253429 h 1190125"/>
                  <a:gd name="connsiteX2" fmla="*/ 600664 w 662118"/>
                  <a:gd name="connsiteY2" fmla="*/ 477984 h 1190125"/>
                  <a:gd name="connsiteX3" fmla="*/ 342387 w 662118"/>
                  <a:gd name="connsiteY3" fmla="*/ 1006042 h 1190125"/>
                  <a:gd name="connsiteX0" fmla="*/ 342387 w 676255"/>
                  <a:gd name="connsiteY0" fmla="*/ 1006042 h 1066324"/>
                  <a:gd name="connsiteX1" fmla="*/ 72611 w 676255"/>
                  <a:gd name="connsiteY1" fmla="*/ 253429 h 1066324"/>
                  <a:gd name="connsiteX2" fmla="*/ 600664 w 676255"/>
                  <a:gd name="connsiteY2" fmla="*/ 477984 h 1066324"/>
                  <a:gd name="connsiteX3" fmla="*/ 342387 w 676255"/>
                  <a:gd name="connsiteY3" fmla="*/ 1006042 h 1066324"/>
                  <a:gd name="connsiteX0" fmla="*/ 307673 w 676105"/>
                  <a:gd name="connsiteY0" fmla="*/ 1162843 h 1213086"/>
                  <a:gd name="connsiteX1" fmla="*/ 86645 w 676105"/>
                  <a:gd name="connsiteY1" fmla="*/ 253429 h 1213086"/>
                  <a:gd name="connsiteX2" fmla="*/ 614698 w 676105"/>
                  <a:gd name="connsiteY2" fmla="*/ 477984 h 1213086"/>
                  <a:gd name="connsiteX3" fmla="*/ 307673 w 676105"/>
                  <a:gd name="connsiteY3" fmla="*/ 1162843 h 12130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76105" h="1213086">
                    <a:moveTo>
                      <a:pt x="307673" y="1162843"/>
                    </a:moveTo>
                    <a:cubicBezTo>
                      <a:pt x="-47840" y="1117808"/>
                      <a:pt x="-56328" y="663239"/>
                      <a:pt x="86645" y="253429"/>
                    </a:cubicBezTo>
                    <a:cubicBezTo>
                      <a:pt x="435685" y="-311062"/>
                      <a:pt x="385015" y="204964"/>
                      <a:pt x="614698" y="477984"/>
                    </a:cubicBezTo>
                    <a:cubicBezTo>
                      <a:pt x="728817" y="664331"/>
                      <a:pt x="713950" y="1411796"/>
                      <a:pt x="307673" y="1162843"/>
                    </a:cubicBezTo>
                    <a:close/>
                  </a:path>
                </a:pathLst>
              </a:custGeom>
              <a:gradFill flip="none" rotWithShape="1">
                <a:gsLst>
                  <a:gs pos="96552">
                    <a:schemeClr val="bg1"/>
                  </a:gs>
                  <a:gs pos="50000">
                    <a:srgbClr val="FFCCFF"/>
                  </a:gs>
                </a:gsLst>
                <a:lin ang="5400000" scaled="1"/>
                <a:tileRect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435" name="Isosceles Triangle 4"/>
              <p:cNvSpPr/>
              <p:nvPr/>
            </p:nvSpPr>
            <p:spPr>
              <a:xfrm rot="19438147" flipH="1">
                <a:off x="1149860" y="3439839"/>
                <a:ext cx="533057" cy="279799"/>
              </a:xfrm>
              <a:custGeom>
                <a:avLst/>
                <a:gdLst>
                  <a:gd name="connsiteX0" fmla="*/ 0 w 645458"/>
                  <a:gd name="connsiteY0" fmla="*/ 1129553 h 1129553"/>
                  <a:gd name="connsiteX1" fmla="*/ 322729 w 645458"/>
                  <a:gd name="connsiteY1" fmla="*/ 0 h 1129553"/>
                  <a:gd name="connsiteX2" fmla="*/ 645458 w 645458"/>
                  <a:gd name="connsiteY2" fmla="*/ 1129553 h 1129553"/>
                  <a:gd name="connsiteX3" fmla="*/ 0 w 645458"/>
                  <a:gd name="connsiteY3" fmla="*/ 1129553 h 1129553"/>
                  <a:gd name="connsiteX0" fmla="*/ 0 w 645458"/>
                  <a:gd name="connsiteY0" fmla="*/ 1129553 h 1350682"/>
                  <a:gd name="connsiteX1" fmla="*/ 322729 w 645458"/>
                  <a:gd name="connsiteY1" fmla="*/ 0 h 1350682"/>
                  <a:gd name="connsiteX2" fmla="*/ 645458 w 645458"/>
                  <a:gd name="connsiteY2" fmla="*/ 1129553 h 1350682"/>
                  <a:gd name="connsiteX3" fmla="*/ 0 w 645458"/>
                  <a:gd name="connsiteY3" fmla="*/ 1129553 h 1350682"/>
                  <a:gd name="connsiteX0" fmla="*/ 0 w 645458"/>
                  <a:gd name="connsiteY0" fmla="*/ 1129553 h 1487740"/>
                  <a:gd name="connsiteX1" fmla="*/ 322729 w 645458"/>
                  <a:gd name="connsiteY1" fmla="*/ 0 h 1487740"/>
                  <a:gd name="connsiteX2" fmla="*/ 645458 w 645458"/>
                  <a:gd name="connsiteY2" fmla="*/ 1129553 h 1487740"/>
                  <a:gd name="connsiteX3" fmla="*/ 0 w 645458"/>
                  <a:gd name="connsiteY3" fmla="*/ 1129553 h 1487740"/>
                  <a:gd name="connsiteX0" fmla="*/ 13448 w 658906"/>
                  <a:gd name="connsiteY0" fmla="*/ 995083 h 1353270"/>
                  <a:gd name="connsiteX1" fmla="*/ 0 w 658906"/>
                  <a:gd name="connsiteY1" fmla="*/ 0 h 1353270"/>
                  <a:gd name="connsiteX2" fmla="*/ 658906 w 658906"/>
                  <a:gd name="connsiteY2" fmla="*/ 995083 h 1353270"/>
                  <a:gd name="connsiteX3" fmla="*/ 13448 w 658906"/>
                  <a:gd name="connsiteY3" fmla="*/ 995083 h 1353270"/>
                  <a:gd name="connsiteX0" fmla="*/ 104658 w 750116"/>
                  <a:gd name="connsiteY0" fmla="*/ 995083 h 1353270"/>
                  <a:gd name="connsiteX1" fmla="*/ 91210 w 750116"/>
                  <a:gd name="connsiteY1" fmla="*/ 0 h 1353270"/>
                  <a:gd name="connsiteX2" fmla="*/ 750116 w 750116"/>
                  <a:gd name="connsiteY2" fmla="*/ 995083 h 1353270"/>
                  <a:gd name="connsiteX3" fmla="*/ 104658 w 750116"/>
                  <a:gd name="connsiteY3" fmla="*/ 995083 h 1353270"/>
                  <a:gd name="connsiteX0" fmla="*/ 120684 w 766142"/>
                  <a:gd name="connsiteY0" fmla="*/ 995083 h 1353270"/>
                  <a:gd name="connsiteX1" fmla="*/ 107236 w 766142"/>
                  <a:gd name="connsiteY1" fmla="*/ 0 h 1353270"/>
                  <a:gd name="connsiteX2" fmla="*/ 766142 w 766142"/>
                  <a:gd name="connsiteY2" fmla="*/ 995083 h 1353270"/>
                  <a:gd name="connsiteX3" fmla="*/ 120684 w 766142"/>
                  <a:gd name="connsiteY3" fmla="*/ 995083 h 1353270"/>
                  <a:gd name="connsiteX0" fmla="*/ 120684 w 766142"/>
                  <a:gd name="connsiteY0" fmla="*/ 995083 h 1353270"/>
                  <a:gd name="connsiteX1" fmla="*/ 107236 w 766142"/>
                  <a:gd name="connsiteY1" fmla="*/ 0 h 1353270"/>
                  <a:gd name="connsiteX2" fmla="*/ 766142 w 766142"/>
                  <a:gd name="connsiteY2" fmla="*/ 995083 h 1353270"/>
                  <a:gd name="connsiteX3" fmla="*/ 120684 w 766142"/>
                  <a:gd name="connsiteY3" fmla="*/ 995083 h 1353270"/>
                  <a:gd name="connsiteX0" fmla="*/ 120684 w 766142"/>
                  <a:gd name="connsiteY0" fmla="*/ 995083 h 1353270"/>
                  <a:gd name="connsiteX1" fmla="*/ 107236 w 766142"/>
                  <a:gd name="connsiteY1" fmla="*/ 0 h 1353270"/>
                  <a:gd name="connsiteX2" fmla="*/ 766142 w 766142"/>
                  <a:gd name="connsiteY2" fmla="*/ 995083 h 1353270"/>
                  <a:gd name="connsiteX3" fmla="*/ 120684 w 766142"/>
                  <a:gd name="connsiteY3" fmla="*/ 995083 h 1353270"/>
                  <a:gd name="connsiteX0" fmla="*/ 309636 w 955094"/>
                  <a:gd name="connsiteY0" fmla="*/ 886741 h 1244928"/>
                  <a:gd name="connsiteX1" fmla="*/ 62171 w 955094"/>
                  <a:gd name="connsiteY1" fmla="*/ 0 h 1244928"/>
                  <a:gd name="connsiteX2" fmla="*/ 955094 w 955094"/>
                  <a:gd name="connsiteY2" fmla="*/ 886741 h 1244928"/>
                  <a:gd name="connsiteX3" fmla="*/ 309636 w 955094"/>
                  <a:gd name="connsiteY3" fmla="*/ 886741 h 1244928"/>
                  <a:gd name="connsiteX0" fmla="*/ 309636 w 955094"/>
                  <a:gd name="connsiteY0" fmla="*/ 898297 h 1256484"/>
                  <a:gd name="connsiteX1" fmla="*/ 62171 w 955094"/>
                  <a:gd name="connsiteY1" fmla="*/ 11556 h 1256484"/>
                  <a:gd name="connsiteX2" fmla="*/ 955094 w 955094"/>
                  <a:gd name="connsiteY2" fmla="*/ 898297 h 1256484"/>
                  <a:gd name="connsiteX3" fmla="*/ 309636 w 955094"/>
                  <a:gd name="connsiteY3" fmla="*/ 898297 h 1256484"/>
                  <a:gd name="connsiteX0" fmla="*/ 247465 w 892923"/>
                  <a:gd name="connsiteY0" fmla="*/ 898297 h 1256484"/>
                  <a:gd name="connsiteX1" fmla="*/ 0 w 892923"/>
                  <a:gd name="connsiteY1" fmla="*/ 11556 h 1256484"/>
                  <a:gd name="connsiteX2" fmla="*/ 892923 w 892923"/>
                  <a:gd name="connsiteY2" fmla="*/ 898297 h 1256484"/>
                  <a:gd name="connsiteX3" fmla="*/ 247465 w 892923"/>
                  <a:gd name="connsiteY3" fmla="*/ 898297 h 1256484"/>
                  <a:gd name="connsiteX0" fmla="*/ 684635 w 1330093"/>
                  <a:gd name="connsiteY0" fmla="*/ 656571 h 1014758"/>
                  <a:gd name="connsiteX1" fmla="*/ 0 w 1330093"/>
                  <a:gd name="connsiteY1" fmla="*/ 15737 h 1014758"/>
                  <a:gd name="connsiteX2" fmla="*/ 1330093 w 1330093"/>
                  <a:gd name="connsiteY2" fmla="*/ 656571 h 1014758"/>
                  <a:gd name="connsiteX3" fmla="*/ 684635 w 1330093"/>
                  <a:gd name="connsiteY3" fmla="*/ 656571 h 1014758"/>
                  <a:gd name="connsiteX0" fmla="*/ 684635 w 1330093"/>
                  <a:gd name="connsiteY0" fmla="*/ 656571 h 1014758"/>
                  <a:gd name="connsiteX1" fmla="*/ 0 w 1330093"/>
                  <a:gd name="connsiteY1" fmla="*/ 15737 h 1014758"/>
                  <a:gd name="connsiteX2" fmla="*/ 1330093 w 1330093"/>
                  <a:gd name="connsiteY2" fmla="*/ 656571 h 1014758"/>
                  <a:gd name="connsiteX3" fmla="*/ 684635 w 1330093"/>
                  <a:gd name="connsiteY3" fmla="*/ 656571 h 1014758"/>
                  <a:gd name="connsiteX0" fmla="*/ 684635 w 1330093"/>
                  <a:gd name="connsiteY0" fmla="*/ 656571 h 865723"/>
                  <a:gd name="connsiteX1" fmla="*/ 0 w 1330093"/>
                  <a:gd name="connsiteY1" fmla="*/ 15737 h 865723"/>
                  <a:gd name="connsiteX2" fmla="*/ 1330093 w 1330093"/>
                  <a:gd name="connsiteY2" fmla="*/ 656571 h 865723"/>
                  <a:gd name="connsiteX3" fmla="*/ 684635 w 1330093"/>
                  <a:gd name="connsiteY3" fmla="*/ 656571 h 865723"/>
                  <a:gd name="connsiteX0" fmla="*/ 684635 w 1701760"/>
                  <a:gd name="connsiteY0" fmla="*/ 647137 h 1751000"/>
                  <a:gd name="connsiteX1" fmla="*/ 0 w 1701760"/>
                  <a:gd name="connsiteY1" fmla="*/ 6303 h 1751000"/>
                  <a:gd name="connsiteX2" fmla="*/ 1701760 w 1701760"/>
                  <a:gd name="connsiteY2" fmla="*/ 1661686 h 1751000"/>
                  <a:gd name="connsiteX3" fmla="*/ 684635 w 1701760"/>
                  <a:gd name="connsiteY3" fmla="*/ 647137 h 1751000"/>
                  <a:gd name="connsiteX0" fmla="*/ 684635 w 1701760"/>
                  <a:gd name="connsiteY0" fmla="*/ 652005 h 1755868"/>
                  <a:gd name="connsiteX1" fmla="*/ 0 w 1701760"/>
                  <a:gd name="connsiteY1" fmla="*/ 11171 h 1755868"/>
                  <a:gd name="connsiteX2" fmla="*/ 1701760 w 1701760"/>
                  <a:gd name="connsiteY2" fmla="*/ 1666554 h 1755868"/>
                  <a:gd name="connsiteX3" fmla="*/ 684635 w 1701760"/>
                  <a:gd name="connsiteY3" fmla="*/ 652005 h 1755868"/>
                  <a:gd name="connsiteX0" fmla="*/ 684635 w 1450634"/>
                  <a:gd name="connsiteY0" fmla="*/ 697733 h 1023112"/>
                  <a:gd name="connsiteX1" fmla="*/ 0 w 1450634"/>
                  <a:gd name="connsiteY1" fmla="*/ 56899 h 1023112"/>
                  <a:gd name="connsiteX2" fmla="*/ 1450634 w 1450634"/>
                  <a:gd name="connsiteY2" fmla="*/ 848406 h 1023112"/>
                  <a:gd name="connsiteX3" fmla="*/ 684635 w 1450634"/>
                  <a:gd name="connsiteY3" fmla="*/ 697733 h 1023112"/>
                  <a:gd name="connsiteX0" fmla="*/ 795130 w 1561129"/>
                  <a:gd name="connsiteY0" fmla="*/ 494050 h 819429"/>
                  <a:gd name="connsiteX1" fmla="*/ 0 w 1561129"/>
                  <a:gd name="connsiteY1" fmla="*/ 144522 h 819429"/>
                  <a:gd name="connsiteX2" fmla="*/ 1561129 w 1561129"/>
                  <a:gd name="connsiteY2" fmla="*/ 644723 h 819429"/>
                  <a:gd name="connsiteX3" fmla="*/ 795130 w 1561129"/>
                  <a:gd name="connsiteY3" fmla="*/ 494050 h 8194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61129" h="819429">
                    <a:moveTo>
                      <a:pt x="795130" y="494050"/>
                    </a:moveTo>
                    <a:cubicBezTo>
                      <a:pt x="477503" y="332481"/>
                      <a:pt x="188026" y="309114"/>
                      <a:pt x="0" y="144522"/>
                    </a:cubicBezTo>
                    <a:cubicBezTo>
                      <a:pt x="423316" y="25516"/>
                      <a:pt x="1352845" y="-278983"/>
                      <a:pt x="1561129" y="644723"/>
                    </a:cubicBezTo>
                    <a:cubicBezTo>
                      <a:pt x="1426659" y="1101923"/>
                      <a:pt x="920624" y="520267"/>
                      <a:pt x="795130" y="494050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chemeClr val="accent6">
                      <a:shade val="30000"/>
                      <a:satMod val="115000"/>
                    </a:schemeClr>
                  </a:gs>
                  <a:gs pos="50000">
                    <a:schemeClr val="accent6">
                      <a:shade val="67500"/>
                      <a:satMod val="115000"/>
                    </a:schemeClr>
                  </a:gs>
                  <a:gs pos="100000">
                    <a:schemeClr val="accent6">
                      <a:shade val="100000"/>
                      <a:satMod val="115000"/>
                    </a:schemeClr>
                  </a:gs>
                </a:gsLst>
                <a:lin ang="5400000" scaled="1"/>
                <a:tileRect/>
              </a:gradFill>
              <a:ln>
                <a:noFill/>
              </a:ln>
            </p:spPr>
            <p:style>
              <a:lnRef idx="2">
                <a:schemeClr val="accent6">
                  <a:shade val="50000"/>
                </a:schemeClr>
              </a:lnRef>
              <a:fillRef idx="1">
                <a:schemeClr val="accent6"/>
              </a:fillRef>
              <a:effectRef idx="0">
                <a:schemeClr val="accent6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436" name="Isosceles Triangle 4"/>
              <p:cNvSpPr/>
              <p:nvPr/>
            </p:nvSpPr>
            <p:spPr>
              <a:xfrm>
                <a:off x="697720" y="3308752"/>
                <a:ext cx="752167" cy="911259"/>
              </a:xfrm>
              <a:custGeom>
                <a:avLst/>
                <a:gdLst>
                  <a:gd name="connsiteX0" fmla="*/ 0 w 645458"/>
                  <a:gd name="connsiteY0" fmla="*/ 1129553 h 1129553"/>
                  <a:gd name="connsiteX1" fmla="*/ 322729 w 645458"/>
                  <a:gd name="connsiteY1" fmla="*/ 0 h 1129553"/>
                  <a:gd name="connsiteX2" fmla="*/ 645458 w 645458"/>
                  <a:gd name="connsiteY2" fmla="*/ 1129553 h 1129553"/>
                  <a:gd name="connsiteX3" fmla="*/ 0 w 645458"/>
                  <a:gd name="connsiteY3" fmla="*/ 1129553 h 1129553"/>
                  <a:gd name="connsiteX0" fmla="*/ 0 w 645458"/>
                  <a:gd name="connsiteY0" fmla="*/ 1129553 h 1350682"/>
                  <a:gd name="connsiteX1" fmla="*/ 322729 w 645458"/>
                  <a:gd name="connsiteY1" fmla="*/ 0 h 1350682"/>
                  <a:gd name="connsiteX2" fmla="*/ 645458 w 645458"/>
                  <a:gd name="connsiteY2" fmla="*/ 1129553 h 1350682"/>
                  <a:gd name="connsiteX3" fmla="*/ 0 w 645458"/>
                  <a:gd name="connsiteY3" fmla="*/ 1129553 h 1350682"/>
                  <a:gd name="connsiteX0" fmla="*/ 0 w 645458"/>
                  <a:gd name="connsiteY0" fmla="*/ 1129553 h 1487740"/>
                  <a:gd name="connsiteX1" fmla="*/ 322729 w 645458"/>
                  <a:gd name="connsiteY1" fmla="*/ 0 h 1487740"/>
                  <a:gd name="connsiteX2" fmla="*/ 645458 w 645458"/>
                  <a:gd name="connsiteY2" fmla="*/ 1129553 h 1487740"/>
                  <a:gd name="connsiteX3" fmla="*/ 0 w 645458"/>
                  <a:gd name="connsiteY3" fmla="*/ 1129553 h 1487740"/>
                  <a:gd name="connsiteX0" fmla="*/ 13448 w 658906"/>
                  <a:gd name="connsiteY0" fmla="*/ 995083 h 1353270"/>
                  <a:gd name="connsiteX1" fmla="*/ 0 w 658906"/>
                  <a:gd name="connsiteY1" fmla="*/ 0 h 1353270"/>
                  <a:gd name="connsiteX2" fmla="*/ 658906 w 658906"/>
                  <a:gd name="connsiteY2" fmla="*/ 995083 h 1353270"/>
                  <a:gd name="connsiteX3" fmla="*/ 13448 w 658906"/>
                  <a:gd name="connsiteY3" fmla="*/ 995083 h 1353270"/>
                  <a:gd name="connsiteX0" fmla="*/ 104658 w 750116"/>
                  <a:gd name="connsiteY0" fmla="*/ 995083 h 1353270"/>
                  <a:gd name="connsiteX1" fmla="*/ 91210 w 750116"/>
                  <a:gd name="connsiteY1" fmla="*/ 0 h 1353270"/>
                  <a:gd name="connsiteX2" fmla="*/ 750116 w 750116"/>
                  <a:gd name="connsiteY2" fmla="*/ 995083 h 1353270"/>
                  <a:gd name="connsiteX3" fmla="*/ 104658 w 750116"/>
                  <a:gd name="connsiteY3" fmla="*/ 995083 h 1353270"/>
                  <a:gd name="connsiteX0" fmla="*/ 120684 w 766142"/>
                  <a:gd name="connsiteY0" fmla="*/ 995083 h 1353270"/>
                  <a:gd name="connsiteX1" fmla="*/ 107236 w 766142"/>
                  <a:gd name="connsiteY1" fmla="*/ 0 h 1353270"/>
                  <a:gd name="connsiteX2" fmla="*/ 766142 w 766142"/>
                  <a:gd name="connsiteY2" fmla="*/ 995083 h 1353270"/>
                  <a:gd name="connsiteX3" fmla="*/ 120684 w 766142"/>
                  <a:gd name="connsiteY3" fmla="*/ 995083 h 1353270"/>
                  <a:gd name="connsiteX0" fmla="*/ 120684 w 766142"/>
                  <a:gd name="connsiteY0" fmla="*/ 995083 h 1353270"/>
                  <a:gd name="connsiteX1" fmla="*/ 107236 w 766142"/>
                  <a:gd name="connsiteY1" fmla="*/ 0 h 1353270"/>
                  <a:gd name="connsiteX2" fmla="*/ 766142 w 766142"/>
                  <a:gd name="connsiteY2" fmla="*/ 995083 h 1353270"/>
                  <a:gd name="connsiteX3" fmla="*/ 120684 w 766142"/>
                  <a:gd name="connsiteY3" fmla="*/ 995083 h 1353270"/>
                  <a:gd name="connsiteX0" fmla="*/ 120684 w 766142"/>
                  <a:gd name="connsiteY0" fmla="*/ 995083 h 1353270"/>
                  <a:gd name="connsiteX1" fmla="*/ 107236 w 766142"/>
                  <a:gd name="connsiteY1" fmla="*/ 0 h 1353270"/>
                  <a:gd name="connsiteX2" fmla="*/ 766142 w 766142"/>
                  <a:gd name="connsiteY2" fmla="*/ 995083 h 1353270"/>
                  <a:gd name="connsiteX3" fmla="*/ 120684 w 766142"/>
                  <a:gd name="connsiteY3" fmla="*/ 995083 h 1353270"/>
                  <a:gd name="connsiteX0" fmla="*/ 309636 w 955094"/>
                  <a:gd name="connsiteY0" fmla="*/ 886741 h 1244928"/>
                  <a:gd name="connsiteX1" fmla="*/ 62171 w 955094"/>
                  <a:gd name="connsiteY1" fmla="*/ 0 h 1244928"/>
                  <a:gd name="connsiteX2" fmla="*/ 955094 w 955094"/>
                  <a:gd name="connsiteY2" fmla="*/ 886741 h 1244928"/>
                  <a:gd name="connsiteX3" fmla="*/ 309636 w 955094"/>
                  <a:gd name="connsiteY3" fmla="*/ 886741 h 1244928"/>
                  <a:gd name="connsiteX0" fmla="*/ 309636 w 955094"/>
                  <a:gd name="connsiteY0" fmla="*/ 898297 h 1256484"/>
                  <a:gd name="connsiteX1" fmla="*/ 62171 w 955094"/>
                  <a:gd name="connsiteY1" fmla="*/ 11556 h 1256484"/>
                  <a:gd name="connsiteX2" fmla="*/ 955094 w 955094"/>
                  <a:gd name="connsiteY2" fmla="*/ 898297 h 1256484"/>
                  <a:gd name="connsiteX3" fmla="*/ 309636 w 955094"/>
                  <a:gd name="connsiteY3" fmla="*/ 898297 h 1256484"/>
                  <a:gd name="connsiteX0" fmla="*/ 247465 w 892923"/>
                  <a:gd name="connsiteY0" fmla="*/ 898297 h 1256484"/>
                  <a:gd name="connsiteX1" fmla="*/ 0 w 892923"/>
                  <a:gd name="connsiteY1" fmla="*/ 11556 h 1256484"/>
                  <a:gd name="connsiteX2" fmla="*/ 892923 w 892923"/>
                  <a:gd name="connsiteY2" fmla="*/ 898297 h 1256484"/>
                  <a:gd name="connsiteX3" fmla="*/ 247465 w 892923"/>
                  <a:gd name="connsiteY3" fmla="*/ 898297 h 1256484"/>
                  <a:gd name="connsiteX0" fmla="*/ 684635 w 1330093"/>
                  <a:gd name="connsiteY0" fmla="*/ 656571 h 1014758"/>
                  <a:gd name="connsiteX1" fmla="*/ 0 w 1330093"/>
                  <a:gd name="connsiteY1" fmla="*/ 15737 h 1014758"/>
                  <a:gd name="connsiteX2" fmla="*/ 1330093 w 1330093"/>
                  <a:gd name="connsiteY2" fmla="*/ 656571 h 1014758"/>
                  <a:gd name="connsiteX3" fmla="*/ 684635 w 1330093"/>
                  <a:gd name="connsiteY3" fmla="*/ 656571 h 1014758"/>
                  <a:gd name="connsiteX0" fmla="*/ 684635 w 1330093"/>
                  <a:gd name="connsiteY0" fmla="*/ 656571 h 1014758"/>
                  <a:gd name="connsiteX1" fmla="*/ 0 w 1330093"/>
                  <a:gd name="connsiteY1" fmla="*/ 15737 h 1014758"/>
                  <a:gd name="connsiteX2" fmla="*/ 1330093 w 1330093"/>
                  <a:gd name="connsiteY2" fmla="*/ 656571 h 1014758"/>
                  <a:gd name="connsiteX3" fmla="*/ 684635 w 1330093"/>
                  <a:gd name="connsiteY3" fmla="*/ 656571 h 1014758"/>
                  <a:gd name="connsiteX0" fmla="*/ 684635 w 1330093"/>
                  <a:gd name="connsiteY0" fmla="*/ 656571 h 865723"/>
                  <a:gd name="connsiteX1" fmla="*/ 0 w 1330093"/>
                  <a:gd name="connsiteY1" fmla="*/ 15737 h 865723"/>
                  <a:gd name="connsiteX2" fmla="*/ 1330093 w 1330093"/>
                  <a:gd name="connsiteY2" fmla="*/ 656571 h 865723"/>
                  <a:gd name="connsiteX3" fmla="*/ 684635 w 1330093"/>
                  <a:gd name="connsiteY3" fmla="*/ 656571 h 865723"/>
                  <a:gd name="connsiteX0" fmla="*/ 684635 w 1330093"/>
                  <a:gd name="connsiteY0" fmla="*/ 656571 h 2155030"/>
                  <a:gd name="connsiteX1" fmla="*/ 0 w 1330093"/>
                  <a:gd name="connsiteY1" fmla="*/ 15737 h 2155030"/>
                  <a:gd name="connsiteX2" fmla="*/ 1330093 w 1330093"/>
                  <a:gd name="connsiteY2" fmla="*/ 656571 h 2155030"/>
                  <a:gd name="connsiteX3" fmla="*/ 684635 w 1330093"/>
                  <a:gd name="connsiteY3" fmla="*/ 656571 h 2155030"/>
                  <a:gd name="connsiteX0" fmla="*/ 684635 w 1394601"/>
                  <a:gd name="connsiteY0" fmla="*/ 656571 h 1709509"/>
                  <a:gd name="connsiteX1" fmla="*/ 0 w 1394601"/>
                  <a:gd name="connsiteY1" fmla="*/ 15737 h 1709509"/>
                  <a:gd name="connsiteX2" fmla="*/ 1330093 w 1394601"/>
                  <a:gd name="connsiteY2" fmla="*/ 656571 h 1709509"/>
                  <a:gd name="connsiteX3" fmla="*/ 1135086 w 1394601"/>
                  <a:gd name="connsiteY3" fmla="*/ 1709509 h 1709509"/>
                  <a:gd name="connsiteX4" fmla="*/ 684635 w 1394601"/>
                  <a:gd name="connsiteY4" fmla="*/ 656571 h 1709509"/>
                  <a:gd name="connsiteX0" fmla="*/ 684635 w 1376185"/>
                  <a:gd name="connsiteY0" fmla="*/ 656571 h 3075636"/>
                  <a:gd name="connsiteX1" fmla="*/ 0 w 1376185"/>
                  <a:gd name="connsiteY1" fmla="*/ 15737 h 3075636"/>
                  <a:gd name="connsiteX2" fmla="*/ 1330093 w 1376185"/>
                  <a:gd name="connsiteY2" fmla="*/ 656571 h 3075636"/>
                  <a:gd name="connsiteX3" fmla="*/ 964320 w 1376185"/>
                  <a:gd name="connsiteY3" fmla="*/ 3075636 h 3075636"/>
                  <a:gd name="connsiteX4" fmla="*/ 684635 w 1376185"/>
                  <a:gd name="connsiteY4" fmla="*/ 656571 h 3075636"/>
                  <a:gd name="connsiteX0" fmla="*/ 1096481 w 1376185"/>
                  <a:gd name="connsiteY0" fmla="*/ 887609 h 3075636"/>
                  <a:gd name="connsiteX1" fmla="*/ 0 w 1376185"/>
                  <a:gd name="connsiteY1" fmla="*/ 15737 h 3075636"/>
                  <a:gd name="connsiteX2" fmla="*/ 1330093 w 1376185"/>
                  <a:gd name="connsiteY2" fmla="*/ 656571 h 3075636"/>
                  <a:gd name="connsiteX3" fmla="*/ 964320 w 1376185"/>
                  <a:gd name="connsiteY3" fmla="*/ 3075636 h 3075636"/>
                  <a:gd name="connsiteX4" fmla="*/ 1096481 w 1376185"/>
                  <a:gd name="connsiteY4" fmla="*/ 887609 h 3075636"/>
                  <a:gd name="connsiteX0" fmla="*/ 1096481 w 1460476"/>
                  <a:gd name="connsiteY0" fmla="*/ 886529 h 3074556"/>
                  <a:gd name="connsiteX1" fmla="*/ 0 w 1460476"/>
                  <a:gd name="connsiteY1" fmla="*/ 14657 h 3074556"/>
                  <a:gd name="connsiteX2" fmla="*/ 1420499 w 1460476"/>
                  <a:gd name="connsiteY2" fmla="*/ 705717 h 3074556"/>
                  <a:gd name="connsiteX3" fmla="*/ 964320 w 1460476"/>
                  <a:gd name="connsiteY3" fmla="*/ 3074556 h 3074556"/>
                  <a:gd name="connsiteX4" fmla="*/ 1096481 w 1460476"/>
                  <a:gd name="connsiteY4" fmla="*/ 886529 h 3074556"/>
                  <a:gd name="connsiteX0" fmla="*/ 1096481 w 1517488"/>
                  <a:gd name="connsiteY0" fmla="*/ 882774 h 3070801"/>
                  <a:gd name="connsiteX1" fmla="*/ 0 w 1517488"/>
                  <a:gd name="connsiteY1" fmla="*/ 10902 h 3070801"/>
                  <a:gd name="connsiteX2" fmla="*/ 1480769 w 1517488"/>
                  <a:gd name="connsiteY2" fmla="*/ 953088 h 3070801"/>
                  <a:gd name="connsiteX3" fmla="*/ 964320 w 1517488"/>
                  <a:gd name="connsiteY3" fmla="*/ 3070801 h 3070801"/>
                  <a:gd name="connsiteX4" fmla="*/ 1096481 w 1517488"/>
                  <a:gd name="connsiteY4" fmla="*/ 882774 h 3070801"/>
                  <a:gd name="connsiteX0" fmla="*/ 1066346 w 1517488"/>
                  <a:gd name="connsiteY0" fmla="*/ 973179 h 3070801"/>
                  <a:gd name="connsiteX1" fmla="*/ 0 w 1517488"/>
                  <a:gd name="connsiteY1" fmla="*/ 10902 h 3070801"/>
                  <a:gd name="connsiteX2" fmla="*/ 1480769 w 1517488"/>
                  <a:gd name="connsiteY2" fmla="*/ 953088 h 3070801"/>
                  <a:gd name="connsiteX3" fmla="*/ 964320 w 1517488"/>
                  <a:gd name="connsiteY3" fmla="*/ 3070801 h 3070801"/>
                  <a:gd name="connsiteX4" fmla="*/ 1066346 w 1517488"/>
                  <a:gd name="connsiteY4" fmla="*/ 973179 h 3070801"/>
                  <a:gd name="connsiteX0" fmla="*/ 1066346 w 1517488"/>
                  <a:gd name="connsiteY0" fmla="*/ 981160 h 3078782"/>
                  <a:gd name="connsiteX1" fmla="*/ 0 w 1517488"/>
                  <a:gd name="connsiteY1" fmla="*/ 18883 h 3078782"/>
                  <a:gd name="connsiteX2" fmla="*/ 1480769 w 1517488"/>
                  <a:gd name="connsiteY2" fmla="*/ 961069 h 3078782"/>
                  <a:gd name="connsiteX3" fmla="*/ 964320 w 1517488"/>
                  <a:gd name="connsiteY3" fmla="*/ 3078782 h 3078782"/>
                  <a:gd name="connsiteX4" fmla="*/ 1066346 w 1517488"/>
                  <a:gd name="connsiteY4" fmla="*/ 981160 h 3078782"/>
                  <a:gd name="connsiteX0" fmla="*/ 1066346 w 1533702"/>
                  <a:gd name="connsiteY0" fmla="*/ 981160 h 3165614"/>
                  <a:gd name="connsiteX1" fmla="*/ 0 w 1533702"/>
                  <a:gd name="connsiteY1" fmla="*/ 18883 h 3165614"/>
                  <a:gd name="connsiteX2" fmla="*/ 1480769 w 1533702"/>
                  <a:gd name="connsiteY2" fmla="*/ 961069 h 3165614"/>
                  <a:gd name="connsiteX3" fmla="*/ 1181783 w 1533702"/>
                  <a:gd name="connsiteY3" fmla="*/ 2588340 h 3165614"/>
                  <a:gd name="connsiteX4" fmla="*/ 964320 w 1533702"/>
                  <a:gd name="connsiteY4" fmla="*/ 3078782 h 3165614"/>
                  <a:gd name="connsiteX5" fmla="*/ 1066346 w 1533702"/>
                  <a:gd name="connsiteY5" fmla="*/ 981160 h 3165614"/>
                  <a:gd name="connsiteX0" fmla="*/ 1066346 w 1665022"/>
                  <a:gd name="connsiteY0" fmla="*/ 981160 h 3243283"/>
                  <a:gd name="connsiteX1" fmla="*/ 0 w 1665022"/>
                  <a:gd name="connsiteY1" fmla="*/ 18883 h 3243283"/>
                  <a:gd name="connsiteX2" fmla="*/ 1480769 w 1665022"/>
                  <a:gd name="connsiteY2" fmla="*/ 961069 h 3243283"/>
                  <a:gd name="connsiteX3" fmla="*/ 1618628 w 1665022"/>
                  <a:gd name="connsiteY3" fmla="*/ 2928110 h 3243283"/>
                  <a:gd name="connsiteX4" fmla="*/ 964320 w 1665022"/>
                  <a:gd name="connsiteY4" fmla="*/ 3078782 h 3243283"/>
                  <a:gd name="connsiteX5" fmla="*/ 1066346 w 1665022"/>
                  <a:gd name="connsiteY5" fmla="*/ 981160 h 3243283"/>
                  <a:gd name="connsiteX0" fmla="*/ 1066346 w 1665022"/>
                  <a:gd name="connsiteY0" fmla="*/ 981160 h 3036661"/>
                  <a:gd name="connsiteX1" fmla="*/ 0 w 1665022"/>
                  <a:gd name="connsiteY1" fmla="*/ 18883 h 3036661"/>
                  <a:gd name="connsiteX2" fmla="*/ 1480769 w 1665022"/>
                  <a:gd name="connsiteY2" fmla="*/ 961069 h 3036661"/>
                  <a:gd name="connsiteX3" fmla="*/ 1618628 w 1665022"/>
                  <a:gd name="connsiteY3" fmla="*/ 2928110 h 3036661"/>
                  <a:gd name="connsiteX4" fmla="*/ 1077577 w 1665022"/>
                  <a:gd name="connsiteY4" fmla="*/ 2415426 h 3036661"/>
                  <a:gd name="connsiteX5" fmla="*/ 1066346 w 1665022"/>
                  <a:gd name="connsiteY5" fmla="*/ 981160 h 3036661"/>
                  <a:gd name="connsiteX0" fmla="*/ 1066346 w 1757751"/>
                  <a:gd name="connsiteY0" fmla="*/ 981160 h 2646543"/>
                  <a:gd name="connsiteX1" fmla="*/ 0 w 1757751"/>
                  <a:gd name="connsiteY1" fmla="*/ 18883 h 2646543"/>
                  <a:gd name="connsiteX2" fmla="*/ 1480769 w 1757751"/>
                  <a:gd name="connsiteY2" fmla="*/ 961069 h 2646543"/>
                  <a:gd name="connsiteX3" fmla="*/ 1731885 w 1757751"/>
                  <a:gd name="connsiteY3" fmla="*/ 2410368 h 2646543"/>
                  <a:gd name="connsiteX4" fmla="*/ 1077577 w 1757751"/>
                  <a:gd name="connsiteY4" fmla="*/ 2415426 h 2646543"/>
                  <a:gd name="connsiteX5" fmla="*/ 1066346 w 1757751"/>
                  <a:gd name="connsiteY5" fmla="*/ 981160 h 2646543"/>
                  <a:gd name="connsiteX0" fmla="*/ 1066346 w 1757751"/>
                  <a:gd name="connsiteY0" fmla="*/ 981160 h 2520916"/>
                  <a:gd name="connsiteX1" fmla="*/ 0 w 1757751"/>
                  <a:gd name="connsiteY1" fmla="*/ 18883 h 2520916"/>
                  <a:gd name="connsiteX2" fmla="*/ 1480769 w 1757751"/>
                  <a:gd name="connsiteY2" fmla="*/ 961069 h 2520916"/>
                  <a:gd name="connsiteX3" fmla="*/ 1731885 w 1757751"/>
                  <a:gd name="connsiteY3" fmla="*/ 2410368 h 2520916"/>
                  <a:gd name="connsiteX4" fmla="*/ 1093756 w 1757751"/>
                  <a:gd name="connsiteY4" fmla="*/ 1913862 h 2520916"/>
                  <a:gd name="connsiteX5" fmla="*/ 1066346 w 1757751"/>
                  <a:gd name="connsiteY5" fmla="*/ 981160 h 2520916"/>
                  <a:gd name="connsiteX0" fmla="*/ 1066346 w 1743466"/>
                  <a:gd name="connsiteY0" fmla="*/ 981160 h 2112227"/>
                  <a:gd name="connsiteX1" fmla="*/ 0 w 1743466"/>
                  <a:gd name="connsiteY1" fmla="*/ 18883 h 2112227"/>
                  <a:gd name="connsiteX2" fmla="*/ 1480769 w 1743466"/>
                  <a:gd name="connsiteY2" fmla="*/ 961069 h 2112227"/>
                  <a:gd name="connsiteX3" fmla="*/ 1715706 w 1743466"/>
                  <a:gd name="connsiteY3" fmla="*/ 1844085 h 2112227"/>
                  <a:gd name="connsiteX4" fmla="*/ 1093756 w 1743466"/>
                  <a:gd name="connsiteY4" fmla="*/ 1913862 h 2112227"/>
                  <a:gd name="connsiteX5" fmla="*/ 1066346 w 1743466"/>
                  <a:gd name="connsiteY5" fmla="*/ 981160 h 21122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743466" h="2112227">
                    <a:moveTo>
                      <a:pt x="1066346" y="981160"/>
                    </a:moveTo>
                    <a:cubicBezTo>
                      <a:pt x="748719" y="819591"/>
                      <a:pt x="188026" y="183475"/>
                      <a:pt x="0" y="18883"/>
                    </a:cubicBezTo>
                    <a:cubicBezTo>
                      <a:pt x="423316" y="-100123"/>
                      <a:pt x="1151947" y="358803"/>
                      <a:pt x="1480769" y="961069"/>
                    </a:cubicBezTo>
                    <a:cubicBezTo>
                      <a:pt x="1677733" y="1389312"/>
                      <a:pt x="1801781" y="1491133"/>
                      <a:pt x="1715706" y="1844085"/>
                    </a:cubicBezTo>
                    <a:cubicBezTo>
                      <a:pt x="1629631" y="2197037"/>
                      <a:pt x="1112996" y="2181725"/>
                      <a:pt x="1093756" y="1913862"/>
                    </a:cubicBezTo>
                    <a:cubicBezTo>
                      <a:pt x="986180" y="1913862"/>
                      <a:pt x="1255527" y="1263455"/>
                      <a:pt x="1066346" y="981160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chemeClr val="accent6">
                      <a:shade val="30000"/>
                      <a:satMod val="115000"/>
                    </a:schemeClr>
                  </a:gs>
                  <a:gs pos="50000">
                    <a:schemeClr val="accent6">
                      <a:shade val="67500"/>
                      <a:satMod val="115000"/>
                    </a:schemeClr>
                  </a:gs>
                  <a:gs pos="100000">
                    <a:schemeClr val="accent6">
                      <a:shade val="100000"/>
                      <a:satMod val="115000"/>
                    </a:schemeClr>
                  </a:gs>
                </a:gsLst>
                <a:lin ang="5400000" scaled="1"/>
                <a:tileRect/>
              </a:gradFill>
              <a:ln>
                <a:noFill/>
              </a:ln>
            </p:spPr>
            <p:style>
              <a:lnRef idx="2">
                <a:schemeClr val="accent6">
                  <a:shade val="50000"/>
                </a:schemeClr>
              </a:lnRef>
              <a:fillRef idx="1">
                <a:schemeClr val="accent6"/>
              </a:fillRef>
              <a:effectRef idx="0">
                <a:schemeClr val="accent6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1453" name="Group 1452"/>
            <p:cNvGrpSpPr/>
            <p:nvPr/>
          </p:nvGrpSpPr>
          <p:grpSpPr>
            <a:xfrm>
              <a:off x="796048" y="3321424"/>
              <a:ext cx="623353" cy="629646"/>
              <a:chOff x="395418" y="2384306"/>
              <a:chExt cx="1817359" cy="1835705"/>
            </a:xfrm>
          </p:grpSpPr>
          <p:sp>
            <p:nvSpPr>
              <p:cNvPr id="3415" name="Isosceles Triangle 4"/>
              <p:cNvSpPr/>
              <p:nvPr/>
            </p:nvSpPr>
            <p:spPr>
              <a:xfrm flipH="1">
                <a:off x="1205486" y="3450527"/>
                <a:ext cx="673504" cy="364183"/>
              </a:xfrm>
              <a:custGeom>
                <a:avLst/>
                <a:gdLst>
                  <a:gd name="connsiteX0" fmla="*/ 0 w 645458"/>
                  <a:gd name="connsiteY0" fmla="*/ 1129553 h 1129553"/>
                  <a:gd name="connsiteX1" fmla="*/ 322729 w 645458"/>
                  <a:gd name="connsiteY1" fmla="*/ 0 h 1129553"/>
                  <a:gd name="connsiteX2" fmla="*/ 645458 w 645458"/>
                  <a:gd name="connsiteY2" fmla="*/ 1129553 h 1129553"/>
                  <a:gd name="connsiteX3" fmla="*/ 0 w 645458"/>
                  <a:gd name="connsiteY3" fmla="*/ 1129553 h 1129553"/>
                  <a:gd name="connsiteX0" fmla="*/ 0 w 645458"/>
                  <a:gd name="connsiteY0" fmla="*/ 1129553 h 1350682"/>
                  <a:gd name="connsiteX1" fmla="*/ 322729 w 645458"/>
                  <a:gd name="connsiteY1" fmla="*/ 0 h 1350682"/>
                  <a:gd name="connsiteX2" fmla="*/ 645458 w 645458"/>
                  <a:gd name="connsiteY2" fmla="*/ 1129553 h 1350682"/>
                  <a:gd name="connsiteX3" fmla="*/ 0 w 645458"/>
                  <a:gd name="connsiteY3" fmla="*/ 1129553 h 1350682"/>
                  <a:gd name="connsiteX0" fmla="*/ 0 w 645458"/>
                  <a:gd name="connsiteY0" fmla="*/ 1129553 h 1487740"/>
                  <a:gd name="connsiteX1" fmla="*/ 322729 w 645458"/>
                  <a:gd name="connsiteY1" fmla="*/ 0 h 1487740"/>
                  <a:gd name="connsiteX2" fmla="*/ 645458 w 645458"/>
                  <a:gd name="connsiteY2" fmla="*/ 1129553 h 1487740"/>
                  <a:gd name="connsiteX3" fmla="*/ 0 w 645458"/>
                  <a:gd name="connsiteY3" fmla="*/ 1129553 h 1487740"/>
                  <a:gd name="connsiteX0" fmla="*/ 13448 w 658906"/>
                  <a:gd name="connsiteY0" fmla="*/ 995083 h 1353270"/>
                  <a:gd name="connsiteX1" fmla="*/ 0 w 658906"/>
                  <a:gd name="connsiteY1" fmla="*/ 0 h 1353270"/>
                  <a:gd name="connsiteX2" fmla="*/ 658906 w 658906"/>
                  <a:gd name="connsiteY2" fmla="*/ 995083 h 1353270"/>
                  <a:gd name="connsiteX3" fmla="*/ 13448 w 658906"/>
                  <a:gd name="connsiteY3" fmla="*/ 995083 h 1353270"/>
                  <a:gd name="connsiteX0" fmla="*/ 104658 w 750116"/>
                  <a:gd name="connsiteY0" fmla="*/ 995083 h 1353270"/>
                  <a:gd name="connsiteX1" fmla="*/ 91210 w 750116"/>
                  <a:gd name="connsiteY1" fmla="*/ 0 h 1353270"/>
                  <a:gd name="connsiteX2" fmla="*/ 750116 w 750116"/>
                  <a:gd name="connsiteY2" fmla="*/ 995083 h 1353270"/>
                  <a:gd name="connsiteX3" fmla="*/ 104658 w 750116"/>
                  <a:gd name="connsiteY3" fmla="*/ 995083 h 1353270"/>
                  <a:gd name="connsiteX0" fmla="*/ 120684 w 766142"/>
                  <a:gd name="connsiteY0" fmla="*/ 995083 h 1353270"/>
                  <a:gd name="connsiteX1" fmla="*/ 107236 w 766142"/>
                  <a:gd name="connsiteY1" fmla="*/ 0 h 1353270"/>
                  <a:gd name="connsiteX2" fmla="*/ 766142 w 766142"/>
                  <a:gd name="connsiteY2" fmla="*/ 995083 h 1353270"/>
                  <a:gd name="connsiteX3" fmla="*/ 120684 w 766142"/>
                  <a:gd name="connsiteY3" fmla="*/ 995083 h 1353270"/>
                  <a:gd name="connsiteX0" fmla="*/ 120684 w 766142"/>
                  <a:gd name="connsiteY0" fmla="*/ 995083 h 1353270"/>
                  <a:gd name="connsiteX1" fmla="*/ 107236 w 766142"/>
                  <a:gd name="connsiteY1" fmla="*/ 0 h 1353270"/>
                  <a:gd name="connsiteX2" fmla="*/ 766142 w 766142"/>
                  <a:gd name="connsiteY2" fmla="*/ 995083 h 1353270"/>
                  <a:gd name="connsiteX3" fmla="*/ 120684 w 766142"/>
                  <a:gd name="connsiteY3" fmla="*/ 995083 h 1353270"/>
                  <a:gd name="connsiteX0" fmla="*/ 120684 w 766142"/>
                  <a:gd name="connsiteY0" fmla="*/ 995083 h 1353270"/>
                  <a:gd name="connsiteX1" fmla="*/ 107236 w 766142"/>
                  <a:gd name="connsiteY1" fmla="*/ 0 h 1353270"/>
                  <a:gd name="connsiteX2" fmla="*/ 766142 w 766142"/>
                  <a:gd name="connsiteY2" fmla="*/ 995083 h 1353270"/>
                  <a:gd name="connsiteX3" fmla="*/ 120684 w 766142"/>
                  <a:gd name="connsiteY3" fmla="*/ 995083 h 1353270"/>
                  <a:gd name="connsiteX0" fmla="*/ 309636 w 955094"/>
                  <a:gd name="connsiteY0" fmla="*/ 886741 h 1244928"/>
                  <a:gd name="connsiteX1" fmla="*/ 62171 w 955094"/>
                  <a:gd name="connsiteY1" fmla="*/ 0 h 1244928"/>
                  <a:gd name="connsiteX2" fmla="*/ 955094 w 955094"/>
                  <a:gd name="connsiteY2" fmla="*/ 886741 h 1244928"/>
                  <a:gd name="connsiteX3" fmla="*/ 309636 w 955094"/>
                  <a:gd name="connsiteY3" fmla="*/ 886741 h 1244928"/>
                  <a:gd name="connsiteX0" fmla="*/ 309636 w 955094"/>
                  <a:gd name="connsiteY0" fmla="*/ 898297 h 1256484"/>
                  <a:gd name="connsiteX1" fmla="*/ 62171 w 955094"/>
                  <a:gd name="connsiteY1" fmla="*/ 11556 h 1256484"/>
                  <a:gd name="connsiteX2" fmla="*/ 955094 w 955094"/>
                  <a:gd name="connsiteY2" fmla="*/ 898297 h 1256484"/>
                  <a:gd name="connsiteX3" fmla="*/ 309636 w 955094"/>
                  <a:gd name="connsiteY3" fmla="*/ 898297 h 1256484"/>
                  <a:gd name="connsiteX0" fmla="*/ 247465 w 892923"/>
                  <a:gd name="connsiteY0" fmla="*/ 898297 h 1256484"/>
                  <a:gd name="connsiteX1" fmla="*/ 0 w 892923"/>
                  <a:gd name="connsiteY1" fmla="*/ 11556 h 1256484"/>
                  <a:gd name="connsiteX2" fmla="*/ 892923 w 892923"/>
                  <a:gd name="connsiteY2" fmla="*/ 898297 h 1256484"/>
                  <a:gd name="connsiteX3" fmla="*/ 247465 w 892923"/>
                  <a:gd name="connsiteY3" fmla="*/ 898297 h 1256484"/>
                  <a:gd name="connsiteX0" fmla="*/ 684635 w 1330093"/>
                  <a:gd name="connsiteY0" fmla="*/ 656571 h 1014758"/>
                  <a:gd name="connsiteX1" fmla="*/ 0 w 1330093"/>
                  <a:gd name="connsiteY1" fmla="*/ 15737 h 1014758"/>
                  <a:gd name="connsiteX2" fmla="*/ 1330093 w 1330093"/>
                  <a:gd name="connsiteY2" fmla="*/ 656571 h 1014758"/>
                  <a:gd name="connsiteX3" fmla="*/ 684635 w 1330093"/>
                  <a:gd name="connsiteY3" fmla="*/ 656571 h 1014758"/>
                  <a:gd name="connsiteX0" fmla="*/ 684635 w 1330093"/>
                  <a:gd name="connsiteY0" fmla="*/ 656571 h 1014758"/>
                  <a:gd name="connsiteX1" fmla="*/ 0 w 1330093"/>
                  <a:gd name="connsiteY1" fmla="*/ 15737 h 1014758"/>
                  <a:gd name="connsiteX2" fmla="*/ 1330093 w 1330093"/>
                  <a:gd name="connsiteY2" fmla="*/ 656571 h 1014758"/>
                  <a:gd name="connsiteX3" fmla="*/ 684635 w 1330093"/>
                  <a:gd name="connsiteY3" fmla="*/ 656571 h 1014758"/>
                  <a:gd name="connsiteX0" fmla="*/ 684635 w 1330093"/>
                  <a:gd name="connsiteY0" fmla="*/ 656571 h 865723"/>
                  <a:gd name="connsiteX1" fmla="*/ 0 w 1330093"/>
                  <a:gd name="connsiteY1" fmla="*/ 15737 h 865723"/>
                  <a:gd name="connsiteX2" fmla="*/ 1330093 w 1330093"/>
                  <a:gd name="connsiteY2" fmla="*/ 656571 h 865723"/>
                  <a:gd name="connsiteX3" fmla="*/ 684635 w 1330093"/>
                  <a:gd name="connsiteY3" fmla="*/ 656571 h 865723"/>
                  <a:gd name="connsiteX0" fmla="*/ 684635 w 1701760"/>
                  <a:gd name="connsiteY0" fmla="*/ 647137 h 1751000"/>
                  <a:gd name="connsiteX1" fmla="*/ 0 w 1701760"/>
                  <a:gd name="connsiteY1" fmla="*/ 6303 h 1751000"/>
                  <a:gd name="connsiteX2" fmla="*/ 1701760 w 1701760"/>
                  <a:gd name="connsiteY2" fmla="*/ 1661686 h 1751000"/>
                  <a:gd name="connsiteX3" fmla="*/ 684635 w 1701760"/>
                  <a:gd name="connsiteY3" fmla="*/ 647137 h 1751000"/>
                  <a:gd name="connsiteX0" fmla="*/ 684635 w 1701760"/>
                  <a:gd name="connsiteY0" fmla="*/ 652005 h 1755868"/>
                  <a:gd name="connsiteX1" fmla="*/ 0 w 1701760"/>
                  <a:gd name="connsiteY1" fmla="*/ 11171 h 1755868"/>
                  <a:gd name="connsiteX2" fmla="*/ 1701760 w 1701760"/>
                  <a:gd name="connsiteY2" fmla="*/ 1666554 h 1755868"/>
                  <a:gd name="connsiteX3" fmla="*/ 684635 w 1701760"/>
                  <a:gd name="connsiteY3" fmla="*/ 652005 h 1755868"/>
                  <a:gd name="connsiteX0" fmla="*/ 684635 w 1450634"/>
                  <a:gd name="connsiteY0" fmla="*/ 697733 h 1023112"/>
                  <a:gd name="connsiteX1" fmla="*/ 0 w 1450634"/>
                  <a:gd name="connsiteY1" fmla="*/ 56899 h 1023112"/>
                  <a:gd name="connsiteX2" fmla="*/ 1450634 w 1450634"/>
                  <a:gd name="connsiteY2" fmla="*/ 848406 h 1023112"/>
                  <a:gd name="connsiteX3" fmla="*/ 684635 w 1450634"/>
                  <a:gd name="connsiteY3" fmla="*/ 697733 h 1023112"/>
                  <a:gd name="connsiteX0" fmla="*/ 795130 w 1561129"/>
                  <a:gd name="connsiteY0" fmla="*/ 494050 h 819429"/>
                  <a:gd name="connsiteX1" fmla="*/ 0 w 1561129"/>
                  <a:gd name="connsiteY1" fmla="*/ 144522 h 819429"/>
                  <a:gd name="connsiteX2" fmla="*/ 1561129 w 1561129"/>
                  <a:gd name="connsiteY2" fmla="*/ 644723 h 819429"/>
                  <a:gd name="connsiteX3" fmla="*/ 795130 w 1561129"/>
                  <a:gd name="connsiteY3" fmla="*/ 494050 h 819429"/>
                  <a:gd name="connsiteX0" fmla="*/ 698053 w 1561129"/>
                  <a:gd name="connsiteY0" fmla="*/ 607307 h 844147"/>
                  <a:gd name="connsiteX1" fmla="*/ 0 w 1561129"/>
                  <a:gd name="connsiteY1" fmla="*/ 144522 h 844147"/>
                  <a:gd name="connsiteX2" fmla="*/ 1561129 w 1561129"/>
                  <a:gd name="connsiteY2" fmla="*/ 644723 h 844147"/>
                  <a:gd name="connsiteX3" fmla="*/ 698053 w 1561129"/>
                  <a:gd name="connsiteY3" fmla="*/ 607307 h 8441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61129" h="844147">
                    <a:moveTo>
                      <a:pt x="698053" y="607307"/>
                    </a:moveTo>
                    <a:cubicBezTo>
                      <a:pt x="380426" y="445738"/>
                      <a:pt x="188026" y="309114"/>
                      <a:pt x="0" y="144522"/>
                    </a:cubicBezTo>
                    <a:cubicBezTo>
                      <a:pt x="423316" y="25516"/>
                      <a:pt x="1352845" y="-278983"/>
                      <a:pt x="1561129" y="644723"/>
                    </a:cubicBezTo>
                    <a:cubicBezTo>
                      <a:pt x="1426659" y="1101923"/>
                      <a:pt x="823547" y="633524"/>
                      <a:pt x="698053" y="607307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chemeClr val="accent6">
                      <a:shade val="30000"/>
                      <a:satMod val="115000"/>
                    </a:schemeClr>
                  </a:gs>
                  <a:gs pos="50000">
                    <a:schemeClr val="accent6">
                      <a:shade val="67500"/>
                      <a:satMod val="115000"/>
                    </a:schemeClr>
                  </a:gs>
                  <a:gs pos="100000">
                    <a:schemeClr val="accent6">
                      <a:shade val="100000"/>
                      <a:satMod val="115000"/>
                    </a:schemeClr>
                  </a:gs>
                </a:gsLst>
                <a:lin ang="5400000" scaled="1"/>
                <a:tileRect/>
              </a:gradFill>
              <a:ln>
                <a:noFill/>
              </a:ln>
            </p:spPr>
            <p:style>
              <a:lnRef idx="2">
                <a:schemeClr val="accent6">
                  <a:shade val="50000"/>
                </a:schemeClr>
              </a:lnRef>
              <a:fillRef idx="1">
                <a:schemeClr val="accent6"/>
              </a:fillRef>
              <a:effectRef idx="0">
                <a:schemeClr val="accent6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416" name="Isosceles Triangle 7"/>
              <p:cNvSpPr/>
              <p:nvPr/>
            </p:nvSpPr>
            <p:spPr>
              <a:xfrm rot="20481033" flipH="1">
                <a:off x="1240266" y="2454332"/>
                <a:ext cx="969075" cy="1032486"/>
              </a:xfrm>
              <a:custGeom>
                <a:avLst/>
                <a:gdLst>
                  <a:gd name="connsiteX0" fmla="*/ 0 w 346692"/>
                  <a:gd name="connsiteY0" fmla="*/ 736721 h 736721"/>
                  <a:gd name="connsiteX1" fmla="*/ 173346 w 346692"/>
                  <a:gd name="connsiteY1" fmla="*/ 0 h 736721"/>
                  <a:gd name="connsiteX2" fmla="*/ 346692 w 346692"/>
                  <a:gd name="connsiteY2" fmla="*/ 736721 h 736721"/>
                  <a:gd name="connsiteX3" fmla="*/ 0 w 346692"/>
                  <a:gd name="connsiteY3" fmla="*/ 736721 h 736721"/>
                  <a:gd name="connsiteX0" fmla="*/ 342358 w 689050"/>
                  <a:gd name="connsiteY0" fmla="*/ 819060 h 819060"/>
                  <a:gd name="connsiteX1" fmla="*/ 0 w 689050"/>
                  <a:gd name="connsiteY1" fmla="*/ 0 h 819060"/>
                  <a:gd name="connsiteX2" fmla="*/ 689050 w 689050"/>
                  <a:gd name="connsiteY2" fmla="*/ 819060 h 819060"/>
                  <a:gd name="connsiteX3" fmla="*/ 342358 w 689050"/>
                  <a:gd name="connsiteY3" fmla="*/ 819060 h 819060"/>
                  <a:gd name="connsiteX0" fmla="*/ 342358 w 689050"/>
                  <a:gd name="connsiteY0" fmla="*/ 819060 h 819060"/>
                  <a:gd name="connsiteX1" fmla="*/ 0 w 689050"/>
                  <a:gd name="connsiteY1" fmla="*/ 0 h 819060"/>
                  <a:gd name="connsiteX2" fmla="*/ 689050 w 689050"/>
                  <a:gd name="connsiteY2" fmla="*/ 819060 h 819060"/>
                  <a:gd name="connsiteX3" fmla="*/ 342358 w 689050"/>
                  <a:gd name="connsiteY3" fmla="*/ 819060 h 819060"/>
                  <a:gd name="connsiteX0" fmla="*/ 342358 w 689050"/>
                  <a:gd name="connsiteY0" fmla="*/ 819060 h 819060"/>
                  <a:gd name="connsiteX1" fmla="*/ 0 w 689050"/>
                  <a:gd name="connsiteY1" fmla="*/ 0 h 819060"/>
                  <a:gd name="connsiteX2" fmla="*/ 689050 w 689050"/>
                  <a:gd name="connsiteY2" fmla="*/ 819060 h 819060"/>
                  <a:gd name="connsiteX3" fmla="*/ 342358 w 689050"/>
                  <a:gd name="connsiteY3" fmla="*/ 819060 h 819060"/>
                  <a:gd name="connsiteX0" fmla="*/ 342358 w 689050"/>
                  <a:gd name="connsiteY0" fmla="*/ 819060 h 1071374"/>
                  <a:gd name="connsiteX1" fmla="*/ 0 w 689050"/>
                  <a:gd name="connsiteY1" fmla="*/ 0 h 1071374"/>
                  <a:gd name="connsiteX2" fmla="*/ 689050 w 689050"/>
                  <a:gd name="connsiteY2" fmla="*/ 819060 h 1071374"/>
                  <a:gd name="connsiteX3" fmla="*/ 342358 w 689050"/>
                  <a:gd name="connsiteY3" fmla="*/ 819060 h 1071374"/>
                  <a:gd name="connsiteX0" fmla="*/ 342358 w 732184"/>
                  <a:gd name="connsiteY0" fmla="*/ 819060 h 1118087"/>
                  <a:gd name="connsiteX1" fmla="*/ 0 w 732184"/>
                  <a:gd name="connsiteY1" fmla="*/ 0 h 1118087"/>
                  <a:gd name="connsiteX2" fmla="*/ 689050 w 732184"/>
                  <a:gd name="connsiteY2" fmla="*/ 819060 h 1118087"/>
                  <a:gd name="connsiteX3" fmla="*/ 342358 w 732184"/>
                  <a:gd name="connsiteY3" fmla="*/ 819060 h 1118087"/>
                  <a:gd name="connsiteX0" fmla="*/ 784391 w 1174217"/>
                  <a:gd name="connsiteY0" fmla="*/ 715052 h 1014079"/>
                  <a:gd name="connsiteX1" fmla="*/ 0 w 1174217"/>
                  <a:gd name="connsiteY1" fmla="*/ 0 h 1014079"/>
                  <a:gd name="connsiteX2" fmla="*/ 1131083 w 1174217"/>
                  <a:gd name="connsiteY2" fmla="*/ 715052 h 1014079"/>
                  <a:gd name="connsiteX3" fmla="*/ 784391 w 1174217"/>
                  <a:gd name="connsiteY3" fmla="*/ 715052 h 1014079"/>
                  <a:gd name="connsiteX0" fmla="*/ 784391 w 1174217"/>
                  <a:gd name="connsiteY0" fmla="*/ 729948 h 1028975"/>
                  <a:gd name="connsiteX1" fmla="*/ 0 w 1174217"/>
                  <a:gd name="connsiteY1" fmla="*/ 14896 h 1028975"/>
                  <a:gd name="connsiteX2" fmla="*/ 1131083 w 1174217"/>
                  <a:gd name="connsiteY2" fmla="*/ 729948 h 1028975"/>
                  <a:gd name="connsiteX3" fmla="*/ 784391 w 1174217"/>
                  <a:gd name="connsiteY3" fmla="*/ 729948 h 1028975"/>
                  <a:gd name="connsiteX0" fmla="*/ 784391 w 1174217"/>
                  <a:gd name="connsiteY0" fmla="*/ 729948 h 1028975"/>
                  <a:gd name="connsiteX1" fmla="*/ 0 w 1174217"/>
                  <a:gd name="connsiteY1" fmla="*/ 14896 h 1028975"/>
                  <a:gd name="connsiteX2" fmla="*/ 1131083 w 1174217"/>
                  <a:gd name="connsiteY2" fmla="*/ 729948 h 1028975"/>
                  <a:gd name="connsiteX3" fmla="*/ 784391 w 1174217"/>
                  <a:gd name="connsiteY3" fmla="*/ 729948 h 1028975"/>
                  <a:gd name="connsiteX0" fmla="*/ 451797 w 841623"/>
                  <a:gd name="connsiteY0" fmla="*/ 839997 h 1139024"/>
                  <a:gd name="connsiteX1" fmla="*/ 0 w 841623"/>
                  <a:gd name="connsiteY1" fmla="*/ 12696 h 1139024"/>
                  <a:gd name="connsiteX2" fmla="*/ 798489 w 841623"/>
                  <a:gd name="connsiteY2" fmla="*/ 839997 h 1139024"/>
                  <a:gd name="connsiteX3" fmla="*/ 451797 w 841623"/>
                  <a:gd name="connsiteY3" fmla="*/ 839997 h 1139024"/>
                  <a:gd name="connsiteX0" fmla="*/ 478123 w 867949"/>
                  <a:gd name="connsiteY0" fmla="*/ 839997 h 1139024"/>
                  <a:gd name="connsiteX1" fmla="*/ 26326 w 867949"/>
                  <a:gd name="connsiteY1" fmla="*/ 12696 h 1139024"/>
                  <a:gd name="connsiteX2" fmla="*/ 824815 w 867949"/>
                  <a:gd name="connsiteY2" fmla="*/ 839997 h 1139024"/>
                  <a:gd name="connsiteX3" fmla="*/ 478123 w 867949"/>
                  <a:gd name="connsiteY3" fmla="*/ 839997 h 1139024"/>
                  <a:gd name="connsiteX0" fmla="*/ 579249 w 969075"/>
                  <a:gd name="connsiteY0" fmla="*/ 733459 h 1032486"/>
                  <a:gd name="connsiteX1" fmla="*/ 22335 w 969075"/>
                  <a:gd name="connsiteY1" fmla="*/ 14815 h 1032486"/>
                  <a:gd name="connsiteX2" fmla="*/ 925941 w 969075"/>
                  <a:gd name="connsiteY2" fmla="*/ 733459 h 1032486"/>
                  <a:gd name="connsiteX3" fmla="*/ 579249 w 969075"/>
                  <a:gd name="connsiteY3" fmla="*/ 733459 h 10324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69075" h="1032486">
                    <a:moveTo>
                      <a:pt x="579249" y="733459"/>
                    </a:moveTo>
                    <a:cubicBezTo>
                      <a:pt x="465130" y="460439"/>
                      <a:pt x="-120638" y="424625"/>
                      <a:pt x="22335" y="14815"/>
                    </a:cubicBezTo>
                    <a:cubicBezTo>
                      <a:pt x="841395" y="-97859"/>
                      <a:pt x="696258" y="460439"/>
                      <a:pt x="925941" y="733459"/>
                    </a:cubicBezTo>
                    <a:cubicBezTo>
                      <a:pt x="1040060" y="919806"/>
                      <a:pt x="928830" y="1301167"/>
                      <a:pt x="579249" y="733459"/>
                    </a:cubicBezTo>
                    <a:close/>
                  </a:path>
                </a:pathLst>
              </a:custGeom>
              <a:gradFill>
                <a:gsLst>
                  <a:gs pos="96552">
                    <a:schemeClr val="bg1"/>
                  </a:gs>
                  <a:gs pos="50000">
                    <a:srgbClr val="FFCCFF"/>
                  </a:gs>
                </a:gsLst>
                <a:lin ang="5400000" scaled="1"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417" name="Isosceles Triangle 7"/>
              <p:cNvSpPr/>
              <p:nvPr/>
            </p:nvSpPr>
            <p:spPr>
              <a:xfrm rot="1486004">
                <a:off x="799198" y="2384306"/>
                <a:ext cx="853406" cy="1058790"/>
              </a:xfrm>
              <a:custGeom>
                <a:avLst/>
                <a:gdLst>
                  <a:gd name="connsiteX0" fmla="*/ 0 w 346692"/>
                  <a:gd name="connsiteY0" fmla="*/ 736721 h 736721"/>
                  <a:gd name="connsiteX1" fmla="*/ 173346 w 346692"/>
                  <a:gd name="connsiteY1" fmla="*/ 0 h 736721"/>
                  <a:gd name="connsiteX2" fmla="*/ 346692 w 346692"/>
                  <a:gd name="connsiteY2" fmla="*/ 736721 h 736721"/>
                  <a:gd name="connsiteX3" fmla="*/ 0 w 346692"/>
                  <a:gd name="connsiteY3" fmla="*/ 736721 h 736721"/>
                  <a:gd name="connsiteX0" fmla="*/ 342358 w 689050"/>
                  <a:gd name="connsiteY0" fmla="*/ 819060 h 819060"/>
                  <a:gd name="connsiteX1" fmla="*/ 0 w 689050"/>
                  <a:gd name="connsiteY1" fmla="*/ 0 h 819060"/>
                  <a:gd name="connsiteX2" fmla="*/ 689050 w 689050"/>
                  <a:gd name="connsiteY2" fmla="*/ 819060 h 819060"/>
                  <a:gd name="connsiteX3" fmla="*/ 342358 w 689050"/>
                  <a:gd name="connsiteY3" fmla="*/ 819060 h 819060"/>
                  <a:gd name="connsiteX0" fmla="*/ 342358 w 689050"/>
                  <a:gd name="connsiteY0" fmla="*/ 819060 h 819060"/>
                  <a:gd name="connsiteX1" fmla="*/ 0 w 689050"/>
                  <a:gd name="connsiteY1" fmla="*/ 0 h 819060"/>
                  <a:gd name="connsiteX2" fmla="*/ 689050 w 689050"/>
                  <a:gd name="connsiteY2" fmla="*/ 819060 h 819060"/>
                  <a:gd name="connsiteX3" fmla="*/ 342358 w 689050"/>
                  <a:gd name="connsiteY3" fmla="*/ 819060 h 819060"/>
                  <a:gd name="connsiteX0" fmla="*/ 342358 w 689050"/>
                  <a:gd name="connsiteY0" fmla="*/ 819060 h 819060"/>
                  <a:gd name="connsiteX1" fmla="*/ 0 w 689050"/>
                  <a:gd name="connsiteY1" fmla="*/ 0 h 819060"/>
                  <a:gd name="connsiteX2" fmla="*/ 689050 w 689050"/>
                  <a:gd name="connsiteY2" fmla="*/ 819060 h 819060"/>
                  <a:gd name="connsiteX3" fmla="*/ 342358 w 689050"/>
                  <a:gd name="connsiteY3" fmla="*/ 819060 h 819060"/>
                  <a:gd name="connsiteX0" fmla="*/ 342358 w 689050"/>
                  <a:gd name="connsiteY0" fmla="*/ 819060 h 1071374"/>
                  <a:gd name="connsiteX1" fmla="*/ 0 w 689050"/>
                  <a:gd name="connsiteY1" fmla="*/ 0 h 1071374"/>
                  <a:gd name="connsiteX2" fmla="*/ 689050 w 689050"/>
                  <a:gd name="connsiteY2" fmla="*/ 819060 h 1071374"/>
                  <a:gd name="connsiteX3" fmla="*/ 342358 w 689050"/>
                  <a:gd name="connsiteY3" fmla="*/ 819060 h 1071374"/>
                  <a:gd name="connsiteX0" fmla="*/ 342358 w 732184"/>
                  <a:gd name="connsiteY0" fmla="*/ 819060 h 1118087"/>
                  <a:gd name="connsiteX1" fmla="*/ 0 w 732184"/>
                  <a:gd name="connsiteY1" fmla="*/ 0 h 1118087"/>
                  <a:gd name="connsiteX2" fmla="*/ 689050 w 732184"/>
                  <a:gd name="connsiteY2" fmla="*/ 819060 h 1118087"/>
                  <a:gd name="connsiteX3" fmla="*/ 342358 w 732184"/>
                  <a:gd name="connsiteY3" fmla="*/ 819060 h 1118087"/>
                  <a:gd name="connsiteX0" fmla="*/ 784391 w 1174217"/>
                  <a:gd name="connsiteY0" fmla="*/ 715052 h 1014079"/>
                  <a:gd name="connsiteX1" fmla="*/ 0 w 1174217"/>
                  <a:gd name="connsiteY1" fmla="*/ 0 h 1014079"/>
                  <a:gd name="connsiteX2" fmla="*/ 1131083 w 1174217"/>
                  <a:gd name="connsiteY2" fmla="*/ 715052 h 1014079"/>
                  <a:gd name="connsiteX3" fmla="*/ 784391 w 1174217"/>
                  <a:gd name="connsiteY3" fmla="*/ 715052 h 1014079"/>
                  <a:gd name="connsiteX0" fmla="*/ 784391 w 1174217"/>
                  <a:gd name="connsiteY0" fmla="*/ 729948 h 1028975"/>
                  <a:gd name="connsiteX1" fmla="*/ 0 w 1174217"/>
                  <a:gd name="connsiteY1" fmla="*/ 14896 h 1028975"/>
                  <a:gd name="connsiteX2" fmla="*/ 1131083 w 1174217"/>
                  <a:gd name="connsiteY2" fmla="*/ 729948 h 1028975"/>
                  <a:gd name="connsiteX3" fmla="*/ 784391 w 1174217"/>
                  <a:gd name="connsiteY3" fmla="*/ 729948 h 1028975"/>
                  <a:gd name="connsiteX0" fmla="*/ 784391 w 1174217"/>
                  <a:gd name="connsiteY0" fmla="*/ 729948 h 1028975"/>
                  <a:gd name="connsiteX1" fmla="*/ 0 w 1174217"/>
                  <a:gd name="connsiteY1" fmla="*/ 14896 h 1028975"/>
                  <a:gd name="connsiteX2" fmla="*/ 1131083 w 1174217"/>
                  <a:gd name="connsiteY2" fmla="*/ 729948 h 1028975"/>
                  <a:gd name="connsiteX3" fmla="*/ 784391 w 1174217"/>
                  <a:gd name="connsiteY3" fmla="*/ 729948 h 1028975"/>
                  <a:gd name="connsiteX0" fmla="*/ 451797 w 841623"/>
                  <a:gd name="connsiteY0" fmla="*/ 839997 h 1139024"/>
                  <a:gd name="connsiteX1" fmla="*/ 0 w 841623"/>
                  <a:gd name="connsiteY1" fmla="*/ 12696 h 1139024"/>
                  <a:gd name="connsiteX2" fmla="*/ 798489 w 841623"/>
                  <a:gd name="connsiteY2" fmla="*/ 839997 h 1139024"/>
                  <a:gd name="connsiteX3" fmla="*/ 451797 w 841623"/>
                  <a:gd name="connsiteY3" fmla="*/ 839997 h 1139024"/>
                  <a:gd name="connsiteX0" fmla="*/ 478123 w 867949"/>
                  <a:gd name="connsiteY0" fmla="*/ 839997 h 1139024"/>
                  <a:gd name="connsiteX1" fmla="*/ 26326 w 867949"/>
                  <a:gd name="connsiteY1" fmla="*/ 12696 h 1139024"/>
                  <a:gd name="connsiteX2" fmla="*/ 824815 w 867949"/>
                  <a:gd name="connsiteY2" fmla="*/ 839997 h 1139024"/>
                  <a:gd name="connsiteX3" fmla="*/ 478123 w 867949"/>
                  <a:gd name="connsiteY3" fmla="*/ 839997 h 1139024"/>
                  <a:gd name="connsiteX0" fmla="*/ 478123 w 943586"/>
                  <a:gd name="connsiteY0" fmla="*/ 839800 h 1142956"/>
                  <a:gd name="connsiteX1" fmla="*/ 26326 w 943586"/>
                  <a:gd name="connsiteY1" fmla="*/ 12499 h 1142956"/>
                  <a:gd name="connsiteX2" fmla="*/ 911198 w 943586"/>
                  <a:gd name="connsiteY2" fmla="*/ 851810 h 1142956"/>
                  <a:gd name="connsiteX3" fmla="*/ 478123 w 943586"/>
                  <a:gd name="connsiteY3" fmla="*/ 839800 h 1142956"/>
                  <a:gd name="connsiteX0" fmla="*/ 387943 w 853406"/>
                  <a:gd name="connsiteY0" fmla="*/ 755634 h 1058790"/>
                  <a:gd name="connsiteX1" fmla="*/ 31382 w 853406"/>
                  <a:gd name="connsiteY1" fmla="*/ 14062 h 1058790"/>
                  <a:gd name="connsiteX2" fmla="*/ 821018 w 853406"/>
                  <a:gd name="connsiteY2" fmla="*/ 767644 h 1058790"/>
                  <a:gd name="connsiteX3" fmla="*/ 387943 w 853406"/>
                  <a:gd name="connsiteY3" fmla="*/ 755634 h 10587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53406" h="1058790">
                    <a:moveTo>
                      <a:pt x="387943" y="755634"/>
                    </a:moveTo>
                    <a:cubicBezTo>
                      <a:pt x="273824" y="482614"/>
                      <a:pt x="-111591" y="423872"/>
                      <a:pt x="31382" y="14062"/>
                    </a:cubicBezTo>
                    <a:cubicBezTo>
                      <a:pt x="850442" y="-98612"/>
                      <a:pt x="591335" y="494624"/>
                      <a:pt x="821018" y="767644"/>
                    </a:cubicBezTo>
                    <a:cubicBezTo>
                      <a:pt x="935137" y="953991"/>
                      <a:pt x="737524" y="1323342"/>
                      <a:pt x="387943" y="755634"/>
                    </a:cubicBezTo>
                    <a:close/>
                  </a:path>
                </a:pathLst>
              </a:custGeom>
              <a:gradFill>
                <a:gsLst>
                  <a:gs pos="96552">
                    <a:schemeClr val="bg1"/>
                  </a:gs>
                  <a:gs pos="0">
                    <a:srgbClr val="FFCCFF"/>
                  </a:gs>
                </a:gsLst>
                <a:lin ang="5400000" scaled="1"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418" name="Isosceles Triangle 7"/>
              <p:cNvSpPr/>
              <p:nvPr/>
            </p:nvSpPr>
            <p:spPr>
              <a:xfrm rot="1118967">
                <a:off x="435292" y="2600241"/>
                <a:ext cx="952624" cy="930832"/>
              </a:xfrm>
              <a:custGeom>
                <a:avLst/>
                <a:gdLst>
                  <a:gd name="connsiteX0" fmla="*/ 0 w 346692"/>
                  <a:gd name="connsiteY0" fmla="*/ 736721 h 736721"/>
                  <a:gd name="connsiteX1" fmla="*/ 173346 w 346692"/>
                  <a:gd name="connsiteY1" fmla="*/ 0 h 736721"/>
                  <a:gd name="connsiteX2" fmla="*/ 346692 w 346692"/>
                  <a:gd name="connsiteY2" fmla="*/ 736721 h 736721"/>
                  <a:gd name="connsiteX3" fmla="*/ 0 w 346692"/>
                  <a:gd name="connsiteY3" fmla="*/ 736721 h 736721"/>
                  <a:gd name="connsiteX0" fmla="*/ 342358 w 689050"/>
                  <a:gd name="connsiteY0" fmla="*/ 819060 h 819060"/>
                  <a:gd name="connsiteX1" fmla="*/ 0 w 689050"/>
                  <a:gd name="connsiteY1" fmla="*/ 0 h 819060"/>
                  <a:gd name="connsiteX2" fmla="*/ 689050 w 689050"/>
                  <a:gd name="connsiteY2" fmla="*/ 819060 h 819060"/>
                  <a:gd name="connsiteX3" fmla="*/ 342358 w 689050"/>
                  <a:gd name="connsiteY3" fmla="*/ 819060 h 819060"/>
                  <a:gd name="connsiteX0" fmla="*/ 342358 w 689050"/>
                  <a:gd name="connsiteY0" fmla="*/ 819060 h 819060"/>
                  <a:gd name="connsiteX1" fmla="*/ 0 w 689050"/>
                  <a:gd name="connsiteY1" fmla="*/ 0 h 819060"/>
                  <a:gd name="connsiteX2" fmla="*/ 689050 w 689050"/>
                  <a:gd name="connsiteY2" fmla="*/ 819060 h 819060"/>
                  <a:gd name="connsiteX3" fmla="*/ 342358 w 689050"/>
                  <a:gd name="connsiteY3" fmla="*/ 819060 h 819060"/>
                  <a:gd name="connsiteX0" fmla="*/ 342358 w 689050"/>
                  <a:gd name="connsiteY0" fmla="*/ 819060 h 819060"/>
                  <a:gd name="connsiteX1" fmla="*/ 0 w 689050"/>
                  <a:gd name="connsiteY1" fmla="*/ 0 h 819060"/>
                  <a:gd name="connsiteX2" fmla="*/ 689050 w 689050"/>
                  <a:gd name="connsiteY2" fmla="*/ 819060 h 819060"/>
                  <a:gd name="connsiteX3" fmla="*/ 342358 w 689050"/>
                  <a:gd name="connsiteY3" fmla="*/ 819060 h 819060"/>
                  <a:gd name="connsiteX0" fmla="*/ 342358 w 689050"/>
                  <a:gd name="connsiteY0" fmla="*/ 819060 h 1071374"/>
                  <a:gd name="connsiteX1" fmla="*/ 0 w 689050"/>
                  <a:gd name="connsiteY1" fmla="*/ 0 h 1071374"/>
                  <a:gd name="connsiteX2" fmla="*/ 689050 w 689050"/>
                  <a:gd name="connsiteY2" fmla="*/ 819060 h 1071374"/>
                  <a:gd name="connsiteX3" fmla="*/ 342358 w 689050"/>
                  <a:gd name="connsiteY3" fmla="*/ 819060 h 1071374"/>
                  <a:gd name="connsiteX0" fmla="*/ 342358 w 732184"/>
                  <a:gd name="connsiteY0" fmla="*/ 819060 h 1118087"/>
                  <a:gd name="connsiteX1" fmla="*/ 0 w 732184"/>
                  <a:gd name="connsiteY1" fmla="*/ 0 h 1118087"/>
                  <a:gd name="connsiteX2" fmla="*/ 689050 w 732184"/>
                  <a:gd name="connsiteY2" fmla="*/ 819060 h 1118087"/>
                  <a:gd name="connsiteX3" fmla="*/ 342358 w 732184"/>
                  <a:gd name="connsiteY3" fmla="*/ 819060 h 1118087"/>
                  <a:gd name="connsiteX0" fmla="*/ 784391 w 1174217"/>
                  <a:gd name="connsiteY0" fmla="*/ 715052 h 1014079"/>
                  <a:gd name="connsiteX1" fmla="*/ 0 w 1174217"/>
                  <a:gd name="connsiteY1" fmla="*/ 0 h 1014079"/>
                  <a:gd name="connsiteX2" fmla="*/ 1131083 w 1174217"/>
                  <a:gd name="connsiteY2" fmla="*/ 715052 h 1014079"/>
                  <a:gd name="connsiteX3" fmla="*/ 784391 w 1174217"/>
                  <a:gd name="connsiteY3" fmla="*/ 715052 h 1014079"/>
                  <a:gd name="connsiteX0" fmla="*/ 784391 w 1174217"/>
                  <a:gd name="connsiteY0" fmla="*/ 729948 h 1028975"/>
                  <a:gd name="connsiteX1" fmla="*/ 0 w 1174217"/>
                  <a:gd name="connsiteY1" fmla="*/ 14896 h 1028975"/>
                  <a:gd name="connsiteX2" fmla="*/ 1131083 w 1174217"/>
                  <a:gd name="connsiteY2" fmla="*/ 729948 h 1028975"/>
                  <a:gd name="connsiteX3" fmla="*/ 784391 w 1174217"/>
                  <a:gd name="connsiteY3" fmla="*/ 729948 h 1028975"/>
                  <a:gd name="connsiteX0" fmla="*/ 784391 w 1174217"/>
                  <a:gd name="connsiteY0" fmla="*/ 729948 h 1028975"/>
                  <a:gd name="connsiteX1" fmla="*/ 0 w 1174217"/>
                  <a:gd name="connsiteY1" fmla="*/ 14896 h 1028975"/>
                  <a:gd name="connsiteX2" fmla="*/ 1131083 w 1174217"/>
                  <a:gd name="connsiteY2" fmla="*/ 729948 h 1028975"/>
                  <a:gd name="connsiteX3" fmla="*/ 784391 w 1174217"/>
                  <a:gd name="connsiteY3" fmla="*/ 729948 h 1028975"/>
                  <a:gd name="connsiteX0" fmla="*/ 712587 w 1102413"/>
                  <a:gd name="connsiteY0" fmla="*/ 589207 h 888234"/>
                  <a:gd name="connsiteX1" fmla="*/ 0 w 1102413"/>
                  <a:gd name="connsiteY1" fmla="*/ 19152 h 888234"/>
                  <a:gd name="connsiteX2" fmla="*/ 1059279 w 1102413"/>
                  <a:gd name="connsiteY2" fmla="*/ 589207 h 888234"/>
                  <a:gd name="connsiteX3" fmla="*/ 712587 w 1102413"/>
                  <a:gd name="connsiteY3" fmla="*/ 589207 h 888234"/>
                  <a:gd name="connsiteX0" fmla="*/ 715306 w 1105132"/>
                  <a:gd name="connsiteY0" fmla="*/ 589207 h 888234"/>
                  <a:gd name="connsiteX1" fmla="*/ 2719 w 1105132"/>
                  <a:gd name="connsiteY1" fmla="*/ 19152 h 888234"/>
                  <a:gd name="connsiteX2" fmla="*/ 1061998 w 1105132"/>
                  <a:gd name="connsiteY2" fmla="*/ 589207 h 888234"/>
                  <a:gd name="connsiteX3" fmla="*/ 715306 w 1105132"/>
                  <a:gd name="connsiteY3" fmla="*/ 589207 h 888234"/>
                  <a:gd name="connsiteX0" fmla="*/ 681369 w 1071195"/>
                  <a:gd name="connsiteY0" fmla="*/ 635647 h 934674"/>
                  <a:gd name="connsiteX1" fmla="*/ 2863 w 1071195"/>
                  <a:gd name="connsiteY1" fmla="*/ 17500 h 934674"/>
                  <a:gd name="connsiteX2" fmla="*/ 1028061 w 1071195"/>
                  <a:gd name="connsiteY2" fmla="*/ 635647 h 934674"/>
                  <a:gd name="connsiteX3" fmla="*/ 681369 w 1071195"/>
                  <a:gd name="connsiteY3" fmla="*/ 635647 h 934674"/>
                  <a:gd name="connsiteX0" fmla="*/ 562798 w 952624"/>
                  <a:gd name="connsiteY0" fmla="*/ 631805 h 930832"/>
                  <a:gd name="connsiteX1" fmla="*/ 3504 w 952624"/>
                  <a:gd name="connsiteY1" fmla="*/ 17627 h 930832"/>
                  <a:gd name="connsiteX2" fmla="*/ 909490 w 952624"/>
                  <a:gd name="connsiteY2" fmla="*/ 631805 h 930832"/>
                  <a:gd name="connsiteX3" fmla="*/ 562798 w 952624"/>
                  <a:gd name="connsiteY3" fmla="*/ 631805 h 9308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52624" h="930832">
                    <a:moveTo>
                      <a:pt x="562798" y="631805"/>
                    </a:moveTo>
                    <a:cubicBezTo>
                      <a:pt x="448679" y="358785"/>
                      <a:pt x="-46261" y="432570"/>
                      <a:pt x="3504" y="17627"/>
                    </a:cubicBezTo>
                    <a:cubicBezTo>
                      <a:pt x="822564" y="-95047"/>
                      <a:pt x="679807" y="358785"/>
                      <a:pt x="909490" y="631805"/>
                    </a:cubicBezTo>
                    <a:cubicBezTo>
                      <a:pt x="1023609" y="818152"/>
                      <a:pt x="912379" y="1199513"/>
                      <a:pt x="562798" y="631805"/>
                    </a:cubicBezTo>
                    <a:close/>
                  </a:path>
                </a:pathLst>
              </a:custGeom>
              <a:gradFill>
                <a:gsLst>
                  <a:gs pos="96552">
                    <a:schemeClr val="bg1"/>
                  </a:gs>
                  <a:gs pos="0">
                    <a:srgbClr val="FFCCFF"/>
                  </a:gs>
                </a:gsLst>
                <a:lin ang="5400000" scaled="1"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419" name="Isosceles Triangle 7"/>
              <p:cNvSpPr/>
              <p:nvPr/>
            </p:nvSpPr>
            <p:spPr>
              <a:xfrm rot="1590796" flipH="1">
                <a:off x="1480096" y="2702290"/>
                <a:ext cx="732681" cy="1022878"/>
              </a:xfrm>
              <a:custGeom>
                <a:avLst/>
                <a:gdLst>
                  <a:gd name="connsiteX0" fmla="*/ 0 w 346692"/>
                  <a:gd name="connsiteY0" fmla="*/ 736721 h 736721"/>
                  <a:gd name="connsiteX1" fmla="*/ 173346 w 346692"/>
                  <a:gd name="connsiteY1" fmla="*/ 0 h 736721"/>
                  <a:gd name="connsiteX2" fmla="*/ 346692 w 346692"/>
                  <a:gd name="connsiteY2" fmla="*/ 736721 h 736721"/>
                  <a:gd name="connsiteX3" fmla="*/ 0 w 346692"/>
                  <a:gd name="connsiteY3" fmla="*/ 736721 h 736721"/>
                  <a:gd name="connsiteX0" fmla="*/ 342358 w 689050"/>
                  <a:gd name="connsiteY0" fmla="*/ 819060 h 819060"/>
                  <a:gd name="connsiteX1" fmla="*/ 0 w 689050"/>
                  <a:gd name="connsiteY1" fmla="*/ 0 h 819060"/>
                  <a:gd name="connsiteX2" fmla="*/ 689050 w 689050"/>
                  <a:gd name="connsiteY2" fmla="*/ 819060 h 819060"/>
                  <a:gd name="connsiteX3" fmla="*/ 342358 w 689050"/>
                  <a:gd name="connsiteY3" fmla="*/ 819060 h 819060"/>
                  <a:gd name="connsiteX0" fmla="*/ 342358 w 689050"/>
                  <a:gd name="connsiteY0" fmla="*/ 819060 h 819060"/>
                  <a:gd name="connsiteX1" fmla="*/ 0 w 689050"/>
                  <a:gd name="connsiteY1" fmla="*/ 0 h 819060"/>
                  <a:gd name="connsiteX2" fmla="*/ 689050 w 689050"/>
                  <a:gd name="connsiteY2" fmla="*/ 819060 h 819060"/>
                  <a:gd name="connsiteX3" fmla="*/ 342358 w 689050"/>
                  <a:gd name="connsiteY3" fmla="*/ 819060 h 819060"/>
                  <a:gd name="connsiteX0" fmla="*/ 342358 w 689050"/>
                  <a:gd name="connsiteY0" fmla="*/ 819060 h 819060"/>
                  <a:gd name="connsiteX1" fmla="*/ 0 w 689050"/>
                  <a:gd name="connsiteY1" fmla="*/ 0 h 819060"/>
                  <a:gd name="connsiteX2" fmla="*/ 689050 w 689050"/>
                  <a:gd name="connsiteY2" fmla="*/ 819060 h 819060"/>
                  <a:gd name="connsiteX3" fmla="*/ 342358 w 689050"/>
                  <a:gd name="connsiteY3" fmla="*/ 819060 h 819060"/>
                  <a:gd name="connsiteX0" fmla="*/ 342358 w 689050"/>
                  <a:gd name="connsiteY0" fmla="*/ 819060 h 1071374"/>
                  <a:gd name="connsiteX1" fmla="*/ 0 w 689050"/>
                  <a:gd name="connsiteY1" fmla="*/ 0 h 1071374"/>
                  <a:gd name="connsiteX2" fmla="*/ 689050 w 689050"/>
                  <a:gd name="connsiteY2" fmla="*/ 819060 h 1071374"/>
                  <a:gd name="connsiteX3" fmla="*/ 342358 w 689050"/>
                  <a:gd name="connsiteY3" fmla="*/ 819060 h 1071374"/>
                  <a:gd name="connsiteX0" fmla="*/ 342358 w 732184"/>
                  <a:gd name="connsiteY0" fmla="*/ 819060 h 1118087"/>
                  <a:gd name="connsiteX1" fmla="*/ 0 w 732184"/>
                  <a:gd name="connsiteY1" fmla="*/ 0 h 1118087"/>
                  <a:gd name="connsiteX2" fmla="*/ 689050 w 732184"/>
                  <a:gd name="connsiteY2" fmla="*/ 819060 h 1118087"/>
                  <a:gd name="connsiteX3" fmla="*/ 342358 w 732184"/>
                  <a:gd name="connsiteY3" fmla="*/ 819060 h 1118087"/>
                  <a:gd name="connsiteX0" fmla="*/ 784391 w 1174217"/>
                  <a:gd name="connsiteY0" fmla="*/ 715052 h 1014079"/>
                  <a:gd name="connsiteX1" fmla="*/ 0 w 1174217"/>
                  <a:gd name="connsiteY1" fmla="*/ 0 h 1014079"/>
                  <a:gd name="connsiteX2" fmla="*/ 1131083 w 1174217"/>
                  <a:gd name="connsiteY2" fmla="*/ 715052 h 1014079"/>
                  <a:gd name="connsiteX3" fmla="*/ 784391 w 1174217"/>
                  <a:gd name="connsiteY3" fmla="*/ 715052 h 1014079"/>
                  <a:gd name="connsiteX0" fmla="*/ 784391 w 1174217"/>
                  <a:gd name="connsiteY0" fmla="*/ 729948 h 1028975"/>
                  <a:gd name="connsiteX1" fmla="*/ 0 w 1174217"/>
                  <a:gd name="connsiteY1" fmla="*/ 14896 h 1028975"/>
                  <a:gd name="connsiteX2" fmla="*/ 1131083 w 1174217"/>
                  <a:gd name="connsiteY2" fmla="*/ 729948 h 1028975"/>
                  <a:gd name="connsiteX3" fmla="*/ 784391 w 1174217"/>
                  <a:gd name="connsiteY3" fmla="*/ 729948 h 1028975"/>
                  <a:gd name="connsiteX0" fmla="*/ 784391 w 1174217"/>
                  <a:gd name="connsiteY0" fmla="*/ 729948 h 1028975"/>
                  <a:gd name="connsiteX1" fmla="*/ 0 w 1174217"/>
                  <a:gd name="connsiteY1" fmla="*/ 14896 h 1028975"/>
                  <a:gd name="connsiteX2" fmla="*/ 1131083 w 1174217"/>
                  <a:gd name="connsiteY2" fmla="*/ 729948 h 1028975"/>
                  <a:gd name="connsiteX3" fmla="*/ 784391 w 1174217"/>
                  <a:gd name="connsiteY3" fmla="*/ 729948 h 1028975"/>
                  <a:gd name="connsiteX0" fmla="*/ 451797 w 841623"/>
                  <a:gd name="connsiteY0" fmla="*/ 839997 h 1139024"/>
                  <a:gd name="connsiteX1" fmla="*/ 0 w 841623"/>
                  <a:gd name="connsiteY1" fmla="*/ 12696 h 1139024"/>
                  <a:gd name="connsiteX2" fmla="*/ 798489 w 841623"/>
                  <a:gd name="connsiteY2" fmla="*/ 839997 h 1139024"/>
                  <a:gd name="connsiteX3" fmla="*/ 451797 w 841623"/>
                  <a:gd name="connsiteY3" fmla="*/ 839997 h 1139024"/>
                  <a:gd name="connsiteX0" fmla="*/ 478123 w 867949"/>
                  <a:gd name="connsiteY0" fmla="*/ 839997 h 1139024"/>
                  <a:gd name="connsiteX1" fmla="*/ 26326 w 867949"/>
                  <a:gd name="connsiteY1" fmla="*/ 12696 h 1139024"/>
                  <a:gd name="connsiteX2" fmla="*/ 824815 w 867949"/>
                  <a:gd name="connsiteY2" fmla="*/ 839997 h 1139024"/>
                  <a:gd name="connsiteX3" fmla="*/ 478123 w 867949"/>
                  <a:gd name="connsiteY3" fmla="*/ 839997 h 1139024"/>
                  <a:gd name="connsiteX0" fmla="*/ 342855 w 732681"/>
                  <a:gd name="connsiteY0" fmla="*/ 723851 h 1022878"/>
                  <a:gd name="connsiteX1" fmla="*/ 34760 w 732681"/>
                  <a:gd name="connsiteY1" fmla="*/ 15042 h 1022878"/>
                  <a:gd name="connsiteX2" fmla="*/ 689547 w 732681"/>
                  <a:gd name="connsiteY2" fmla="*/ 723851 h 1022878"/>
                  <a:gd name="connsiteX3" fmla="*/ 342855 w 732681"/>
                  <a:gd name="connsiteY3" fmla="*/ 723851 h 10228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32681" h="1022878">
                    <a:moveTo>
                      <a:pt x="342855" y="723851"/>
                    </a:moveTo>
                    <a:cubicBezTo>
                      <a:pt x="228736" y="450831"/>
                      <a:pt x="-108213" y="424852"/>
                      <a:pt x="34760" y="15042"/>
                    </a:cubicBezTo>
                    <a:cubicBezTo>
                      <a:pt x="853820" y="-97632"/>
                      <a:pt x="459864" y="450831"/>
                      <a:pt x="689547" y="723851"/>
                    </a:cubicBezTo>
                    <a:cubicBezTo>
                      <a:pt x="803666" y="910198"/>
                      <a:pt x="692436" y="1291559"/>
                      <a:pt x="342855" y="723851"/>
                    </a:cubicBezTo>
                    <a:close/>
                  </a:path>
                </a:pathLst>
              </a:custGeom>
              <a:gradFill>
                <a:gsLst>
                  <a:gs pos="96552">
                    <a:schemeClr val="bg1"/>
                  </a:gs>
                  <a:gs pos="0">
                    <a:srgbClr val="FFCCFF"/>
                  </a:gs>
                </a:gsLst>
                <a:lin ang="5400000" scaled="1"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420" name="Isosceles Triangle 7"/>
              <p:cNvSpPr/>
              <p:nvPr/>
            </p:nvSpPr>
            <p:spPr>
              <a:xfrm rot="6853809" flipV="1">
                <a:off x="592038" y="2742385"/>
                <a:ext cx="625964" cy="1019204"/>
              </a:xfrm>
              <a:custGeom>
                <a:avLst/>
                <a:gdLst>
                  <a:gd name="connsiteX0" fmla="*/ 0 w 346692"/>
                  <a:gd name="connsiteY0" fmla="*/ 736721 h 736721"/>
                  <a:gd name="connsiteX1" fmla="*/ 173346 w 346692"/>
                  <a:gd name="connsiteY1" fmla="*/ 0 h 736721"/>
                  <a:gd name="connsiteX2" fmla="*/ 346692 w 346692"/>
                  <a:gd name="connsiteY2" fmla="*/ 736721 h 736721"/>
                  <a:gd name="connsiteX3" fmla="*/ 0 w 346692"/>
                  <a:gd name="connsiteY3" fmla="*/ 736721 h 736721"/>
                  <a:gd name="connsiteX0" fmla="*/ 342358 w 689050"/>
                  <a:gd name="connsiteY0" fmla="*/ 819060 h 819060"/>
                  <a:gd name="connsiteX1" fmla="*/ 0 w 689050"/>
                  <a:gd name="connsiteY1" fmla="*/ 0 h 819060"/>
                  <a:gd name="connsiteX2" fmla="*/ 689050 w 689050"/>
                  <a:gd name="connsiteY2" fmla="*/ 819060 h 819060"/>
                  <a:gd name="connsiteX3" fmla="*/ 342358 w 689050"/>
                  <a:gd name="connsiteY3" fmla="*/ 819060 h 819060"/>
                  <a:gd name="connsiteX0" fmla="*/ 342358 w 689050"/>
                  <a:gd name="connsiteY0" fmla="*/ 819060 h 819060"/>
                  <a:gd name="connsiteX1" fmla="*/ 0 w 689050"/>
                  <a:gd name="connsiteY1" fmla="*/ 0 h 819060"/>
                  <a:gd name="connsiteX2" fmla="*/ 689050 w 689050"/>
                  <a:gd name="connsiteY2" fmla="*/ 819060 h 819060"/>
                  <a:gd name="connsiteX3" fmla="*/ 342358 w 689050"/>
                  <a:gd name="connsiteY3" fmla="*/ 819060 h 819060"/>
                  <a:gd name="connsiteX0" fmla="*/ 342358 w 689050"/>
                  <a:gd name="connsiteY0" fmla="*/ 819060 h 819060"/>
                  <a:gd name="connsiteX1" fmla="*/ 0 w 689050"/>
                  <a:gd name="connsiteY1" fmla="*/ 0 h 819060"/>
                  <a:gd name="connsiteX2" fmla="*/ 689050 w 689050"/>
                  <a:gd name="connsiteY2" fmla="*/ 819060 h 819060"/>
                  <a:gd name="connsiteX3" fmla="*/ 342358 w 689050"/>
                  <a:gd name="connsiteY3" fmla="*/ 819060 h 819060"/>
                  <a:gd name="connsiteX0" fmla="*/ 342358 w 689050"/>
                  <a:gd name="connsiteY0" fmla="*/ 819060 h 1071374"/>
                  <a:gd name="connsiteX1" fmla="*/ 0 w 689050"/>
                  <a:gd name="connsiteY1" fmla="*/ 0 h 1071374"/>
                  <a:gd name="connsiteX2" fmla="*/ 689050 w 689050"/>
                  <a:gd name="connsiteY2" fmla="*/ 819060 h 1071374"/>
                  <a:gd name="connsiteX3" fmla="*/ 342358 w 689050"/>
                  <a:gd name="connsiteY3" fmla="*/ 819060 h 1071374"/>
                  <a:gd name="connsiteX0" fmla="*/ 342358 w 732184"/>
                  <a:gd name="connsiteY0" fmla="*/ 819060 h 1118087"/>
                  <a:gd name="connsiteX1" fmla="*/ 0 w 732184"/>
                  <a:gd name="connsiteY1" fmla="*/ 0 h 1118087"/>
                  <a:gd name="connsiteX2" fmla="*/ 689050 w 732184"/>
                  <a:gd name="connsiteY2" fmla="*/ 819060 h 1118087"/>
                  <a:gd name="connsiteX3" fmla="*/ 342358 w 732184"/>
                  <a:gd name="connsiteY3" fmla="*/ 819060 h 1118087"/>
                  <a:gd name="connsiteX0" fmla="*/ 784391 w 1174217"/>
                  <a:gd name="connsiteY0" fmla="*/ 715052 h 1014079"/>
                  <a:gd name="connsiteX1" fmla="*/ 0 w 1174217"/>
                  <a:gd name="connsiteY1" fmla="*/ 0 h 1014079"/>
                  <a:gd name="connsiteX2" fmla="*/ 1131083 w 1174217"/>
                  <a:gd name="connsiteY2" fmla="*/ 715052 h 1014079"/>
                  <a:gd name="connsiteX3" fmla="*/ 784391 w 1174217"/>
                  <a:gd name="connsiteY3" fmla="*/ 715052 h 1014079"/>
                  <a:gd name="connsiteX0" fmla="*/ 784391 w 1174217"/>
                  <a:gd name="connsiteY0" fmla="*/ 729948 h 1028975"/>
                  <a:gd name="connsiteX1" fmla="*/ 0 w 1174217"/>
                  <a:gd name="connsiteY1" fmla="*/ 14896 h 1028975"/>
                  <a:gd name="connsiteX2" fmla="*/ 1131083 w 1174217"/>
                  <a:gd name="connsiteY2" fmla="*/ 729948 h 1028975"/>
                  <a:gd name="connsiteX3" fmla="*/ 784391 w 1174217"/>
                  <a:gd name="connsiteY3" fmla="*/ 729948 h 1028975"/>
                  <a:gd name="connsiteX0" fmla="*/ 784391 w 1174217"/>
                  <a:gd name="connsiteY0" fmla="*/ 729948 h 1028975"/>
                  <a:gd name="connsiteX1" fmla="*/ 0 w 1174217"/>
                  <a:gd name="connsiteY1" fmla="*/ 14896 h 1028975"/>
                  <a:gd name="connsiteX2" fmla="*/ 1131083 w 1174217"/>
                  <a:gd name="connsiteY2" fmla="*/ 729948 h 1028975"/>
                  <a:gd name="connsiteX3" fmla="*/ 784391 w 1174217"/>
                  <a:gd name="connsiteY3" fmla="*/ 729948 h 1028975"/>
                  <a:gd name="connsiteX0" fmla="*/ 451797 w 841623"/>
                  <a:gd name="connsiteY0" fmla="*/ 839997 h 1139024"/>
                  <a:gd name="connsiteX1" fmla="*/ 0 w 841623"/>
                  <a:gd name="connsiteY1" fmla="*/ 12696 h 1139024"/>
                  <a:gd name="connsiteX2" fmla="*/ 798489 w 841623"/>
                  <a:gd name="connsiteY2" fmla="*/ 839997 h 1139024"/>
                  <a:gd name="connsiteX3" fmla="*/ 451797 w 841623"/>
                  <a:gd name="connsiteY3" fmla="*/ 839997 h 1139024"/>
                  <a:gd name="connsiteX0" fmla="*/ 478123 w 867949"/>
                  <a:gd name="connsiteY0" fmla="*/ 839997 h 1139024"/>
                  <a:gd name="connsiteX1" fmla="*/ 26326 w 867949"/>
                  <a:gd name="connsiteY1" fmla="*/ 12696 h 1139024"/>
                  <a:gd name="connsiteX2" fmla="*/ 824815 w 867949"/>
                  <a:gd name="connsiteY2" fmla="*/ 839997 h 1139024"/>
                  <a:gd name="connsiteX3" fmla="*/ 478123 w 867949"/>
                  <a:gd name="connsiteY3" fmla="*/ 839997 h 1139024"/>
                  <a:gd name="connsiteX0" fmla="*/ 451185 w 841011"/>
                  <a:gd name="connsiteY0" fmla="*/ 1145488 h 1444515"/>
                  <a:gd name="connsiteX1" fmla="*/ 27651 w 841011"/>
                  <a:gd name="connsiteY1" fmla="*/ 9009 h 1444515"/>
                  <a:gd name="connsiteX2" fmla="*/ 797877 w 841011"/>
                  <a:gd name="connsiteY2" fmla="*/ 1145488 h 1444515"/>
                  <a:gd name="connsiteX3" fmla="*/ 451185 w 841011"/>
                  <a:gd name="connsiteY3" fmla="*/ 1145488 h 1444515"/>
                  <a:gd name="connsiteX0" fmla="*/ 303974 w 693800"/>
                  <a:gd name="connsiteY0" fmla="*/ 1421762 h 1720789"/>
                  <a:gd name="connsiteX1" fmla="*/ 38360 w 693800"/>
                  <a:gd name="connsiteY1" fmla="*/ 7138 h 1720789"/>
                  <a:gd name="connsiteX2" fmla="*/ 650666 w 693800"/>
                  <a:gd name="connsiteY2" fmla="*/ 1421762 h 1720789"/>
                  <a:gd name="connsiteX3" fmla="*/ 303974 w 693800"/>
                  <a:gd name="connsiteY3" fmla="*/ 1421762 h 1720789"/>
                  <a:gd name="connsiteX0" fmla="*/ 303974 w 693800"/>
                  <a:gd name="connsiteY0" fmla="*/ 1425794 h 1724821"/>
                  <a:gd name="connsiteX1" fmla="*/ 38360 w 693800"/>
                  <a:gd name="connsiteY1" fmla="*/ 11170 h 1724821"/>
                  <a:gd name="connsiteX2" fmla="*/ 650666 w 693800"/>
                  <a:gd name="connsiteY2" fmla="*/ 1425794 h 1724821"/>
                  <a:gd name="connsiteX3" fmla="*/ 303974 w 693800"/>
                  <a:gd name="connsiteY3" fmla="*/ 1425794 h 1724821"/>
                  <a:gd name="connsiteX0" fmla="*/ 303974 w 693800"/>
                  <a:gd name="connsiteY0" fmla="*/ 1414623 h 1713650"/>
                  <a:gd name="connsiteX1" fmla="*/ 38360 w 693800"/>
                  <a:gd name="connsiteY1" fmla="*/ -1 h 1713650"/>
                  <a:gd name="connsiteX2" fmla="*/ 650666 w 693800"/>
                  <a:gd name="connsiteY2" fmla="*/ 1414623 h 1713650"/>
                  <a:gd name="connsiteX3" fmla="*/ 303974 w 693800"/>
                  <a:gd name="connsiteY3" fmla="*/ 1414623 h 1713650"/>
                  <a:gd name="connsiteX0" fmla="*/ 236233 w 626059"/>
                  <a:gd name="connsiteY0" fmla="*/ 1640534 h 1939561"/>
                  <a:gd name="connsiteX1" fmla="*/ 47019 w 626059"/>
                  <a:gd name="connsiteY1" fmla="*/ 1 h 1939561"/>
                  <a:gd name="connsiteX2" fmla="*/ 582925 w 626059"/>
                  <a:gd name="connsiteY2" fmla="*/ 1640534 h 1939561"/>
                  <a:gd name="connsiteX3" fmla="*/ 236233 w 626059"/>
                  <a:gd name="connsiteY3" fmla="*/ 1640534 h 19395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26059" h="1939561">
                    <a:moveTo>
                      <a:pt x="236233" y="1640534"/>
                    </a:moveTo>
                    <a:cubicBezTo>
                      <a:pt x="122114" y="1367514"/>
                      <a:pt x="-95954" y="409811"/>
                      <a:pt x="47019" y="1"/>
                    </a:cubicBezTo>
                    <a:cubicBezTo>
                      <a:pt x="683361" y="109593"/>
                      <a:pt x="302003" y="872073"/>
                      <a:pt x="582925" y="1640534"/>
                    </a:cubicBezTo>
                    <a:cubicBezTo>
                      <a:pt x="697044" y="1826881"/>
                      <a:pt x="585814" y="2208242"/>
                      <a:pt x="236233" y="1640534"/>
                    </a:cubicBezTo>
                    <a:close/>
                  </a:path>
                </a:pathLst>
              </a:custGeom>
              <a:gradFill>
                <a:gsLst>
                  <a:gs pos="96552">
                    <a:schemeClr val="bg1"/>
                  </a:gs>
                  <a:gs pos="50000">
                    <a:srgbClr val="FFCCFF"/>
                  </a:gs>
                </a:gsLst>
                <a:lin ang="5400000" scaled="1"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421" name="Isosceles Triangle 7"/>
              <p:cNvSpPr/>
              <p:nvPr/>
            </p:nvSpPr>
            <p:spPr>
              <a:xfrm rot="813735" flipH="1">
                <a:off x="1420033" y="3127883"/>
                <a:ext cx="700523" cy="591399"/>
              </a:xfrm>
              <a:custGeom>
                <a:avLst/>
                <a:gdLst>
                  <a:gd name="connsiteX0" fmla="*/ 0 w 346692"/>
                  <a:gd name="connsiteY0" fmla="*/ 736721 h 736721"/>
                  <a:gd name="connsiteX1" fmla="*/ 173346 w 346692"/>
                  <a:gd name="connsiteY1" fmla="*/ 0 h 736721"/>
                  <a:gd name="connsiteX2" fmla="*/ 346692 w 346692"/>
                  <a:gd name="connsiteY2" fmla="*/ 736721 h 736721"/>
                  <a:gd name="connsiteX3" fmla="*/ 0 w 346692"/>
                  <a:gd name="connsiteY3" fmla="*/ 736721 h 736721"/>
                  <a:gd name="connsiteX0" fmla="*/ 342358 w 689050"/>
                  <a:gd name="connsiteY0" fmla="*/ 819060 h 819060"/>
                  <a:gd name="connsiteX1" fmla="*/ 0 w 689050"/>
                  <a:gd name="connsiteY1" fmla="*/ 0 h 819060"/>
                  <a:gd name="connsiteX2" fmla="*/ 689050 w 689050"/>
                  <a:gd name="connsiteY2" fmla="*/ 819060 h 819060"/>
                  <a:gd name="connsiteX3" fmla="*/ 342358 w 689050"/>
                  <a:gd name="connsiteY3" fmla="*/ 819060 h 819060"/>
                  <a:gd name="connsiteX0" fmla="*/ 342358 w 689050"/>
                  <a:gd name="connsiteY0" fmla="*/ 819060 h 819060"/>
                  <a:gd name="connsiteX1" fmla="*/ 0 w 689050"/>
                  <a:gd name="connsiteY1" fmla="*/ 0 h 819060"/>
                  <a:gd name="connsiteX2" fmla="*/ 689050 w 689050"/>
                  <a:gd name="connsiteY2" fmla="*/ 819060 h 819060"/>
                  <a:gd name="connsiteX3" fmla="*/ 342358 w 689050"/>
                  <a:gd name="connsiteY3" fmla="*/ 819060 h 819060"/>
                  <a:gd name="connsiteX0" fmla="*/ 342358 w 689050"/>
                  <a:gd name="connsiteY0" fmla="*/ 819060 h 819060"/>
                  <a:gd name="connsiteX1" fmla="*/ 0 w 689050"/>
                  <a:gd name="connsiteY1" fmla="*/ 0 h 819060"/>
                  <a:gd name="connsiteX2" fmla="*/ 689050 w 689050"/>
                  <a:gd name="connsiteY2" fmla="*/ 819060 h 819060"/>
                  <a:gd name="connsiteX3" fmla="*/ 342358 w 689050"/>
                  <a:gd name="connsiteY3" fmla="*/ 819060 h 819060"/>
                  <a:gd name="connsiteX0" fmla="*/ 342358 w 689050"/>
                  <a:gd name="connsiteY0" fmla="*/ 819060 h 1071374"/>
                  <a:gd name="connsiteX1" fmla="*/ 0 w 689050"/>
                  <a:gd name="connsiteY1" fmla="*/ 0 h 1071374"/>
                  <a:gd name="connsiteX2" fmla="*/ 689050 w 689050"/>
                  <a:gd name="connsiteY2" fmla="*/ 819060 h 1071374"/>
                  <a:gd name="connsiteX3" fmla="*/ 342358 w 689050"/>
                  <a:gd name="connsiteY3" fmla="*/ 819060 h 1071374"/>
                  <a:gd name="connsiteX0" fmla="*/ 342358 w 732184"/>
                  <a:gd name="connsiteY0" fmla="*/ 819060 h 1118087"/>
                  <a:gd name="connsiteX1" fmla="*/ 0 w 732184"/>
                  <a:gd name="connsiteY1" fmla="*/ 0 h 1118087"/>
                  <a:gd name="connsiteX2" fmla="*/ 689050 w 732184"/>
                  <a:gd name="connsiteY2" fmla="*/ 819060 h 1118087"/>
                  <a:gd name="connsiteX3" fmla="*/ 342358 w 732184"/>
                  <a:gd name="connsiteY3" fmla="*/ 819060 h 1118087"/>
                  <a:gd name="connsiteX0" fmla="*/ 784391 w 1174217"/>
                  <a:gd name="connsiteY0" fmla="*/ 715052 h 1014079"/>
                  <a:gd name="connsiteX1" fmla="*/ 0 w 1174217"/>
                  <a:gd name="connsiteY1" fmla="*/ 0 h 1014079"/>
                  <a:gd name="connsiteX2" fmla="*/ 1131083 w 1174217"/>
                  <a:gd name="connsiteY2" fmla="*/ 715052 h 1014079"/>
                  <a:gd name="connsiteX3" fmla="*/ 784391 w 1174217"/>
                  <a:gd name="connsiteY3" fmla="*/ 715052 h 1014079"/>
                  <a:gd name="connsiteX0" fmla="*/ 784391 w 1174217"/>
                  <a:gd name="connsiteY0" fmla="*/ 729948 h 1028975"/>
                  <a:gd name="connsiteX1" fmla="*/ 0 w 1174217"/>
                  <a:gd name="connsiteY1" fmla="*/ 14896 h 1028975"/>
                  <a:gd name="connsiteX2" fmla="*/ 1131083 w 1174217"/>
                  <a:gd name="connsiteY2" fmla="*/ 729948 h 1028975"/>
                  <a:gd name="connsiteX3" fmla="*/ 784391 w 1174217"/>
                  <a:gd name="connsiteY3" fmla="*/ 729948 h 1028975"/>
                  <a:gd name="connsiteX0" fmla="*/ 784391 w 1174217"/>
                  <a:gd name="connsiteY0" fmla="*/ 729948 h 1028975"/>
                  <a:gd name="connsiteX1" fmla="*/ 0 w 1174217"/>
                  <a:gd name="connsiteY1" fmla="*/ 14896 h 1028975"/>
                  <a:gd name="connsiteX2" fmla="*/ 1131083 w 1174217"/>
                  <a:gd name="connsiteY2" fmla="*/ 729948 h 1028975"/>
                  <a:gd name="connsiteX3" fmla="*/ 784391 w 1174217"/>
                  <a:gd name="connsiteY3" fmla="*/ 729948 h 1028975"/>
                  <a:gd name="connsiteX0" fmla="*/ 451797 w 841623"/>
                  <a:gd name="connsiteY0" fmla="*/ 839997 h 1139024"/>
                  <a:gd name="connsiteX1" fmla="*/ 0 w 841623"/>
                  <a:gd name="connsiteY1" fmla="*/ 12696 h 1139024"/>
                  <a:gd name="connsiteX2" fmla="*/ 798489 w 841623"/>
                  <a:gd name="connsiteY2" fmla="*/ 839997 h 1139024"/>
                  <a:gd name="connsiteX3" fmla="*/ 451797 w 841623"/>
                  <a:gd name="connsiteY3" fmla="*/ 839997 h 1139024"/>
                  <a:gd name="connsiteX0" fmla="*/ 478123 w 867949"/>
                  <a:gd name="connsiteY0" fmla="*/ 839997 h 1139024"/>
                  <a:gd name="connsiteX1" fmla="*/ 26326 w 867949"/>
                  <a:gd name="connsiteY1" fmla="*/ 12696 h 1139024"/>
                  <a:gd name="connsiteX2" fmla="*/ 824815 w 867949"/>
                  <a:gd name="connsiteY2" fmla="*/ 839997 h 1139024"/>
                  <a:gd name="connsiteX3" fmla="*/ 478123 w 867949"/>
                  <a:gd name="connsiteY3" fmla="*/ 839997 h 11390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67949" h="1139024">
                    <a:moveTo>
                      <a:pt x="478123" y="839997"/>
                    </a:moveTo>
                    <a:cubicBezTo>
                      <a:pt x="364004" y="566977"/>
                      <a:pt x="-116647" y="422506"/>
                      <a:pt x="26326" y="12696"/>
                    </a:cubicBezTo>
                    <a:cubicBezTo>
                      <a:pt x="845386" y="-99978"/>
                      <a:pt x="595132" y="566977"/>
                      <a:pt x="824815" y="839997"/>
                    </a:cubicBezTo>
                    <a:cubicBezTo>
                      <a:pt x="938934" y="1026344"/>
                      <a:pt x="827704" y="1407705"/>
                      <a:pt x="478123" y="839997"/>
                    </a:cubicBezTo>
                    <a:close/>
                  </a:path>
                </a:pathLst>
              </a:custGeom>
              <a:gradFill>
                <a:gsLst>
                  <a:gs pos="96552">
                    <a:schemeClr val="bg1"/>
                  </a:gs>
                  <a:gs pos="50000">
                    <a:srgbClr val="FFCCFF"/>
                  </a:gs>
                </a:gsLst>
                <a:lin ang="5400000" scaled="1"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422" name="Cloud 3421"/>
              <p:cNvSpPr/>
              <p:nvPr/>
            </p:nvSpPr>
            <p:spPr>
              <a:xfrm>
                <a:off x="1157262" y="2921376"/>
                <a:ext cx="463522" cy="528705"/>
              </a:xfrm>
              <a:prstGeom prst="cloud">
                <a:avLst/>
              </a:prstGeom>
              <a:gradFill flip="none" rotWithShape="1">
                <a:gsLst>
                  <a:gs pos="0">
                    <a:schemeClr val="accent4">
                      <a:lumMod val="67000"/>
                    </a:schemeClr>
                  </a:gs>
                  <a:gs pos="48000">
                    <a:schemeClr val="accent4">
                      <a:lumMod val="97000"/>
                      <a:lumOff val="3000"/>
                    </a:schemeClr>
                  </a:gs>
                  <a:gs pos="100000">
                    <a:schemeClr val="accent4">
                      <a:lumMod val="60000"/>
                      <a:lumOff val="40000"/>
                    </a:schemeClr>
                  </a:gs>
                </a:gsLst>
                <a:lin ang="16200000" scaled="1"/>
                <a:tileRect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423" name="Isosceles Triangle 7"/>
              <p:cNvSpPr/>
              <p:nvPr/>
            </p:nvSpPr>
            <p:spPr>
              <a:xfrm rot="7548017" flipV="1">
                <a:off x="1004403" y="3040326"/>
                <a:ext cx="616141" cy="604561"/>
              </a:xfrm>
              <a:custGeom>
                <a:avLst/>
                <a:gdLst>
                  <a:gd name="connsiteX0" fmla="*/ 0 w 346692"/>
                  <a:gd name="connsiteY0" fmla="*/ 736721 h 736721"/>
                  <a:gd name="connsiteX1" fmla="*/ 173346 w 346692"/>
                  <a:gd name="connsiteY1" fmla="*/ 0 h 736721"/>
                  <a:gd name="connsiteX2" fmla="*/ 346692 w 346692"/>
                  <a:gd name="connsiteY2" fmla="*/ 736721 h 736721"/>
                  <a:gd name="connsiteX3" fmla="*/ 0 w 346692"/>
                  <a:gd name="connsiteY3" fmla="*/ 736721 h 736721"/>
                  <a:gd name="connsiteX0" fmla="*/ 342358 w 689050"/>
                  <a:gd name="connsiteY0" fmla="*/ 819060 h 819060"/>
                  <a:gd name="connsiteX1" fmla="*/ 0 w 689050"/>
                  <a:gd name="connsiteY1" fmla="*/ 0 h 819060"/>
                  <a:gd name="connsiteX2" fmla="*/ 689050 w 689050"/>
                  <a:gd name="connsiteY2" fmla="*/ 819060 h 819060"/>
                  <a:gd name="connsiteX3" fmla="*/ 342358 w 689050"/>
                  <a:gd name="connsiteY3" fmla="*/ 819060 h 819060"/>
                  <a:gd name="connsiteX0" fmla="*/ 342358 w 689050"/>
                  <a:gd name="connsiteY0" fmla="*/ 819060 h 819060"/>
                  <a:gd name="connsiteX1" fmla="*/ 0 w 689050"/>
                  <a:gd name="connsiteY1" fmla="*/ 0 h 819060"/>
                  <a:gd name="connsiteX2" fmla="*/ 689050 w 689050"/>
                  <a:gd name="connsiteY2" fmla="*/ 819060 h 819060"/>
                  <a:gd name="connsiteX3" fmla="*/ 342358 w 689050"/>
                  <a:gd name="connsiteY3" fmla="*/ 819060 h 819060"/>
                  <a:gd name="connsiteX0" fmla="*/ 342358 w 689050"/>
                  <a:gd name="connsiteY0" fmla="*/ 819060 h 819060"/>
                  <a:gd name="connsiteX1" fmla="*/ 0 w 689050"/>
                  <a:gd name="connsiteY1" fmla="*/ 0 h 819060"/>
                  <a:gd name="connsiteX2" fmla="*/ 689050 w 689050"/>
                  <a:gd name="connsiteY2" fmla="*/ 819060 h 819060"/>
                  <a:gd name="connsiteX3" fmla="*/ 342358 w 689050"/>
                  <a:gd name="connsiteY3" fmla="*/ 819060 h 819060"/>
                  <a:gd name="connsiteX0" fmla="*/ 342358 w 689050"/>
                  <a:gd name="connsiteY0" fmla="*/ 819060 h 1071374"/>
                  <a:gd name="connsiteX1" fmla="*/ 0 w 689050"/>
                  <a:gd name="connsiteY1" fmla="*/ 0 h 1071374"/>
                  <a:gd name="connsiteX2" fmla="*/ 689050 w 689050"/>
                  <a:gd name="connsiteY2" fmla="*/ 819060 h 1071374"/>
                  <a:gd name="connsiteX3" fmla="*/ 342358 w 689050"/>
                  <a:gd name="connsiteY3" fmla="*/ 819060 h 1071374"/>
                  <a:gd name="connsiteX0" fmla="*/ 342358 w 732184"/>
                  <a:gd name="connsiteY0" fmla="*/ 819060 h 1118087"/>
                  <a:gd name="connsiteX1" fmla="*/ 0 w 732184"/>
                  <a:gd name="connsiteY1" fmla="*/ 0 h 1118087"/>
                  <a:gd name="connsiteX2" fmla="*/ 689050 w 732184"/>
                  <a:gd name="connsiteY2" fmla="*/ 819060 h 1118087"/>
                  <a:gd name="connsiteX3" fmla="*/ 342358 w 732184"/>
                  <a:gd name="connsiteY3" fmla="*/ 819060 h 1118087"/>
                  <a:gd name="connsiteX0" fmla="*/ 784391 w 1174217"/>
                  <a:gd name="connsiteY0" fmla="*/ 715052 h 1014079"/>
                  <a:gd name="connsiteX1" fmla="*/ 0 w 1174217"/>
                  <a:gd name="connsiteY1" fmla="*/ 0 h 1014079"/>
                  <a:gd name="connsiteX2" fmla="*/ 1131083 w 1174217"/>
                  <a:gd name="connsiteY2" fmla="*/ 715052 h 1014079"/>
                  <a:gd name="connsiteX3" fmla="*/ 784391 w 1174217"/>
                  <a:gd name="connsiteY3" fmla="*/ 715052 h 1014079"/>
                  <a:gd name="connsiteX0" fmla="*/ 784391 w 1174217"/>
                  <a:gd name="connsiteY0" fmla="*/ 729948 h 1028975"/>
                  <a:gd name="connsiteX1" fmla="*/ 0 w 1174217"/>
                  <a:gd name="connsiteY1" fmla="*/ 14896 h 1028975"/>
                  <a:gd name="connsiteX2" fmla="*/ 1131083 w 1174217"/>
                  <a:gd name="connsiteY2" fmla="*/ 729948 h 1028975"/>
                  <a:gd name="connsiteX3" fmla="*/ 784391 w 1174217"/>
                  <a:gd name="connsiteY3" fmla="*/ 729948 h 1028975"/>
                  <a:gd name="connsiteX0" fmla="*/ 784391 w 1174217"/>
                  <a:gd name="connsiteY0" fmla="*/ 729948 h 1028975"/>
                  <a:gd name="connsiteX1" fmla="*/ 0 w 1174217"/>
                  <a:gd name="connsiteY1" fmla="*/ 14896 h 1028975"/>
                  <a:gd name="connsiteX2" fmla="*/ 1131083 w 1174217"/>
                  <a:gd name="connsiteY2" fmla="*/ 729948 h 1028975"/>
                  <a:gd name="connsiteX3" fmla="*/ 784391 w 1174217"/>
                  <a:gd name="connsiteY3" fmla="*/ 729948 h 1028975"/>
                  <a:gd name="connsiteX0" fmla="*/ 451797 w 841623"/>
                  <a:gd name="connsiteY0" fmla="*/ 839997 h 1139024"/>
                  <a:gd name="connsiteX1" fmla="*/ 0 w 841623"/>
                  <a:gd name="connsiteY1" fmla="*/ 12696 h 1139024"/>
                  <a:gd name="connsiteX2" fmla="*/ 798489 w 841623"/>
                  <a:gd name="connsiteY2" fmla="*/ 839997 h 1139024"/>
                  <a:gd name="connsiteX3" fmla="*/ 451797 w 841623"/>
                  <a:gd name="connsiteY3" fmla="*/ 839997 h 1139024"/>
                  <a:gd name="connsiteX0" fmla="*/ 478123 w 867949"/>
                  <a:gd name="connsiteY0" fmla="*/ 839997 h 1139024"/>
                  <a:gd name="connsiteX1" fmla="*/ 26326 w 867949"/>
                  <a:gd name="connsiteY1" fmla="*/ 12696 h 1139024"/>
                  <a:gd name="connsiteX2" fmla="*/ 824815 w 867949"/>
                  <a:gd name="connsiteY2" fmla="*/ 839997 h 1139024"/>
                  <a:gd name="connsiteX3" fmla="*/ 478123 w 867949"/>
                  <a:gd name="connsiteY3" fmla="*/ 839997 h 1139024"/>
                  <a:gd name="connsiteX0" fmla="*/ 451185 w 841011"/>
                  <a:gd name="connsiteY0" fmla="*/ 1145488 h 1444515"/>
                  <a:gd name="connsiteX1" fmla="*/ 27651 w 841011"/>
                  <a:gd name="connsiteY1" fmla="*/ 9009 h 1444515"/>
                  <a:gd name="connsiteX2" fmla="*/ 797877 w 841011"/>
                  <a:gd name="connsiteY2" fmla="*/ 1145488 h 1444515"/>
                  <a:gd name="connsiteX3" fmla="*/ 451185 w 841011"/>
                  <a:gd name="connsiteY3" fmla="*/ 1145488 h 1444515"/>
                  <a:gd name="connsiteX0" fmla="*/ 504973 w 849036"/>
                  <a:gd name="connsiteY0" fmla="*/ 1405788 h 1635211"/>
                  <a:gd name="connsiteX1" fmla="*/ 25130 w 849036"/>
                  <a:gd name="connsiteY1" fmla="*/ 9011 h 1635211"/>
                  <a:gd name="connsiteX2" fmla="*/ 795356 w 849036"/>
                  <a:gd name="connsiteY2" fmla="*/ 1145490 h 1635211"/>
                  <a:gd name="connsiteX3" fmla="*/ 504973 w 849036"/>
                  <a:gd name="connsiteY3" fmla="*/ 1405788 h 1635211"/>
                  <a:gd name="connsiteX0" fmla="*/ 519117 w 863181"/>
                  <a:gd name="connsiteY0" fmla="*/ 1405788 h 1635211"/>
                  <a:gd name="connsiteX1" fmla="*/ 39274 w 863181"/>
                  <a:gd name="connsiteY1" fmla="*/ 9011 h 1635211"/>
                  <a:gd name="connsiteX2" fmla="*/ 809500 w 863181"/>
                  <a:gd name="connsiteY2" fmla="*/ 1145490 h 1635211"/>
                  <a:gd name="connsiteX3" fmla="*/ 519117 w 863181"/>
                  <a:gd name="connsiteY3" fmla="*/ 1405788 h 1635211"/>
                  <a:gd name="connsiteX0" fmla="*/ 612832 w 956896"/>
                  <a:gd name="connsiteY0" fmla="*/ 1141261 h 1370684"/>
                  <a:gd name="connsiteX1" fmla="*/ 31572 w 956896"/>
                  <a:gd name="connsiteY1" fmla="*/ 12036 h 1370684"/>
                  <a:gd name="connsiteX2" fmla="*/ 903215 w 956896"/>
                  <a:gd name="connsiteY2" fmla="*/ 880963 h 1370684"/>
                  <a:gd name="connsiteX3" fmla="*/ 612832 w 956896"/>
                  <a:gd name="connsiteY3" fmla="*/ 1141261 h 1370684"/>
                  <a:gd name="connsiteX0" fmla="*/ 612832 w 956896"/>
                  <a:gd name="connsiteY0" fmla="*/ 1281871 h 1511294"/>
                  <a:gd name="connsiteX1" fmla="*/ 31572 w 956896"/>
                  <a:gd name="connsiteY1" fmla="*/ 152646 h 1511294"/>
                  <a:gd name="connsiteX2" fmla="*/ 903215 w 956896"/>
                  <a:gd name="connsiteY2" fmla="*/ 1021573 h 1511294"/>
                  <a:gd name="connsiteX3" fmla="*/ 612832 w 956896"/>
                  <a:gd name="connsiteY3" fmla="*/ 1281871 h 1511294"/>
                  <a:gd name="connsiteX0" fmla="*/ 612832 w 932563"/>
                  <a:gd name="connsiteY0" fmla="*/ 1312504 h 1496587"/>
                  <a:gd name="connsiteX1" fmla="*/ 31572 w 932563"/>
                  <a:gd name="connsiteY1" fmla="*/ 183279 h 1496587"/>
                  <a:gd name="connsiteX2" fmla="*/ 871109 w 932563"/>
                  <a:gd name="connsiteY2" fmla="*/ 784446 h 1496587"/>
                  <a:gd name="connsiteX3" fmla="*/ 612832 w 932563"/>
                  <a:gd name="connsiteY3" fmla="*/ 1312504 h 1496587"/>
                  <a:gd name="connsiteX0" fmla="*/ 342387 w 662118"/>
                  <a:gd name="connsiteY0" fmla="*/ 1005766 h 1189851"/>
                  <a:gd name="connsiteX1" fmla="*/ 72611 w 662118"/>
                  <a:gd name="connsiteY1" fmla="*/ 253153 h 1189851"/>
                  <a:gd name="connsiteX2" fmla="*/ 600664 w 662118"/>
                  <a:gd name="connsiteY2" fmla="*/ 477708 h 1189851"/>
                  <a:gd name="connsiteX3" fmla="*/ 342387 w 662118"/>
                  <a:gd name="connsiteY3" fmla="*/ 1005766 h 1189851"/>
                  <a:gd name="connsiteX0" fmla="*/ 342387 w 662118"/>
                  <a:gd name="connsiteY0" fmla="*/ 1006042 h 1190125"/>
                  <a:gd name="connsiteX1" fmla="*/ 72611 w 662118"/>
                  <a:gd name="connsiteY1" fmla="*/ 253429 h 1190125"/>
                  <a:gd name="connsiteX2" fmla="*/ 600664 w 662118"/>
                  <a:gd name="connsiteY2" fmla="*/ 477984 h 1190125"/>
                  <a:gd name="connsiteX3" fmla="*/ 342387 w 662118"/>
                  <a:gd name="connsiteY3" fmla="*/ 1006042 h 1190125"/>
                  <a:gd name="connsiteX0" fmla="*/ 342387 w 676255"/>
                  <a:gd name="connsiteY0" fmla="*/ 1006042 h 1066324"/>
                  <a:gd name="connsiteX1" fmla="*/ 72611 w 676255"/>
                  <a:gd name="connsiteY1" fmla="*/ 253429 h 1066324"/>
                  <a:gd name="connsiteX2" fmla="*/ 600664 w 676255"/>
                  <a:gd name="connsiteY2" fmla="*/ 477984 h 1066324"/>
                  <a:gd name="connsiteX3" fmla="*/ 342387 w 676255"/>
                  <a:gd name="connsiteY3" fmla="*/ 1006042 h 1066324"/>
                  <a:gd name="connsiteX0" fmla="*/ 307673 w 676105"/>
                  <a:gd name="connsiteY0" fmla="*/ 1162843 h 1213086"/>
                  <a:gd name="connsiteX1" fmla="*/ 86645 w 676105"/>
                  <a:gd name="connsiteY1" fmla="*/ 253429 h 1213086"/>
                  <a:gd name="connsiteX2" fmla="*/ 614698 w 676105"/>
                  <a:gd name="connsiteY2" fmla="*/ 477984 h 1213086"/>
                  <a:gd name="connsiteX3" fmla="*/ 307673 w 676105"/>
                  <a:gd name="connsiteY3" fmla="*/ 1162843 h 12130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76105" h="1213086">
                    <a:moveTo>
                      <a:pt x="307673" y="1162843"/>
                    </a:moveTo>
                    <a:cubicBezTo>
                      <a:pt x="-47840" y="1117808"/>
                      <a:pt x="-56328" y="663239"/>
                      <a:pt x="86645" y="253429"/>
                    </a:cubicBezTo>
                    <a:cubicBezTo>
                      <a:pt x="435685" y="-311062"/>
                      <a:pt x="385015" y="204964"/>
                      <a:pt x="614698" y="477984"/>
                    </a:cubicBezTo>
                    <a:cubicBezTo>
                      <a:pt x="728817" y="664331"/>
                      <a:pt x="713950" y="1411796"/>
                      <a:pt x="307673" y="1162843"/>
                    </a:cubicBezTo>
                    <a:close/>
                  </a:path>
                </a:pathLst>
              </a:custGeom>
              <a:gradFill flip="none" rotWithShape="1">
                <a:gsLst>
                  <a:gs pos="96552">
                    <a:schemeClr val="bg1"/>
                  </a:gs>
                  <a:gs pos="50000">
                    <a:srgbClr val="FFCCFF"/>
                  </a:gs>
                </a:gsLst>
                <a:lin ang="5400000" scaled="1"/>
                <a:tileRect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424" name="Isosceles Triangle 4"/>
              <p:cNvSpPr/>
              <p:nvPr/>
            </p:nvSpPr>
            <p:spPr>
              <a:xfrm rot="19438147" flipH="1">
                <a:off x="1149860" y="3439839"/>
                <a:ext cx="533057" cy="279799"/>
              </a:xfrm>
              <a:custGeom>
                <a:avLst/>
                <a:gdLst>
                  <a:gd name="connsiteX0" fmla="*/ 0 w 645458"/>
                  <a:gd name="connsiteY0" fmla="*/ 1129553 h 1129553"/>
                  <a:gd name="connsiteX1" fmla="*/ 322729 w 645458"/>
                  <a:gd name="connsiteY1" fmla="*/ 0 h 1129553"/>
                  <a:gd name="connsiteX2" fmla="*/ 645458 w 645458"/>
                  <a:gd name="connsiteY2" fmla="*/ 1129553 h 1129553"/>
                  <a:gd name="connsiteX3" fmla="*/ 0 w 645458"/>
                  <a:gd name="connsiteY3" fmla="*/ 1129553 h 1129553"/>
                  <a:gd name="connsiteX0" fmla="*/ 0 w 645458"/>
                  <a:gd name="connsiteY0" fmla="*/ 1129553 h 1350682"/>
                  <a:gd name="connsiteX1" fmla="*/ 322729 w 645458"/>
                  <a:gd name="connsiteY1" fmla="*/ 0 h 1350682"/>
                  <a:gd name="connsiteX2" fmla="*/ 645458 w 645458"/>
                  <a:gd name="connsiteY2" fmla="*/ 1129553 h 1350682"/>
                  <a:gd name="connsiteX3" fmla="*/ 0 w 645458"/>
                  <a:gd name="connsiteY3" fmla="*/ 1129553 h 1350682"/>
                  <a:gd name="connsiteX0" fmla="*/ 0 w 645458"/>
                  <a:gd name="connsiteY0" fmla="*/ 1129553 h 1487740"/>
                  <a:gd name="connsiteX1" fmla="*/ 322729 w 645458"/>
                  <a:gd name="connsiteY1" fmla="*/ 0 h 1487740"/>
                  <a:gd name="connsiteX2" fmla="*/ 645458 w 645458"/>
                  <a:gd name="connsiteY2" fmla="*/ 1129553 h 1487740"/>
                  <a:gd name="connsiteX3" fmla="*/ 0 w 645458"/>
                  <a:gd name="connsiteY3" fmla="*/ 1129553 h 1487740"/>
                  <a:gd name="connsiteX0" fmla="*/ 13448 w 658906"/>
                  <a:gd name="connsiteY0" fmla="*/ 995083 h 1353270"/>
                  <a:gd name="connsiteX1" fmla="*/ 0 w 658906"/>
                  <a:gd name="connsiteY1" fmla="*/ 0 h 1353270"/>
                  <a:gd name="connsiteX2" fmla="*/ 658906 w 658906"/>
                  <a:gd name="connsiteY2" fmla="*/ 995083 h 1353270"/>
                  <a:gd name="connsiteX3" fmla="*/ 13448 w 658906"/>
                  <a:gd name="connsiteY3" fmla="*/ 995083 h 1353270"/>
                  <a:gd name="connsiteX0" fmla="*/ 104658 w 750116"/>
                  <a:gd name="connsiteY0" fmla="*/ 995083 h 1353270"/>
                  <a:gd name="connsiteX1" fmla="*/ 91210 w 750116"/>
                  <a:gd name="connsiteY1" fmla="*/ 0 h 1353270"/>
                  <a:gd name="connsiteX2" fmla="*/ 750116 w 750116"/>
                  <a:gd name="connsiteY2" fmla="*/ 995083 h 1353270"/>
                  <a:gd name="connsiteX3" fmla="*/ 104658 w 750116"/>
                  <a:gd name="connsiteY3" fmla="*/ 995083 h 1353270"/>
                  <a:gd name="connsiteX0" fmla="*/ 120684 w 766142"/>
                  <a:gd name="connsiteY0" fmla="*/ 995083 h 1353270"/>
                  <a:gd name="connsiteX1" fmla="*/ 107236 w 766142"/>
                  <a:gd name="connsiteY1" fmla="*/ 0 h 1353270"/>
                  <a:gd name="connsiteX2" fmla="*/ 766142 w 766142"/>
                  <a:gd name="connsiteY2" fmla="*/ 995083 h 1353270"/>
                  <a:gd name="connsiteX3" fmla="*/ 120684 w 766142"/>
                  <a:gd name="connsiteY3" fmla="*/ 995083 h 1353270"/>
                  <a:gd name="connsiteX0" fmla="*/ 120684 w 766142"/>
                  <a:gd name="connsiteY0" fmla="*/ 995083 h 1353270"/>
                  <a:gd name="connsiteX1" fmla="*/ 107236 w 766142"/>
                  <a:gd name="connsiteY1" fmla="*/ 0 h 1353270"/>
                  <a:gd name="connsiteX2" fmla="*/ 766142 w 766142"/>
                  <a:gd name="connsiteY2" fmla="*/ 995083 h 1353270"/>
                  <a:gd name="connsiteX3" fmla="*/ 120684 w 766142"/>
                  <a:gd name="connsiteY3" fmla="*/ 995083 h 1353270"/>
                  <a:gd name="connsiteX0" fmla="*/ 120684 w 766142"/>
                  <a:gd name="connsiteY0" fmla="*/ 995083 h 1353270"/>
                  <a:gd name="connsiteX1" fmla="*/ 107236 w 766142"/>
                  <a:gd name="connsiteY1" fmla="*/ 0 h 1353270"/>
                  <a:gd name="connsiteX2" fmla="*/ 766142 w 766142"/>
                  <a:gd name="connsiteY2" fmla="*/ 995083 h 1353270"/>
                  <a:gd name="connsiteX3" fmla="*/ 120684 w 766142"/>
                  <a:gd name="connsiteY3" fmla="*/ 995083 h 1353270"/>
                  <a:gd name="connsiteX0" fmla="*/ 309636 w 955094"/>
                  <a:gd name="connsiteY0" fmla="*/ 886741 h 1244928"/>
                  <a:gd name="connsiteX1" fmla="*/ 62171 w 955094"/>
                  <a:gd name="connsiteY1" fmla="*/ 0 h 1244928"/>
                  <a:gd name="connsiteX2" fmla="*/ 955094 w 955094"/>
                  <a:gd name="connsiteY2" fmla="*/ 886741 h 1244928"/>
                  <a:gd name="connsiteX3" fmla="*/ 309636 w 955094"/>
                  <a:gd name="connsiteY3" fmla="*/ 886741 h 1244928"/>
                  <a:gd name="connsiteX0" fmla="*/ 309636 w 955094"/>
                  <a:gd name="connsiteY0" fmla="*/ 898297 h 1256484"/>
                  <a:gd name="connsiteX1" fmla="*/ 62171 w 955094"/>
                  <a:gd name="connsiteY1" fmla="*/ 11556 h 1256484"/>
                  <a:gd name="connsiteX2" fmla="*/ 955094 w 955094"/>
                  <a:gd name="connsiteY2" fmla="*/ 898297 h 1256484"/>
                  <a:gd name="connsiteX3" fmla="*/ 309636 w 955094"/>
                  <a:gd name="connsiteY3" fmla="*/ 898297 h 1256484"/>
                  <a:gd name="connsiteX0" fmla="*/ 247465 w 892923"/>
                  <a:gd name="connsiteY0" fmla="*/ 898297 h 1256484"/>
                  <a:gd name="connsiteX1" fmla="*/ 0 w 892923"/>
                  <a:gd name="connsiteY1" fmla="*/ 11556 h 1256484"/>
                  <a:gd name="connsiteX2" fmla="*/ 892923 w 892923"/>
                  <a:gd name="connsiteY2" fmla="*/ 898297 h 1256484"/>
                  <a:gd name="connsiteX3" fmla="*/ 247465 w 892923"/>
                  <a:gd name="connsiteY3" fmla="*/ 898297 h 1256484"/>
                  <a:gd name="connsiteX0" fmla="*/ 684635 w 1330093"/>
                  <a:gd name="connsiteY0" fmla="*/ 656571 h 1014758"/>
                  <a:gd name="connsiteX1" fmla="*/ 0 w 1330093"/>
                  <a:gd name="connsiteY1" fmla="*/ 15737 h 1014758"/>
                  <a:gd name="connsiteX2" fmla="*/ 1330093 w 1330093"/>
                  <a:gd name="connsiteY2" fmla="*/ 656571 h 1014758"/>
                  <a:gd name="connsiteX3" fmla="*/ 684635 w 1330093"/>
                  <a:gd name="connsiteY3" fmla="*/ 656571 h 1014758"/>
                  <a:gd name="connsiteX0" fmla="*/ 684635 w 1330093"/>
                  <a:gd name="connsiteY0" fmla="*/ 656571 h 1014758"/>
                  <a:gd name="connsiteX1" fmla="*/ 0 w 1330093"/>
                  <a:gd name="connsiteY1" fmla="*/ 15737 h 1014758"/>
                  <a:gd name="connsiteX2" fmla="*/ 1330093 w 1330093"/>
                  <a:gd name="connsiteY2" fmla="*/ 656571 h 1014758"/>
                  <a:gd name="connsiteX3" fmla="*/ 684635 w 1330093"/>
                  <a:gd name="connsiteY3" fmla="*/ 656571 h 1014758"/>
                  <a:gd name="connsiteX0" fmla="*/ 684635 w 1330093"/>
                  <a:gd name="connsiteY0" fmla="*/ 656571 h 865723"/>
                  <a:gd name="connsiteX1" fmla="*/ 0 w 1330093"/>
                  <a:gd name="connsiteY1" fmla="*/ 15737 h 865723"/>
                  <a:gd name="connsiteX2" fmla="*/ 1330093 w 1330093"/>
                  <a:gd name="connsiteY2" fmla="*/ 656571 h 865723"/>
                  <a:gd name="connsiteX3" fmla="*/ 684635 w 1330093"/>
                  <a:gd name="connsiteY3" fmla="*/ 656571 h 865723"/>
                  <a:gd name="connsiteX0" fmla="*/ 684635 w 1701760"/>
                  <a:gd name="connsiteY0" fmla="*/ 647137 h 1751000"/>
                  <a:gd name="connsiteX1" fmla="*/ 0 w 1701760"/>
                  <a:gd name="connsiteY1" fmla="*/ 6303 h 1751000"/>
                  <a:gd name="connsiteX2" fmla="*/ 1701760 w 1701760"/>
                  <a:gd name="connsiteY2" fmla="*/ 1661686 h 1751000"/>
                  <a:gd name="connsiteX3" fmla="*/ 684635 w 1701760"/>
                  <a:gd name="connsiteY3" fmla="*/ 647137 h 1751000"/>
                  <a:gd name="connsiteX0" fmla="*/ 684635 w 1701760"/>
                  <a:gd name="connsiteY0" fmla="*/ 652005 h 1755868"/>
                  <a:gd name="connsiteX1" fmla="*/ 0 w 1701760"/>
                  <a:gd name="connsiteY1" fmla="*/ 11171 h 1755868"/>
                  <a:gd name="connsiteX2" fmla="*/ 1701760 w 1701760"/>
                  <a:gd name="connsiteY2" fmla="*/ 1666554 h 1755868"/>
                  <a:gd name="connsiteX3" fmla="*/ 684635 w 1701760"/>
                  <a:gd name="connsiteY3" fmla="*/ 652005 h 1755868"/>
                  <a:gd name="connsiteX0" fmla="*/ 684635 w 1450634"/>
                  <a:gd name="connsiteY0" fmla="*/ 697733 h 1023112"/>
                  <a:gd name="connsiteX1" fmla="*/ 0 w 1450634"/>
                  <a:gd name="connsiteY1" fmla="*/ 56899 h 1023112"/>
                  <a:gd name="connsiteX2" fmla="*/ 1450634 w 1450634"/>
                  <a:gd name="connsiteY2" fmla="*/ 848406 h 1023112"/>
                  <a:gd name="connsiteX3" fmla="*/ 684635 w 1450634"/>
                  <a:gd name="connsiteY3" fmla="*/ 697733 h 1023112"/>
                  <a:gd name="connsiteX0" fmla="*/ 795130 w 1561129"/>
                  <a:gd name="connsiteY0" fmla="*/ 494050 h 819429"/>
                  <a:gd name="connsiteX1" fmla="*/ 0 w 1561129"/>
                  <a:gd name="connsiteY1" fmla="*/ 144522 h 819429"/>
                  <a:gd name="connsiteX2" fmla="*/ 1561129 w 1561129"/>
                  <a:gd name="connsiteY2" fmla="*/ 644723 h 819429"/>
                  <a:gd name="connsiteX3" fmla="*/ 795130 w 1561129"/>
                  <a:gd name="connsiteY3" fmla="*/ 494050 h 8194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61129" h="819429">
                    <a:moveTo>
                      <a:pt x="795130" y="494050"/>
                    </a:moveTo>
                    <a:cubicBezTo>
                      <a:pt x="477503" y="332481"/>
                      <a:pt x="188026" y="309114"/>
                      <a:pt x="0" y="144522"/>
                    </a:cubicBezTo>
                    <a:cubicBezTo>
                      <a:pt x="423316" y="25516"/>
                      <a:pt x="1352845" y="-278983"/>
                      <a:pt x="1561129" y="644723"/>
                    </a:cubicBezTo>
                    <a:cubicBezTo>
                      <a:pt x="1426659" y="1101923"/>
                      <a:pt x="920624" y="520267"/>
                      <a:pt x="795130" y="494050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chemeClr val="accent6">
                      <a:shade val="30000"/>
                      <a:satMod val="115000"/>
                    </a:schemeClr>
                  </a:gs>
                  <a:gs pos="50000">
                    <a:schemeClr val="accent6">
                      <a:shade val="67500"/>
                      <a:satMod val="115000"/>
                    </a:schemeClr>
                  </a:gs>
                  <a:gs pos="100000">
                    <a:schemeClr val="accent6">
                      <a:shade val="100000"/>
                      <a:satMod val="115000"/>
                    </a:schemeClr>
                  </a:gs>
                </a:gsLst>
                <a:lin ang="5400000" scaled="1"/>
                <a:tileRect/>
              </a:gradFill>
              <a:ln>
                <a:noFill/>
              </a:ln>
            </p:spPr>
            <p:style>
              <a:lnRef idx="2">
                <a:schemeClr val="accent6">
                  <a:shade val="50000"/>
                </a:schemeClr>
              </a:lnRef>
              <a:fillRef idx="1">
                <a:schemeClr val="accent6"/>
              </a:fillRef>
              <a:effectRef idx="0">
                <a:schemeClr val="accent6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425" name="Isosceles Triangle 4"/>
              <p:cNvSpPr/>
              <p:nvPr/>
            </p:nvSpPr>
            <p:spPr>
              <a:xfrm>
                <a:off x="697720" y="3308752"/>
                <a:ext cx="752167" cy="911259"/>
              </a:xfrm>
              <a:custGeom>
                <a:avLst/>
                <a:gdLst>
                  <a:gd name="connsiteX0" fmla="*/ 0 w 645458"/>
                  <a:gd name="connsiteY0" fmla="*/ 1129553 h 1129553"/>
                  <a:gd name="connsiteX1" fmla="*/ 322729 w 645458"/>
                  <a:gd name="connsiteY1" fmla="*/ 0 h 1129553"/>
                  <a:gd name="connsiteX2" fmla="*/ 645458 w 645458"/>
                  <a:gd name="connsiteY2" fmla="*/ 1129553 h 1129553"/>
                  <a:gd name="connsiteX3" fmla="*/ 0 w 645458"/>
                  <a:gd name="connsiteY3" fmla="*/ 1129553 h 1129553"/>
                  <a:gd name="connsiteX0" fmla="*/ 0 w 645458"/>
                  <a:gd name="connsiteY0" fmla="*/ 1129553 h 1350682"/>
                  <a:gd name="connsiteX1" fmla="*/ 322729 w 645458"/>
                  <a:gd name="connsiteY1" fmla="*/ 0 h 1350682"/>
                  <a:gd name="connsiteX2" fmla="*/ 645458 w 645458"/>
                  <a:gd name="connsiteY2" fmla="*/ 1129553 h 1350682"/>
                  <a:gd name="connsiteX3" fmla="*/ 0 w 645458"/>
                  <a:gd name="connsiteY3" fmla="*/ 1129553 h 1350682"/>
                  <a:gd name="connsiteX0" fmla="*/ 0 w 645458"/>
                  <a:gd name="connsiteY0" fmla="*/ 1129553 h 1487740"/>
                  <a:gd name="connsiteX1" fmla="*/ 322729 w 645458"/>
                  <a:gd name="connsiteY1" fmla="*/ 0 h 1487740"/>
                  <a:gd name="connsiteX2" fmla="*/ 645458 w 645458"/>
                  <a:gd name="connsiteY2" fmla="*/ 1129553 h 1487740"/>
                  <a:gd name="connsiteX3" fmla="*/ 0 w 645458"/>
                  <a:gd name="connsiteY3" fmla="*/ 1129553 h 1487740"/>
                  <a:gd name="connsiteX0" fmla="*/ 13448 w 658906"/>
                  <a:gd name="connsiteY0" fmla="*/ 995083 h 1353270"/>
                  <a:gd name="connsiteX1" fmla="*/ 0 w 658906"/>
                  <a:gd name="connsiteY1" fmla="*/ 0 h 1353270"/>
                  <a:gd name="connsiteX2" fmla="*/ 658906 w 658906"/>
                  <a:gd name="connsiteY2" fmla="*/ 995083 h 1353270"/>
                  <a:gd name="connsiteX3" fmla="*/ 13448 w 658906"/>
                  <a:gd name="connsiteY3" fmla="*/ 995083 h 1353270"/>
                  <a:gd name="connsiteX0" fmla="*/ 104658 w 750116"/>
                  <a:gd name="connsiteY0" fmla="*/ 995083 h 1353270"/>
                  <a:gd name="connsiteX1" fmla="*/ 91210 w 750116"/>
                  <a:gd name="connsiteY1" fmla="*/ 0 h 1353270"/>
                  <a:gd name="connsiteX2" fmla="*/ 750116 w 750116"/>
                  <a:gd name="connsiteY2" fmla="*/ 995083 h 1353270"/>
                  <a:gd name="connsiteX3" fmla="*/ 104658 w 750116"/>
                  <a:gd name="connsiteY3" fmla="*/ 995083 h 1353270"/>
                  <a:gd name="connsiteX0" fmla="*/ 120684 w 766142"/>
                  <a:gd name="connsiteY0" fmla="*/ 995083 h 1353270"/>
                  <a:gd name="connsiteX1" fmla="*/ 107236 w 766142"/>
                  <a:gd name="connsiteY1" fmla="*/ 0 h 1353270"/>
                  <a:gd name="connsiteX2" fmla="*/ 766142 w 766142"/>
                  <a:gd name="connsiteY2" fmla="*/ 995083 h 1353270"/>
                  <a:gd name="connsiteX3" fmla="*/ 120684 w 766142"/>
                  <a:gd name="connsiteY3" fmla="*/ 995083 h 1353270"/>
                  <a:gd name="connsiteX0" fmla="*/ 120684 w 766142"/>
                  <a:gd name="connsiteY0" fmla="*/ 995083 h 1353270"/>
                  <a:gd name="connsiteX1" fmla="*/ 107236 w 766142"/>
                  <a:gd name="connsiteY1" fmla="*/ 0 h 1353270"/>
                  <a:gd name="connsiteX2" fmla="*/ 766142 w 766142"/>
                  <a:gd name="connsiteY2" fmla="*/ 995083 h 1353270"/>
                  <a:gd name="connsiteX3" fmla="*/ 120684 w 766142"/>
                  <a:gd name="connsiteY3" fmla="*/ 995083 h 1353270"/>
                  <a:gd name="connsiteX0" fmla="*/ 120684 w 766142"/>
                  <a:gd name="connsiteY0" fmla="*/ 995083 h 1353270"/>
                  <a:gd name="connsiteX1" fmla="*/ 107236 w 766142"/>
                  <a:gd name="connsiteY1" fmla="*/ 0 h 1353270"/>
                  <a:gd name="connsiteX2" fmla="*/ 766142 w 766142"/>
                  <a:gd name="connsiteY2" fmla="*/ 995083 h 1353270"/>
                  <a:gd name="connsiteX3" fmla="*/ 120684 w 766142"/>
                  <a:gd name="connsiteY3" fmla="*/ 995083 h 1353270"/>
                  <a:gd name="connsiteX0" fmla="*/ 309636 w 955094"/>
                  <a:gd name="connsiteY0" fmla="*/ 886741 h 1244928"/>
                  <a:gd name="connsiteX1" fmla="*/ 62171 w 955094"/>
                  <a:gd name="connsiteY1" fmla="*/ 0 h 1244928"/>
                  <a:gd name="connsiteX2" fmla="*/ 955094 w 955094"/>
                  <a:gd name="connsiteY2" fmla="*/ 886741 h 1244928"/>
                  <a:gd name="connsiteX3" fmla="*/ 309636 w 955094"/>
                  <a:gd name="connsiteY3" fmla="*/ 886741 h 1244928"/>
                  <a:gd name="connsiteX0" fmla="*/ 309636 w 955094"/>
                  <a:gd name="connsiteY0" fmla="*/ 898297 h 1256484"/>
                  <a:gd name="connsiteX1" fmla="*/ 62171 w 955094"/>
                  <a:gd name="connsiteY1" fmla="*/ 11556 h 1256484"/>
                  <a:gd name="connsiteX2" fmla="*/ 955094 w 955094"/>
                  <a:gd name="connsiteY2" fmla="*/ 898297 h 1256484"/>
                  <a:gd name="connsiteX3" fmla="*/ 309636 w 955094"/>
                  <a:gd name="connsiteY3" fmla="*/ 898297 h 1256484"/>
                  <a:gd name="connsiteX0" fmla="*/ 247465 w 892923"/>
                  <a:gd name="connsiteY0" fmla="*/ 898297 h 1256484"/>
                  <a:gd name="connsiteX1" fmla="*/ 0 w 892923"/>
                  <a:gd name="connsiteY1" fmla="*/ 11556 h 1256484"/>
                  <a:gd name="connsiteX2" fmla="*/ 892923 w 892923"/>
                  <a:gd name="connsiteY2" fmla="*/ 898297 h 1256484"/>
                  <a:gd name="connsiteX3" fmla="*/ 247465 w 892923"/>
                  <a:gd name="connsiteY3" fmla="*/ 898297 h 1256484"/>
                  <a:gd name="connsiteX0" fmla="*/ 684635 w 1330093"/>
                  <a:gd name="connsiteY0" fmla="*/ 656571 h 1014758"/>
                  <a:gd name="connsiteX1" fmla="*/ 0 w 1330093"/>
                  <a:gd name="connsiteY1" fmla="*/ 15737 h 1014758"/>
                  <a:gd name="connsiteX2" fmla="*/ 1330093 w 1330093"/>
                  <a:gd name="connsiteY2" fmla="*/ 656571 h 1014758"/>
                  <a:gd name="connsiteX3" fmla="*/ 684635 w 1330093"/>
                  <a:gd name="connsiteY3" fmla="*/ 656571 h 1014758"/>
                  <a:gd name="connsiteX0" fmla="*/ 684635 w 1330093"/>
                  <a:gd name="connsiteY0" fmla="*/ 656571 h 1014758"/>
                  <a:gd name="connsiteX1" fmla="*/ 0 w 1330093"/>
                  <a:gd name="connsiteY1" fmla="*/ 15737 h 1014758"/>
                  <a:gd name="connsiteX2" fmla="*/ 1330093 w 1330093"/>
                  <a:gd name="connsiteY2" fmla="*/ 656571 h 1014758"/>
                  <a:gd name="connsiteX3" fmla="*/ 684635 w 1330093"/>
                  <a:gd name="connsiteY3" fmla="*/ 656571 h 1014758"/>
                  <a:gd name="connsiteX0" fmla="*/ 684635 w 1330093"/>
                  <a:gd name="connsiteY0" fmla="*/ 656571 h 865723"/>
                  <a:gd name="connsiteX1" fmla="*/ 0 w 1330093"/>
                  <a:gd name="connsiteY1" fmla="*/ 15737 h 865723"/>
                  <a:gd name="connsiteX2" fmla="*/ 1330093 w 1330093"/>
                  <a:gd name="connsiteY2" fmla="*/ 656571 h 865723"/>
                  <a:gd name="connsiteX3" fmla="*/ 684635 w 1330093"/>
                  <a:gd name="connsiteY3" fmla="*/ 656571 h 865723"/>
                  <a:gd name="connsiteX0" fmla="*/ 684635 w 1330093"/>
                  <a:gd name="connsiteY0" fmla="*/ 656571 h 2155030"/>
                  <a:gd name="connsiteX1" fmla="*/ 0 w 1330093"/>
                  <a:gd name="connsiteY1" fmla="*/ 15737 h 2155030"/>
                  <a:gd name="connsiteX2" fmla="*/ 1330093 w 1330093"/>
                  <a:gd name="connsiteY2" fmla="*/ 656571 h 2155030"/>
                  <a:gd name="connsiteX3" fmla="*/ 684635 w 1330093"/>
                  <a:gd name="connsiteY3" fmla="*/ 656571 h 2155030"/>
                  <a:gd name="connsiteX0" fmla="*/ 684635 w 1394601"/>
                  <a:gd name="connsiteY0" fmla="*/ 656571 h 1709509"/>
                  <a:gd name="connsiteX1" fmla="*/ 0 w 1394601"/>
                  <a:gd name="connsiteY1" fmla="*/ 15737 h 1709509"/>
                  <a:gd name="connsiteX2" fmla="*/ 1330093 w 1394601"/>
                  <a:gd name="connsiteY2" fmla="*/ 656571 h 1709509"/>
                  <a:gd name="connsiteX3" fmla="*/ 1135086 w 1394601"/>
                  <a:gd name="connsiteY3" fmla="*/ 1709509 h 1709509"/>
                  <a:gd name="connsiteX4" fmla="*/ 684635 w 1394601"/>
                  <a:gd name="connsiteY4" fmla="*/ 656571 h 1709509"/>
                  <a:gd name="connsiteX0" fmla="*/ 684635 w 1376185"/>
                  <a:gd name="connsiteY0" fmla="*/ 656571 h 3075636"/>
                  <a:gd name="connsiteX1" fmla="*/ 0 w 1376185"/>
                  <a:gd name="connsiteY1" fmla="*/ 15737 h 3075636"/>
                  <a:gd name="connsiteX2" fmla="*/ 1330093 w 1376185"/>
                  <a:gd name="connsiteY2" fmla="*/ 656571 h 3075636"/>
                  <a:gd name="connsiteX3" fmla="*/ 964320 w 1376185"/>
                  <a:gd name="connsiteY3" fmla="*/ 3075636 h 3075636"/>
                  <a:gd name="connsiteX4" fmla="*/ 684635 w 1376185"/>
                  <a:gd name="connsiteY4" fmla="*/ 656571 h 3075636"/>
                  <a:gd name="connsiteX0" fmla="*/ 1096481 w 1376185"/>
                  <a:gd name="connsiteY0" fmla="*/ 887609 h 3075636"/>
                  <a:gd name="connsiteX1" fmla="*/ 0 w 1376185"/>
                  <a:gd name="connsiteY1" fmla="*/ 15737 h 3075636"/>
                  <a:gd name="connsiteX2" fmla="*/ 1330093 w 1376185"/>
                  <a:gd name="connsiteY2" fmla="*/ 656571 h 3075636"/>
                  <a:gd name="connsiteX3" fmla="*/ 964320 w 1376185"/>
                  <a:gd name="connsiteY3" fmla="*/ 3075636 h 3075636"/>
                  <a:gd name="connsiteX4" fmla="*/ 1096481 w 1376185"/>
                  <a:gd name="connsiteY4" fmla="*/ 887609 h 3075636"/>
                  <a:gd name="connsiteX0" fmla="*/ 1096481 w 1460476"/>
                  <a:gd name="connsiteY0" fmla="*/ 886529 h 3074556"/>
                  <a:gd name="connsiteX1" fmla="*/ 0 w 1460476"/>
                  <a:gd name="connsiteY1" fmla="*/ 14657 h 3074556"/>
                  <a:gd name="connsiteX2" fmla="*/ 1420499 w 1460476"/>
                  <a:gd name="connsiteY2" fmla="*/ 705717 h 3074556"/>
                  <a:gd name="connsiteX3" fmla="*/ 964320 w 1460476"/>
                  <a:gd name="connsiteY3" fmla="*/ 3074556 h 3074556"/>
                  <a:gd name="connsiteX4" fmla="*/ 1096481 w 1460476"/>
                  <a:gd name="connsiteY4" fmla="*/ 886529 h 3074556"/>
                  <a:gd name="connsiteX0" fmla="*/ 1096481 w 1517488"/>
                  <a:gd name="connsiteY0" fmla="*/ 882774 h 3070801"/>
                  <a:gd name="connsiteX1" fmla="*/ 0 w 1517488"/>
                  <a:gd name="connsiteY1" fmla="*/ 10902 h 3070801"/>
                  <a:gd name="connsiteX2" fmla="*/ 1480769 w 1517488"/>
                  <a:gd name="connsiteY2" fmla="*/ 953088 h 3070801"/>
                  <a:gd name="connsiteX3" fmla="*/ 964320 w 1517488"/>
                  <a:gd name="connsiteY3" fmla="*/ 3070801 h 3070801"/>
                  <a:gd name="connsiteX4" fmla="*/ 1096481 w 1517488"/>
                  <a:gd name="connsiteY4" fmla="*/ 882774 h 3070801"/>
                  <a:gd name="connsiteX0" fmla="*/ 1066346 w 1517488"/>
                  <a:gd name="connsiteY0" fmla="*/ 973179 h 3070801"/>
                  <a:gd name="connsiteX1" fmla="*/ 0 w 1517488"/>
                  <a:gd name="connsiteY1" fmla="*/ 10902 h 3070801"/>
                  <a:gd name="connsiteX2" fmla="*/ 1480769 w 1517488"/>
                  <a:gd name="connsiteY2" fmla="*/ 953088 h 3070801"/>
                  <a:gd name="connsiteX3" fmla="*/ 964320 w 1517488"/>
                  <a:gd name="connsiteY3" fmla="*/ 3070801 h 3070801"/>
                  <a:gd name="connsiteX4" fmla="*/ 1066346 w 1517488"/>
                  <a:gd name="connsiteY4" fmla="*/ 973179 h 3070801"/>
                  <a:gd name="connsiteX0" fmla="*/ 1066346 w 1517488"/>
                  <a:gd name="connsiteY0" fmla="*/ 981160 h 3078782"/>
                  <a:gd name="connsiteX1" fmla="*/ 0 w 1517488"/>
                  <a:gd name="connsiteY1" fmla="*/ 18883 h 3078782"/>
                  <a:gd name="connsiteX2" fmla="*/ 1480769 w 1517488"/>
                  <a:gd name="connsiteY2" fmla="*/ 961069 h 3078782"/>
                  <a:gd name="connsiteX3" fmla="*/ 964320 w 1517488"/>
                  <a:gd name="connsiteY3" fmla="*/ 3078782 h 3078782"/>
                  <a:gd name="connsiteX4" fmla="*/ 1066346 w 1517488"/>
                  <a:gd name="connsiteY4" fmla="*/ 981160 h 3078782"/>
                  <a:gd name="connsiteX0" fmla="*/ 1066346 w 1533702"/>
                  <a:gd name="connsiteY0" fmla="*/ 981160 h 3165614"/>
                  <a:gd name="connsiteX1" fmla="*/ 0 w 1533702"/>
                  <a:gd name="connsiteY1" fmla="*/ 18883 h 3165614"/>
                  <a:gd name="connsiteX2" fmla="*/ 1480769 w 1533702"/>
                  <a:gd name="connsiteY2" fmla="*/ 961069 h 3165614"/>
                  <a:gd name="connsiteX3" fmla="*/ 1181783 w 1533702"/>
                  <a:gd name="connsiteY3" fmla="*/ 2588340 h 3165614"/>
                  <a:gd name="connsiteX4" fmla="*/ 964320 w 1533702"/>
                  <a:gd name="connsiteY4" fmla="*/ 3078782 h 3165614"/>
                  <a:gd name="connsiteX5" fmla="*/ 1066346 w 1533702"/>
                  <a:gd name="connsiteY5" fmla="*/ 981160 h 3165614"/>
                  <a:gd name="connsiteX0" fmla="*/ 1066346 w 1665022"/>
                  <a:gd name="connsiteY0" fmla="*/ 981160 h 3243283"/>
                  <a:gd name="connsiteX1" fmla="*/ 0 w 1665022"/>
                  <a:gd name="connsiteY1" fmla="*/ 18883 h 3243283"/>
                  <a:gd name="connsiteX2" fmla="*/ 1480769 w 1665022"/>
                  <a:gd name="connsiteY2" fmla="*/ 961069 h 3243283"/>
                  <a:gd name="connsiteX3" fmla="*/ 1618628 w 1665022"/>
                  <a:gd name="connsiteY3" fmla="*/ 2928110 h 3243283"/>
                  <a:gd name="connsiteX4" fmla="*/ 964320 w 1665022"/>
                  <a:gd name="connsiteY4" fmla="*/ 3078782 h 3243283"/>
                  <a:gd name="connsiteX5" fmla="*/ 1066346 w 1665022"/>
                  <a:gd name="connsiteY5" fmla="*/ 981160 h 3243283"/>
                  <a:gd name="connsiteX0" fmla="*/ 1066346 w 1665022"/>
                  <a:gd name="connsiteY0" fmla="*/ 981160 h 3036661"/>
                  <a:gd name="connsiteX1" fmla="*/ 0 w 1665022"/>
                  <a:gd name="connsiteY1" fmla="*/ 18883 h 3036661"/>
                  <a:gd name="connsiteX2" fmla="*/ 1480769 w 1665022"/>
                  <a:gd name="connsiteY2" fmla="*/ 961069 h 3036661"/>
                  <a:gd name="connsiteX3" fmla="*/ 1618628 w 1665022"/>
                  <a:gd name="connsiteY3" fmla="*/ 2928110 h 3036661"/>
                  <a:gd name="connsiteX4" fmla="*/ 1077577 w 1665022"/>
                  <a:gd name="connsiteY4" fmla="*/ 2415426 h 3036661"/>
                  <a:gd name="connsiteX5" fmla="*/ 1066346 w 1665022"/>
                  <a:gd name="connsiteY5" fmla="*/ 981160 h 3036661"/>
                  <a:gd name="connsiteX0" fmla="*/ 1066346 w 1757751"/>
                  <a:gd name="connsiteY0" fmla="*/ 981160 h 2646543"/>
                  <a:gd name="connsiteX1" fmla="*/ 0 w 1757751"/>
                  <a:gd name="connsiteY1" fmla="*/ 18883 h 2646543"/>
                  <a:gd name="connsiteX2" fmla="*/ 1480769 w 1757751"/>
                  <a:gd name="connsiteY2" fmla="*/ 961069 h 2646543"/>
                  <a:gd name="connsiteX3" fmla="*/ 1731885 w 1757751"/>
                  <a:gd name="connsiteY3" fmla="*/ 2410368 h 2646543"/>
                  <a:gd name="connsiteX4" fmla="*/ 1077577 w 1757751"/>
                  <a:gd name="connsiteY4" fmla="*/ 2415426 h 2646543"/>
                  <a:gd name="connsiteX5" fmla="*/ 1066346 w 1757751"/>
                  <a:gd name="connsiteY5" fmla="*/ 981160 h 2646543"/>
                  <a:gd name="connsiteX0" fmla="*/ 1066346 w 1757751"/>
                  <a:gd name="connsiteY0" fmla="*/ 981160 h 2520916"/>
                  <a:gd name="connsiteX1" fmla="*/ 0 w 1757751"/>
                  <a:gd name="connsiteY1" fmla="*/ 18883 h 2520916"/>
                  <a:gd name="connsiteX2" fmla="*/ 1480769 w 1757751"/>
                  <a:gd name="connsiteY2" fmla="*/ 961069 h 2520916"/>
                  <a:gd name="connsiteX3" fmla="*/ 1731885 w 1757751"/>
                  <a:gd name="connsiteY3" fmla="*/ 2410368 h 2520916"/>
                  <a:gd name="connsiteX4" fmla="*/ 1093756 w 1757751"/>
                  <a:gd name="connsiteY4" fmla="*/ 1913862 h 2520916"/>
                  <a:gd name="connsiteX5" fmla="*/ 1066346 w 1757751"/>
                  <a:gd name="connsiteY5" fmla="*/ 981160 h 2520916"/>
                  <a:gd name="connsiteX0" fmla="*/ 1066346 w 1743466"/>
                  <a:gd name="connsiteY0" fmla="*/ 981160 h 2112227"/>
                  <a:gd name="connsiteX1" fmla="*/ 0 w 1743466"/>
                  <a:gd name="connsiteY1" fmla="*/ 18883 h 2112227"/>
                  <a:gd name="connsiteX2" fmla="*/ 1480769 w 1743466"/>
                  <a:gd name="connsiteY2" fmla="*/ 961069 h 2112227"/>
                  <a:gd name="connsiteX3" fmla="*/ 1715706 w 1743466"/>
                  <a:gd name="connsiteY3" fmla="*/ 1844085 h 2112227"/>
                  <a:gd name="connsiteX4" fmla="*/ 1093756 w 1743466"/>
                  <a:gd name="connsiteY4" fmla="*/ 1913862 h 2112227"/>
                  <a:gd name="connsiteX5" fmla="*/ 1066346 w 1743466"/>
                  <a:gd name="connsiteY5" fmla="*/ 981160 h 21122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743466" h="2112227">
                    <a:moveTo>
                      <a:pt x="1066346" y="981160"/>
                    </a:moveTo>
                    <a:cubicBezTo>
                      <a:pt x="748719" y="819591"/>
                      <a:pt x="188026" y="183475"/>
                      <a:pt x="0" y="18883"/>
                    </a:cubicBezTo>
                    <a:cubicBezTo>
                      <a:pt x="423316" y="-100123"/>
                      <a:pt x="1151947" y="358803"/>
                      <a:pt x="1480769" y="961069"/>
                    </a:cubicBezTo>
                    <a:cubicBezTo>
                      <a:pt x="1677733" y="1389312"/>
                      <a:pt x="1801781" y="1491133"/>
                      <a:pt x="1715706" y="1844085"/>
                    </a:cubicBezTo>
                    <a:cubicBezTo>
                      <a:pt x="1629631" y="2197037"/>
                      <a:pt x="1112996" y="2181725"/>
                      <a:pt x="1093756" y="1913862"/>
                    </a:cubicBezTo>
                    <a:cubicBezTo>
                      <a:pt x="986180" y="1913862"/>
                      <a:pt x="1255527" y="1263455"/>
                      <a:pt x="1066346" y="981160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chemeClr val="accent6">
                      <a:shade val="30000"/>
                      <a:satMod val="115000"/>
                    </a:schemeClr>
                  </a:gs>
                  <a:gs pos="50000">
                    <a:schemeClr val="accent6">
                      <a:shade val="67500"/>
                      <a:satMod val="115000"/>
                    </a:schemeClr>
                  </a:gs>
                  <a:gs pos="100000">
                    <a:schemeClr val="accent6">
                      <a:shade val="100000"/>
                      <a:satMod val="115000"/>
                    </a:schemeClr>
                  </a:gs>
                </a:gsLst>
                <a:lin ang="5400000" scaled="1"/>
                <a:tileRect/>
              </a:gradFill>
              <a:ln>
                <a:noFill/>
              </a:ln>
            </p:spPr>
            <p:style>
              <a:lnRef idx="2">
                <a:schemeClr val="accent6">
                  <a:shade val="50000"/>
                </a:schemeClr>
              </a:lnRef>
              <a:fillRef idx="1">
                <a:schemeClr val="accent6"/>
              </a:fillRef>
              <a:effectRef idx="0">
                <a:schemeClr val="accent6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1454" name="Group 1453"/>
            <p:cNvGrpSpPr/>
            <p:nvPr/>
          </p:nvGrpSpPr>
          <p:grpSpPr>
            <a:xfrm>
              <a:off x="161069" y="3597144"/>
              <a:ext cx="2078643" cy="2923398"/>
              <a:chOff x="161069" y="3597144"/>
              <a:chExt cx="2078643" cy="2923398"/>
            </a:xfrm>
          </p:grpSpPr>
          <p:grpSp>
            <p:nvGrpSpPr>
              <p:cNvPr id="1455" name="Group 1454"/>
              <p:cNvGrpSpPr/>
              <p:nvPr/>
            </p:nvGrpSpPr>
            <p:grpSpPr>
              <a:xfrm>
                <a:off x="161069" y="3597144"/>
                <a:ext cx="2078643" cy="1430975"/>
                <a:chOff x="2876356" y="2681348"/>
                <a:chExt cx="1086044" cy="747652"/>
              </a:xfrm>
            </p:grpSpPr>
            <p:grpSp>
              <p:nvGrpSpPr>
                <p:cNvPr id="1459" name="Group 1458"/>
                <p:cNvGrpSpPr/>
                <p:nvPr/>
              </p:nvGrpSpPr>
              <p:grpSpPr>
                <a:xfrm>
                  <a:off x="2938584" y="2681348"/>
                  <a:ext cx="818051" cy="747652"/>
                  <a:chOff x="2475494" y="1625971"/>
                  <a:chExt cx="1972803" cy="1803029"/>
                </a:xfrm>
              </p:grpSpPr>
              <p:sp>
                <p:nvSpPr>
                  <p:cNvPr id="2764" name="Rectangle 3"/>
                  <p:cNvSpPr/>
                  <p:nvPr/>
                </p:nvSpPr>
                <p:spPr>
                  <a:xfrm>
                    <a:off x="2571809" y="1780463"/>
                    <a:ext cx="1762223" cy="1648537"/>
                  </a:xfrm>
                  <a:custGeom>
                    <a:avLst/>
                    <a:gdLst>
                      <a:gd name="connsiteX0" fmla="*/ 0 w 1423554"/>
                      <a:gd name="connsiteY0" fmla="*/ 0 h 1309255"/>
                      <a:gd name="connsiteX1" fmla="*/ 1423554 w 1423554"/>
                      <a:gd name="connsiteY1" fmla="*/ 0 h 1309255"/>
                      <a:gd name="connsiteX2" fmla="*/ 1423554 w 1423554"/>
                      <a:gd name="connsiteY2" fmla="*/ 1309255 h 1309255"/>
                      <a:gd name="connsiteX3" fmla="*/ 0 w 1423554"/>
                      <a:gd name="connsiteY3" fmla="*/ 1309255 h 1309255"/>
                      <a:gd name="connsiteX4" fmla="*/ 0 w 1423554"/>
                      <a:gd name="connsiteY4" fmla="*/ 0 h 1309255"/>
                      <a:gd name="connsiteX0" fmla="*/ 0 w 1423554"/>
                      <a:gd name="connsiteY0" fmla="*/ 0 h 1309255"/>
                      <a:gd name="connsiteX1" fmla="*/ 1423554 w 1423554"/>
                      <a:gd name="connsiteY1" fmla="*/ 0 h 1309255"/>
                      <a:gd name="connsiteX2" fmla="*/ 1423554 w 1423554"/>
                      <a:gd name="connsiteY2" fmla="*/ 1309255 h 1309255"/>
                      <a:gd name="connsiteX3" fmla="*/ 197427 w 1423554"/>
                      <a:gd name="connsiteY3" fmla="*/ 1309255 h 1309255"/>
                      <a:gd name="connsiteX4" fmla="*/ 0 w 1423554"/>
                      <a:gd name="connsiteY4" fmla="*/ 0 h 1309255"/>
                      <a:gd name="connsiteX0" fmla="*/ 0 w 1423554"/>
                      <a:gd name="connsiteY0" fmla="*/ 0 h 1309255"/>
                      <a:gd name="connsiteX1" fmla="*/ 1423554 w 1423554"/>
                      <a:gd name="connsiteY1" fmla="*/ 0 h 1309255"/>
                      <a:gd name="connsiteX2" fmla="*/ 1184563 w 1423554"/>
                      <a:gd name="connsiteY2" fmla="*/ 1309255 h 1309255"/>
                      <a:gd name="connsiteX3" fmla="*/ 197427 w 1423554"/>
                      <a:gd name="connsiteY3" fmla="*/ 1309255 h 1309255"/>
                      <a:gd name="connsiteX4" fmla="*/ 0 w 1423554"/>
                      <a:gd name="connsiteY4" fmla="*/ 0 h 1309255"/>
                      <a:gd name="connsiteX0" fmla="*/ 0 w 1423554"/>
                      <a:gd name="connsiteY0" fmla="*/ 0 h 1309255"/>
                      <a:gd name="connsiteX1" fmla="*/ 1423554 w 1423554"/>
                      <a:gd name="connsiteY1" fmla="*/ 0 h 1309255"/>
                      <a:gd name="connsiteX2" fmla="*/ 1184563 w 1423554"/>
                      <a:gd name="connsiteY2" fmla="*/ 1309255 h 1309255"/>
                      <a:gd name="connsiteX3" fmla="*/ 197427 w 1423554"/>
                      <a:gd name="connsiteY3" fmla="*/ 1309255 h 1309255"/>
                      <a:gd name="connsiteX4" fmla="*/ 0 w 1423554"/>
                      <a:gd name="connsiteY4" fmla="*/ 0 h 1309255"/>
                      <a:gd name="connsiteX0" fmla="*/ 0 w 1423554"/>
                      <a:gd name="connsiteY0" fmla="*/ 0 h 1309255"/>
                      <a:gd name="connsiteX1" fmla="*/ 1423554 w 1423554"/>
                      <a:gd name="connsiteY1" fmla="*/ 0 h 1309255"/>
                      <a:gd name="connsiteX2" fmla="*/ 1184563 w 1423554"/>
                      <a:gd name="connsiteY2" fmla="*/ 1309255 h 1309255"/>
                      <a:gd name="connsiteX3" fmla="*/ 197427 w 1423554"/>
                      <a:gd name="connsiteY3" fmla="*/ 1309255 h 1309255"/>
                      <a:gd name="connsiteX4" fmla="*/ 0 w 1423554"/>
                      <a:gd name="connsiteY4" fmla="*/ 0 h 1309255"/>
                      <a:gd name="connsiteX0" fmla="*/ 135909 w 1559463"/>
                      <a:gd name="connsiteY0" fmla="*/ 0 h 1309255"/>
                      <a:gd name="connsiteX1" fmla="*/ 1559463 w 1559463"/>
                      <a:gd name="connsiteY1" fmla="*/ 0 h 1309255"/>
                      <a:gd name="connsiteX2" fmla="*/ 1320472 w 1559463"/>
                      <a:gd name="connsiteY2" fmla="*/ 1309255 h 1309255"/>
                      <a:gd name="connsiteX3" fmla="*/ 333336 w 1559463"/>
                      <a:gd name="connsiteY3" fmla="*/ 1309255 h 1309255"/>
                      <a:gd name="connsiteX4" fmla="*/ 135909 w 1559463"/>
                      <a:gd name="connsiteY4" fmla="*/ 0 h 1309255"/>
                      <a:gd name="connsiteX0" fmla="*/ 135909 w 1559463"/>
                      <a:gd name="connsiteY0" fmla="*/ 120072 h 1429327"/>
                      <a:gd name="connsiteX1" fmla="*/ 1559463 w 1559463"/>
                      <a:gd name="connsiteY1" fmla="*/ 120072 h 1429327"/>
                      <a:gd name="connsiteX2" fmla="*/ 1320472 w 1559463"/>
                      <a:gd name="connsiteY2" fmla="*/ 1429327 h 1429327"/>
                      <a:gd name="connsiteX3" fmla="*/ 333336 w 1559463"/>
                      <a:gd name="connsiteY3" fmla="*/ 1429327 h 1429327"/>
                      <a:gd name="connsiteX4" fmla="*/ 135909 w 1559463"/>
                      <a:gd name="connsiteY4" fmla="*/ 120072 h 1429327"/>
                      <a:gd name="connsiteX0" fmla="*/ 135909 w 1559463"/>
                      <a:gd name="connsiteY0" fmla="*/ 191111 h 1500366"/>
                      <a:gd name="connsiteX1" fmla="*/ 1559463 w 1559463"/>
                      <a:gd name="connsiteY1" fmla="*/ 191111 h 1500366"/>
                      <a:gd name="connsiteX2" fmla="*/ 1320472 w 1559463"/>
                      <a:gd name="connsiteY2" fmla="*/ 1500366 h 1500366"/>
                      <a:gd name="connsiteX3" fmla="*/ 333336 w 1559463"/>
                      <a:gd name="connsiteY3" fmla="*/ 1500366 h 1500366"/>
                      <a:gd name="connsiteX4" fmla="*/ 135909 w 1559463"/>
                      <a:gd name="connsiteY4" fmla="*/ 191111 h 1500366"/>
                      <a:gd name="connsiteX0" fmla="*/ 135909 w 1628632"/>
                      <a:gd name="connsiteY0" fmla="*/ 191111 h 1500366"/>
                      <a:gd name="connsiteX1" fmla="*/ 1559463 w 1628632"/>
                      <a:gd name="connsiteY1" fmla="*/ 191111 h 1500366"/>
                      <a:gd name="connsiteX2" fmla="*/ 1320472 w 1628632"/>
                      <a:gd name="connsiteY2" fmla="*/ 1500366 h 1500366"/>
                      <a:gd name="connsiteX3" fmla="*/ 333336 w 1628632"/>
                      <a:gd name="connsiteY3" fmla="*/ 1500366 h 1500366"/>
                      <a:gd name="connsiteX4" fmla="*/ 135909 w 1628632"/>
                      <a:gd name="connsiteY4" fmla="*/ 191111 h 1500366"/>
                      <a:gd name="connsiteX0" fmla="*/ 135909 w 1628632"/>
                      <a:gd name="connsiteY0" fmla="*/ 228371 h 1537626"/>
                      <a:gd name="connsiteX1" fmla="*/ 1559463 w 1628632"/>
                      <a:gd name="connsiteY1" fmla="*/ 228371 h 1537626"/>
                      <a:gd name="connsiteX2" fmla="*/ 1320472 w 1628632"/>
                      <a:gd name="connsiteY2" fmla="*/ 1537626 h 1537626"/>
                      <a:gd name="connsiteX3" fmla="*/ 333336 w 1628632"/>
                      <a:gd name="connsiteY3" fmla="*/ 1537626 h 1537626"/>
                      <a:gd name="connsiteX4" fmla="*/ 135909 w 1628632"/>
                      <a:gd name="connsiteY4" fmla="*/ 228371 h 1537626"/>
                      <a:gd name="connsiteX0" fmla="*/ 135909 w 1628632"/>
                      <a:gd name="connsiteY0" fmla="*/ 254133 h 1563388"/>
                      <a:gd name="connsiteX1" fmla="*/ 1559463 w 1628632"/>
                      <a:gd name="connsiteY1" fmla="*/ 254133 h 1563388"/>
                      <a:gd name="connsiteX2" fmla="*/ 1320472 w 1628632"/>
                      <a:gd name="connsiteY2" fmla="*/ 1563388 h 1563388"/>
                      <a:gd name="connsiteX3" fmla="*/ 333336 w 1628632"/>
                      <a:gd name="connsiteY3" fmla="*/ 1563388 h 1563388"/>
                      <a:gd name="connsiteX4" fmla="*/ 135909 w 1628632"/>
                      <a:gd name="connsiteY4" fmla="*/ 254133 h 1563388"/>
                      <a:gd name="connsiteX0" fmla="*/ 135909 w 1628632"/>
                      <a:gd name="connsiteY0" fmla="*/ 307941 h 1617196"/>
                      <a:gd name="connsiteX1" fmla="*/ 1559463 w 1628632"/>
                      <a:gd name="connsiteY1" fmla="*/ 307941 h 1617196"/>
                      <a:gd name="connsiteX2" fmla="*/ 1320472 w 1628632"/>
                      <a:gd name="connsiteY2" fmla="*/ 1617196 h 1617196"/>
                      <a:gd name="connsiteX3" fmla="*/ 333336 w 1628632"/>
                      <a:gd name="connsiteY3" fmla="*/ 1617196 h 1617196"/>
                      <a:gd name="connsiteX4" fmla="*/ 135909 w 1628632"/>
                      <a:gd name="connsiteY4" fmla="*/ 307941 h 1617196"/>
                      <a:gd name="connsiteX0" fmla="*/ 135909 w 1628632"/>
                      <a:gd name="connsiteY0" fmla="*/ 307941 h 1617196"/>
                      <a:gd name="connsiteX1" fmla="*/ 1559463 w 1628632"/>
                      <a:gd name="connsiteY1" fmla="*/ 307941 h 1617196"/>
                      <a:gd name="connsiteX2" fmla="*/ 1320472 w 1628632"/>
                      <a:gd name="connsiteY2" fmla="*/ 1617196 h 1617196"/>
                      <a:gd name="connsiteX3" fmla="*/ 333336 w 1628632"/>
                      <a:gd name="connsiteY3" fmla="*/ 1617196 h 1617196"/>
                      <a:gd name="connsiteX4" fmla="*/ 135909 w 1628632"/>
                      <a:gd name="connsiteY4" fmla="*/ 307941 h 1617196"/>
                      <a:gd name="connsiteX0" fmla="*/ 135909 w 1628632"/>
                      <a:gd name="connsiteY0" fmla="*/ 339282 h 1648537"/>
                      <a:gd name="connsiteX1" fmla="*/ 1559463 w 1628632"/>
                      <a:gd name="connsiteY1" fmla="*/ 339282 h 1648537"/>
                      <a:gd name="connsiteX2" fmla="*/ 1320472 w 1628632"/>
                      <a:gd name="connsiteY2" fmla="*/ 1648537 h 1648537"/>
                      <a:gd name="connsiteX3" fmla="*/ 333336 w 1628632"/>
                      <a:gd name="connsiteY3" fmla="*/ 1648537 h 1648537"/>
                      <a:gd name="connsiteX4" fmla="*/ 135909 w 1628632"/>
                      <a:gd name="connsiteY4" fmla="*/ 339282 h 1648537"/>
                      <a:gd name="connsiteX0" fmla="*/ 135909 w 1628632"/>
                      <a:gd name="connsiteY0" fmla="*/ 339282 h 1648537"/>
                      <a:gd name="connsiteX1" fmla="*/ 1559463 w 1628632"/>
                      <a:gd name="connsiteY1" fmla="*/ 339282 h 1648537"/>
                      <a:gd name="connsiteX2" fmla="*/ 1320472 w 1628632"/>
                      <a:gd name="connsiteY2" fmla="*/ 1648537 h 1648537"/>
                      <a:gd name="connsiteX3" fmla="*/ 333336 w 1628632"/>
                      <a:gd name="connsiteY3" fmla="*/ 1648537 h 1648537"/>
                      <a:gd name="connsiteX4" fmla="*/ 135909 w 1628632"/>
                      <a:gd name="connsiteY4" fmla="*/ 339282 h 1648537"/>
                      <a:gd name="connsiteX0" fmla="*/ 135909 w 1595271"/>
                      <a:gd name="connsiteY0" fmla="*/ 339282 h 1648537"/>
                      <a:gd name="connsiteX1" fmla="*/ 1517900 w 1595271"/>
                      <a:gd name="connsiteY1" fmla="*/ 339282 h 1648537"/>
                      <a:gd name="connsiteX2" fmla="*/ 1320472 w 1595271"/>
                      <a:gd name="connsiteY2" fmla="*/ 1648537 h 1648537"/>
                      <a:gd name="connsiteX3" fmla="*/ 333336 w 1595271"/>
                      <a:gd name="connsiteY3" fmla="*/ 1648537 h 1648537"/>
                      <a:gd name="connsiteX4" fmla="*/ 135909 w 1595271"/>
                      <a:gd name="connsiteY4" fmla="*/ 339282 h 1648537"/>
                      <a:gd name="connsiteX0" fmla="*/ 135909 w 1673451"/>
                      <a:gd name="connsiteY0" fmla="*/ 339282 h 1648537"/>
                      <a:gd name="connsiteX1" fmla="*/ 1517900 w 1673451"/>
                      <a:gd name="connsiteY1" fmla="*/ 339282 h 1648537"/>
                      <a:gd name="connsiteX2" fmla="*/ 1320472 w 1673451"/>
                      <a:gd name="connsiteY2" fmla="*/ 1648537 h 1648537"/>
                      <a:gd name="connsiteX3" fmla="*/ 333336 w 1673451"/>
                      <a:gd name="connsiteY3" fmla="*/ 1648537 h 1648537"/>
                      <a:gd name="connsiteX4" fmla="*/ 135909 w 1673451"/>
                      <a:gd name="connsiteY4" fmla="*/ 339282 h 1648537"/>
                      <a:gd name="connsiteX0" fmla="*/ 135909 w 1650424"/>
                      <a:gd name="connsiteY0" fmla="*/ 339282 h 1648537"/>
                      <a:gd name="connsiteX1" fmla="*/ 1517900 w 1650424"/>
                      <a:gd name="connsiteY1" fmla="*/ 339282 h 1648537"/>
                      <a:gd name="connsiteX2" fmla="*/ 1320472 w 1650424"/>
                      <a:gd name="connsiteY2" fmla="*/ 1648537 h 1648537"/>
                      <a:gd name="connsiteX3" fmla="*/ 333336 w 1650424"/>
                      <a:gd name="connsiteY3" fmla="*/ 1648537 h 1648537"/>
                      <a:gd name="connsiteX4" fmla="*/ 135909 w 1650424"/>
                      <a:gd name="connsiteY4" fmla="*/ 339282 h 1648537"/>
                      <a:gd name="connsiteX0" fmla="*/ 194968 w 1709483"/>
                      <a:gd name="connsiteY0" fmla="*/ 339282 h 1648537"/>
                      <a:gd name="connsiteX1" fmla="*/ 1576959 w 1709483"/>
                      <a:gd name="connsiteY1" fmla="*/ 339282 h 1648537"/>
                      <a:gd name="connsiteX2" fmla="*/ 1379531 w 1709483"/>
                      <a:gd name="connsiteY2" fmla="*/ 1648537 h 1648537"/>
                      <a:gd name="connsiteX3" fmla="*/ 392395 w 1709483"/>
                      <a:gd name="connsiteY3" fmla="*/ 1648537 h 1648537"/>
                      <a:gd name="connsiteX4" fmla="*/ 194968 w 1709483"/>
                      <a:gd name="connsiteY4" fmla="*/ 339282 h 1648537"/>
                      <a:gd name="connsiteX0" fmla="*/ 194968 w 1701499"/>
                      <a:gd name="connsiteY0" fmla="*/ 339282 h 1648537"/>
                      <a:gd name="connsiteX1" fmla="*/ 1576959 w 1701499"/>
                      <a:gd name="connsiteY1" fmla="*/ 339282 h 1648537"/>
                      <a:gd name="connsiteX2" fmla="*/ 1379531 w 1701499"/>
                      <a:gd name="connsiteY2" fmla="*/ 1648537 h 1648537"/>
                      <a:gd name="connsiteX3" fmla="*/ 392395 w 1701499"/>
                      <a:gd name="connsiteY3" fmla="*/ 1648537 h 1648537"/>
                      <a:gd name="connsiteX4" fmla="*/ 194968 w 1701499"/>
                      <a:gd name="connsiteY4" fmla="*/ 339282 h 1648537"/>
                      <a:gd name="connsiteX0" fmla="*/ 194968 w 1742710"/>
                      <a:gd name="connsiteY0" fmla="*/ 339282 h 1648537"/>
                      <a:gd name="connsiteX1" fmla="*/ 1576959 w 1742710"/>
                      <a:gd name="connsiteY1" fmla="*/ 339282 h 1648537"/>
                      <a:gd name="connsiteX2" fmla="*/ 1379531 w 1742710"/>
                      <a:gd name="connsiteY2" fmla="*/ 1648537 h 1648537"/>
                      <a:gd name="connsiteX3" fmla="*/ 392395 w 1742710"/>
                      <a:gd name="connsiteY3" fmla="*/ 1648537 h 1648537"/>
                      <a:gd name="connsiteX4" fmla="*/ 194968 w 1742710"/>
                      <a:gd name="connsiteY4" fmla="*/ 339282 h 1648537"/>
                      <a:gd name="connsiteX0" fmla="*/ 194968 w 1755280"/>
                      <a:gd name="connsiteY0" fmla="*/ 339282 h 1648537"/>
                      <a:gd name="connsiteX1" fmla="*/ 1576959 w 1755280"/>
                      <a:gd name="connsiteY1" fmla="*/ 339282 h 1648537"/>
                      <a:gd name="connsiteX2" fmla="*/ 1379531 w 1755280"/>
                      <a:gd name="connsiteY2" fmla="*/ 1648537 h 1648537"/>
                      <a:gd name="connsiteX3" fmla="*/ 392395 w 1755280"/>
                      <a:gd name="connsiteY3" fmla="*/ 1648537 h 1648537"/>
                      <a:gd name="connsiteX4" fmla="*/ 194968 w 1755280"/>
                      <a:gd name="connsiteY4" fmla="*/ 339282 h 1648537"/>
                      <a:gd name="connsiteX0" fmla="*/ 194968 w 1762223"/>
                      <a:gd name="connsiteY0" fmla="*/ 339282 h 1648537"/>
                      <a:gd name="connsiteX1" fmla="*/ 1576959 w 1762223"/>
                      <a:gd name="connsiteY1" fmla="*/ 339282 h 1648537"/>
                      <a:gd name="connsiteX2" fmla="*/ 1379531 w 1762223"/>
                      <a:gd name="connsiteY2" fmla="*/ 1648537 h 1648537"/>
                      <a:gd name="connsiteX3" fmla="*/ 392395 w 1762223"/>
                      <a:gd name="connsiteY3" fmla="*/ 1648537 h 1648537"/>
                      <a:gd name="connsiteX4" fmla="*/ 194968 w 1762223"/>
                      <a:gd name="connsiteY4" fmla="*/ 339282 h 16485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62223" h="1648537">
                        <a:moveTo>
                          <a:pt x="194968" y="339282"/>
                        </a:moveTo>
                        <a:cubicBezTo>
                          <a:pt x="638312" y="-86745"/>
                          <a:pt x="1112832" y="-138700"/>
                          <a:pt x="1576959" y="339282"/>
                        </a:cubicBezTo>
                        <a:cubicBezTo>
                          <a:pt x="1990908" y="899591"/>
                          <a:pt x="1615058" y="1399155"/>
                          <a:pt x="1379531" y="1648537"/>
                        </a:cubicBezTo>
                        <a:lnTo>
                          <a:pt x="392395" y="1648537"/>
                        </a:lnTo>
                        <a:cubicBezTo>
                          <a:pt x="-47487" y="1222510"/>
                          <a:pt x="-123686" y="744527"/>
                          <a:pt x="194968" y="339282"/>
                        </a:cubicBezTo>
                        <a:close/>
                      </a:path>
                    </a:pathLst>
                  </a:custGeom>
                  <a:solidFill>
                    <a:schemeClr val="accent6">
                      <a:lumMod val="75000"/>
                    </a:schemeClr>
                  </a:solidFill>
                </p:spPr>
                <p:style>
                  <a:lnRef idx="2">
                    <a:schemeClr val="accent6">
                      <a:shade val="50000"/>
                    </a:schemeClr>
                  </a:lnRef>
                  <a:fillRef idx="1">
                    <a:schemeClr val="accent6"/>
                  </a:fillRef>
                  <a:effectRef idx="0">
                    <a:schemeClr val="accent6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2765" name="Oval 5"/>
                  <p:cNvSpPr/>
                  <p:nvPr/>
                </p:nvSpPr>
                <p:spPr>
                  <a:xfrm>
                    <a:off x="2743200" y="1879020"/>
                    <a:ext cx="377467" cy="1549980"/>
                  </a:xfrm>
                  <a:custGeom>
                    <a:avLst/>
                    <a:gdLst>
                      <a:gd name="connsiteX0" fmla="*/ 0 w 280554"/>
                      <a:gd name="connsiteY0" fmla="*/ 831273 h 1662545"/>
                      <a:gd name="connsiteX1" fmla="*/ 140277 w 280554"/>
                      <a:gd name="connsiteY1" fmla="*/ 0 h 1662545"/>
                      <a:gd name="connsiteX2" fmla="*/ 280554 w 280554"/>
                      <a:gd name="connsiteY2" fmla="*/ 831273 h 1662545"/>
                      <a:gd name="connsiteX3" fmla="*/ 140277 w 280554"/>
                      <a:gd name="connsiteY3" fmla="*/ 1662546 h 1662545"/>
                      <a:gd name="connsiteX4" fmla="*/ 0 w 280554"/>
                      <a:gd name="connsiteY4" fmla="*/ 831273 h 1662545"/>
                      <a:gd name="connsiteX0" fmla="*/ 0 w 280554"/>
                      <a:gd name="connsiteY0" fmla="*/ 831273 h 1589810"/>
                      <a:gd name="connsiteX1" fmla="*/ 140277 w 280554"/>
                      <a:gd name="connsiteY1" fmla="*/ 0 h 1589810"/>
                      <a:gd name="connsiteX2" fmla="*/ 280554 w 280554"/>
                      <a:gd name="connsiteY2" fmla="*/ 831273 h 1589810"/>
                      <a:gd name="connsiteX3" fmla="*/ 140277 w 280554"/>
                      <a:gd name="connsiteY3" fmla="*/ 1589810 h 1589810"/>
                      <a:gd name="connsiteX4" fmla="*/ 0 w 280554"/>
                      <a:gd name="connsiteY4" fmla="*/ 831273 h 1589810"/>
                      <a:gd name="connsiteX0" fmla="*/ 0 w 405245"/>
                      <a:gd name="connsiteY0" fmla="*/ 831273 h 1589810"/>
                      <a:gd name="connsiteX1" fmla="*/ 264968 w 405245"/>
                      <a:gd name="connsiteY1" fmla="*/ 0 h 1589810"/>
                      <a:gd name="connsiteX2" fmla="*/ 405245 w 405245"/>
                      <a:gd name="connsiteY2" fmla="*/ 831273 h 1589810"/>
                      <a:gd name="connsiteX3" fmla="*/ 264968 w 405245"/>
                      <a:gd name="connsiteY3" fmla="*/ 1589810 h 1589810"/>
                      <a:gd name="connsiteX4" fmla="*/ 0 w 405245"/>
                      <a:gd name="connsiteY4" fmla="*/ 831273 h 1589810"/>
                      <a:gd name="connsiteX0" fmla="*/ 0 w 270569"/>
                      <a:gd name="connsiteY0" fmla="*/ 831273 h 1589810"/>
                      <a:gd name="connsiteX1" fmla="*/ 264968 w 270569"/>
                      <a:gd name="connsiteY1" fmla="*/ 0 h 1589810"/>
                      <a:gd name="connsiteX2" fmla="*/ 187036 w 270569"/>
                      <a:gd name="connsiteY2" fmla="*/ 831273 h 1589810"/>
                      <a:gd name="connsiteX3" fmla="*/ 264968 w 270569"/>
                      <a:gd name="connsiteY3" fmla="*/ 1589810 h 1589810"/>
                      <a:gd name="connsiteX4" fmla="*/ 0 w 270569"/>
                      <a:gd name="connsiteY4" fmla="*/ 831273 h 1589810"/>
                      <a:gd name="connsiteX0" fmla="*/ 3 w 276578"/>
                      <a:gd name="connsiteY0" fmla="*/ 831273 h 1552232"/>
                      <a:gd name="connsiteX1" fmla="*/ 264971 w 276578"/>
                      <a:gd name="connsiteY1" fmla="*/ 0 h 1552232"/>
                      <a:gd name="connsiteX2" fmla="*/ 187039 w 276578"/>
                      <a:gd name="connsiteY2" fmla="*/ 831273 h 1552232"/>
                      <a:gd name="connsiteX3" fmla="*/ 271234 w 276578"/>
                      <a:gd name="connsiteY3" fmla="*/ 1552232 h 1552232"/>
                      <a:gd name="connsiteX4" fmla="*/ 3 w 276578"/>
                      <a:gd name="connsiteY4" fmla="*/ 831273 h 1552232"/>
                      <a:gd name="connsiteX0" fmla="*/ 20 w 291702"/>
                      <a:gd name="connsiteY0" fmla="*/ 828142 h 1549101"/>
                      <a:gd name="connsiteX1" fmla="*/ 286908 w 291702"/>
                      <a:gd name="connsiteY1" fmla="*/ 0 h 1549101"/>
                      <a:gd name="connsiteX2" fmla="*/ 187056 w 291702"/>
                      <a:gd name="connsiteY2" fmla="*/ 828142 h 1549101"/>
                      <a:gd name="connsiteX3" fmla="*/ 271251 w 291702"/>
                      <a:gd name="connsiteY3" fmla="*/ 1549101 h 1549101"/>
                      <a:gd name="connsiteX4" fmla="*/ 20 w 291702"/>
                      <a:gd name="connsiteY4" fmla="*/ 828142 h 1549101"/>
                      <a:gd name="connsiteX0" fmla="*/ 20 w 307884"/>
                      <a:gd name="connsiteY0" fmla="*/ 829021 h 1549980"/>
                      <a:gd name="connsiteX1" fmla="*/ 286908 w 307884"/>
                      <a:gd name="connsiteY1" fmla="*/ 879 h 1549980"/>
                      <a:gd name="connsiteX2" fmla="*/ 187056 w 307884"/>
                      <a:gd name="connsiteY2" fmla="*/ 829021 h 1549980"/>
                      <a:gd name="connsiteX3" fmla="*/ 271251 w 307884"/>
                      <a:gd name="connsiteY3" fmla="*/ 1549980 h 1549980"/>
                      <a:gd name="connsiteX4" fmla="*/ 20 w 307884"/>
                      <a:gd name="connsiteY4" fmla="*/ 829021 h 15499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07884" h="1549980">
                        <a:moveTo>
                          <a:pt x="20" y="829021"/>
                        </a:moveTo>
                        <a:cubicBezTo>
                          <a:pt x="2629" y="570838"/>
                          <a:pt x="205631" y="22800"/>
                          <a:pt x="286908" y="879"/>
                        </a:cubicBezTo>
                        <a:cubicBezTo>
                          <a:pt x="368185" y="-21042"/>
                          <a:pt x="187056" y="369922"/>
                          <a:pt x="187056" y="829021"/>
                        </a:cubicBezTo>
                        <a:cubicBezTo>
                          <a:pt x="187056" y="1288120"/>
                          <a:pt x="302424" y="1549980"/>
                          <a:pt x="271251" y="1549980"/>
                        </a:cubicBezTo>
                        <a:cubicBezTo>
                          <a:pt x="240078" y="1549980"/>
                          <a:pt x="-2589" y="1087204"/>
                          <a:pt x="20" y="829021"/>
                        </a:cubicBezTo>
                        <a:close/>
                      </a:path>
                    </a:pathLst>
                  </a:custGeom>
                </p:spPr>
                <p:style>
                  <a:lnRef idx="2">
                    <a:schemeClr val="accent6">
                      <a:shade val="50000"/>
                    </a:schemeClr>
                  </a:lnRef>
                  <a:fillRef idx="1">
                    <a:schemeClr val="accent6"/>
                  </a:fillRef>
                  <a:effectRef idx="0">
                    <a:schemeClr val="accent6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2766" name="Oval 5"/>
                  <p:cNvSpPr/>
                  <p:nvPr/>
                </p:nvSpPr>
                <p:spPr>
                  <a:xfrm flipH="1">
                    <a:off x="3778737" y="1852246"/>
                    <a:ext cx="398879" cy="1576754"/>
                  </a:xfrm>
                  <a:custGeom>
                    <a:avLst/>
                    <a:gdLst>
                      <a:gd name="connsiteX0" fmla="*/ 0 w 280554"/>
                      <a:gd name="connsiteY0" fmla="*/ 831273 h 1662545"/>
                      <a:gd name="connsiteX1" fmla="*/ 140277 w 280554"/>
                      <a:gd name="connsiteY1" fmla="*/ 0 h 1662545"/>
                      <a:gd name="connsiteX2" fmla="*/ 280554 w 280554"/>
                      <a:gd name="connsiteY2" fmla="*/ 831273 h 1662545"/>
                      <a:gd name="connsiteX3" fmla="*/ 140277 w 280554"/>
                      <a:gd name="connsiteY3" fmla="*/ 1662546 h 1662545"/>
                      <a:gd name="connsiteX4" fmla="*/ 0 w 280554"/>
                      <a:gd name="connsiteY4" fmla="*/ 831273 h 1662545"/>
                      <a:gd name="connsiteX0" fmla="*/ 0 w 280554"/>
                      <a:gd name="connsiteY0" fmla="*/ 831273 h 1589810"/>
                      <a:gd name="connsiteX1" fmla="*/ 140277 w 280554"/>
                      <a:gd name="connsiteY1" fmla="*/ 0 h 1589810"/>
                      <a:gd name="connsiteX2" fmla="*/ 280554 w 280554"/>
                      <a:gd name="connsiteY2" fmla="*/ 831273 h 1589810"/>
                      <a:gd name="connsiteX3" fmla="*/ 140277 w 280554"/>
                      <a:gd name="connsiteY3" fmla="*/ 1589810 h 1589810"/>
                      <a:gd name="connsiteX4" fmla="*/ 0 w 280554"/>
                      <a:gd name="connsiteY4" fmla="*/ 831273 h 1589810"/>
                      <a:gd name="connsiteX0" fmla="*/ 0 w 405245"/>
                      <a:gd name="connsiteY0" fmla="*/ 831273 h 1589810"/>
                      <a:gd name="connsiteX1" fmla="*/ 264968 w 405245"/>
                      <a:gd name="connsiteY1" fmla="*/ 0 h 1589810"/>
                      <a:gd name="connsiteX2" fmla="*/ 405245 w 405245"/>
                      <a:gd name="connsiteY2" fmla="*/ 831273 h 1589810"/>
                      <a:gd name="connsiteX3" fmla="*/ 264968 w 405245"/>
                      <a:gd name="connsiteY3" fmla="*/ 1589810 h 1589810"/>
                      <a:gd name="connsiteX4" fmla="*/ 0 w 405245"/>
                      <a:gd name="connsiteY4" fmla="*/ 831273 h 1589810"/>
                      <a:gd name="connsiteX0" fmla="*/ 0 w 270569"/>
                      <a:gd name="connsiteY0" fmla="*/ 831273 h 1589810"/>
                      <a:gd name="connsiteX1" fmla="*/ 264968 w 270569"/>
                      <a:gd name="connsiteY1" fmla="*/ 0 h 1589810"/>
                      <a:gd name="connsiteX2" fmla="*/ 187036 w 270569"/>
                      <a:gd name="connsiteY2" fmla="*/ 831273 h 1589810"/>
                      <a:gd name="connsiteX3" fmla="*/ 264968 w 270569"/>
                      <a:gd name="connsiteY3" fmla="*/ 1589810 h 1589810"/>
                      <a:gd name="connsiteX4" fmla="*/ 0 w 270569"/>
                      <a:gd name="connsiteY4" fmla="*/ 831273 h 1589810"/>
                      <a:gd name="connsiteX0" fmla="*/ 68 w 297825"/>
                      <a:gd name="connsiteY0" fmla="*/ 778038 h 1536575"/>
                      <a:gd name="connsiteX1" fmla="*/ 293220 w 297825"/>
                      <a:gd name="connsiteY1" fmla="*/ 0 h 1536575"/>
                      <a:gd name="connsiteX2" fmla="*/ 187104 w 297825"/>
                      <a:gd name="connsiteY2" fmla="*/ 778038 h 1536575"/>
                      <a:gd name="connsiteX3" fmla="*/ 265036 w 297825"/>
                      <a:gd name="connsiteY3" fmla="*/ 1536575 h 1536575"/>
                      <a:gd name="connsiteX4" fmla="*/ 68 w 297825"/>
                      <a:gd name="connsiteY4" fmla="*/ 778038 h 1536575"/>
                      <a:gd name="connsiteX0" fmla="*/ 68 w 330346"/>
                      <a:gd name="connsiteY0" fmla="*/ 784217 h 1542754"/>
                      <a:gd name="connsiteX1" fmla="*/ 293220 w 330346"/>
                      <a:gd name="connsiteY1" fmla="*/ 6179 h 1542754"/>
                      <a:gd name="connsiteX2" fmla="*/ 187104 w 330346"/>
                      <a:gd name="connsiteY2" fmla="*/ 784217 h 1542754"/>
                      <a:gd name="connsiteX3" fmla="*/ 265036 w 330346"/>
                      <a:gd name="connsiteY3" fmla="*/ 1542754 h 1542754"/>
                      <a:gd name="connsiteX4" fmla="*/ 68 w 330346"/>
                      <a:gd name="connsiteY4" fmla="*/ 784217 h 15427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30346" h="1542754">
                        <a:moveTo>
                          <a:pt x="68" y="784217"/>
                        </a:moveTo>
                        <a:cubicBezTo>
                          <a:pt x="4765" y="528121"/>
                          <a:pt x="168102" y="65677"/>
                          <a:pt x="293220" y="6179"/>
                        </a:cubicBezTo>
                        <a:cubicBezTo>
                          <a:pt x="418338" y="-53319"/>
                          <a:pt x="187104" y="325118"/>
                          <a:pt x="187104" y="784217"/>
                        </a:cubicBezTo>
                        <a:cubicBezTo>
                          <a:pt x="187104" y="1243316"/>
                          <a:pt x="296209" y="1542754"/>
                          <a:pt x="265036" y="1542754"/>
                        </a:cubicBezTo>
                        <a:cubicBezTo>
                          <a:pt x="233863" y="1542754"/>
                          <a:pt x="-4629" y="1040313"/>
                          <a:pt x="68" y="784217"/>
                        </a:cubicBezTo>
                        <a:close/>
                      </a:path>
                    </a:pathLst>
                  </a:custGeom>
                </p:spPr>
                <p:style>
                  <a:lnRef idx="2">
                    <a:schemeClr val="accent6">
                      <a:shade val="50000"/>
                    </a:schemeClr>
                  </a:lnRef>
                  <a:fillRef idx="1">
                    <a:schemeClr val="accent6"/>
                  </a:fillRef>
                  <a:effectRef idx="0">
                    <a:schemeClr val="accent6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2767" name="Group 2766"/>
                  <p:cNvGrpSpPr/>
                  <p:nvPr/>
                </p:nvGrpSpPr>
                <p:grpSpPr>
                  <a:xfrm>
                    <a:off x="3842357" y="1965182"/>
                    <a:ext cx="210433" cy="165706"/>
                    <a:chOff x="4884728" y="2464496"/>
                    <a:chExt cx="498954" cy="392902"/>
                  </a:xfrm>
                </p:grpSpPr>
                <p:grpSp>
                  <p:nvGrpSpPr>
                    <p:cNvPr id="3399" name="Group 3398"/>
                    <p:cNvGrpSpPr/>
                    <p:nvPr/>
                  </p:nvGrpSpPr>
                  <p:grpSpPr>
                    <a:xfrm rot="20112305">
                      <a:off x="4997045" y="246449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3412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413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414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3400" name="Group 3399"/>
                    <p:cNvGrpSpPr/>
                    <p:nvPr/>
                  </p:nvGrpSpPr>
                  <p:grpSpPr>
                    <a:xfrm rot="3807251">
                      <a:off x="5184934" y="253025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3409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410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411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3401" name="Group 3400"/>
                    <p:cNvGrpSpPr/>
                    <p:nvPr/>
                  </p:nvGrpSpPr>
                  <p:grpSpPr>
                    <a:xfrm rot="6566700">
                      <a:off x="5166145" y="2658649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3406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407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408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3402" name="Group 3401"/>
                    <p:cNvGrpSpPr/>
                    <p:nvPr/>
                  </p:nvGrpSpPr>
                  <p:grpSpPr>
                    <a:xfrm rot="15079742">
                      <a:off x="4949027" y="2645080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3403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404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405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  <p:grpSp>
                <p:nvGrpSpPr>
                  <p:cNvPr id="2768" name="Group 2767"/>
                  <p:cNvGrpSpPr/>
                  <p:nvPr/>
                </p:nvGrpSpPr>
                <p:grpSpPr>
                  <a:xfrm>
                    <a:off x="3889329" y="2118626"/>
                    <a:ext cx="210433" cy="165706"/>
                    <a:chOff x="4884728" y="2464496"/>
                    <a:chExt cx="498954" cy="392902"/>
                  </a:xfrm>
                </p:grpSpPr>
                <p:grpSp>
                  <p:nvGrpSpPr>
                    <p:cNvPr id="3383" name="Group 3382"/>
                    <p:cNvGrpSpPr/>
                    <p:nvPr/>
                  </p:nvGrpSpPr>
                  <p:grpSpPr>
                    <a:xfrm rot="20112305">
                      <a:off x="4997045" y="246449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3396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397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398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3384" name="Group 3383"/>
                    <p:cNvGrpSpPr/>
                    <p:nvPr/>
                  </p:nvGrpSpPr>
                  <p:grpSpPr>
                    <a:xfrm rot="3807251">
                      <a:off x="5184934" y="253025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3393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394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395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3385" name="Group 3384"/>
                    <p:cNvGrpSpPr/>
                    <p:nvPr/>
                  </p:nvGrpSpPr>
                  <p:grpSpPr>
                    <a:xfrm rot="6566700">
                      <a:off x="5166145" y="2658649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3390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391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392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3386" name="Group 3385"/>
                    <p:cNvGrpSpPr/>
                    <p:nvPr/>
                  </p:nvGrpSpPr>
                  <p:grpSpPr>
                    <a:xfrm rot="15079742">
                      <a:off x="4949027" y="2645080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3387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388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389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  <p:grpSp>
                <p:nvGrpSpPr>
                  <p:cNvPr id="2769" name="Group 2768"/>
                  <p:cNvGrpSpPr/>
                  <p:nvPr/>
                </p:nvGrpSpPr>
                <p:grpSpPr>
                  <a:xfrm>
                    <a:off x="3942565" y="2334700"/>
                    <a:ext cx="210433" cy="165706"/>
                    <a:chOff x="4884728" y="2464496"/>
                    <a:chExt cx="498954" cy="392902"/>
                  </a:xfrm>
                </p:grpSpPr>
                <p:grpSp>
                  <p:nvGrpSpPr>
                    <p:cNvPr id="3367" name="Group 3366"/>
                    <p:cNvGrpSpPr/>
                    <p:nvPr/>
                  </p:nvGrpSpPr>
                  <p:grpSpPr>
                    <a:xfrm rot="20112305">
                      <a:off x="4997045" y="246449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3380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381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382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3368" name="Group 3367"/>
                    <p:cNvGrpSpPr/>
                    <p:nvPr/>
                  </p:nvGrpSpPr>
                  <p:grpSpPr>
                    <a:xfrm rot="3807251">
                      <a:off x="5184934" y="253025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3377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378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379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3369" name="Group 3368"/>
                    <p:cNvGrpSpPr/>
                    <p:nvPr/>
                  </p:nvGrpSpPr>
                  <p:grpSpPr>
                    <a:xfrm rot="6566700">
                      <a:off x="5166145" y="2658649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3374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375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376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3370" name="Group 3369"/>
                    <p:cNvGrpSpPr/>
                    <p:nvPr/>
                  </p:nvGrpSpPr>
                  <p:grpSpPr>
                    <a:xfrm rot="15079742">
                      <a:off x="4949027" y="2645080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3371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372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373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  <p:grpSp>
                <p:nvGrpSpPr>
                  <p:cNvPr id="2770" name="Group 2769"/>
                  <p:cNvGrpSpPr/>
                  <p:nvPr/>
                </p:nvGrpSpPr>
                <p:grpSpPr>
                  <a:xfrm>
                    <a:off x="3955091" y="2563300"/>
                    <a:ext cx="210433" cy="165706"/>
                    <a:chOff x="4884728" y="2464496"/>
                    <a:chExt cx="498954" cy="392902"/>
                  </a:xfrm>
                </p:grpSpPr>
                <p:grpSp>
                  <p:nvGrpSpPr>
                    <p:cNvPr id="3351" name="Group 3350"/>
                    <p:cNvGrpSpPr/>
                    <p:nvPr/>
                  </p:nvGrpSpPr>
                  <p:grpSpPr>
                    <a:xfrm rot="20112305">
                      <a:off x="4997045" y="246449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3364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365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366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3352" name="Group 3351"/>
                    <p:cNvGrpSpPr/>
                    <p:nvPr/>
                  </p:nvGrpSpPr>
                  <p:grpSpPr>
                    <a:xfrm rot="3807251">
                      <a:off x="5184934" y="253025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3361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362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363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3353" name="Group 3352"/>
                    <p:cNvGrpSpPr/>
                    <p:nvPr/>
                  </p:nvGrpSpPr>
                  <p:grpSpPr>
                    <a:xfrm rot="6566700">
                      <a:off x="5166145" y="2658649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3358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359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360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3354" name="Group 3353"/>
                    <p:cNvGrpSpPr/>
                    <p:nvPr/>
                  </p:nvGrpSpPr>
                  <p:grpSpPr>
                    <a:xfrm rot="15079742">
                      <a:off x="4949027" y="2645080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3355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356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357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  <p:grpSp>
                <p:nvGrpSpPr>
                  <p:cNvPr id="2771" name="Group 2770"/>
                  <p:cNvGrpSpPr/>
                  <p:nvPr/>
                </p:nvGrpSpPr>
                <p:grpSpPr>
                  <a:xfrm>
                    <a:off x="3955091" y="2766848"/>
                    <a:ext cx="210433" cy="165706"/>
                    <a:chOff x="4884728" y="2464496"/>
                    <a:chExt cx="498954" cy="392902"/>
                  </a:xfrm>
                </p:grpSpPr>
                <p:grpSp>
                  <p:nvGrpSpPr>
                    <p:cNvPr id="3335" name="Group 3334"/>
                    <p:cNvGrpSpPr/>
                    <p:nvPr/>
                  </p:nvGrpSpPr>
                  <p:grpSpPr>
                    <a:xfrm rot="20112305">
                      <a:off x="4997045" y="246449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3348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349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350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3336" name="Group 3335"/>
                    <p:cNvGrpSpPr/>
                    <p:nvPr/>
                  </p:nvGrpSpPr>
                  <p:grpSpPr>
                    <a:xfrm rot="3807251">
                      <a:off x="5184934" y="253025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3345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346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347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3337" name="Group 3336"/>
                    <p:cNvGrpSpPr/>
                    <p:nvPr/>
                  </p:nvGrpSpPr>
                  <p:grpSpPr>
                    <a:xfrm rot="6566700">
                      <a:off x="5166145" y="2658649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3342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343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344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3338" name="Group 3337"/>
                    <p:cNvGrpSpPr/>
                    <p:nvPr/>
                  </p:nvGrpSpPr>
                  <p:grpSpPr>
                    <a:xfrm rot="15079742">
                      <a:off x="4949027" y="2645080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3339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340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341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  <p:grpSp>
                <p:nvGrpSpPr>
                  <p:cNvPr id="2772" name="Group 2771"/>
                  <p:cNvGrpSpPr/>
                  <p:nvPr/>
                </p:nvGrpSpPr>
                <p:grpSpPr>
                  <a:xfrm>
                    <a:off x="3904987" y="2989185"/>
                    <a:ext cx="210433" cy="165706"/>
                    <a:chOff x="4884728" y="2464496"/>
                    <a:chExt cx="498954" cy="392902"/>
                  </a:xfrm>
                </p:grpSpPr>
                <p:grpSp>
                  <p:nvGrpSpPr>
                    <p:cNvPr id="3319" name="Group 3318"/>
                    <p:cNvGrpSpPr/>
                    <p:nvPr/>
                  </p:nvGrpSpPr>
                  <p:grpSpPr>
                    <a:xfrm rot="20112305">
                      <a:off x="4997045" y="246449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3332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333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334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3320" name="Group 3319"/>
                    <p:cNvGrpSpPr/>
                    <p:nvPr/>
                  </p:nvGrpSpPr>
                  <p:grpSpPr>
                    <a:xfrm rot="3807251">
                      <a:off x="5184934" y="253025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3329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330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331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3321" name="Group 3320"/>
                    <p:cNvGrpSpPr/>
                    <p:nvPr/>
                  </p:nvGrpSpPr>
                  <p:grpSpPr>
                    <a:xfrm rot="6566700">
                      <a:off x="5166145" y="2658649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3326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327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328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3322" name="Group 3321"/>
                    <p:cNvGrpSpPr/>
                    <p:nvPr/>
                  </p:nvGrpSpPr>
                  <p:grpSpPr>
                    <a:xfrm rot="15079742">
                      <a:off x="4949027" y="2645080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3323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324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325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  <p:grpSp>
                <p:nvGrpSpPr>
                  <p:cNvPr id="2773" name="Group 2772"/>
                  <p:cNvGrpSpPr/>
                  <p:nvPr/>
                </p:nvGrpSpPr>
                <p:grpSpPr>
                  <a:xfrm>
                    <a:off x="3336724" y="1774092"/>
                    <a:ext cx="332598" cy="1654908"/>
                    <a:chOff x="3336724" y="1758505"/>
                    <a:chExt cx="332598" cy="1670495"/>
                  </a:xfrm>
                </p:grpSpPr>
                <p:sp>
                  <p:nvSpPr>
                    <p:cNvPr id="3182" name="Oval 3181"/>
                    <p:cNvSpPr/>
                    <p:nvPr/>
                  </p:nvSpPr>
                  <p:spPr>
                    <a:xfrm>
                      <a:off x="3336724" y="1766455"/>
                      <a:ext cx="332598" cy="1662545"/>
                    </a:xfrm>
                    <a:prstGeom prst="ellipse">
                      <a:avLst/>
                    </a:prstGeom>
                  </p:spPr>
                  <p:style>
                    <a:lnRef idx="2">
                      <a:schemeClr val="accent6">
                        <a:shade val="50000"/>
                      </a:schemeClr>
                    </a:lnRef>
                    <a:fillRef idx="1">
                      <a:schemeClr val="accent6"/>
                    </a:fillRef>
                    <a:effectRef idx="0">
                      <a:schemeClr val="accent6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3183" name="Group 3182"/>
                    <p:cNvGrpSpPr/>
                    <p:nvPr/>
                  </p:nvGrpSpPr>
                  <p:grpSpPr>
                    <a:xfrm>
                      <a:off x="3388289" y="3133235"/>
                      <a:ext cx="210433" cy="165706"/>
                      <a:chOff x="4884728" y="2464496"/>
                      <a:chExt cx="498954" cy="392902"/>
                    </a:xfrm>
                  </p:grpSpPr>
                  <p:grpSp>
                    <p:nvGrpSpPr>
                      <p:cNvPr id="3303" name="Group 3302"/>
                      <p:cNvGrpSpPr/>
                      <p:nvPr/>
                    </p:nvGrpSpPr>
                    <p:grpSpPr>
                      <a:xfrm rot="20112305">
                        <a:off x="4997045" y="2464496"/>
                        <a:ext cx="134450" cy="263047"/>
                        <a:chOff x="5056543" y="2436312"/>
                        <a:chExt cx="134450" cy="263047"/>
                      </a:xfrm>
                    </p:grpSpPr>
                    <p:sp>
                      <p:nvSpPr>
                        <p:cNvPr id="3316" name="Isosceles Triangle 7"/>
                        <p:cNvSpPr/>
                        <p:nvPr/>
                      </p:nvSpPr>
                      <p:spPr>
                        <a:xfrm>
                          <a:off x="5107487" y="2436312"/>
                          <a:ext cx="21921" cy="259916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0 w 21921"/>
                            <a:gd name="connsiteY0" fmla="*/ 253652 h 259916"/>
                            <a:gd name="connsiteX1" fmla="*/ 21921 w 21921"/>
                            <a:gd name="connsiteY1" fmla="*/ 0 h 259916"/>
                            <a:gd name="connsiteX2" fmla="*/ 21920 w 21921"/>
                            <a:gd name="connsiteY2" fmla="*/ 259916 h 259916"/>
                            <a:gd name="connsiteX3" fmla="*/ 0 w 21921"/>
                            <a:gd name="connsiteY3" fmla="*/ 253652 h 2599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1921" h="259916">
                              <a:moveTo>
                                <a:pt x="0" y="253652"/>
                              </a:moveTo>
                              <a:lnTo>
                                <a:pt x="21921" y="0"/>
                              </a:lnTo>
                              <a:cubicBezTo>
                                <a:pt x="21921" y="86639"/>
                                <a:pt x="21920" y="173277"/>
                                <a:pt x="21920" y="259916"/>
                              </a:cubicBezTo>
                              <a:lnTo>
                                <a:pt x="0" y="253652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3317" name="Isosceles Triangle 7"/>
                        <p:cNvSpPr/>
                        <p:nvPr/>
                      </p:nvSpPr>
                      <p:spPr>
                        <a:xfrm>
                          <a:off x="5056543" y="2473890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3318" name="Isosceles Triangle 7"/>
                        <p:cNvSpPr/>
                        <p:nvPr/>
                      </p:nvSpPr>
                      <p:spPr>
                        <a:xfrm flipH="1">
                          <a:off x="5127524" y="2469715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grpSp>
                    <p:nvGrpSpPr>
                      <p:cNvPr id="3304" name="Group 3303"/>
                      <p:cNvGrpSpPr/>
                      <p:nvPr/>
                    </p:nvGrpSpPr>
                    <p:grpSpPr>
                      <a:xfrm rot="3807251">
                        <a:off x="5184934" y="2530256"/>
                        <a:ext cx="134450" cy="263047"/>
                        <a:chOff x="5056543" y="2436312"/>
                        <a:chExt cx="134450" cy="263047"/>
                      </a:xfrm>
                    </p:grpSpPr>
                    <p:sp>
                      <p:nvSpPr>
                        <p:cNvPr id="3313" name="Isosceles Triangle 7"/>
                        <p:cNvSpPr/>
                        <p:nvPr/>
                      </p:nvSpPr>
                      <p:spPr>
                        <a:xfrm>
                          <a:off x="5107487" y="2436312"/>
                          <a:ext cx="21921" cy="259916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0 w 21921"/>
                            <a:gd name="connsiteY0" fmla="*/ 253652 h 259916"/>
                            <a:gd name="connsiteX1" fmla="*/ 21921 w 21921"/>
                            <a:gd name="connsiteY1" fmla="*/ 0 h 259916"/>
                            <a:gd name="connsiteX2" fmla="*/ 21920 w 21921"/>
                            <a:gd name="connsiteY2" fmla="*/ 259916 h 259916"/>
                            <a:gd name="connsiteX3" fmla="*/ 0 w 21921"/>
                            <a:gd name="connsiteY3" fmla="*/ 253652 h 2599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1921" h="259916">
                              <a:moveTo>
                                <a:pt x="0" y="253652"/>
                              </a:moveTo>
                              <a:lnTo>
                                <a:pt x="21921" y="0"/>
                              </a:lnTo>
                              <a:cubicBezTo>
                                <a:pt x="21921" y="86639"/>
                                <a:pt x="21920" y="173277"/>
                                <a:pt x="21920" y="259916"/>
                              </a:cubicBezTo>
                              <a:lnTo>
                                <a:pt x="0" y="253652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3314" name="Isosceles Triangle 7"/>
                        <p:cNvSpPr/>
                        <p:nvPr/>
                      </p:nvSpPr>
                      <p:spPr>
                        <a:xfrm>
                          <a:off x="5056543" y="2473890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3315" name="Isosceles Triangle 7"/>
                        <p:cNvSpPr/>
                        <p:nvPr/>
                      </p:nvSpPr>
                      <p:spPr>
                        <a:xfrm flipH="1">
                          <a:off x="5127524" y="2469715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grpSp>
                    <p:nvGrpSpPr>
                      <p:cNvPr id="3305" name="Group 3304"/>
                      <p:cNvGrpSpPr/>
                      <p:nvPr/>
                    </p:nvGrpSpPr>
                    <p:grpSpPr>
                      <a:xfrm rot="6566700">
                        <a:off x="5166145" y="2658649"/>
                        <a:ext cx="134450" cy="263047"/>
                        <a:chOff x="5056543" y="2436312"/>
                        <a:chExt cx="134450" cy="263047"/>
                      </a:xfrm>
                    </p:grpSpPr>
                    <p:sp>
                      <p:nvSpPr>
                        <p:cNvPr id="3310" name="Isosceles Triangle 7"/>
                        <p:cNvSpPr/>
                        <p:nvPr/>
                      </p:nvSpPr>
                      <p:spPr>
                        <a:xfrm>
                          <a:off x="5107487" y="2436312"/>
                          <a:ext cx="21921" cy="259916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0 w 21921"/>
                            <a:gd name="connsiteY0" fmla="*/ 253652 h 259916"/>
                            <a:gd name="connsiteX1" fmla="*/ 21921 w 21921"/>
                            <a:gd name="connsiteY1" fmla="*/ 0 h 259916"/>
                            <a:gd name="connsiteX2" fmla="*/ 21920 w 21921"/>
                            <a:gd name="connsiteY2" fmla="*/ 259916 h 259916"/>
                            <a:gd name="connsiteX3" fmla="*/ 0 w 21921"/>
                            <a:gd name="connsiteY3" fmla="*/ 253652 h 2599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1921" h="259916">
                              <a:moveTo>
                                <a:pt x="0" y="253652"/>
                              </a:moveTo>
                              <a:lnTo>
                                <a:pt x="21921" y="0"/>
                              </a:lnTo>
                              <a:cubicBezTo>
                                <a:pt x="21921" y="86639"/>
                                <a:pt x="21920" y="173277"/>
                                <a:pt x="21920" y="259916"/>
                              </a:cubicBezTo>
                              <a:lnTo>
                                <a:pt x="0" y="253652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3311" name="Isosceles Triangle 7"/>
                        <p:cNvSpPr/>
                        <p:nvPr/>
                      </p:nvSpPr>
                      <p:spPr>
                        <a:xfrm>
                          <a:off x="5056543" y="2473890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3312" name="Isosceles Triangle 7"/>
                        <p:cNvSpPr/>
                        <p:nvPr/>
                      </p:nvSpPr>
                      <p:spPr>
                        <a:xfrm flipH="1">
                          <a:off x="5127524" y="2469715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grpSp>
                    <p:nvGrpSpPr>
                      <p:cNvPr id="3306" name="Group 3305"/>
                      <p:cNvGrpSpPr/>
                      <p:nvPr/>
                    </p:nvGrpSpPr>
                    <p:grpSpPr>
                      <a:xfrm rot="15079742">
                        <a:off x="4949027" y="2645080"/>
                        <a:ext cx="134450" cy="263047"/>
                        <a:chOff x="5056543" y="2436312"/>
                        <a:chExt cx="134450" cy="263047"/>
                      </a:xfrm>
                    </p:grpSpPr>
                    <p:sp>
                      <p:nvSpPr>
                        <p:cNvPr id="3307" name="Isosceles Triangle 7"/>
                        <p:cNvSpPr/>
                        <p:nvPr/>
                      </p:nvSpPr>
                      <p:spPr>
                        <a:xfrm>
                          <a:off x="5107487" y="2436312"/>
                          <a:ext cx="21921" cy="259916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0 w 21921"/>
                            <a:gd name="connsiteY0" fmla="*/ 253652 h 259916"/>
                            <a:gd name="connsiteX1" fmla="*/ 21921 w 21921"/>
                            <a:gd name="connsiteY1" fmla="*/ 0 h 259916"/>
                            <a:gd name="connsiteX2" fmla="*/ 21920 w 21921"/>
                            <a:gd name="connsiteY2" fmla="*/ 259916 h 259916"/>
                            <a:gd name="connsiteX3" fmla="*/ 0 w 21921"/>
                            <a:gd name="connsiteY3" fmla="*/ 253652 h 2599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1921" h="259916">
                              <a:moveTo>
                                <a:pt x="0" y="253652"/>
                              </a:moveTo>
                              <a:lnTo>
                                <a:pt x="21921" y="0"/>
                              </a:lnTo>
                              <a:cubicBezTo>
                                <a:pt x="21921" y="86639"/>
                                <a:pt x="21920" y="173277"/>
                                <a:pt x="21920" y="259916"/>
                              </a:cubicBezTo>
                              <a:lnTo>
                                <a:pt x="0" y="253652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3308" name="Isosceles Triangle 7"/>
                        <p:cNvSpPr/>
                        <p:nvPr/>
                      </p:nvSpPr>
                      <p:spPr>
                        <a:xfrm>
                          <a:off x="5056543" y="2473890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3309" name="Isosceles Triangle 7"/>
                        <p:cNvSpPr/>
                        <p:nvPr/>
                      </p:nvSpPr>
                      <p:spPr>
                        <a:xfrm flipH="1">
                          <a:off x="5127524" y="2469715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</p:grpSp>
                <p:grpSp>
                  <p:nvGrpSpPr>
                    <p:cNvPr id="3184" name="Group 3183"/>
                    <p:cNvGrpSpPr/>
                    <p:nvPr/>
                  </p:nvGrpSpPr>
                  <p:grpSpPr>
                    <a:xfrm>
                      <a:off x="3385157" y="2907767"/>
                      <a:ext cx="210433" cy="165706"/>
                      <a:chOff x="4884728" y="2464496"/>
                      <a:chExt cx="498954" cy="392902"/>
                    </a:xfrm>
                  </p:grpSpPr>
                  <p:grpSp>
                    <p:nvGrpSpPr>
                      <p:cNvPr id="3287" name="Group 3286"/>
                      <p:cNvGrpSpPr/>
                      <p:nvPr/>
                    </p:nvGrpSpPr>
                    <p:grpSpPr>
                      <a:xfrm rot="20112305">
                        <a:off x="4997045" y="2464496"/>
                        <a:ext cx="134450" cy="263047"/>
                        <a:chOff x="5056543" y="2436312"/>
                        <a:chExt cx="134450" cy="263047"/>
                      </a:xfrm>
                    </p:grpSpPr>
                    <p:sp>
                      <p:nvSpPr>
                        <p:cNvPr id="3300" name="Isosceles Triangle 7"/>
                        <p:cNvSpPr/>
                        <p:nvPr/>
                      </p:nvSpPr>
                      <p:spPr>
                        <a:xfrm>
                          <a:off x="5107487" y="2436312"/>
                          <a:ext cx="21921" cy="259916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0 w 21921"/>
                            <a:gd name="connsiteY0" fmla="*/ 253652 h 259916"/>
                            <a:gd name="connsiteX1" fmla="*/ 21921 w 21921"/>
                            <a:gd name="connsiteY1" fmla="*/ 0 h 259916"/>
                            <a:gd name="connsiteX2" fmla="*/ 21920 w 21921"/>
                            <a:gd name="connsiteY2" fmla="*/ 259916 h 259916"/>
                            <a:gd name="connsiteX3" fmla="*/ 0 w 21921"/>
                            <a:gd name="connsiteY3" fmla="*/ 253652 h 2599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1921" h="259916">
                              <a:moveTo>
                                <a:pt x="0" y="253652"/>
                              </a:moveTo>
                              <a:lnTo>
                                <a:pt x="21921" y="0"/>
                              </a:lnTo>
                              <a:cubicBezTo>
                                <a:pt x="21921" y="86639"/>
                                <a:pt x="21920" y="173277"/>
                                <a:pt x="21920" y="259916"/>
                              </a:cubicBezTo>
                              <a:lnTo>
                                <a:pt x="0" y="253652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3301" name="Isosceles Triangle 7"/>
                        <p:cNvSpPr/>
                        <p:nvPr/>
                      </p:nvSpPr>
                      <p:spPr>
                        <a:xfrm>
                          <a:off x="5056543" y="2473890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3302" name="Isosceles Triangle 7"/>
                        <p:cNvSpPr/>
                        <p:nvPr/>
                      </p:nvSpPr>
                      <p:spPr>
                        <a:xfrm flipH="1">
                          <a:off x="5127524" y="2469715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grpSp>
                    <p:nvGrpSpPr>
                      <p:cNvPr id="3288" name="Group 3287"/>
                      <p:cNvGrpSpPr/>
                      <p:nvPr/>
                    </p:nvGrpSpPr>
                    <p:grpSpPr>
                      <a:xfrm rot="3807251">
                        <a:off x="5184934" y="2530256"/>
                        <a:ext cx="134450" cy="263047"/>
                        <a:chOff x="5056543" y="2436312"/>
                        <a:chExt cx="134450" cy="263047"/>
                      </a:xfrm>
                    </p:grpSpPr>
                    <p:sp>
                      <p:nvSpPr>
                        <p:cNvPr id="3297" name="Isosceles Triangle 7"/>
                        <p:cNvSpPr/>
                        <p:nvPr/>
                      </p:nvSpPr>
                      <p:spPr>
                        <a:xfrm>
                          <a:off x="5107487" y="2436312"/>
                          <a:ext cx="21921" cy="259916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0 w 21921"/>
                            <a:gd name="connsiteY0" fmla="*/ 253652 h 259916"/>
                            <a:gd name="connsiteX1" fmla="*/ 21921 w 21921"/>
                            <a:gd name="connsiteY1" fmla="*/ 0 h 259916"/>
                            <a:gd name="connsiteX2" fmla="*/ 21920 w 21921"/>
                            <a:gd name="connsiteY2" fmla="*/ 259916 h 259916"/>
                            <a:gd name="connsiteX3" fmla="*/ 0 w 21921"/>
                            <a:gd name="connsiteY3" fmla="*/ 253652 h 2599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1921" h="259916">
                              <a:moveTo>
                                <a:pt x="0" y="253652"/>
                              </a:moveTo>
                              <a:lnTo>
                                <a:pt x="21921" y="0"/>
                              </a:lnTo>
                              <a:cubicBezTo>
                                <a:pt x="21921" y="86639"/>
                                <a:pt x="21920" y="173277"/>
                                <a:pt x="21920" y="259916"/>
                              </a:cubicBezTo>
                              <a:lnTo>
                                <a:pt x="0" y="253652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3298" name="Isosceles Triangle 7"/>
                        <p:cNvSpPr/>
                        <p:nvPr/>
                      </p:nvSpPr>
                      <p:spPr>
                        <a:xfrm>
                          <a:off x="5056543" y="2473890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3299" name="Isosceles Triangle 7"/>
                        <p:cNvSpPr/>
                        <p:nvPr/>
                      </p:nvSpPr>
                      <p:spPr>
                        <a:xfrm flipH="1">
                          <a:off x="5127524" y="2469715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grpSp>
                    <p:nvGrpSpPr>
                      <p:cNvPr id="3289" name="Group 3288"/>
                      <p:cNvGrpSpPr/>
                      <p:nvPr/>
                    </p:nvGrpSpPr>
                    <p:grpSpPr>
                      <a:xfrm rot="6566700">
                        <a:off x="5166145" y="2658649"/>
                        <a:ext cx="134450" cy="263047"/>
                        <a:chOff x="5056543" y="2436312"/>
                        <a:chExt cx="134450" cy="263047"/>
                      </a:xfrm>
                    </p:grpSpPr>
                    <p:sp>
                      <p:nvSpPr>
                        <p:cNvPr id="3294" name="Isosceles Triangle 7"/>
                        <p:cNvSpPr/>
                        <p:nvPr/>
                      </p:nvSpPr>
                      <p:spPr>
                        <a:xfrm>
                          <a:off x="5107487" y="2436312"/>
                          <a:ext cx="21921" cy="259916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0 w 21921"/>
                            <a:gd name="connsiteY0" fmla="*/ 253652 h 259916"/>
                            <a:gd name="connsiteX1" fmla="*/ 21921 w 21921"/>
                            <a:gd name="connsiteY1" fmla="*/ 0 h 259916"/>
                            <a:gd name="connsiteX2" fmla="*/ 21920 w 21921"/>
                            <a:gd name="connsiteY2" fmla="*/ 259916 h 259916"/>
                            <a:gd name="connsiteX3" fmla="*/ 0 w 21921"/>
                            <a:gd name="connsiteY3" fmla="*/ 253652 h 2599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1921" h="259916">
                              <a:moveTo>
                                <a:pt x="0" y="253652"/>
                              </a:moveTo>
                              <a:lnTo>
                                <a:pt x="21921" y="0"/>
                              </a:lnTo>
                              <a:cubicBezTo>
                                <a:pt x="21921" y="86639"/>
                                <a:pt x="21920" y="173277"/>
                                <a:pt x="21920" y="259916"/>
                              </a:cubicBezTo>
                              <a:lnTo>
                                <a:pt x="0" y="253652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3295" name="Isosceles Triangle 7"/>
                        <p:cNvSpPr/>
                        <p:nvPr/>
                      </p:nvSpPr>
                      <p:spPr>
                        <a:xfrm>
                          <a:off x="5056543" y="2473890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3296" name="Isosceles Triangle 7"/>
                        <p:cNvSpPr/>
                        <p:nvPr/>
                      </p:nvSpPr>
                      <p:spPr>
                        <a:xfrm flipH="1">
                          <a:off x="5127524" y="2469715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grpSp>
                    <p:nvGrpSpPr>
                      <p:cNvPr id="3290" name="Group 3289"/>
                      <p:cNvGrpSpPr/>
                      <p:nvPr/>
                    </p:nvGrpSpPr>
                    <p:grpSpPr>
                      <a:xfrm rot="15079742">
                        <a:off x="4949027" y="2645080"/>
                        <a:ext cx="134450" cy="263047"/>
                        <a:chOff x="5056543" y="2436312"/>
                        <a:chExt cx="134450" cy="263047"/>
                      </a:xfrm>
                    </p:grpSpPr>
                    <p:sp>
                      <p:nvSpPr>
                        <p:cNvPr id="3291" name="Isosceles Triangle 7"/>
                        <p:cNvSpPr/>
                        <p:nvPr/>
                      </p:nvSpPr>
                      <p:spPr>
                        <a:xfrm>
                          <a:off x="5107487" y="2436312"/>
                          <a:ext cx="21921" cy="259916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0 w 21921"/>
                            <a:gd name="connsiteY0" fmla="*/ 253652 h 259916"/>
                            <a:gd name="connsiteX1" fmla="*/ 21921 w 21921"/>
                            <a:gd name="connsiteY1" fmla="*/ 0 h 259916"/>
                            <a:gd name="connsiteX2" fmla="*/ 21920 w 21921"/>
                            <a:gd name="connsiteY2" fmla="*/ 259916 h 259916"/>
                            <a:gd name="connsiteX3" fmla="*/ 0 w 21921"/>
                            <a:gd name="connsiteY3" fmla="*/ 253652 h 2599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1921" h="259916">
                              <a:moveTo>
                                <a:pt x="0" y="253652"/>
                              </a:moveTo>
                              <a:lnTo>
                                <a:pt x="21921" y="0"/>
                              </a:lnTo>
                              <a:cubicBezTo>
                                <a:pt x="21921" y="86639"/>
                                <a:pt x="21920" y="173277"/>
                                <a:pt x="21920" y="259916"/>
                              </a:cubicBezTo>
                              <a:lnTo>
                                <a:pt x="0" y="253652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3292" name="Isosceles Triangle 7"/>
                        <p:cNvSpPr/>
                        <p:nvPr/>
                      </p:nvSpPr>
                      <p:spPr>
                        <a:xfrm>
                          <a:off x="5056543" y="2473890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3293" name="Isosceles Triangle 7"/>
                        <p:cNvSpPr/>
                        <p:nvPr/>
                      </p:nvSpPr>
                      <p:spPr>
                        <a:xfrm flipH="1">
                          <a:off x="5127524" y="2469715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</p:grpSp>
                <p:grpSp>
                  <p:nvGrpSpPr>
                    <p:cNvPr id="3185" name="Group 3184"/>
                    <p:cNvGrpSpPr/>
                    <p:nvPr/>
                  </p:nvGrpSpPr>
                  <p:grpSpPr>
                    <a:xfrm>
                      <a:off x="3385157" y="2701088"/>
                      <a:ext cx="210433" cy="165706"/>
                      <a:chOff x="4884728" y="2464496"/>
                      <a:chExt cx="498954" cy="392902"/>
                    </a:xfrm>
                  </p:grpSpPr>
                  <p:grpSp>
                    <p:nvGrpSpPr>
                      <p:cNvPr id="3271" name="Group 3270"/>
                      <p:cNvGrpSpPr/>
                      <p:nvPr/>
                    </p:nvGrpSpPr>
                    <p:grpSpPr>
                      <a:xfrm rot="20112305">
                        <a:off x="4997045" y="2464496"/>
                        <a:ext cx="134450" cy="263047"/>
                        <a:chOff x="5056543" y="2436312"/>
                        <a:chExt cx="134450" cy="263047"/>
                      </a:xfrm>
                    </p:grpSpPr>
                    <p:sp>
                      <p:nvSpPr>
                        <p:cNvPr id="3284" name="Isosceles Triangle 7"/>
                        <p:cNvSpPr/>
                        <p:nvPr/>
                      </p:nvSpPr>
                      <p:spPr>
                        <a:xfrm>
                          <a:off x="5107487" y="2436312"/>
                          <a:ext cx="21921" cy="259916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0 w 21921"/>
                            <a:gd name="connsiteY0" fmla="*/ 253652 h 259916"/>
                            <a:gd name="connsiteX1" fmla="*/ 21921 w 21921"/>
                            <a:gd name="connsiteY1" fmla="*/ 0 h 259916"/>
                            <a:gd name="connsiteX2" fmla="*/ 21920 w 21921"/>
                            <a:gd name="connsiteY2" fmla="*/ 259916 h 259916"/>
                            <a:gd name="connsiteX3" fmla="*/ 0 w 21921"/>
                            <a:gd name="connsiteY3" fmla="*/ 253652 h 2599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1921" h="259916">
                              <a:moveTo>
                                <a:pt x="0" y="253652"/>
                              </a:moveTo>
                              <a:lnTo>
                                <a:pt x="21921" y="0"/>
                              </a:lnTo>
                              <a:cubicBezTo>
                                <a:pt x="21921" y="86639"/>
                                <a:pt x="21920" y="173277"/>
                                <a:pt x="21920" y="259916"/>
                              </a:cubicBezTo>
                              <a:lnTo>
                                <a:pt x="0" y="253652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3285" name="Isosceles Triangle 7"/>
                        <p:cNvSpPr/>
                        <p:nvPr/>
                      </p:nvSpPr>
                      <p:spPr>
                        <a:xfrm>
                          <a:off x="5056543" y="2473890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3286" name="Isosceles Triangle 7"/>
                        <p:cNvSpPr/>
                        <p:nvPr/>
                      </p:nvSpPr>
                      <p:spPr>
                        <a:xfrm flipH="1">
                          <a:off x="5127524" y="2469715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grpSp>
                    <p:nvGrpSpPr>
                      <p:cNvPr id="3272" name="Group 3271"/>
                      <p:cNvGrpSpPr/>
                      <p:nvPr/>
                    </p:nvGrpSpPr>
                    <p:grpSpPr>
                      <a:xfrm rot="3807251">
                        <a:off x="5184934" y="2530256"/>
                        <a:ext cx="134450" cy="263047"/>
                        <a:chOff x="5056543" y="2436312"/>
                        <a:chExt cx="134450" cy="263047"/>
                      </a:xfrm>
                    </p:grpSpPr>
                    <p:sp>
                      <p:nvSpPr>
                        <p:cNvPr id="3281" name="Isosceles Triangle 7"/>
                        <p:cNvSpPr/>
                        <p:nvPr/>
                      </p:nvSpPr>
                      <p:spPr>
                        <a:xfrm>
                          <a:off x="5107487" y="2436312"/>
                          <a:ext cx="21921" cy="259916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0 w 21921"/>
                            <a:gd name="connsiteY0" fmla="*/ 253652 h 259916"/>
                            <a:gd name="connsiteX1" fmla="*/ 21921 w 21921"/>
                            <a:gd name="connsiteY1" fmla="*/ 0 h 259916"/>
                            <a:gd name="connsiteX2" fmla="*/ 21920 w 21921"/>
                            <a:gd name="connsiteY2" fmla="*/ 259916 h 259916"/>
                            <a:gd name="connsiteX3" fmla="*/ 0 w 21921"/>
                            <a:gd name="connsiteY3" fmla="*/ 253652 h 2599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1921" h="259916">
                              <a:moveTo>
                                <a:pt x="0" y="253652"/>
                              </a:moveTo>
                              <a:lnTo>
                                <a:pt x="21921" y="0"/>
                              </a:lnTo>
                              <a:cubicBezTo>
                                <a:pt x="21921" y="86639"/>
                                <a:pt x="21920" y="173277"/>
                                <a:pt x="21920" y="259916"/>
                              </a:cubicBezTo>
                              <a:lnTo>
                                <a:pt x="0" y="253652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3282" name="Isosceles Triangle 7"/>
                        <p:cNvSpPr/>
                        <p:nvPr/>
                      </p:nvSpPr>
                      <p:spPr>
                        <a:xfrm>
                          <a:off x="5056543" y="2473890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3283" name="Isosceles Triangle 7"/>
                        <p:cNvSpPr/>
                        <p:nvPr/>
                      </p:nvSpPr>
                      <p:spPr>
                        <a:xfrm flipH="1">
                          <a:off x="5127524" y="2469715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grpSp>
                    <p:nvGrpSpPr>
                      <p:cNvPr id="3273" name="Group 3272"/>
                      <p:cNvGrpSpPr/>
                      <p:nvPr/>
                    </p:nvGrpSpPr>
                    <p:grpSpPr>
                      <a:xfrm rot="6566700">
                        <a:off x="5166145" y="2658649"/>
                        <a:ext cx="134450" cy="263047"/>
                        <a:chOff x="5056543" y="2436312"/>
                        <a:chExt cx="134450" cy="263047"/>
                      </a:xfrm>
                    </p:grpSpPr>
                    <p:sp>
                      <p:nvSpPr>
                        <p:cNvPr id="3278" name="Isosceles Triangle 7"/>
                        <p:cNvSpPr/>
                        <p:nvPr/>
                      </p:nvSpPr>
                      <p:spPr>
                        <a:xfrm>
                          <a:off x="5107487" y="2436312"/>
                          <a:ext cx="21921" cy="259916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0 w 21921"/>
                            <a:gd name="connsiteY0" fmla="*/ 253652 h 259916"/>
                            <a:gd name="connsiteX1" fmla="*/ 21921 w 21921"/>
                            <a:gd name="connsiteY1" fmla="*/ 0 h 259916"/>
                            <a:gd name="connsiteX2" fmla="*/ 21920 w 21921"/>
                            <a:gd name="connsiteY2" fmla="*/ 259916 h 259916"/>
                            <a:gd name="connsiteX3" fmla="*/ 0 w 21921"/>
                            <a:gd name="connsiteY3" fmla="*/ 253652 h 2599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1921" h="259916">
                              <a:moveTo>
                                <a:pt x="0" y="253652"/>
                              </a:moveTo>
                              <a:lnTo>
                                <a:pt x="21921" y="0"/>
                              </a:lnTo>
                              <a:cubicBezTo>
                                <a:pt x="21921" y="86639"/>
                                <a:pt x="21920" y="173277"/>
                                <a:pt x="21920" y="259916"/>
                              </a:cubicBezTo>
                              <a:lnTo>
                                <a:pt x="0" y="253652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3279" name="Isosceles Triangle 7"/>
                        <p:cNvSpPr/>
                        <p:nvPr/>
                      </p:nvSpPr>
                      <p:spPr>
                        <a:xfrm>
                          <a:off x="5056543" y="2473890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3280" name="Isosceles Triangle 7"/>
                        <p:cNvSpPr/>
                        <p:nvPr/>
                      </p:nvSpPr>
                      <p:spPr>
                        <a:xfrm flipH="1">
                          <a:off x="5127524" y="2469715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grpSp>
                    <p:nvGrpSpPr>
                      <p:cNvPr id="3274" name="Group 3273"/>
                      <p:cNvGrpSpPr/>
                      <p:nvPr/>
                    </p:nvGrpSpPr>
                    <p:grpSpPr>
                      <a:xfrm rot="15079742">
                        <a:off x="4949027" y="2645080"/>
                        <a:ext cx="134450" cy="263047"/>
                        <a:chOff x="5056543" y="2436312"/>
                        <a:chExt cx="134450" cy="263047"/>
                      </a:xfrm>
                    </p:grpSpPr>
                    <p:sp>
                      <p:nvSpPr>
                        <p:cNvPr id="3275" name="Isosceles Triangle 7"/>
                        <p:cNvSpPr/>
                        <p:nvPr/>
                      </p:nvSpPr>
                      <p:spPr>
                        <a:xfrm>
                          <a:off x="5107487" y="2436312"/>
                          <a:ext cx="21921" cy="259916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0 w 21921"/>
                            <a:gd name="connsiteY0" fmla="*/ 253652 h 259916"/>
                            <a:gd name="connsiteX1" fmla="*/ 21921 w 21921"/>
                            <a:gd name="connsiteY1" fmla="*/ 0 h 259916"/>
                            <a:gd name="connsiteX2" fmla="*/ 21920 w 21921"/>
                            <a:gd name="connsiteY2" fmla="*/ 259916 h 259916"/>
                            <a:gd name="connsiteX3" fmla="*/ 0 w 21921"/>
                            <a:gd name="connsiteY3" fmla="*/ 253652 h 2599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1921" h="259916">
                              <a:moveTo>
                                <a:pt x="0" y="253652"/>
                              </a:moveTo>
                              <a:lnTo>
                                <a:pt x="21921" y="0"/>
                              </a:lnTo>
                              <a:cubicBezTo>
                                <a:pt x="21921" y="86639"/>
                                <a:pt x="21920" y="173277"/>
                                <a:pt x="21920" y="259916"/>
                              </a:cubicBezTo>
                              <a:lnTo>
                                <a:pt x="0" y="253652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3276" name="Isosceles Triangle 7"/>
                        <p:cNvSpPr/>
                        <p:nvPr/>
                      </p:nvSpPr>
                      <p:spPr>
                        <a:xfrm>
                          <a:off x="5056543" y="2473890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3277" name="Isosceles Triangle 7"/>
                        <p:cNvSpPr/>
                        <p:nvPr/>
                      </p:nvSpPr>
                      <p:spPr>
                        <a:xfrm flipH="1">
                          <a:off x="5127524" y="2469715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</p:grpSp>
                <p:grpSp>
                  <p:nvGrpSpPr>
                    <p:cNvPr id="3186" name="Group 3185"/>
                    <p:cNvGrpSpPr/>
                    <p:nvPr/>
                  </p:nvGrpSpPr>
                  <p:grpSpPr>
                    <a:xfrm>
                      <a:off x="3400815" y="2510066"/>
                      <a:ext cx="210433" cy="165706"/>
                      <a:chOff x="4884728" y="2464496"/>
                      <a:chExt cx="498954" cy="392902"/>
                    </a:xfrm>
                  </p:grpSpPr>
                  <p:grpSp>
                    <p:nvGrpSpPr>
                      <p:cNvPr id="3255" name="Group 3254"/>
                      <p:cNvGrpSpPr/>
                      <p:nvPr/>
                    </p:nvGrpSpPr>
                    <p:grpSpPr>
                      <a:xfrm rot="20112305">
                        <a:off x="4997045" y="2464496"/>
                        <a:ext cx="134450" cy="263047"/>
                        <a:chOff x="5056543" y="2436312"/>
                        <a:chExt cx="134450" cy="263047"/>
                      </a:xfrm>
                    </p:grpSpPr>
                    <p:sp>
                      <p:nvSpPr>
                        <p:cNvPr id="3268" name="Isosceles Triangle 7"/>
                        <p:cNvSpPr/>
                        <p:nvPr/>
                      </p:nvSpPr>
                      <p:spPr>
                        <a:xfrm>
                          <a:off x="5107487" y="2436312"/>
                          <a:ext cx="21921" cy="259916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0 w 21921"/>
                            <a:gd name="connsiteY0" fmla="*/ 253652 h 259916"/>
                            <a:gd name="connsiteX1" fmla="*/ 21921 w 21921"/>
                            <a:gd name="connsiteY1" fmla="*/ 0 h 259916"/>
                            <a:gd name="connsiteX2" fmla="*/ 21920 w 21921"/>
                            <a:gd name="connsiteY2" fmla="*/ 259916 h 259916"/>
                            <a:gd name="connsiteX3" fmla="*/ 0 w 21921"/>
                            <a:gd name="connsiteY3" fmla="*/ 253652 h 2599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1921" h="259916">
                              <a:moveTo>
                                <a:pt x="0" y="253652"/>
                              </a:moveTo>
                              <a:lnTo>
                                <a:pt x="21921" y="0"/>
                              </a:lnTo>
                              <a:cubicBezTo>
                                <a:pt x="21921" y="86639"/>
                                <a:pt x="21920" y="173277"/>
                                <a:pt x="21920" y="259916"/>
                              </a:cubicBezTo>
                              <a:lnTo>
                                <a:pt x="0" y="253652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3269" name="Isosceles Triangle 7"/>
                        <p:cNvSpPr/>
                        <p:nvPr/>
                      </p:nvSpPr>
                      <p:spPr>
                        <a:xfrm>
                          <a:off x="5056543" y="2473890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3270" name="Isosceles Triangle 7"/>
                        <p:cNvSpPr/>
                        <p:nvPr/>
                      </p:nvSpPr>
                      <p:spPr>
                        <a:xfrm flipH="1">
                          <a:off x="5127524" y="2469715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grpSp>
                    <p:nvGrpSpPr>
                      <p:cNvPr id="3256" name="Group 3255"/>
                      <p:cNvGrpSpPr/>
                      <p:nvPr/>
                    </p:nvGrpSpPr>
                    <p:grpSpPr>
                      <a:xfrm rot="3807251">
                        <a:off x="5184934" y="2530256"/>
                        <a:ext cx="134450" cy="263047"/>
                        <a:chOff x="5056543" y="2436312"/>
                        <a:chExt cx="134450" cy="263047"/>
                      </a:xfrm>
                    </p:grpSpPr>
                    <p:sp>
                      <p:nvSpPr>
                        <p:cNvPr id="3265" name="Isosceles Triangle 7"/>
                        <p:cNvSpPr/>
                        <p:nvPr/>
                      </p:nvSpPr>
                      <p:spPr>
                        <a:xfrm>
                          <a:off x="5107487" y="2436312"/>
                          <a:ext cx="21921" cy="259916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0 w 21921"/>
                            <a:gd name="connsiteY0" fmla="*/ 253652 h 259916"/>
                            <a:gd name="connsiteX1" fmla="*/ 21921 w 21921"/>
                            <a:gd name="connsiteY1" fmla="*/ 0 h 259916"/>
                            <a:gd name="connsiteX2" fmla="*/ 21920 w 21921"/>
                            <a:gd name="connsiteY2" fmla="*/ 259916 h 259916"/>
                            <a:gd name="connsiteX3" fmla="*/ 0 w 21921"/>
                            <a:gd name="connsiteY3" fmla="*/ 253652 h 2599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1921" h="259916">
                              <a:moveTo>
                                <a:pt x="0" y="253652"/>
                              </a:moveTo>
                              <a:lnTo>
                                <a:pt x="21921" y="0"/>
                              </a:lnTo>
                              <a:cubicBezTo>
                                <a:pt x="21921" y="86639"/>
                                <a:pt x="21920" y="173277"/>
                                <a:pt x="21920" y="259916"/>
                              </a:cubicBezTo>
                              <a:lnTo>
                                <a:pt x="0" y="253652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3266" name="Isosceles Triangle 7"/>
                        <p:cNvSpPr/>
                        <p:nvPr/>
                      </p:nvSpPr>
                      <p:spPr>
                        <a:xfrm>
                          <a:off x="5056543" y="2473890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3267" name="Isosceles Triangle 7"/>
                        <p:cNvSpPr/>
                        <p:nvPr/>
                      </p:nvSpPr>
                      <p:spPr>
                        <a:xfrm flipH="1">
                          <a:off x="5127524" y="2469715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grpSp>
                    <p:nvGrpSpPr>
                      <p:cNvPr id="3257" name="Group 3256"/>
                      <p:cNvGrpSpPr/>
                      <p:nvPr/>
                    </p:nvGrpSpPr>
                    <p:grpSpPr>
                      <a:xfrm rot="6566700">
                        <a:off x="5166145" y="2658649"/>
                        <a:ext cx="134450" cy="263047"/>
                        <a:chOff x="5056543" y="2436312"/>
                        <a:chExt cx="134450" cy="263047"/>
                      </a:xfrm>
                    </p:grpSpPr>
                    <p:sp>
                      <p:nvSpPr>
                        <p:cNvPr id="3262" name="Isosceles Triangle 7"/>
                        <p:cNvSpPr/>
                        <p:nvPr/>
                      </p:nvSpPr>
                      <p:spPr>
                        <a:xfrm>
                          <a:off x="5107487" y="2436312"/>
                          <a:ext cx="21921" cy="259916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0 w 21921"/>
                            <a:gd name="connsiteY0" fmla="*/ 253652 h 259916"/>
                            <a:gd name="connsiteX1" fmla="*/ 21921 w 21921"/>
                            <a:gd name="connsiteY1" fmla="*/ 0 h 259916"/>
                            <a:gd name="connsiteX2" fmla="*/ 21920 w 21921"/>
                            <a:gd name="connsiteY2" fmla="*/ 259916 h 259916"/>
                            <a:gd name="connsiteX3" fmla="*/ 0 w 21921"/>
                            <a:gd name="connsiteY3" fmla="*/ 253652 h 2599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1921" h="259916">
                              <a:moveTo>
                                <a:pt x="0" y="253652"/>
                              </a:moveTo>
                              <a:lnTo>
                                <a:pt x="21921" y="0"/>
                              </a:lnTo>
                              <a:cubicBezTo>
                                <a:pt x="21921" y="86639"/>
                                <a:pt x="21920" y="173277"/>
                                <a:pt x="21920" y="259916"/>
                              </a:cubicBezTo>
                              <a:lnTo>
                                <a:pt x="0" y="253652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3263" name="Isosceles Triangle 7"/>
                        <p:cNvSpPr/>
                        <p:nvPr/>
                      </p:nvSpPr>
                      <p:spPr>
                        <a:xfrm>
                          <a:off x="5056543" y="2473890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3264" name="Isosceles Triangle 7"/>
                        <p:cNvSpPr/>
                        <p:nvPr/>
                      </p:nvSpPr>
                      <p:spPr>
                        <a:xfrm flipH="1">
                          <a:off x="5127524" y="2469715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grpSp>
                    <p:nvGrpSpPr>
                      <p:cNvPr id="3258" name="Group 3257"/>
                      <p:cNvGrpSpPr/>
                      <p:nvPr/>
                    </p:nvGrpSpPr>
                    <p:grpSpPr>
                      <a:xfrm rot="15079742">
                        <a:off x="4949027" y="2645080"/>
                        <a:ext cx="134450" cy="263047"/>
                        <a:chOff x="5056543" y="2436312"/>
                        <a:chExt cx="134450" cy="263047"/>
                      </a:xfrm>
                    </p:grpSpPr>
                    <p:sp>
                      <p:nvSpPr>
                        <p:cNvPr id="3259" name="Isosceles Triangle 7"/>
                        <p:cNvSpPr/>
                        <p:nvPr/>
                      </p:nvSpPr>
                      <p:spPr>
                        <a:xfrm>
                          <a:off x="5107487" y="2436312"/>
                          <a:ext cx="21921" cy="259916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0 w 21921"/>
                            <a:gd name="connsiteY0" fmla="*/ 253652 h 259916"/>
                            <a:gd name="connsiteX1" fmla="*/ 21921 w 21921"/>
                            <a:gd name="connsiteY1" fmla="*/ 0 h 259916"/>
                            <a:gd name="connsiteX2" fmla="*/ 21920 w 21921"/>
                            <a:gd name="connsiteY2" fmla="*/ 259916 h 259916"/>
                            <a:gd name="connsiteX3" fmla="*/ 0 w 21921"/>
                            <a:gd name="connsiteY3" fmla="*/ 253652 h 2599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1921" h="259916">
                              <a:moveTo>
                                <a:pt x="0" y="253652"/>
                              </a:moveTo>
                              <a:lnTo>
                                <a:pt x="21921" y="0"/>
                              </a:lnTo>
                              <a:cubicBezTo>
                                <a:pt x="21921" y="86639"/>
                                <a:pt x="21920" y="173277"/>
                                <a:pt x="21920" y="259916"/>
                              </a:cubicBezTo>
                              <a:lnTo>
                                <a:pt x="0" y="253652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3260" name="Isosceles Triangle 7"/>
                        <p:cNvSpPr/>
                        <p:nvPr/>
                      </p:nvSpPr>
                      <p:spPr>
                        <a:xfrm>
                          <a:off x="5056543" y="2473890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3261" name="Isosceles Triangle 7"/>
                        <p:cNvSpPr/>
                        <p:nvPr/>
                      </p:nvSpPr>
                      <p:spPr>
                        <a:xfrm flipH="1">
                          <a:off x="5127524" y="2469715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</p:grpSp>
                <p:grpSp>
                  <p:nvGrpSpPr>
                    <p:cNvPr id="3187" name="Group 3186"/>
                    <p:cNvGrpSpPr/>
                    <p:nvPr/>
                  </p:nvGrpSpPr>
                  <p:grpSpPr>
                    <a:xfrm>
                      <a:off x="3391420" y="2303386"/>
                      <a:ext cx="210433" cy="165706"/>
                      <a:chOff x="4884728" y="2464496"/>
                      <a:chExt cx="498954" cy="392902"/>
                    </a:xfrm>
                  </p:grpSpPr>
                  <p:grpSp>
                    <p:nvGrpSpPr>
                      <p:cNvPr id="3239" name="Group 3238"/>
                      <p:cNvGrpSpPr/>
                      <p:nvPr/>
                    </p:nvGrpSpPr>
                    <p:grpSpPr>
                      <a:xfrm rot="20112305">
                        <a:off x="4997045" y="2464496"/>
                        <a:ext cx="134450" cy="263047"/>
                        <a:chOff x="5056543" y="2436312"/>
                        <a:chExt cx="134450" cy="263047"/>
                      </a:xfrm>
                    </p:grpSpPr>
                    <p:sp>
                      <p:nvSpPr>
                        <p:cNvPr id="3252" name="Isosceles Triangle 7"/>
                        <p:cNvSpPr/>
                        <p:nvPr/>
                      </p:nvSpPr>
                      <p:spPr>
                        <a:xfrm>
                          <a:off x="5107487" y="2436312"/>
                          <a:ext cx="21921" cy="259916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0 w 21921"/>
                            <a:gd name="connsiteY0" fmla="*/ 253652 h 259916"/>
                            <a:gd name="connsiteX1" fmla="*/ 21921 w 21921"/>
                            <a:gd name="connsiteY1" fmla="*/ 0 h 259916"/>
                            <a:gd name="connsiteX2" fmla="*/ 21920 w 21921"/>
                            <a:gd name="connsiteY2" fmla="*/ 259916 h 259916"/>
                            <a:gd name="connsiteX3" fmla="*/ 0 w 21921"/>
                            <a:gd name="connsiteY3" fmla="*/ 253652 h 2599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1921" h="259916">
                              <a:moveTo>
                                <a:pt x="0" y="253652"/>
                              </a:moveTo>
                              <a:lnTo>
                                <a:pt x="21921" y="0"/>
                              </a:lnTo>
                              <a:cubicBezTo>
                                <a:pt x="21921" y="86639"/>
                                <a:pt x="21920" y="173277"/>
                                <a:pt x="21920" y="259916"/>
                              </a:cubicBezTo>
                              <a:lnTo>
                                <a:pt x="0" y="253652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3253" name="Isosceles Triangle 7"/>
                        <p:cNvSpPr/>
                        <p:nvPr/>
                      </p:nvSpPr>
                      <p:spPr>
                        <a:xfrm>
                          <a:off x="5056543" y="2473890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3254" name="Isosceles Triangle 7"/>
                        <p:cNvSpPr/>
                        <p:nvPr/>
                      </p:nvSpPr>
                      <p:spPr>
                        <a:xfrm flipH="1">
                          <a:off x="5127524" y="2469715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grpSp>
                    <p:nvGrpSpPr>
                      <p:cNvPr id="3240" name="Group 3239"/>
                      <p:cNvGrpSpPr/>
                      <p:nvPr/>
                    </p:nvGrpSpPr>
                    <p:grpSpPr>
                      <a:xfrm rot="3807251">
                        <a:off x="5184934" y="2530256"/>
                        <a:ext cx="134450" cy="263047"/>
                        <a:chOff x="5056543" y="2436312"/>
                        <a:chExt cx="134450" cy="263047"/>
                      </a:xfrm>
                    </p:grpSpPr>
                    <p:sp>
                      <p:nvSpPr>
                        <p:cNvPr id="3249" name="Isosceles Triangle 7"/>
                        <p:cNvSpPr/>
                        <p:nvPr/>
                      </p:nvSpPr>
                      <p:spPr>
                        <a:xfrm>
                          <a:off x="5107487" y="2436312"/>
                          <a:ext cx="21921" cy="259916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0 w 21921"/>
                            <a:gd name="connsiteY0" fmla="*/ 253652 h 259916"/>
                            <a:gd name="connsiteX1" fmla="*/ 21921 w 21921"/>
                            <a:gd name="connsiteY1" fmla="*/ 0 h 259916"/>
                            <a:gd name="connsiteX2" fmla="*/ 21920 w 21921"/>
                            <a:gd name="connsiteY2" fmla="*/ 259916 h 259916"/>
                            <a:gd name="connsiteX3" fmla="*/ 0 w 21921"/>
                            <a:gd name="connsiteY3" fmla="*/ 253652 h 2599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1921" h="259916">
                              <a:moveTo>
                                <a:pt x="0" y="253652"/>
                              </a:moveTo>
                              <a:lnTo>
                                <a:pt x="21921" y="0"/>
                              </a:lnTo>
                              <a:cubicBezTo>
                                <a:pt x="21921" y="86639"/>
                                <a:pt x="21920" y="173277"/>
                                <a:pt x="21920" y="259916"/>
                              </a:cubicBezTo>
                              <a:lnTo>
                                <a:pt x="0" y="253652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3250" name="Isosceles Triangle 7"/>
                        <p:cNvSpPr/>
                        <p:nvPr/>
                      </p:nvSpPr>
                      <p:spPr>
                        <a:xfrm>
                          <a:off x="5056543" y="2473890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3251" name="Isosceles Triangle 7"/>
                        <p:cNvSpPr/>
                        <p:nvPr/>
                      </p:nvSpPr>
                      <p:spPr>
                        <a:xfrm flipH="1">
                          <a:off x="5127524" y="2469715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grpSp>
                    <p:nvGrpSpPr>
                      <p:cNvPr id="3241" name="Group 3240"/>
                      <p:cNvGrpSpPr/>
                      <p:nvPr/>
                    </p:nvGrpSpPr>
                    <p:grpSpPr>
                      <a:xfrm rot="6566700">
                        <a:off x="5166145" y="2658649"/>
                        <a:ext cx="134450" cy="263047"/>
                        <a:chOff x="5056543" y="2436312"/>
                        <a:chExt cx="134450" cy="263047"/>
                      </a:xfrm>
                    </p:grpSpPr>
                    <p:sp>
                      <p:nvSpPr>
                        <p:cNvPr id="3246" name="Isosceles Triangle 7"/>
                        <p:cNvSpPr/>
                        <p:nvPr/>
                      </p:nvSpPr>
                      <p:spPr>
                        <a:xfrm>
                          <a:off x="5107487" y="2436312"/>
                          <a:ext cx="21921" cy="259916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0 w 21921"/>
                            <a:gd name="connsiteY0" fmla="*/ 253652 h 259916"/>
                            <a:gd name="connsiteX1" fmla="*/ 21921 w 21921"/>
                            <a:gd name="connsiteY1" fmla="*/ 0 h 259916"/>
                            <a:gd name="connsiteX2" fmla="*/ 21920 w 21921"/>
                            <a:gd name="connsiteY2" fmla="*/ 259916 h 259916"/>
                            <a:gd name="connsiteX3" fmla="*/ 0 w 21921"/>
                            <a:gd name="connsiteY3" fmla="*/ 253652 h 2599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1921" h="259916">
                              <a:moveTo>
                                <a:pt x="0" y="253652"/>
                              </a:moveTo>
                              <a:lnTo>
                                <a:pt x="21921" y="0"/>
                              </a:lnTo>
                              <a:cubicBezTo>
                                <a:pt x="21921" y="86639"/>
                                <a:pt x="21920" y="173277"/>
                                <a:pt x="21920" y="259916"/>
                              </a:cubicBezTo>
                              <a:lnTo>
                                <a:pt x="0" y="253652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3247" name="Isosceles Triangle 7"/>
                        <p:cNvSpPr/>
                        <p:nvPr/>
                      </p:nvSpPr>
                      <p:spPr>
                        <a:xfrm>
                          <a:off x="5056543" y="2473890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3248" name="Isosceles Triangle 7"/>
                        <p:cNvSpPr/>
                        <p:nvPr/>
                      </p:nvSpPr>
                      <p:spPr>
                        <a:xfrm flipH="1">
                          <a:off x="5127524" y="2469715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grpSp>
                    <p:nvGrpSpPr>
                      <p:cNvPr id="3242" name="Group 3241"/>
                      <p:cNvGrpSpPr/>
                      <p:nvPr/>
                    </p:nvGrpSpPr>
                    <p:grpSpPr>
                      <a:xfrm rot="15079742">
                        <a:off x="4949027" y="2645080"/>
                        <a:ext cx="134450" cy="263047"/>
                        <a:chOff x="5056543" y="2436312"/>
                        <a:chExt cx="134450" cy="263047"/>
                      </a:xfrm>
                    </p:grpSpPr>
                    <p:sp>
                      <p:nvSpPr>
                        <p:cNvPr id="3243" name="Isosceles Triangle 7"/>
                        <p:cNvSpPr/>
                        <p:nvPr/>
                      </p:nvSpPr>
                      <p:spPr>
                        <a:xfrm>
                          <a:off x="5107487" y="2436312"/>
                          <a:ext cx="21921" cy="259916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0 w 21921"/>
                            <a:gd name="connsiteY0" fmla="*/ 253652 h 259916"/>
                            <a:gd name="connsiteX1" fmla="*/ 21921 w 21921"/>
                            <a:gd name="connsiteY1" fmla="*/ 0 h 259916"/>
                            <a:gd name="connsiteX2" fmla="*/ 21920 w 21921"/>
                            <a:gd name="connsiteY2" fmla="*/ 259916 h 259916"/>
                            <a:gd name="connsiteX3" fmla="*/ 0 w 21921"/>
                            <a:gd name="connsiteY3" fmla="*/ 253652 h 2599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1921" h="259916">
                              <a:moveTo>
                                <a:pt x="0" y="253652"/>
                              </a:moveTo>
                              <a:lnTo>
                                <a:pt x="21921" y="0"/>
                              </a:lnTo>
                              <a:cubicBezTo>
                                <a:pt x="21921" y="86639"/>
                                <a:pt x="21920" y="173277"/>
                                <a:pt x="21920" y="259916"/>
                              </a:cubicBezTo>
                              <a:lnTo>
                                <a:pt x="0" y="253652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3244" name="Isosceles Triangle 7"/>
                        <p:cNvSpPr/>
                        <p:nvPr/>
                      </p:nvSpPr>
                      <p:spPr>
                        <a:xfrm>
                          <a:off x="5056543" y="2473890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3245" name="Isosceles Triangle 7"/>
                        <p:cNvSpPr/>
                        <p:nvPr/>
                      </p:nvSpPr>
                      <p:spPr>
                        <a:xfrm flipH="1">
                          <a:off x="5127524" y="2469715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</p:grpSp>
                <p:grpSp>
                  <p:nvGrpSpPr>
                    <p:cNvPr id="3188" name="Group 3187"/>
                    <p:cNvGrpSpPr/>
                    <p:nvPr/>
                  </p:nvGrpSpPr>
                  <p:grpSpPr>
                    <a:xfrm>
                      <a:off x="3400814" y="2115496"/>
                      <a:ext cx="210433" cy="165706"/>
                      <a:chOff x="4884728" y="2464496"/>
                      <a:chExt cx="498954" cy="392902"/>
                    </a:xfrm>
                  </p:grpSpPr>
                  <p:grpSp>
                    <p:nvGrpSpPr>
                      <p:cNvPr id="3223" name="Group 3222"/>
                      <p:cNvGrpSpPr/>
                      <p:nvPr/>
                    </p:nvGrpSpPr>
                    <p:grpSpPr>
                      <a:xfrm rot="20112305">
                        <a:off x="4997045" y="2464496"/>
                        <a:ext cx="134450" cy="263047"/>
                        <a:chOff x="5056543" y="2436312"/>
                        <a:chExt cx="134450" cy="263047"/>
                      </a:xfrm>
                    </p:grpSpPr>
                    <p:sp>
                      <p:nvSpPr>
                        <p:cNvPr id="3236" name="Isosceles Triangle 7"/>
                        <p:cNvSpPr/>
                        <p:nvPr/>
                      </p:nvSpPr>
                      <p:spPr>
                        <a:xfrm>
                          <a:off x="5107487" y="2436312"/>
                          <a:ext cx="21921" cy="259916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0 w 21921"/>
                            <a:gd name="connsiteY0" fmla="*/ 253652 h 259916"/>
                            <a:gd name="connsiteX1" fmla="*/ 21921 w 21921"/>
                            <a:gd name="connsiteY1" fmla="*/ 0 h 259916"/>
                            <a:gd name="connsiteX2" fmla="*/ 21920 w 21921"/>
                            <a:gd name="connsiteY2" fmla="*/ 259916 h 259916"/>
                            <a:gd name="connsiteX3" fmla="*/ 0 w 21921"/>
                            <a:gd name="connsiteY3" fmla="*/ 253652 h 2599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1921" h="259916">
                              <a:moveTo>
                                <a:pt x="0" y="253652"/>
                              </a:moveTo>
                              <a:lnTo>
                                <a:pt x="21921" y="0"/>
                              </a:lnTo>
                              <a:cubicBezTo>
                                <a:pt x="21921" y="86639"/>
                                <a:pt x="21920" y="173277"/>
                                <a:pt x="21920" y="259916"/>
                              </a:cubicBezTo>
                              <a:lnTo>
                                <a:pt x="0" y="253652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3237" name="Isosceles Triangle 7"/>
                        <p:cNvSpPr/>
                        <p:nvPr/>
                      </p:nvSpPr>
                      <p:spPr>
                        <a:xfrm>
                          <a:off x="5056543" y="2473890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3238" name="Isosceles Triangle 7"/>
                        <p:cNvSpPr/>
                        <p:nvPr/>
                      </p:nvSpPr>
                      <p:spPr>
                        <a:xfrm flipH="1">
                          <a:off x="5127524" y="2469715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grpSp>
                    <p:nvGrpSpPr>
                      <p:cNvPr id="3224" name="Group 3223"/>
                      <p:cNvGrpSpPr/>
                      <p:nvPr/>
                    </p:nvGrpSpPr>
                    <p:grpSpPr>
                      <a:xfrm rot="3807251">
                        <a:off x="5184934" y="2530256"/>
                        <a:ext cx="134450" cy="263047"/>
                        <a:chOff x="5056543" y="2436312"/>
                        <a:chExt cx="134450" cy="263047"/>
                      </a:xfrm>
                    </p:grpSpPr>
                    <p:sp>
                      <p:nvSpPr>
                        <p:cNvPr id="3233" name="Isosceles Triangle 7"/>
                        <p:cNvSpPr/>
                        <p:nvPr/>
                      </p:nvSpPr>
                      <p:spPr>
                        <a:xfrm>
                          <a:off x="5107487" y="2436312"/>
                          <a:ext cx="21921" cy="259916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0 w 21921"/>
                            <a:gd name="connsiteY0" fmla="*/ 253652 h 259916"/>
                            <a:gd name="connsiteX1" fmla="*/ 21921 w 21921"/>
                            <a:gd name="connsiteY1" fmla="*/ 0 h 259916"/>
                            <a:gd name="connsiteX2" fmla="*/ 21920 w 21921"/>
                            <a:gd name="connsiteY2" fmla="*/ 259916 h 259916"/>
                            <a:gd name="connsiteX3" fmla="*/ 0 w 21921"/>
                            <a:gd name="connsiteY3" fmla="*/ 253652 h 2599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1921" h="259916">
                              <a:moveTo>
                                <a:pt x="0" y="253652"/>
                              </a:moveTo>
                              <a:lnTo>
                                <a:pt x="21921" y="0"/>
                              </a:lnTo>
                              <a:cubicBezTo>
                                <a:pt x="21921" y="86639"/>
                                <a:pt x="21920" y="173277"/>
                                <a:pt x="21920" y="259916"/>
                              </a:cubicBezTo>
                              <a:lnTo>
                                <a:pt x="0" y="253652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3234" name="Isosceles Triangle 7"/>
                        <p:cNvSpPr/>
                        <p:nvPr/>
                      </p:nvSpPr>
                      <p:spPr>
                        <a:xfrm>
                          <a:off x="5056543" y="2473890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3235" name="Isosceles Triangle 7"/>
                        <p:cNvSpPr/>
                        <p:nvPr/>
                      </p:nvSpPr>
                      <p:spPr>
                        <a:xfrm flipH="1">
                          <a:off x="5127524" y="2469715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grpSp>
                    <p:nvGrpSpPr>
                      <p:cNvPr id="3225" name="Group 3224"/>
                      <p:cNvGrpSpPr/>
                      <p:nvPr/>
                    </p:nvGrpSpPr>
                    <p:grpSpPr>
                      <a:xfrm rot="6566700">
                        <a:off x="5166145" y="2658649"/>
                        <a:ext cx="134450" cy="263047"/>
                        <a:chOff x="5056543" y="2436312"/>
                        <a:chExt cx="134450" cy="263047"/>
                      </a:xfrm>
                    </p:grpSpPr>
                    <p:sp>
                      <p:nvSpPr>
                        <p:cNvPr id="3230" name="Isosceles Triangle 7"/>
                        <p:cNvSpPr/>
                        <p:nvPr/>
                      </p:nvSpPr>
                      <p:spPr>
                        <a:xfrm>
                          <a:off x="5107487" y="2436312"/>
                          <a:ext cx="21921" cy="259916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0 w 21921"/>
                            <a:gd name="connsiteY0" fmla="*/ 253652 h 259916"/>
                            <a:gd name="connsiteX1" fmla="*/ 21921 w 21921"/>
                            <a:gd name="connsiteY1" fmla="*/ 0 h 259916"/>
                            <a:gd name="connsiteX2" fmla="*/ 21920 w 21921"/>
                            <a:gd name="connsiteY2" fmla="*/ 259916 h 259916"/>
                            <a:gd name="connsiteX3" fmla="*/ 0 w 21921"/>
                            <a:gd name="connsiteY3" fmla="*/ 253652 h 2599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1921" h="259916">
                              <a:moveTo>
                                <a:pt x="0" y="253652"/>
                              </a:moveTo>
                              <a:lnTo>
                                <a:pt x="21921" y="0"/>
                              </a:lnTo>
                              <a:cubicBezTo>
                                <a:pt x="21921" y="86639"/>
                                <a:pt x="21920" y="173277"/>
                                <a:pt x="21920" y="259916"/>
                              </a:cubicBezTo>
                              <a:lnTo>
                                <a:pt x="0" y="253652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3231" name="Isosceles Triangle 7"/>
                        <p:cNvSpPr/>
                        <p:nvPr/>
                      </p:nvSpPr>
                      <p:spPr>
                        <a:xfrm>
                          <a:off x="5056543" y="2473890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3232" name="Isosceles Triangle 7"/>
                        <p:cNvSpPr/>
                        <p:nvPr/>
                      </p:nvSpPr>
                      <p:spPr>
                        <a:xfrm flipH="1">
                          <a:off x="5127524" y="2469715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grpSp>
                    <p:nvGrpSpPr>
                      <p:cNvPr id="3226" name="Group 3225"/>
                      <p:cNvGrpSpPr/>
                      <p:nvPr/>
                    </p:nvGrpSpPr>
                    <p:grpSpPr>
                      <a:xfrm rot="15079742">
                        <a:off x="4949027" y="2645080"/>
                        <a:ext cx="134450" cy="263047"/>
                        <a:chOff x="5056543" y="2436312"/>
                        <a:chExt cx="134450" cy="263047"/>
                      </a:xfrm>
                    </p:grpSpPr>
                    <p:sp>
                      <p:nvSpPr>
                        <p:cNvPr id="3227" name="Isosceles Triangle 7"/>
                        <p:cNvSpPr/>
                        <p:nvPr/>
                      </p:nvSpPr>
                      <p:spPr>
                        <a:xfrm>
                          <a:off x="5107487" y="2436312"/>
                          <a:ext cx="21921" cy="259916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0 w 21921"/>
                            <a:gd name="connsiteY0" fmla="*/ 253652 h 259916"/>
                            <a:gd name="connsiteX1" fmla="*/ 21921 w 21921"/>
                            <a:gd name="connsiteY1" fmla="*/ 0 h 259916"/>
                            <a:gd name="connsiteX2" fmla="*/ 21920 w 21921"/>
                            <a:gd name="connsiteY2" fmla="*/ 259916 h 259916"/>
                            <a:gd name="connsiteX3" fmla="*/ 0 w 21921"/>
                            <a:gd name="connsiteY3" fmla="*/ 253652 h 2599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1921" h="259916">
                              <a:moveTo>
                                <a:pt x="0" y="253652"/>
                              </a:moveTo>
                              <a:lnTo>
                                <a:pt x="21921" y="0"/>
                              </a:lnTo>
                              <a:cubicBezTo>
                                <a:pt x="21921" y="86639"/>
                                <a:pt x="21920" y="173277"/>
                                <a:pt x="21920" y="259916"/>
                              </a:cubicBezTo>
                              <a:lnTo>
                                <a:pt x="0" y="253652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3228" name="Isosceles Triangle 7"/>
                        <p:cNvSpPr/>
                        <p:nvPr/>
                      </p:nvSpPr>
                      <p:spPr>
                        <a:xfrm>
                          <a:off x="5056543" y="2473890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3229" name="Isosceles Triangle 7"/>
                        <p:cNvSpPr/>
                        <p:nvPr/>
                      </p:nvSpPr>
                      <p:spPr>
                        <a:xfrm flipH="1">
                          <a:off x="5127524" y="2469715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</p:grpSp>
                <p:grpSp>
                  <p:nvGrpSpPr>
                    <p:cNvPr id="3189" name="Group 3188"/>
                    <p:cNvGrpSpPr/>
                    <p:nvPr/>
                  </p:nvGrpSpPr>
                  <p:grpSpPr>
                    <a:xfrm>
                      <a:off x="3397683" y="1933869"/>
                      <a:ext cx="210433" cy="165706"/>
                      <a:chOff x="4884728" y="2464496"/>
                      <a:chExt cx="498954" cy="392902"/>
                    </a:xfrm>
                  </p:grpSpPr>
                  <p:grpSp>
                    <p:nvGrpSpPr>
                      <p:cNvPr id="3207" name="Group 3206"/>
                      <p:cNvGrpSpPr/>
                      <p:nvPr/>
                    </p:nvGrpSpPr>
                    <p:grpSpPr>
                      <a:xfrm rot="20112305">
                        <a:off x="4997045" y="2464496"/>
                        <a:ext cx="134450" cy="263047"/>
                        <a:chOff x="5056543" y="2436312"/>
                        <a:chExt cx="134450" cy="263047"/>
                      </a:xfrm>
                    </p:grpSpPr>
                    <p:sp>
                      <p:nvSpPr>
                        <p:cNvPr id="3220" name="Isosceles Triangle 7"/>
                        <p:cNvSpPr/>
                        <p:nvPr/>
                      </p:nvSpPr>
                      <p:spPr>
                        <a:xfrm>
                          <a:off x="5107487" y="2436312"/>
                          <a:ext cx="21921" cy="259916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0 w 21921"/>
                            <a:gd name="connsiteY0" fmla="*/ 253652 h 259916"/>
                            <a:gd name="connsiteX1" fmla="*/ 21921 w 21921"/>
                            <a:gd name="connsiteY1" fmla="*/ 0 h 259916"/>
                            <a:gd name="connsiteX2" fmla="*/ 21920 w 21921"/>
                            <a:gd name="connsiteY2" fmla="*/ 259916 h 259916"/>
                            <a:gd name="connsiteX3" fmla="*/ 0 w 21921"/>
                            <a:gd name="connsiteY3" fmla="*/ 253652 h 2599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1921" h="259916">
                              <a:moveTo>
                                <a:pt x="0" y="253652"/>
                              </a:moveTo>
                              <a:lnTo>
                                <a:pt x="21921" y="0"/>
                              </a:lnTo>
                              <a:cubicBezTo>
                                <a:pt x="21921" y="86639"/>
                                <a:pt x="21920" y="173277"/>
                                <a:pt x="21920" y="259916"/>
                              </a:cubicBezTo>
                              <a:lnTo>
                                <a:pt x="0" y="253652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3221" name="Isosceles Triangle 7"/>
                        <p:cNvSpPr/>
                        <p:nvPr/>
                      </p:nvSpPr>
                      <p:spPr>
                        <a:xfrm>
                          <a:off x="5056543" y="2473890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3222" name="Isosceles Triangle 7"/>
                        <p:cNvSpPr/>
                        <p:nvPr/>
                      </p:nvSpPr>
                      <p:spPr>
                        <a:xfrm flipH="1">
                          <a:off x="5127524" y="2469715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grpSp>
                    <p:nvGrpSpPr>
                      <p:cNvPr id="3208" name="Group 3207"/>
                      <p:cNvGrpSpPr/>
                      <p:nvPr/>
                    </p:nvGrpSpPr>
                    <p:grpSpPr>
                      <a:xfrm rot="3807251">
                        <a:off x="5184934" y="2530256"/>
                        <a:ext cx="134450" cy="263047"/>
                        <a:chOff x="5056543" y="2436312"/>
                        <a:chExt cx="134450" cy="263047"/>
                      </a:xfrm>
                    </p:grpSpPr>
                    <p:sp>
                      <p:nvSpPr>
                        <p:cNvPr id="3217" name="Isosceles Triangle 7"/>
                        <p:cNvSpPr/>
                        <p:nvPr/>
                      </p:nvSpPr>
                      <p:spPr>
                        <a:xfrm>
                          <a:off x="5107487" y="2436312"/>
                          <a:ext cx="21921" cy="259916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0 w 21921"/>
                            <a:gd name="connsiteY0" fmla="*/ 253652 h 259916"/>
                            <a:gd name="connsiteX1" fmla="*/ 21921 w 21921"/>
                            <a:gd name="connsiteY1" fmla="*/ 0 h 259916"/>
                            <a:gd name="connsiteX2" fmla="*/ 21920 w 21921"/>
                            <a:gd name="connsiteY2" fmla="*/ 259916 h 259916"/>
                            <a:gd name="connsiteX3" fmla="*/ 0 w 21921"/>
                            <a:gd name="connsiteY3" fmla="*/ 253652 h 2599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1921" h="259916">
                              <a:moveTo>
                                <a:pt x="0" y="253652"/>
                              </a:moveTo>
                              <a:lnTo>
                                <a:pt x="21921" y="0"/>
                              </a:lnTo>
                              <a:cubicBezTo>
                                <a:pt x="21921" y="86639"/>
                                <a:pt x="21920" y="173277"/>
                                <a:pt x="21920" y="259916"/>
                              </a:cubicBezTo>
                              <a:lnTo>
                                <a:pt x="0" y="253652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3218" name="Isosceles Triangle 7"/>
                        <p:cNvSpPr/>
                        <p:nvPr/>
                      </p:nvSpPr>
                      <p:spPr>
                        <a:xfrm>
                          <a:off x="5056543" y="2473890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3219" name="Isosceles Triangle 7"/>
                        <p:cNvSpPr/>
                        <p:nvPr/>
                      </p:nvSpPr>
                      <p:spPr>
                        <a:xfrm flipH="1">
                          <a:off x="5127524" y="2469715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grpSp>
                    <p:nvGrpSpPr>
                      <p:cNvPr id="3209" name="Group 3208"/>
                      <p:cNvGrpSpPr/>
                      <p:nvPr/>
                    </p:nvGrpSpPr>
                    <p:grpSpPr>
                      <a:xfrm rot="6566700">
                        <a:off x="5166145" y="2658649"/>
                        <a:ext cx="134450" cy="263047"/>
                        <a:chOff x="5056543" y="2436312"/>
                        <a:chExt cx="134450" cy="263047"/>
                      </a:xfrm>
                    </p:grpSpPr>
                    <p:sp>
                      <p:nvSpPr>
                        <p:cNvPr id="3214" name="Isosceles Triangle 7"/>
                        <p:cNvSpPr/>
                        <p:nvPr/>
                      </p:nvSpPr>
                      <p:spPr>
                        <a:xfrm>
                          <a:off x="5107487" y="2436312"/>
                          <a:ext cx="21921" cy="259916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0 w 21921"/>
                            <a:gd name="connsiteY0" fmla="*/ 253652 h 259916"/>
                            <a:gd name="connsiteX1" fmla="*/ 21921 w 21921"/>
                            <a:gd name="connsiteY1" fmla="*/ 0 h 259916"/>
                            <a:gd name="connsiteX2" fmla="*/ 21920 w 21921"/>
                            <a:gd name="connsiteY2" fmla="*/ 259916 h 259916"/>
                            <a:gd name="connsiteX3" fmla="*/ 0 w 21921"/>
                            <a:gd name="connsiteY3" fmla="*/ 253652 h 2599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1921" h="259916">
                              <a:moveTo>
                                <a:pt x="0" y="253652"/>
                              </a:moveTo>
                              <a:lnTo>
                                <a:pt x="21921" y="0"/>
                              </a:lnTo>
                              <a:cubicBezTo>
                                <a:pt x="21921" y="86639"/>
                                <a:pt x="21920" y="173277"/>
                                <a:pt x="21920" y="259916"/>
                              </a:cubicBezTo>
                              <a:lnTo>
                                <a:pt x="0" y="253652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3215" name="Isosceles Triangle 7"/>
                        <p:cNvSpPr/>
                        <p:nvPr/>
                      </p:nvSpPr>
                      <p:spPr>
                        <a:xfrm>
                          <a:off x="5056543" y="2473890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3216" name="Isosceles Triangle 7"/>
                        <p:cNvSpPr/>
                        <p:nvPr/>
                      </p:nvSpPr>
                      <p:spPr>
                        <a:xfrm flipH="1">
                          <a:off x="5127524" y="2469715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grpSp>
                    <p:nvGrpSpPr>
                      <p:cNvPr id="3210" name="Group 3209"/>
                      <p:cNvGrpSpPr/>
                      <p:nvPr/>
                    </p:nvGrpSpPr>
                    <p:grpSpPr>
                      <a:xfrm rot="15079742">
                        <a:off x="4949027" y="2645080"/>
                        <a:ext cx="134450" cy="263047"/>
                        <a:chOff x="5056543" y="2436312"/>
                        <a:chExt cx="134450" cy="263047"/>
                      </a:xfrm>
                    </p:grpSpPr>
                    <p:sp>
                      <p:nvSpPr>
                        <p:cNvPr id="3211" name="Isosceles Triangle 7"/>
                        <p:cNvSpPr/>
                        <p:nvPr/>
                      </p:nvSpPr>
                      <p:spPr>
                        <a:xfrm>
                          <a:off x="5107487" y="2436312"/>
                          <a:ext cx="21921" cy="259916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0 w 21921"/>
                            <a:gd name="connsiteY0" fmla="*/ 253652 h 259916"/>
                            <a:gd name="connsiteX1" fmla="*/ 21921 w 21921"/>
                            <a:gd name="connsiteY1" fmla="*/ 0 h 259916"/>
                            <a:gd name="connsiteX2" fmla="*/ 21920 w 21921"/>
                            <a:gd name="connsiteY2" fmla="*/ 259916 h 259916"/>
                            <a:gd name="connsiteX3" fmla="*/ 0 w 21921"/>
                            <a:gd name="connsiteY3" fmla="*/ 253652 h 2599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1921" h="259916">
                              <a:moveTo>
                                <a:pt x="0" y="253652"/>
                              </a:moveTo>
                              <a:lnTo>
                                <a:pt x="21921" y="0"/>
                              </a:lnTo>
                              <a:cubicBezTo>
                                <a:pt x="21921" y="86639"/>
                                <a:pt x="21920" y="173277"/>
                                <a:pt x="21920" y="259916"/>
                              </a:cubicBezTo>
                              <a:lnTo>
                                <a:pt x="0" y="253652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3212" name="Isosceles Triangle 7"/>
                        <p:cNvSpPr/>
                        <p:nvPr/>
                      </p:nvSpPr>
                      <p:spPr>
                        <a:xfrm>
                          <a:off x="5056543" y="2473890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3213" name="Isosceles Triangle 7"/>
                        <p:cNvSpPr/>
                        <p:nvPr/>
                      </p:nvSpPr>
                      <p:spPr>
                        <a:xfrm flipH="1">
                          <a:off x="5127524" y="2469715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</p:grpSp>
                <p:grpSp>
                  <p:nvGrpSpPr>
                    <p:cNvPr id="3190" name="Group 3189"/>
                    <p:cNvGrpSpPr/>
                    <p:nvPr/>
                  </p:nvGrpSpPr>
                  <p:grpSpPr>
                    <a:xfrm>
                      <a:off x="3400814" y="1758505"/>
                      <a:ext cx="210433" cy="165706"/>
                      <a:chOff x="4884728" y="2464496"/>
                      <a:chExt cx="498954" cy="392902"/>
                    </a:xfrm>
                  </p:grpSpPr>
                  <p:grpSp>
                    <p:nvGrpSpPr>
                      <p:cNvPr id="3191" name="Group 3190"/>
                      <p:cNvGrpSpPr/>
                      <p:nvPr/>
                    </p:nvGrpSpPr>
                    <p:grpSpPr>
                      <a:xfrm rot="20112305">
                        <a:off x="4997045" y="2464496"/>
                        <a:ext cx="134450" cy="263047"/>
                        <a:chOff x="5056543" y="2436312"/>
                        <a:chExt cx="134450" cy="263047"/>
                      </a:xfrm>
                    </p:grpSpPr>
                    <p:sp>
                      <p:nvSpPr>
                        <p:cNvPr id="3204" name="Isosceles Triangle 7"/>
                        <p:cNvSpPr/>
                        <p:nvPr/>
                      </p:nvSpPr>
                      <p:spPr>
                        <a:xfrm>
                          <a:off x="5107487" y="2436312"/>
                          <a:ext cx="21921" cy="259916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0 w 21921"/>
                            <a:gd name="connsiteY0" fmla="*/ 253652 h 259916"/>
                            <a:gd name="connsiteX1" fmla="*/ 21921 w 21921"/>
                            <a:gd name="connsiteY1" fmla="*/ 0 h 259916"/>
                            <a:gd name="connsiteX2" fmla="*/ 21920 w 21921"/>
                            <a:gd name="connsiteY2" fmla="*/ 259916 h 259916"/>
                            <a:gd name="connsiteX3" fmla="*/ 0 w 21921"/>
                            <a:gd name="connsiteY3" fmla="*/ 253652 h 2599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1921" h="259916">
                              <a:moveTo>
                                <a:pt x="0" y="253652"/>
                              </a:moveTo>
                              <a:lnTo>
                                <a:pt x="21921" y="0"/>
                              </a:lnTo>
                              <a:cubicBezTo>
                                <a:pt x="21921" y="86639"/>
                                <a:pt x="21920" y="173277"/>
                                <a:pt x="21920" y="259916"/>
                              </a:cubicBezTo>
                              <a:lnTo>
                                <a:pt x="0" y="253652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3205" name="Isosceles Triangle 7"/>
                        <p:cNvSpPr/>
                        <p:nvPr/>
                      </p:nvSpPr>
                      <p:spPr>
                        <a:xfrm>
                          <a:off x="5056543" y="2473890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3206" name="Isosceles Triangle 7"/>
                        <p:cNvSpPr/>
                        <p:nvPr/>
                      </p:nvSpPr>
                      <p:spPr>
                        <a:xfrm flipH="1">
                          <a:off x="5127524" y="2469715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grpSp>
                    <p:nvGrpSpPr>
                      <p:cNvPr id="3192" name="Group 3191"/>
                      <p:cNvGrpSpPr/>
                      <p:nvPr/>
                    </p:nvGrpSpPr>
                    <p:grpSpPr>
                      <a:xfrm rot="3807251">
                        <a:off x="5184934" y="2530256"/>
                        <a:ext cx="134450" cy="263047"/>
                        <a:chOff x="5056543" y="2436312"/>
                        <a:chExt cx="134450" cy="263047"/>
                      </a:xfrm>
                    </p:grpSpPr>
                    <p:sp>
                      <p:nvSpPr>
                        <p:cNvPr id="3201" name="Isosceles Triangle 7"/>
                        <p:cNvSpPr/>
                        <p:nvPr/>
                      </p:nvSpPr>
                      <p:spPr>
                        <a:xfrm>
                          <a:off x="5107487" y="2436312"/>
                          <a:ext cx="21921" cy="259916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0 w 21921"/>
                            <a:gd name="connsiteY0" fmla="*/ 253652 h 259916"/>
                            <a:gd name="connsiteX1" fmla="*/ 21921 w 21921"/>
                            <a:gd name="connsiteY1" fmla="*/ 0 h 259916"/>
                            <a:gd name="connsiteX2" fmla="*/ 21920 w 21921"/>
                            <a:gd name="connsiteY2" fmla="*/ 259916 h 259916"/>
                            <a:gd name="connsiteX3" fmla="*/ 0 w 21921"/>
                            <a:gd name="connsiteY3" fmla="*/ 253652 h 2599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1921" h="259916">
                              <a:moveTo>
                                <a:pt x="0" y="253652"/>
                              </a:moveTo>
                              <a:lnTo>
                                <a:pt x="21921" y="0"/>
                              </a:lnTo>
                              <a:cubicBezTo>
                                <a:pt x="21921" y="86639"/>
                                <a:pt x="21920" y="173277"/>
                                <a:pt x="21920" y="259916"/>
                              </a:cubicBezTo>
                              <a:lnTo>
                                <a:pt x="0" y="253652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3202" name="Isosceles Triangle 7"/>
                        <p:cNvSpPr/>
                        <p:nvPr/>
                      </p:nvSpPr>
                      <p:spPr>
                        <a:xfrm>
                          <a:off x="5056543" y="2473890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3203" name="Isosceles Triangle 7"/>
                        <p:cNvSpPr/>
                        <p:nvPr/>
                      </p:nvSpPr>
                      <p:spPr>
                        <a:xfrm flipH="1">
                          <a:off x="5127524" y="2469715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grpSp>
                    <p:nvGrpSpPr>
                      <p:cNvPr id="3193" name="Group 3192"/>
                      <p:cNvGrpSpPr/>
                      <p:nvPr/>
                    </p:nvGrpSpPr>
                    <p:grpSpPr>
                      <a:xfrm rot="6566700">
                        <a:off x="5166145" y="2658649"/>
                        <a:ext cx="134450" cy="263047"/>
                        <a:chOff x="5056543" y="2436312"/>
                        <a:chExt cx="134450" cy="263047"/>
                      </a:xfrm>
                    </p:grpSpPr>
                    <p:sp>
                      <p:nvSpPr>
                        <p:cNvPr id="3198" name="Isosceles Triangle 7"/>
                        <p:cNvSpPr/>
                        <p:nvPr/>
                      </p:nvSpPr>
                      <p:spPr>
                        <a:xfrm>
                          <a:off x="5107487" y="2436312"/>
                          <a:ext cx="21921" cy="259916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0 w 21921"/>
                            <a:gd name="connsiteY0" fmla="*/ 253652 h 259916"/>
                            <a:gd name="connsiteX1" fmla="*/ 21921 w 21921"/>
                            <a:gd name="connsiteY1" fmla="*/ 0 h 259916"/>
                            <a:gd name="connsiteX2" fmla="*/ 21920 w 21921"/>
                            <a:gd name="connsiteY2" fmla="*/ 259916 h 259916"/>
                            <a:gd name="connsiteX3" fmla="*/ 0 w 21921"/>
                            <a:gd name="connsiteY3" fmla="*/ 253652 h 2599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1921" h="259916">
                              <a:moveTo>
                                <a:pt x="0" y="253652"/>
                              </a:moveTo>
                              <a:lnTo>
                                <a:pt x="21921" y="0"/>
                              </a:lnTo>
                              <a:cubicBezTo>
                                <a:pt x="21921" y="86639"/>
                                <a:pt x="21920" y="173277"/>
                                <a:pt x="21920" y="259916"/>
                              </a:cubicBezTo>
                              <a:lnTo>
                                <a:pt x="0" y="253652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3199" name="Isosceles Triangle 7"/>
                        <p:cNvSpPr/>
                        <p:nvPr/>
                      </p:nvSpPr>
                      <p:spPr>
                        <a:xfrm>
                          <a:off x="5056543" y="2473890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3200" name="Isosceles Triangle 7"/>
                        <p:cNvSpPr/>
                        <p:nvPr/>
                      </p:nvSpPr>
                      <p:spPr>
                        <a:xfrm flipH="1">
                          <a:off x="5127524" y="2469715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grpSp>
                    <p:nvGrpSpPr>
                      <p:cNvPr id="3194" name="Group 3193"/>
                      <p:cNvGrpSpPr/>
                      <p:nvPr/>
                    </p:nvGrpSpPr>
                    <p:grpSpPr>
                      <a:xfrm rot="15079742">
                        <a:off x="4949027" y="2645080"/>
                        <a:ext cx="134450" cy="263047"/>
                        <a:chOff x="5056543" y="2436312"/>
                        <a:chExt cx="134450" cy="263047"/>
                      </a:xfrm>
                    </p:grpSpPr>
                    <p:sp>
                      <p:nvSpPr>
                        <p:cNvPr id="3195" name="Isosceles Triangle 7"/>
                        <p:cNvSpPr/>
                        <p:nvPr/>
                      </p:nvSpPr>
                      <p:spPr>
                        <a:xfrm>
                          <a:off x="5107487" y="2436312"/>
                          <a:ext cx="21921" cy="259916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0 w 21921"/>
                            <a:gd name="connsiteY0" fmla="*/ 253652 h 259916"/>
                            <a:gd name="connsiteX1" fmla="*/ 21921 w 21921"/>
                            <a:gd name="connsiteY1" fmla="*/ 0 h 259916"/>
                            <a:gd name="connsiteX2" fmla="*/ 21920 w 21921"/>
                            <a:gd name="connsiteY2" fmla="*/ 259916 h 259916"/>
                            <a:gd name="connsiteX3" fmla="*/ 0 w 21921"/>
                            <a:gd name="connsiteY3" fmla="*/ 253652 h 2599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1921" h="259916">
                              <a:moveTo>
                                <a:pt x="0" y="253652"/>
                              </a:moveTo>
                              <a:lnTo>
                                <a:pt x="21921" y="0"/>
                              </a:lnTo>
                              <a:cubicBezTo>
                                <a:pt x="21921" y="86639"/>
                                <a:pt x="21920" y="173277"/>
                                <a:pt x="21920" y="259916"/>
                              </a:cubicBezTo>
                              <a:lnTo>
                                <a:pt x="0" y="253652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3196" name="Isosceles Triangle 7"/>
                        <p:cNvSpPr/>
                        <p:nvPr/>
                      </p:nvSpPr>
                      <p:spPr>
                        <a:xfrm>
                          <a:off x="5056543" y="2473890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3197" name="Isosceles Triangle 7"/>
                        <p:cNvSpPr/>
                        <p:nvPr/>
                      </p:nvSpPr>
                      <p:spPr>
                        <a:xfrm flipH="1">
                          <a:off x="5127524" y="2469715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</p:grpSp>
              </p:grpSp>
              <p:grpSp>
                <p:nvGrpSpPr>
                  <p:cNvPr id="2774" name="Group 2773"/>
                  <p:cNvGrpSpPr/>
                  <p:nvPr/>
                </p:nvGrpSpPr>
                <p:grpSpPr>
                  <a:xfrm>
                    <a:off x="2918563" y="3130104"/>
                    <a:ext cx="210433" cy="165706"/>
                    <a:chOff x="4884728" y="2464496"/>
                    <a:chExt cx="498954" cy="392902"/>
                  </a:xfrm>
                </p:grpSpPr>
                <p:grpSp>
                  <p:nvGrpSpPr>
                    <p:cNvPr id="3166" name="Group 3165"/>
                    <p:cNvGrpSpPr/>
                    <p:nvPr/>
                  </p:nvGrpSpPr>
                  <p:grpSpPr>
                    <a:xfrm rot="20112305">
                      <a:off x="4997045" y="246449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3179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180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181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3167" name="Group 3166"/>
                    <p:cNvGrpSpPr/>
                    <p:nvPr/>
                  </p:nvGrpSpPr>
                  <p:grpSpPr>
                    <a:xfrm rot="3807251">
                      <a:off x="5184934" y="253025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3176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177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178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3168" name="Group 3167"/>
                    <p:cNvGrpSpPr/>
                    <p:nvPr/>
                  </p:nvGrpSpPr>
                  <p:grpSpPr>
                    <a:xfrm rot="6566700">
                      <a:off x="5166145" y="2658649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3173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174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175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3169" name="Group 3168"/>
                    <p:cNvGrpSpPr/>
                    <p:nvPr/>
                  </p:nvGrpSpPr>
                  <p:grpSpPr>
                    <a:xfrm rot="15079742">
                      <a:off x="4949027" y="2645080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3170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171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172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  <p:grpSp>
                <p:nvGrpSpPr>
                  <p:cNvPr id="2775" name="Group 2774"/>
                  <p:cNvGrpSpPr/>
                  <p:nvPr/>
                </p:nvGrpSpPr>
                <p:grpSpPr>
                  <a:xfrm>
                    <a:off x="2956140" y="1905686"/>
                    <a:ext cx="210433" cy="165706"/>
                    <a:chOff x="4884728" y="2464496"/>
                    <a:chExt cx="498954" cy="392902"/>
                  </a:xfrm>
                </p:grpSpPr>
                <p:grpSp>
                  <p:nvGrpSpPr>
                    <p:cNvPr id="3150" name="Group 3149"/>
                    <p:cNvGrpSpPr/>
                    <p:nvPr/>
                  </p:nvGrpSpPr>
                  <p:grpSpPr>
                    <a:xfrm rot="20112305">
                      <a:off x="4997045" y="246449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3163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164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165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3151" name="Group 3150"/>
                    <p:cNvGrpSpPr/>
                    <p:nvPr/>
                  </p:nvGrpSpPr>
                  <p:grpSpPr>
                    <a:xfrm rot="3807251">
                      <a:off x="5184934" y="253025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3160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161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162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3152" name="Group 3151"/>
                    <p:cNvGrpSpPr/>
                    <p:nvPr/>
                  </p:nvGrpSpPr>
                  <p:grpSpPr>
                    <a:xfrm rot="6566700">
                      <a:off x="5166145" y="2658649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3157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158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159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3153" name="Group 3152"/>
                    <p:cNvGrpSpPr/>
                    <p:nvPr/>
                  </p:nvGrpSpPr>
                  <p:grpSpPr>
                    <a:xfrm rot="15079742">
                      <a:off x="4949027" y="2645080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3154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155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156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  <p:grpSp>
                <p:nvGrpSpPr>
                  <p:cNvPr id="2776" name="Group 2775"/>
                  <p:cNvGrpSpPr/>
                  <p:nvPr/>
                </p:nvGrpSpPr>
                <p:grpSpPr>
                  <a:xfrm>
                    <a:off x="2896641" y="2074788"/>
                    <a:ext cx="210433" cy="165706"/>
                    <a:chOff x="4884728" y="2464496"/>
                    <a:chExt cx="498954" cy="392902"/>
                  </a:xfrm>
                </p:grpSpPr>
                <p:grpSp>
                  <p:nvGrpSpPr>
                    <p:cNvPr id="3134" name="Group 3133"/>
                    <p:cNvGrpSpPr/>
                    <p:nvPr/>
                  </p:nvGrpSpPr>
                  <p:grpSpPr>
                    <a:xfrm rot="20112305">
                      <a:off x="4997045" y="246449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3147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148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149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3135" name="Group 3134"/>
                    <p:cNvGrpSpPr/>
                    <p:nvPr/>
                  </p:nvGrpSpPr>
                  <p:grpSpPr>
                    <a:xfrm rot="3807251">
                      <a:off x="5184934" y="253025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3144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145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146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3136" name="Group 3135"/>
                    <p:cNvGrpSpPr/>
                    <p:nvPr/>
                  </p:nvGrpSpPr>
                  <p:grpSpPr>
                    <a:xfrm rot="6566700">
                      <a:off x="5166145" y="2658649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3141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142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143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3137" name="Group 3136"/>
                    <p:cNvGrpSpPr/>
                    <p:nvPr/>
                  </p:nvGrpSpPr>
                  <p:grpSpPr>
                    <a:xfrm rot="15079742">
                      <a:off x="4949027" y="2645080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3138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139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140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  <p:grpSp>
                <p:nvGrpSpPr>
                  <p:cNvPr id="2777" name="Group 2776"/>
                  <p:cNvGrpSpPr/>
                  <p:nvPr/>
                </p:nvGrpSpPr>
                <p:grpSpPr>
                  <a:xfrm>
                    <a:off x="2849668" y="2253284"/>
                    <a:ext cx="210433" cy="165706"/>
                    <a:chOff x="4884728" y="2464496"/>
                    <a:chExt cx="498954" cy="392902"/>
                  </a:xfrm>
                </p:grpSpPr>
                <p:grpSp>
                  <p:nvGrpSpPr>
                    <p:cNvPr id="3118" name="Group 3117"/>
                    <p:cNvGrpSpPr/>
                    <p:nvPr/>
                  </p:nvGrpSpPr>
                  <p:grpSpPr>
                    <a:xfrm rot="20112305">
                      <a:off x="4997045" y="246449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3131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132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133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3119" name="Group 3118"/>
                    <p:cNvGrpSpPr/>
                    <p:nvPr/>
                  </p:nvGrpSpPr>
                  <p:grpSpPr>
                    <a:xfrm rot="3807251">
                      <a:off x="5184934" y="253025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3128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129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130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3120" name="Group 3119"/>
                    <p:cNvGrpSpPr/>
                    <p:nvPr/>
                  </p:nvGrpSpPr>
                  <p:grpSpPr>
                    <a:xfrm rot="6566700">
                      <a:off x="5166145" y="2658649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3125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126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127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3121" name="Group 3120"/>
                    <p:cNvGrpSpPr/>
                    <p:nvPr/>
                  </p:nvGrpSpPr>
                  <p:grpSpPr>
                    <a:xfrm rot="15079742">
                      <a:off x="4949027" y="2645080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3122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123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124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  <p:grpSp>
                <p:nvGrpSpPr>
                  <p:cNvPr id="2778" name="Group 2777"/>
                  <p:cNvGrpSpPr/>
                  <p:nvPr/>
                </p:nvGrpSpPr>
                <p:grpSpPr>
                  <a:xfrm>
                    <a:off x="2824616" y="2463095"/>
                    <a:ext cx="210433" cy="165706"/>
                    <a:chOff x="4884728" y="2464496"/>
                    <a:chExt cx="498954" cy="392902"/>
                  </a:xfrm>
                </p:grpSpPr>
                <p:grpSp>
                  <p:nvGrpSpPr>
                    <p:cNvPr id="3102" name="Group 3101"/>
                    <p:cNvGrpSpPr/>
                    <p:nvPr/>
                  </p:nvGrpSpPr>
                  <p:grpSpPr>
                    <a:xfrm rot="20112305">
                      <a:off x="4997045" y="246449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3115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116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117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3103" name="Group 3102"/>
                    <p:cNvGrpSpPr/>
                    <p:nvPr/>
                  </p:nvGrpSpPr>
                  <p:grpSpPr>
                    <a:xfrm rot="3807251">
                      <a:off x="5184934" y="253025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3112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113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114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3104" name="Group 3103"/>
                    <p:cNvGrpSpPr/>
                    <p:nvPr/>
                  </p:nvGrpSpPr>
                  <p:grpSpPr>
                    <a:xfrm rot="6566700">
                      <a:off x="5166145" y="2658649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3109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110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111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3105" name="Group 3104"/>
                    <p:cNvGrpSpPr/>
                    <p:nvPr/>
                  </p:nvGrpSpPr>
                  <p:grpSpPr>
                    <a:xfrm rot="15079742">
                      <a:off x="4949027" y="2645080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3106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107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108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  <p:grpSp>
                <p:nvGrpSpPr>
                  <p:cNvPr id="2779" name="Group 2778"/>
                  <p:cNvGrpSpPr/>
                  <p:nvPr/>
                </p:nvGrpSpPr>
                <p:grpSpPr>
                  <a:xfrm>
                    <a:off x="2815222" y="2666643"/>
                    <a:ext cx="210433" cy="165706"/>
                    <a:chOff x="4884728" y="2464496"/>
                    <a:chExt cx="498954" cy="392902"/>
                  </a:xfrm>
                </p:grpSpPr>
                <p:grpSp>
                  <p:nvGrpSpPr>
                    <p:cNvPr id="3086" name="Group 3085"/>
                    <p:cNvGrpSpPr/>
                    <p:nvPr/>
                  </p:nvGrpSpPr>
                  <p:grpSpPr>
                    <a:xfrm rot="20112305">
                      <a:off x="4997045" y="246449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3099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100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101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3087" name="Group 3086"/>
                    <p:cNvGrpSpPr/>
                    <p:nvPr/>
                  </p:nvGrpSpPr>
                  <p:grpSpPr>
                    <a:xfrm rot="3807251">
                      <a:off x="5184934" y="253025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3096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097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098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3088" name="Group 3087"/>
                    <p:cNvGrpSpPr/>
                    <p:nvPr/>
                  </p:nvGrpSpPr>
                  <p:grpSpPr>
                    <a:xfrm rot="6566700">
                      <a:off x="5166145" y="2658649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3093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094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095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3089" name="Group 3088"/>
                    <p:cNvGrpSpPr/>
                    <p:nvPr/>
                  </p:nvGrpSpPr>
                  <p:grpSpPr>
                    <a:xfrm rot="15079742">
                      <a:off x="4949027" y="2645080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3090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091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092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  <p:grpSp>
                <p:nvGrpSpPr>
                  <p:cNvPr id="2780" name="Group 2779"/>
                  <p:cNvGrpSpPr/>
                  <p:nvPr/>
                </p:nvGrpSpPr>
                <p:grpSpPr>
                  <a:xfrm>
                    <a:off x="2846537" y="2904638"/>
                    <a:ext cx="210433" cy="165706"/>
                    <a:chOff x="4884728" y="2464496"/>
                    <a:chExt cx="498954" cy="392902"/>
                  </a:xfrm>
                </p:grpSpPr>
                <p:grpSp>
                  <p:nvGrpSpPr>
                    <p:cNvPr id="3070" name="Group 3069"/>
                    <p:cNvGrpSpPr/>
                    <p:nvPr/>
                  </p:nvGrpSpPr>
                  <p:grpSpPr>
                    <a:xfrm rot="20112305">
                      <a:off x="4997045" y="246449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3083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084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085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3071" name="Group 3070"/>
                    <p:cNvGrpSpPr/>
                    <p:nvPr/>
                  </p:nvGrpSpPr>
                  <p:grpSpPr>
                    <a:xfrm rot="3807251">
                      <a:off x="5184934" y="253025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3080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081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082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3072" name="Group 3071"/>
                    <p:cNvGrpSpPr/>
                    <p:nvPr/>
                  </p:nvGrpSpPr>
                  <p:grpSpPr>
                    <a:xfrm rot="6566700">
                      <a:off x="5166145" y="2658649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3077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078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079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3073" name="Group 3072"/>
                    <p:cNvGrpSpPr/>
                    <p:nvPr/>
                  </p:nvGrpSpPr>
                  <p:grpSpPr>
                    <a:xfrm rot="15079742">
                      <a:off x="4949027" y="2645080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3074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075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076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  <p:grpSp>
                <p:nvGrpSpPr>
                  <p:cNvPr id="2781" name="Group 2780"/>
                  <p:cNvGrpSpPr/>
                  <p:nvPr/>
                </p:nvGrpSpPr>
                <p:grpSpPr>
                  <a:xfrm>
                    <a:off x="2588817" y="2108886"/>
                    <a:ext cx="210433" cy="165706"/>
                    <a:chOff x="4884728" y="2464496"/>
                    <a:chExt cx="498954" cy="392902"/>
                  </a:xfrm>
                </p:grpSpPr>
                <p:grpSp>
                  <p:nvGrpSpPr>
                    <p:cNvPr id="3054" name="Group 3053"/>
                    <p:cNvGrpSpPr/>
                    <p:nvPr/>
                  </p:nvGrpSpPr>
                  <p:grpSpPr>
                    <a:xfrm rot="20112305">
                      <a:off x="4997045" y="246449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3067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068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069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3055" name="Group 3054"/>
                    <p:cNvGrpSpPr/>
                    <p:nvPr/>
                  </p:nvGrpSpPr>
                  <p:grpSpPr>
                    <a:xfrm rot="3807251">
                      <a:off x="5184934" y="253025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3064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065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066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3056" name="Group 3055"/>
                    <p:cNvGrpSpPr/>
                    <p:nvPr/>
                  </p:nvGrpSpPr>
                  <p:grpSpPr>
                    <a:xfrm rot="6566700">
                      <a:off x="5166145" y="2658649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3061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062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063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3057" name="Group 3056"/>
                    <p:cNvGrpSpPr/>
                    <p:nvPr/>
                  </p:nvGrpSpPr>
                  <p:grpSpPr>
                    <a:xfrm rot="15079742">
                      <a:off x="4949027" y="2645080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3058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059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060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  <p:grpSp>
                <p:nvGrpSpPr>
                  <p:cNvPr id="2782" name="Group 2781"/>
                  <p:cNvGrpSpPr/>
                  <p:nvPr/>
                </p:nvGrpSpPr>
                <p:grpSpPr>
                  <a:xfrm>
                    <a:off x="2522387" y="2288639"/>
                    <a:ext cx="210433" cy="165706"/>
                    <a:chOff x="4884728" y="2464496"/>
                    <a:chExt cx="498954" cy="392902"/>
                  </a:xfrm>
                </p:grpSpPr>
                <p:grpSp>
                  <p:nvGrpSpPr>
                    <p:cNvPr id="3038" name="Group 3037"/>
                    <p:cNvGrpSpPr/>
                    <p:nvPr/>
                  </p:nvGrpSpPr>
                  <p:grpSpPr>
                    <a:xfrm rot="20112305">
                      <a:off x="4997045" y="246449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3051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052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053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3039" name="Group 3038"/>
                    <p:cNvGrpSpPr/>
                    <p:nvPr/>
                  </p:nvGrpSpPr>
                  <p:grpSpPr>
                    <a:xfrm rot="3807251">
                      <a:off x="5184934" y="253025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3048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049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050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3040" name="Group 3039"/>
                    <p:cNvGrpSpPr/>
                    <p:nvPr/>
                  </p:nvGrpSpPr>
                  <p:grpSpPr>
                    <a:xfrm rot="6566700">
                      <a:off x="5166145" y="2658649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3045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046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047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3041" name="Group 3040"/>
                    <p:cNvGrpSpPr/>
                    <p:nvPr/>
                  </p:nvGrpSpPr>
                  <p:grpSpPr>
                    <a:xfrm rot="15079742">
                      <a:off x="4949027" y="2645080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3042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043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044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  <p:grpSp>
                <p:nvGrpSpPr>
                  <p:cNvPr id="2783" name="Group 2782"/>
                  <p:cNvGrpSpPr/>
                  <p:nvPr/>
                </p:nvGrpSpPr>
                <p:grpSpPr>
                  <a:xfrm>
                    <a:off x="2475494" y="2507470"/>
                    <a:ext cx="210433" cy="165706"/>
                    <a:chOff x="4884728" y="2464496"/>
                    <a:chExt cx="498954" cy="392902"/>
                  </a:xfrm>
                </p:grpSpPr>
                <p:grpSp>
                  <p:nvGrpSpPr>
                    <p:cNvPr id="3022" name="Group 3021"/>
                    <p:cNvGrpSpPr/>
                    <p:nvPr/>
                  </p:nvGrpSpPr>
                  <p:grpSpPr>
                    <a:xfrm rot="20112305">
                      <a:off x="4997045" y="246449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3035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036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037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3023" name="Group 3022"/>
                    <p:cNvGrpSpPr/>
                    <p:nvPr/>
                  </p:nvGrpSpPr>
                  <p:grpSpPr>
                    <a:xfrm rot="3807251">
                      <a:off x="5184934" y="253025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3032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033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034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3024" name="Group 3023"/>
                    <p:cNvGrpSpPr/>
                    <p:nvPr/>
                  </p:nvGrpSpPr>
                  <p:grpSpPr>
                    <a:xfrm rot="6566700">
                      <a:off x="5166145" y="2658649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3029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030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031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3025" name="Group 3024"/>
                    <p:cNvGrpSpPr/>
                    <p:nvPr/>
                  </p:nvGrpSpPr>
                  <p:grpSpPr>
                    <a:xfrm rot="15079742">
                      <a:off x="4949027" y="2645080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3026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027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028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  <p:grpSp>
                <p:nvGrpSpPr>
                  <p:cNvPr id="2784" name="Group 2783"/>
                  <p:cNvGrpSpPr/>
                  <p:nvPr/>
                </p:nvGrpSpPr>
                <p:grpSpPr>
                  <a:xfrm>
                    <a:off x="2506756" y="2796639"/>
                    <a:ext cx="210433" cy="165706"/>
                    <a:chOff x="4884728" y="2464496"/>
                    <a:chExt cx="498954" cy="392902"/>
                  </a:xfrm>
                </p:grpSpPr>
                <p:grpSp>
                  <p:nvGrpSpPr>
                    <p:cNvPr id="3006" name="Group 3005"/>
                    <p:cNvGrpSpPr/>
                    <p:nvPr/>
                  </p:nvGrpSpPr>
                  <p:grpSpPr>
                    <a:xfrm rot="20112305">
                      <a:off x="4997045" y="246449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3019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020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021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3007" name="Group 3006"/>
                    <p:cNvGrpSpPr/>
                    <p:nvPr/>
                  </p:nvGrpSpPr>
                  <p:grpSpPr>
                    <a:xfrm rot="3807251">
                      <a:off x="5184934" y="253025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3016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017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018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3008" name="Group 3007"/>
                    <p:cNvGrpSpPr/>
                    <p:nvPr/>
                  </p:nvGrpSpPr>
                  <p:grpSpPr>
                    <a:xfrm rot="6566700">
                      <a:off x="5166145" y="2658649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3013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014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015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3009" name="Group 3008"/>
                    <p:cNvGrpSpPr/>
                    <p:nvPr/>
                  </p:nvGrpSpPr>
                  <p:grpSpPr>
                    <a:xfrm rot="15079742">
                      <a:off x="4949027" y="2645080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3010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011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012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  <p:grpSp>
                <p:nvGrpSpPr>
                  <p:cNvPr id="2785" name="Group 2784"/>
                  <p:cNvGrpSpPr/>
                  <p:nvPr/>
                </p:nvGrpSpPr>
                <p:grpSpPr>
                  <a:xfrm>
                    <a:off x="2620079" y="3031101"/>
                    <a:ext cx="210433" cy="165706"/>
                    <a:chOff x="4884728" y="2464496"/>
                    <a:chExt cx="498954" cy="392902"/>
                  </a:xfrm>
                </p:grpSpPr>
                <p:grpSp>
                  <p:nvGrpSpPr>
                    <p:cNvPr id="2990" name="Group 2989"/>
                    <p:cNvGrpSpPr/>
                    <p:nvPr/>
                  </p:nvGrpSpPr>
                  <p:grpSpPr>
                    <a:xfrm rot="20112305">
                      <a:off x="4997045" y="246449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3003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004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005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2991" name="Group 2990"/>
                    <p:cNvGrpSpPr/>
                    <p:nvPr/>
                  </p:nvGrpSpPr>
                  <p:grpSpPr>
                    <a:xfrm rot="3807251">
                      <a:off x="5184934" y="253025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3000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001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002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2992" name="Group 2991"/>
                    <p:cNvGrpSpPr/>
                    <p:nvPr/>
                  </p:nvGrpSpPr>
                  <p:grpSpPr>
                    <a:xfrm rot="6566700">
                      <a:off x="5166145" y="2658649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2997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998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999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2993" name="Group 2992"/>
                    <p:cNvGrpSpPr/>
                    <p:nvPr/>
                  </p:nvGrpSpPr>
                  <p:grpSpPr>
                    <a:xfrm rot="15079742">
                      <a:off x="4949027" y="2645080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2994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995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996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  <p:grpSp>
                <p:nvGrpSpPr>
                  <p:cNvPr id="2786" name="Group 2785"/>
                  <p:cNvGrpSpPr/>
                  <p:nvPr/>
                </p:nvGrpSpPr>
                <p:grpSpPr>
                  <a:xfrm>
                    <a:off x="2780294" y="3263294"/>
                    <a:ext cx="210433" cy="165706"/>
                    <a:chOff x="4884728" y="2464496"/>
                    <a:chExt cx="498954" cy="392902"/>
                  </a:xfrm>
                </p:grpSpPr>
                <p:grpSp>
                  <p:nvGrpSpPr>
                    <p:cNvPr id="2974" name="Group 2973"/>
                    <p:cNvGrpSpPr/>
                    <p:nvPr/>
                  </p:nvGrpSpPr>
                  <p:grpSpPr>
                    <a:xfrm rot="20112305">
                      <a:off x="4997045" y="246449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2987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988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989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2975" name="Group 2974"/>
                    <p:cNvGrpSpPr/>
                    <p:nvPr/>
                  </p:nvGrpSpPr>
                  <p:grpSpPr>
                    <a:xfrm rot="3807251">
                      <a:off x="5184934" y="253025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2984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985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986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2976" name="Group 2975"/>
                    <p:cNvGrpSpPr/>
                    <p:nvPr/>
                  </p:nvGrpSpPr>
                  <p:grpSpPr>
                    <a:xfrm rot="6566700">
                      <a:off x="5166145" y="2658649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2981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982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983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2977" name="Group 2976"/>
                    <p:cNvGrpSpPr/>
                    <p:nvPr/>
                  </p:nvGrpSpPr>
                  <p:grpSpPr>
                    <a:xfrm rot="15079742">
                      <a:off x="4949027" y="2645080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2978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979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980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  <p:grpSp>
                <p:nvGrpSpPr>
                  <p:cNvPr id="2787" name="Group 2786"/>
                  <p:cNvGrpSpPr/>
                  <p:nvPr/>
                </p:nvGrpSpPr>
                <p:grpSpPr>
                  <a:xfrm>
                    <a:off x="2737310" y="1934679"/>
                    <a:ext cx="210433" cy="165706"/>
                    <a:chOff x="4884728" y="2464496"/>
                    <a:chExt cx="498954" cy="392902"/>
                  </a:xfrm>
                </p:grpSpPr>
                <p:grpSp>
                  <p:nvGrpSpPr>
                    <p:cNvPr id="2958" name="Group 2957"/>
                    <p:cNvGrpSpPr/>
                    <p:nvPr/>
                  </p:nvGrpSpPr>
                  <p:grpSpPr>
                    <a:xfrm rot="20112305">
                      <a:off x="4997045" y="246449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2971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972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973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2959" name="Group 2958"/>
                    <p:cNvGrpSpPr/>
                    <p:nvPr/>
                  </p:nvGrpSpPr>
                  <p:grpSpPr>
                    <a:xfrm rot="3807251">
                      <a:off x="5184934" y="253025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2968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969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970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2960" name="Group 2959"/>
                    <p:cNvGrpSpPr/>
                    <p:nvPr/>
                  </p:nvGrpSpPr>
                  <p:grpSpPr>
                    <a:xfrm rot="6566700">
                      <a:off x="5166145" y="2658649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2965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966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967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2961" name="Group 2960"/>
                    <p:cNvGrpSpPr/>
                    <p:nvPr/>
                  </p:nvGrpSpPr>
                  <p:grpSpPr>
                    <a:xfrm rot="15079742">
                      <a:off x="4949027" y="2645080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2962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963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964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  <p:grpSp>
                <p:nvGrpSpPr>
                  <p:cNvPr id="2788" name="Group 2787"/>
                  <p:cNvGrpSpPr/>
                  <p:nvPr/>
                </p:nvGrpSpPr>
                <p:grpSpPr>
                  <a:xfrm>
                    <a:off x="2999125" y="1754925"/>
                    <a:ext cx="210433" cy="165706"/>
                    <a:chOff x="4884728" y="2464496"/>
                    <a:chExt cx="498954" cy="392902"/>
                  </a:xfrm>
                </p:grpSpPr>
                <p:grpSp>
                  <p:nvGrpSpPr>
                    <p:cNvPr id="2942" name="Group 2941"/>
                    <p:cNvGrpSpPr/>
                    <p:nvPr/>
                  </p:nvGrpSpPr>
                  <p:grpSpPr>
                    <a:xfrm rot="20112305">
                      <a:off x="4997045" y="246449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2955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956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957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2943" name="Group 2942"/>
                    <p:cNvGrpSpPr/>
                    <p:nvPr/>
                  </p:nvGrpSpPr>
                  <p:grpSpPr>
                    <a:xfrm rot="3807251">
                      <a:off x="5184934" y="253025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2952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953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954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2944" name="Group 2943"/>
                    <p:cNvGrpSpPr/>
                    <p:nvPr/>
                  </p:nvGrpSpPr>
                  <p:grpSpPr>
                    <a:xfrm rot="6566700">
                      <a:off x="5166145" y="2658649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2949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950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951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2945" name="Group 2944"/>
                    <p:cNvGrpSpPr/>
                    <p:nvPr/>
                  </p:nvGrpSpPr>
                  <p:grpSpPr>
                    <a:xfrm rot="15079742">
                      <a:off x="4949027" y="2645080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2946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947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948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  <p:grpSp>
                <p:nvGrpSpPr>
                  <p:cNvPr id="2789" name="Group 2788"/>
                  <p:cNvGrpSpPr/>
                  <p:nvPr/>
                </p:nvGrpSpPr>
                <p:grpSpPr>
                  <a:xfrm>
                    <a:off x="3374264" y="1625971"/>
                    <a:ext cx="210433" cy="165706"/>
                    <a:chOff x="4884728" y="2464496"/>
                    <a:chExt cx="498954" cy="392902"/>
                  </a:xfrm>
                </p:grpSpPr>
                <p:grpSp>
                  <p:nvGrpSpPr>
                    <p:cNvPr id="2926" name="Group 2925"/>
                    <p:cNvGrpSpPr/>
                    <p:nvPr/>
                  </p:nvGrpSpPr>
                  <p:grpSpPr>
                    <a:xfrm rot="20112305">
                      <a:off x="4997045" y="246449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2939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940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941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2927" name="Group 2926"/>
                    <p:cNvGrpSpPr/>
                    <p:nvPr/>
                  </p:nvGrpSpPr>
                  <p:grpSpPr>
                    <a:xfrm rot="3807251">
                      <a:off x="5184934" y="253025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2936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937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938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2928" name="Group 2927"/>
                    <p:cNvGrpSpPr/>
                    <p:nvPr/>
                  </p:nvGrpSpPr>
                  <p:grpSpPr>
                    <a:xfrm rot="6566700">
                      <a:off x="5166145" y="2658649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2933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934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935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2929" name="Group 2928"/>
                    <p:cNvGrpSpPr/>
                    <p:nvPr/>
                  </p:nvGrpSpPr>
                  <p:grpSpPr>
                    <a:xfrm rot="15079742">
                      <a:off x="4949027" y="2645080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2930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931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932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  <p:grpSp>
                <p:nvGrpSpPr>
                  <p:cNvPr id="2790" name="Group 2789"/>
                  <p:cNvGrpSpPr/>
                  <p:nvPr/>
                </p:nvGrpSpPr>
                <p:grpSpPr>
                  <a:xfrm>
                    <a:off x="3737679" y="1731479"/>
                    <a:ext cx="210433" cy="165706"/>
                    <a:chOff x="4884728" y="2464496"/>
                    <a:chExt cx="498954" cy="392902"/>
                  </a:xfrm>
                </p:grpSpPr>
                <p:grpSp>
                  <p:nvGrpSpPr>
                    <p:cNvPr id="2910" name="Group 2909"/>
                    <p:cNvGrpSpPr/>
                    <p:nvPr/>
                  </p:nvGrpSpPr>
                  <p:grpSpPr>
                    <a:xfrm rot="20112305">
                      <a:off x="4997045" y="246449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2923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924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925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2911" name="Group 2910"/>
                    <p:cNvGrpSpPr/>
                    <p:nvPr/>
                  </p:nvGrpSpPr>
                  <p:grpSpPr>
                    <a:xfrm rot="3807251">
                      <a:off x="5184934" y="253025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2920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921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922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2912" name="Group 2911"/>
                    <p:cNvGrpSpPr/>
                    <p:nvPr/>
                  </p:nvGrpSpPr>
                  <p:grpSpPr>
                    <a:xfrm rot="6566700">
                      <a:off x="5166145" y="2658649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2917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918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919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2913" name="Group 2912"/>
                    <p:cNvGrpSpPr/>
                    <p:nvPr/>
                  </p:nvGrpSpPr>
                  <p:grpSpPr>
                    <a:xfrm rot="15079742">
                      <a:off x="4949027" y="2645080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2914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915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916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  <p:grpSp>
                <p:nvGrpSpPr>
                  <p:cNvPr id="2791" name="Group 2790"/>
                  <p:cNvGrpSpPr/>
                  <p:nvPr/>
                </p:nvGrpSpPr>
                <p:grpSpPr>
                  <a:xfrm>
                    <a:off x="4046387" y="2016740"/>
                    <a:ext cx="210433" cy="165706"/>
                    <a:chOff x="4884728" y="2464496"/>
                    <a:chExt cx="498954" cy="392902"/>
                  </a:xfrm>
                </p:grpSpPr>
                <p:grpSp>
                  <p:nvGrpSpPr>
                    <p:cNvPr id="2894" name="Group 2893"/>
                    <p:cNvGrpSpPr/>
                    <p:nvPr/>
                  </p:nvGrpSpPr>
                  <p:grpSpPr>
                    <a:xfrm rot="20112305">
                      <a:off x="4997045" y="246449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2907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908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909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2895" name="Group 2894"/>
                    <p:cNvGrpSpPr/>
                    <p:nvPr/>
                  </p:nvGrpSpPr>
                  <p:grpSpPr>
                    <a:xfrm rot="3807251">
                      <a:off x="5184934" y="253025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2904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905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906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2896" name="Group 2895"/>
                    <p:cNvGrpSpPr/>
                    <p:nvPr/>
                  </p:nvGrpSpPr>
                  <p:grpSpPr>
                    <a:xfrm rot="6566700">
                      <a:off x="5166145" y="2658649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2901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902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903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2897" name="Group 2896"/>
                    <p:cNvGrpSpPr/>
                    <p:nvPr/>
                  </p:nvGrpSpPr>
                  <p:grpSpPr>
                    <a:xfrm rot="15079742">
                      <a:off x="4949027" y="2645080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2898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899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900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  <p:grpSp>
                <p:nvGrpSpPr>
                  <p:cNvPr id="2792" name="Group 2791"/>
                  <p:cNvGrpSpPr/>
                  <p:nvPr/>
                </p:nvGrpSpPr>
                <p:grpSpPr>
                  <a:xfrm>
                    <a:off x="4183156" y="2208217"/>
                    <a:ext cx="210433" cy="165706"/>
                    <a:chOff x="4884728" y="2464496"/>
                    <a:chExt cx="498954" cy="392902"/>
                  </a:xfrm>
                </p:grpSpPr>
                <p:grpSp>
                  <p:nvGrpSpPr>
                    <p:cNvPr id="2878" name="Group 2877"/>
                    <p:cNvGrpSpPr/>
                    <p:nvPr/>
                  </p:nvGrpSpPr>
                  <p:grpSpPr>
                    <a:xfrm rot="20112305">
                      <a:off x="4997045" y="246449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2891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892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893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2879" name="Group 2878"/>
                    <p:cNvGrpSpPr/>
                    <p:nvPr/>
                  </p:nvGrpSpPr>
                  <p:grpSpPr>
                    <a:xfrm rot="3807251">
                      <a:off x="5184934" y="253025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2888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889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890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2880" name="Group 2879"/>
                    <p:cNvGrpSpPr/>
                    <p:nvPr/>
                  </p:nvGrpSpPr>
                  <p:grpSpPr>
                    <a:xfrm rot="6566700">
                      <a:off x="5166145" y="2658649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2885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886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887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2881" name="Group 2880"/>
                    <p:cNvGrpSpPr/>
                    <p:nvPr/>
                  </p:nvGrpSpPr>
                  <p:grpSpPr>
                    <a:xfrm rot="15079742">
                      <a:off x="4949027" y="2645080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2882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883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884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  <p:grpSp>
                <p:nvGrpSpPr>
                  <p:cNvPr id="2793" name="Group 2792"/>
                  <p:cNvGrpSpPr/>
                  <p:nvPr/>
                </p:nvGrpSpPr>
                <p:grpSpPr>
                  <a:xfrm>
                    <a:off x="4237864" y="2575540"/>
                    <a:ext cx="210433" cy="165706"/>
                    <a:chOff x="4884728" y="2464496"/>
                    <a:chExt cx="498954" cy="392902"/>
                  </a:xfrm>
                </p:grpSpPr>
                <p:grpSp>
                  <p:nvGrpSpPr>
                    <p:cNvPr id="2862" name="Group 2861"/>
                    <p:cNvGrpSpPr/>
                    <p:nvPr/>
                  </p:nvGrpSpPr>
                  <p:grpSpPr>
                    <a:xfrm rot="20112305">
                      <a:off x="4997045" y="246449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2875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876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877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2863" name="Group 2862"/>
                    <p:cNvGrpSpPr/>
                    <p:nvPr/>
                  </p:nvGrpSpPr>
                  <p:grpSpPr>
                    <a:xfrm rot="3807251">
                      <a:off x="5184934" y="253025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2872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873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874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2864" name="Group 2863"/>
                    <p:cNvGrpSpPr/>
                    <p:nvPr/>
                  </p:nvGrpSpPr>
                  <p:grpSpPr>
                    <a:xfrm rot="6566700">
                      <a:off x="5166145" y="2658649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2869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870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871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2865" name="Group 2864"/>
                    <p:cNvGrpSpPr/>
                    <p:nvPr/>
                  </p:nvGrpSpPr>
                  <p:grpSpPr>
                    <a:xfrm rot="15079742">
                      <a:off x="4949027" y="2645080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2866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867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868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  <p:grpSp>
                <p:nvGrpSpPr>
                  <p:cNvPr id="2794" name="Group 2793"/>
                  <p:cNvGrpSpPr/>
                  <p:nvPr/>
                </p:nvGrpSpPr>
                <p:grpSpPr>
                  <a:xfrm>
                    <a:off x="4194879" y="2372340"/>
                    <a:ext cx="210433" cy="165706"/>
                    <a:chOff x="4884728" y="2464496"/>
                    <a:chExt cx="498954" cy="392902"/>
                  </a:xfrm>
                </p:grpSpPr>
                <p:grpSp>
                  <p:nvGrpSpPr>
                    <p:cNvPr id="2846" name="Group 2845"/>
                    <p:cNvGrpSpPr/>
                    <p:nvPr/>
                  </p:nvGrpSpPr>
                  <p:grpSpPr>
                    <a:xfrm rot="20112305">
                      <a:off x="4997045" y="246449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2859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860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861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2847" name="Group 2846"/>
                    <p:cNvGrpSpPr/>
                    <p:nvPr/>
                  </p:nvGrpSpPr>
                  <p:grpSpPr>
                    <a:xfrm rot="3807251">
                      <a:off x="5184934" y="253025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2856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857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858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2848" name="Group 2847"/>
                    <p:cNvGrpSpPr/>
                    <p:nvPr/>
                  </p:nvGrpSpPr>
                  <p:grpSpPr>
                    <a:xfrm rot="6566700">
                      <a:off x="5166145" y="2658649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2853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854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855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2849" name="Group 2848"/>
                    <p:cNvGrpSpPr/>
                    <p:nvPr/>
                  </p:nvGrpSpPr>
                  <p:grpSpPr>
                    <a:xfrm rot="15079742">
                      <a:off x="4949027" y="2645080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2850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851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852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  <p:grpSp>
                <p:nvGrpSpPr>
                  <p:cNvPr id="2795" name="Group 2794"/>
                  <p:cNvGrpSpPr/>
                  <p:nvPr/>
                </p:nvGrpSpPr>
                <p:grpSpPr>
                  <a:xfrm>
                    <a:off x="3999494" y="3200770"/>
                    <a:ext cx="210433" cy="165706"/>
                    <a:chOff x="4884728" y="2464496"/>
                    <a:chExt cx="498954" cy="392902"/>
                  </a:xfrm>
                </p:grpSpPr>
                <p:grpSp>
                  <p:nvGrpSpPr>
                    <p:cNvPr id="2830" name="Group 2829"/>
                    <p:cNvGrpSpPr/>
                    <p:nvPr/>
                  </p:nvGrpSpPr>
                  <p:grpSpPr>
                    <a:xfrm rot="20112305">
                      <a:off x="4997045" y="246449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2843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844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845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2831" name="Group 2830"/>
                    <p:cNvGrpSpPr/>
                    <p:nvPr/>
                  </p:nvGrpSpPr>
                  <p:grpSpPr>
                    <a:xfrm rot="3807251">
                      <a:off x="5184934" y="253025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2840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841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842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2832" name="Group 2831"/>
                    <p:cNvGrpSpPr/>
                    <p:nvPr/>
                  </p:nvGrpSpPr>
                  <p:grpSpPr>
                    <a:xfrm rot="6566700">
                      <a:off x="5166145" y="2658649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2837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838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839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2833" name="Group 2832"/>
                    <p:cNvGrpSpPr/>
                    <p:nvPr/>
                  </p:nvGrpSpPr>
                  <p:grpSpPr>
                    <a:xfrm rot="15079742">
                      <a:off x="4949027" y="2645080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2834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835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836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  <p:grpSp>
                <p:nvGrpSpPr>
                  <p:cNvPr id="2796" name="Group 2795"/>
                  <p:cNvGrpSpPr/>
                  <p:nvPr/>
                </p:nvGrpSpPr>
                <p:grpSpPr>
                  <a:xfrm>
                    <a:off x="4214417" y="2778739"/>
                    <a:ext cx="210433" cy="165706"/>
                    <a:chOff x="4884728" y="2464496"/>
                    <a:chExt cx="498954" cy="392902"/>
                  </a:xfrm>
                </p:grpSpPr>
                <p:grpSp>
                  <p:nvGrpSpPr>
                    <p:cNvPr id="2814" name="Group 2813"/>
                    <p:cNvGrpSpPr/>
                    <p:nvPr/>
                  </p:nvGrpSpPr>
                  <p:grpSpPr>
                    <a:xfrm rot="20112305">
                      <a:off x="4997045" y="246449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2827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828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829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2815" name="Group 2814"/>
                    <p:cNvGrpSpPr/>
                    <p:nvPr/>
                  </p:nvGrpSpPr>
                  <p:grpSpPr>
                    <a:xfrm rot="3807251">
                      <a:off x="5184934" y="253025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2824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825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826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2816" name="Group 2815"/>
                    <p:cNvGrpSpPr/>
                    <p:nvPr/>
                  </p:nvGrpSpPr>
                  <p:grpSpPr>
                    <a:xfrm rot="6566700">
                      <a:off x="5166145" y="2658649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2821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822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823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2817" name="Group 2816"/>
                    <p:cNvGrpSpPr/>
                    <p:nvPr/>
                  </p:nvGrpSpPr>
                  <p:grpSpPr>
                    <a:xfrm rot="15079742">
                      <a:off x="4949027" y="2645080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2818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819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820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  <p:grpSp>
                <p:nvGrpSpPr>
                  <p:cNvPr id="2797" name="Group 2796"/>
                  <p:cNvGrpSpPr/>
                  <p:nvPr/>
                </p:nvGrpSpPr>
                <p:grpSpPr>
                  <a:xfrm>
                    <a:off x="4128448" y="2962401"/>
                    <a:ext cx="210433" cy="165706"/>
                    <a:chOff x="4884728" y="2464496"/>
                    <a:chExt cx="498954" cy="392902"/>
                  </a:xfrm>
                </p:grpSpPr>
                <p:grpSp>
                  <p:nvGrpSpPr>
                    <p:cNvPr id="2798" name="Group 2797"/>
                    <p:cNvGrpSpPr/>
                    <p:nvPr/>
                  </p:nvGrpSpPr>
                  <p:grpSpPr>
                    <a:xfrm rot="20112305">
                      <a:off x="4997045" y="246449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2811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812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813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2799" name="Group 2798"/>
                    <p:cNvGrpSpPr/>
                    <p:nvPr/>
                  </p:nvGrpSpPr>
                  <p:grpSpPr>
                    <a:xfrm rot="3807251">
                      <a:off x="5184934" y="253025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2808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809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810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2800" name="Group 2799"/>
                    <p:cNvGrpSpPr/>
                    <p:nvPr/>
                  </p:nvGrpSpPr>
                  <p:grpSpPr>
                    <a:xfrm rot="6566700">
                      <a:off x="5166145" y="2658649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2805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806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807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2801" name="Group 2800"/>
                    <p:cNvGrpSpPr/>
                    <p:nvPr/>
                  </p:nvGrpSpPr>
                  <p:grpSpPr>
                    <a:xfrm rot="15079742">
                      <a:off x="4949027" y="2645080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2802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803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804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</p:grpSp>
            <p:grpSp>
              <p:nvGrpSpPr>
                <p:cNvPr id="1460" name="Group 1459"/>
                <p:cNvGrpSpPr/>
                <p:nvPr/>
              </p:nvGrpSpPr>
              <p:grpSpPr>
                <a:xfrm>
                  <a:off x="2876356" y="3106616"/>
                  <a:ext cx="352740" cy="322384"/>
                  <a:chOff x="2475494" y="1625971"/>
                  <a:chExt cx="1972803" cy="1803029"/>
                </a:xfrm>
              </p:grpSpPr>
              <p:sp>
                <p:nvSpPr>
                  <p:cNvPr id="2113" name="Rectangle 3"/>
                  <p:cNvSpPr/>
                  <p:nvPr/>
                </p:nvSpPr>
                <p:spPr>
                  <a:xfrm>
                    <a:off x="2571809" y="1780463"/>
                    <a:ext cx="1762223" cy="1648537"/>
                  </a:xfrm>
                  <a:custGeom>
                    <a:avLst/>
                    <a:gdLst>
                      <a:gd name="connsiteX0" fmla="*/ 0 w 1423554"/>
                      <a:gd name="connsiteY0" fmla="*/ 0 h 1309255"/>
                      <a:gd name="connsiteX1" fmla="*/ 1423554 w 1423554"/>
                      <a:gd name="connsiteY1" fmla="*/ 0 h 1309255"/>
                      <a:gd name="connsiteX2" fmla="*/ 1423554 w 1423554"/>
                      <a:gd name="connsiteY2" fmla="*/ 1309255 h 1309255"/>
                      <a:gd name="connsiteX3" fmla="*/ 0 w 1423554"/>
                      <a:gd name="connsiteY3" fmla="*/ 1309255 h 1309255"/>
                      <a:gd name="connsiteX4" fmla="*/ 0 w 1423554"/>
                      <a:gd name="connsiteY4" fmla="*/ 0 h 1309255"/>
                      <a:gd name="connsiteX0" fmla="*/ 0 w 1423554"/>
                      <a:gd name="connsiteY0" fmla="*/ 0 h 1309255"/>
                      <a:gd name="connsiteX1" fmla="*/ 1423554 w 1423554"/>
                      <a:gd name="connsiteY1" fmla="*/ 0 h 1309255"/>
                      <a:gd name="connsiteX2" fmla="*/ 1423554 w 1423554"/>
                      <a:gd name="connsiteY2" fmla="*/ 1309255 h 1309255"/>
                      <a:gd name="connsiteX3" fmla="*/ 197427 w 1423554"/>
                      <a:gd name="connsiteY3" fmla="*/ 1309255 h 1309255"/>
                      <a:gd name="connsiteX4" fmla="*/ 0 w 1423554"/>
                      <a:gd name="connsiteY4" fmla="*/ 0 h 1309255"/>
                      <a:gd name="connsiteX0" fmla="*/ 0 w 1423554"/>
                      <a:gd name="connsiteY0" fmla="*/ 0 h 1309255"/>
                      <a:gd name="connsiteX1" fmla="*/ 1423554 w 1423554"/>
                      <a:gd name="connsiteY1" fmla="*/ 0 h 1309255"/>
                      <a:gd name="connsiteX2" fmla="*/ 1184563 w 1423554"/>
                      <a:gd name="connsiteY2" fmla="*/ 1309255 h 1309255"/>
                      <a:gd name="connsiteX3" fmla="*/ 197427 w 1423554"/>
                      <a:gd name="connsiteY3" fmla="*/ 1309255 h 1309255"/>
                      <a:gd name="connsiteX4" fmla="*/ 0 w 1423554"/>
                      <a:gd name="connsiteY4" fmla="*/ 0 h 1309255"/>
                      <a:gd name="connsiteX0" fmla="*/ 0 w 1423554"/>
                      <a:gd name="connsiteY0" fmla="*/ 0 h 1309255"/>
                      <a:gd name="connsiteX1" fmla="*/ 1423554 w 1423554"/>
                      <a:gd name="connsiteY1" fmla="*/ 0 h 1309255"/>
                      <a:gd name="connsiteX2" fmla="*/ 1184563 w 1423554"/>
                      <a:gd name="connsiteY2" fmla="*/ 1309255 h 1309255"/>
                      <a:gd name="connsiteX3" fmla="*/ 197427 w 1423554"/>
                      <a:gd name="connsiteY3" fmla="*/ 1309255 h 1309255"/>
                      <a:gd name="connsiteX4" fmla="*/ 0 w 1423554"/>
                      <a:gd name="connsiteY4" fmla="*/ 0 h 1309255"/>
                      <a:gd name="connsiteX0" fmla="*/ 0 w 1423554"/>
                      <a:gd name="connsiteY0" fmla="*/ 0 h 1309255"/>
                      <a:gd name="connsiteX1" fmla="*/ 1423554 w 1423554"/>
                      <a:gd name="connsiteY1" fmla="*/ 0 h 1309255"/>
                      <a:gd name="connsiteX2" fmla="*/ 1184563 w 1423554"/>
                      <a:gd name="connsiteY2" fmla="*/ 1309255 h 1309255"/>
                      <a:gd name="connsiteX3" fmla="*/ 197427 w 1423554"/>
                      <a:gd name="connsiteY3" fmla="*/ 1309255 h 1309255"/>
                      <a:gd name="connsiteX4" fmla="*/ 0 w 1423554"/>
                      <a:gd name="connsiteY4" fmla="*/ 0 h 1309255"/>
                      <a:gd name="connsiteX0" fmla="*/ 135909 w 1559463"/>
                      <a:gd name="connsiteY0" fmla="*/ 0 h 1309255"/>
                      <a:gd name="connsiteX1" fmla="*/ 1559463 w 1559463"/>
                      <a:gd name="connsiteY1" fmla="*/ 0 h 1309255"/>
                      <a:gd name="connsiteX2" fmla="*/ 1320472 w 1559463"/>
                      <a:gd name="connsiteY2" fmla="*/ 1309255 h 1309255"/>
                      <a:gd name="connsiteX3" fmla="*/ 333336 w 1559463"/>
                      <a:gd name="connsiteY3" fmla="*/ 1309255 h 1309255"/>
                      <a:gd name="connsiteX4" fmla="*/ 135909 w 1559463"/>
                      <a:gd name="connsiteY4" fmla="*/ 0 h 1309255"/>
                      <a:gd name="connsiteX0" fmla="*/ 135909 w 1559463"/>
                      <a:gd name="connsiteY0" fmla="*/ 120072 h 1429327"/>
                      <a:gd name="connsiteX1" fmla="*/ 1559463 w 1559463"/>
                      <a:gd name="connsiteY1" fmla="*/ 120072 h 1429327"/>
                      <a:gd name="connsiteX2" fmla="*/ 1320472 w 1559463"/>
                      <a:gd name="connsiteY2" fmla="*/ 1429327 h 1429327"/>
                      <a:gd name="connsiteX3" fmla="*/ 333336 w 1559463"/>
                      <a:gd name="connsiteY3" fmla="*/ 1429327 h 1429327"/>
                      <a:gd name="connsiteX4" fmla="*/ 135909 w 1559463"/>
                      <a:gd name="connsiteY4" fmla="*/ 120072 h 1429327"/>
                      <a:gd name="connsiteX0" fmla="*/ 135909 w 1559463"/>
                      <a:gd name="connsiteY0" fmla="*/ 191111 h 1500366"/>
                      <a:gd name="connsiteX1" fmla="*/ 1559463 w 1559463"/>
                      <a:gd name="connsiteY1" fmla="*/ 191111 h 1500366"/>
                      <a:gd name="connsiteX2" fmla="*/ 1320472 w 1559463"/>
                      <a:gd name="connsiteY2" fmla="*/ 1500366 h 1500366"/>
                      <a:gd name="connsiteX3" fmla="*/ 333336 w 1559463"/>
                      <a:gd name="connsiteY3" fmla="*/ 1500366 h 1500366"/>
                      <a:gd name="connsiteX4" fmla="*/ 135909 w 1559463"/>
                      <a:gd name="connsiteY4" fmla="*/ 191111 h 1500366"/>
                      <a:gd name="connsiteX0" fmla="*/ 135909 w 1628632"/>
                      <a:gd name="connsiteY0" fmla="*/ 191111 h 1500366"/>
                      <a:gd name="connsiteX1" fmla="*/ 1559463 w 1628632"/>
                      <a:gd name="connsiteY1" fmla="*/ 191111 h 1500366"/>
                      <a:gd name="connsiteX2" fmla="*/ 1320472 w 1628632"/>
                      <a:gd name="connsiteY2" fmla="*/ 1500366 h 1500366"/>
                      <a:gd name="connsiteX3" fmla="*/ 333336 w 1628632"/>
                      <a:gd name="connsiteY3" fmla="*/ 1500366 h 1500366"/>
                      <a:gd name="connsiteX4" fmla="*/ 135909 w 1628632"/>
                      <a:gd name="connsiteY4" fmla="*/ 191111 h 1500366"/>
                      <a:gd name="connsiteX0" fmla="*/ 135909 w 1628632"/>
                      <a:gd name="connsiteY0" fmla="*/ 228371 h 1537626"/>
                      <a:gd name="connsiteX1" fmla="*/ 1559463 w 1628632"/>
                      <a:gd name="connsiteY1" fmla="*/ 228371 h 1537626"/>
                      <a:gd name="connsiteX2" fmla="*/ 1320472 w 1628632"/>
                      <a:gd name="connsiteY2" fmla="*/ 1537626 h 1537626"/>
                      <a:gd name="connsiteX3" fmla="*/ 333336 w 1628632"/>
                      <a:gd name="connsiteY3" fmla="*/ 1537626 h 1537626"/>
                      <a:gd name="connsiteX4" fmla="*/ 135909 w 1628632"/>
                      <a:gd name="connsiteY4" fmla="*/ 228371 h 1537626"/>
                      <a:gd name="connsiteX0" fmla="*/ 135909 w 1628632"/>
                      <a:gd name="connsiteY0" fmla="*/ 254133 h 1563388"/>
                      <a:gd name="connsiteX1" fmla="*/ 1559463 w 1628632"/>
                      <a:gd name="connsiteY1" fmla="*/ 254133 h 1563388"/>
                      <a:gd name="connsiteX2" fmla="*/ 1320472 w 1628632"/>
                      <a:gd name="connsiteY2" fmla="*/ 1563388 h 1563388"/>
                      <a:gd name="connsiteX3" fmla="*/ 333336 w 1628632"/>
                      <a:gd name="connsiteY3" fmla="*/ 1563388 h 1563388"/>
                      <a:gd name="connsiteX4" fmla="*/ 135909 w 1628632"/>
                      <a:gd name="connsiteY4" fmla="*/ 254133 h 1563388"/>
                      <a:gd name="connsiteX0" fmla="*/ 135909 w 1628632"/>
                      <a:gd name="connsiteY0" fmla="*/ 307941 h 1617196"/>
                      <a:gd name="connsiteX1" fmla="*/ 1559463 w 1628632"/>
                      <a:gd name="connsiteY1" fmla="*/ 307941 h 1617196"/>
                      <a:gd name="connsiteX2" fmla="*/ 1320472 w 1628632"/>
                      <a:gd name="connsiteY2" fmla="*/ 1617196 h 1617196"/>
                      <a:gd name="connsiteX3" fmla="*/ 333336 w 1628632"/>
                      <a:gd name="connsiteY3" fmla="*/ 1617196 h 1617196"/>
                      <a:gd name="connsiteX4" fmla="*/ 135909 w 1628632"/>
                      <a:gd name="connsiteY4" fmla="*/ 307941 h 1617196"/>
                      <a:gd name="connsiteX0" fmla="*/ 135909 w 1628632"/>
                      <a:gd name="connsiteY0" fmla="*/ 307941 h 1617196"/>
                      <a:gd name="connsiteX1" fmla="*/ 1559463 w 1628632"/>
                      <a:gd name="connsiteY1" fmla="*/ 307941 h 1617196"/>
                      <a:gd name="connsiteX2" fmla="*/ 1320472 w 1628632"/>
                      <a:gd name="connsiteY2" fmla="*/ 1617196 h 1617196"/>
                      <a:gd name="connsiteX3" fmla="*/ 333336 w 1628632"/>
                      <a:gd name="connsiteY3" fmla="*/ 1617196 h 1617196"/>
                      <a:gd name="connsiteX4" fmla="*/ 135909 w 1628632"/>
                      <a:gd name="connsiteY4" fmla="*/ 307941 h 1617196"/>
                      <a:gd name="connsiteX0" fmla="*/ 135909 w 1628632"/>
                      <a:gd name="connsiteY0" fmla="*/ 339282 h 1648537"/>
                      <a:gd name="connsiteX1" fmla="*/ 1559463 w 1628632"/>
                      <a:gd name="connsiteY1" fmla="*/ 339282 h 1648537"/>
                      <a:gd name="connsiteX2" fmla="*/ 1320472 w 1628632"/>
                      <a:gd name="connsiteY2" fmla="*/ 1648537 h 1648537"/>
                      <a:gd name="connsiteX3" fmla="*/ 333336 w 1628632"/>
                      <a:gd name="connsiteY3" fmla="*/ 1648537 h 1648537"/>
                      <a:gd name="connsiteX4" fmla="*/ 135909 w 1628632"/>
                      <a:gd name="connsiteY4" fmla="*/ 339282 h 1648537"/>
                      <a:gd name="connsiteX0" fmla="*/ 135909 w 1628632"/>
                      <a:gd name="connsiteY0" fmla="*/ 339282 h 1648537"/>
                      <a:gd name="connsiteX1" fmla="*/ 1559463 w 1628632"/>
                      <a:gd name="connsiteY1" fmla="*/ 339282 h 1648537"/>
                      <a:gd name="connsiteX2" fmla="*/ 1320472 w 1628632"/>
                      <a:gd name="connsiteY2" fmla="*/ 1648537 h 1648537"/>
                      <a:gd name="connsiteX3" fmla="*/ 333336 w 1628632"/>
                      <a:gd name="connsiteY3" fmla="*/ 1648537 h 1648537"/>
                      <a:gd name="connsiteX4" fmla="*/ 135909 w 1628632"/>
                      <a:gd name="connsiteY4" fmla="*/ 339282 h 1648537"/>
                      <a:gd name="connsiteX0" fmla="*/ 135909 w 1595271"/>
                      <a:gd name="connsiteY0" fmla="*/ 339282 h 1648537"/>
                      <a:gd name="connsiteX1" fmla="*/ 1517900 w 1595271"/>
                      <a:gd name="connsiteY1" fmla="*/ 339282 h 1648537"/>
                      <a:gd name="connsiteX2" fmla="*/ 1320472 w 1595271"/>
                      <a:gd name="connsiteY2" fmla="*/ 1648537 h 1648537"/>
                      <a:gd name="connsiteX3" fmla="*/ 333336 w 1595271"/>
                      <a:gd name="connsiteY3" fmla="*/ 1648537 h 1648537"/>
                      <a:gd name="connsiteX4" fmla="*/ 135909 w 1595271"/>
                      <a:gd name="connsiteY4" fmla="*/ 339282 h 1648537"/>
                      <a:gd name="connsiteX0" fmla="*/ 135909 w 1673451"/>
                      <a:gd name="connsiteY0" fmla="*/ 339282 h 1648537"/>
                      <a:gd name="connsiteX1" fmla="*/ 1517900 w 1673451"/>
                      <a:gd name="connsiteY1" fmla="*/ 339282 h 1648537"/>
                      <a:gd name="connsiteX2" fmla="*/ 1320472 w 1673451"/>
                      <a:gd name="connsiteY2" fmla="*/ 1648537 h 1648537"/>
                      <a:gd name="connsiteX3" fmla="*/ 333336 w 1673451"/>
                      <a:gd name="connsiteY3" fmla="*/ 1648537 h 1648537"/>
                      <a:gd name="connsiteX4" fmla="*/ 135909 w 1673451"/>
                      <a:gd name="connsiteY4" fmla="*/ 339282 h 1648537"/>
                      <a:gd name="connsiteX0" fmla="*/ 135909 w 1650424"/>
                      <a:gd name="connsiteY0" fmla="*/ 339282 h 1648537"/>
                      <a:gd name="connsiteX1" fmla="*/ 1517900 w 1650424"/>
                      <a:gd name="connsiteY1" fmla="*/ 339282 h 1648537"/>
                      <a:gd name="connsiteX2" fmla="*/ 1320472 w 1650424"/>
                      <a:gd name="connsiteY2" fmla="*/ 1648537 h 1648537"/>
                      <a:gd name="connsiteX3" fmla="*/ 333336 w 1650424"/>
                      <a:gd name="connsiteY3" fmla="*/ 1648537 h 1648537"/>
                      <a:gd name="connsiteX4" fmla="*/ 135909 w 1650424"/>
                      <a:gd name="connsiteY4" fmla="*/ 339282 h 1648537"/>
                      <a:gd name="connsiteX0" fmla="*/ 194968 w 1709483"/>
                      <a:gd name="connsiteY0" fmla="*/ 339282 h 1648537"/>
                      <a:gd name="connsiteX1" fmla="*/ 1576959 w 1709483"/>
                      <a:gd name="connsiteY1" fmla="*/ 339282 h 1648537"/>
                      <a:gd name="connsiteX2" fmla="*/ 1379531 w 1709483"/>
                      <a:gd name="connsiteY2" fmla="*/ 1648537 h 1648537"/>
                      <a:gd name="connsiteX3" fmla="*/ 392395 w 1709483"/>
                      <a:gd name="connsiteY3" fmla="*/ 1648537 h 1648537"/>
                      <a:gd name="connsiteX4" fmla="*/ 194968 w 1709483"/>
                      <a:gd name="connsiteY4" fmla="*/ 339282 h 1648537"/>
                      <a:gd name="connsiteX0" fmla="*/ 194968 w 1701499"/>
                      <a:gd name="connsiteY0" fmla="*/ 339282 h 1648537"/>
                      <a:gd name="connsiteX1" fmla="*/ 1576959 w 1701499"/>
                      <a:gd name="connsiteY1" fmla="*/ 339282 h 1648537"/>
                      <a:gd name="connsiteX2" fmla="*/ 1379531 w 1701499"/>
                      <a:gd name="connsiteY2" fmla="*/ 1648537 h 1648537"/>
                      <a:gd name="connsiteX3" fmla="*/ 392395 w 1701499"/>
                      <a:gd name="connsiteY3" fmla="*/ 1648537 h 1648537"/>
                      <a:gd name="connsiteX4" fmla="*/ 194968 w 1701499"/>
                      <a:gd name="connsiteY4" fmla="*/ 339282 h 1648537"/>
                      <a:gd name="connsiteX0" fmla="*/ 194968 w 1742710"/>
                      <a:gd name="connsiteY0" fmla="*/ 339282 h 1648537"/>
                      <a:gd name="connsiteX1" fmla="*/ 1576959 w 1742710"/>
                      <a:gd name="connsiteY1" fmla="*/ 339282 h 1648537"/>
                      <a:gd name="connsiteX2" fmla="*/ 1379531 w 1742710"/>
                      <a:gd name="connsiteY2" fmla="*/ 1648537 h 1648537"/>
                      <a:gd name="connsiteX3" fmla="*/ 392395 w 1742710"/>
                      <a:gd name="connsiteY3" fmla="*/ 1648537 h 1648537"/>
                      <a:gd name="connsiteX4" fmla="*/ 194968 w 1742710"/>
                      <a:gd name="connsiteY4" fmla="*/ 339282 h 1648537"/>
                      <a:gd name="connsiteX0" fmla="*/ 194968 w 1755280"/>
                      <a:gd name="connsiteY0" fmla="*/ 339282 h 1648537"/>
                      <a:gd name="connsiteX1" fmla="*/ 1576959 w 1755280"/>
                      <a:gd name="connsiteY1" fmla="*/ 339282 h 1648537"/>
                      <a:gd name="connsiteX2" fmla="*/ 1379531 w 1755280"/>
                      <a:gd name="connsiteY2" fmla="*/ 1648537 h 1648537"/>
                      <a:gd name="connsiteX3" fmla="*/ 392395 w 1755280"/>
                      <a:gd name="connsiteY3" fmla="*/ 1648537 h 1648537"/>
                      <a:gd name="connsiteX4" fmla="*/ 194968 w 1755280"/>
                      <a:gd name="connsiteY4" fmla="*/ 339282 h 1648537"/>
                      <a:gd name="connsiteX0" fmla="*/ 194968 w 1762223"/>
                      <a:gd name="connsiteY0" fmla="*/ 339282 h 1648537"/>
                      <a:gd name="connsiteX1" fmla="*/ 1576959 w 1762223"/>
                      <a:gd name="connsiteY1" fmla="*/ 339282 h 1648537"/>
                      <a:gd name="connsiteX2" fmla="*/ 1379531 w 1762223"/>
                      <a:gd name="connsiteY2" fmla="*/ 1648537 h 1648537"/>
                      <a:gd name="connsiteX3" fmla="*/ 392395 w 1762223"/>
                      <a:gd name="connsiteY3" fmla="*/ 1648537 h 1648537"/>
                      <a:gd name="connsiteX4" fmla="*/ 194968 w 1762223"/>
                      <a:gd name="connsiteY4" fmla="*/ 339282 h 16485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62223" h="1648537">
                        <a:moveTo>
                          <a:pt x="194968" y="339282"/>
                        </a:moveTo>
                        <a:cubicBezTo>
                          <a:pt x="638312" y="-86745"/>
                          <a:pt x="1112832" y="-138700"/>
                          <a:pt x="1576959" y="339282"/>
                        </a:cubicBezTo>
                        <a:cubicBezTo>
                          <a:pt x="1990908" y="899591"/>
                          <a:pt x="1615058" y="1399155"/>
                          <a:pt x="1379531" y="1648537"/>
                        </a:cubicBezTo>
                        <a:lnTo>
                          <a:pt x="392395" y="1648537"/>
                        </a:lnTo>
                        <a:cubicBezTo>
                          <a:pt x="-47487" y="1222510"/>
                          <a:pt x="-123686" y="744527"/>
                          <a:pt x="194968" y="339282"/>
                        </a:cubicBezTo>
                        <a:close/>
                      </a:path>
                    </a:pathLst>
                  </a:custGeom>
                  <a:solidFill>
                    <a:schemeClr val="accent6">
                      <a:lumMod val="75000"/>
                    </a:schemeClr>
                  </a:solidFill>
                </p:spPr>
                <p:style>
                  <a:lnRef idx="2">
                    <a:schemeClr val="accent6">
                      <a:shade val="50000"/>
                    </a:schemeClr>
                  </a:lnRef>
                  <a:fillRef idx="1">
                    <a:schemeClr val="accent6"/>
                  </a:fillRef>
                  <a:effectRef idx="0">
                    <a:schemeClr val="accent6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2114" name="Oval 5"/>
                  <p:cNvSpPr/>
                  <p:nvPr/>
                </p:nvSpPr>
                <p:spPr>
                  <a:xfrm>
                    <a:off x="2743200" y="1879020"/>
                    <a:ext cx="377467" cy="1549980"/>
                  </a:xfrm>
                  <a:custGeom>
                    <a:avLst/>
                    <a:gdLst>
                      <a:gd name="connsiteX0" fmla="*/ 0 w 280554"/>
                      <a:gd name="connsiteY0" fmla="*/ 831273 h 1662545"/>
                      <a:gd name="connsiteX1" fmla="*/ 140277 w 280554"/>
                      <a:gd name="connsiteY1" fmla="*/ 0 h 1662545"/>
                      <a:gd name="connsiteX2" fmla="*/ 280554 w 280554"/>
                      <a:gd name="connsiteY2" fmla="*/ 831273 h 1662545"/>
                      <a:gd name="connsiteX3" fmla="*/ 140277 w 280554"/>
                      <a:gd name="connsiteY3" fmla="*/ 1662546 h 1662545"/>
                      <a:gd name="connsiteX4" fmla="*/ 0 w 280554"/>
                      <a:gd name="connsiteY4" fmla="*/ 831273 h 1662545"/>
                      <a:gd name="connsiteX0" fmla="*/ 0 w 280554"/>
                      <a:gd name="connsiteY0" fmla="*/ 831273 h 1589810"/>
                      <a:gd name="connsiteX1" fmla="*/ 140277 w 280554"/>
                      <a:gd name="connsiteY1" fmla="*/ 0 h 1589810"/>
                      <a:gd name="connsiteX2" fmla="*/ 280554 w 280554"/>
                      <a:gd name="connsiteY2" fmla="*/ 831273 h 1589810"/>
                      <a:gd name="connsiteX3" fmla="*/ 140277 w 280554"/>
                      <a:gd name="connsiteY3" fmla="*/ 1589810 h 1589810"/>
                      <a:gd name="connsiteX4" fmla="*/ 0 w 280554"/>
                      <a:gd name="connsiteY4" fmla="*/ 831273 h 1589810"/>
                      <a:gd name="connsiteX0" fmla="*/ 0 w 405245"/>
                      <a:gd name="connsiteY0" fmla="*/ 831273 h 1589810"/>
                      <a:gd name="connsiteX1" fmla="*/ 264968 w 405245"/>
                      <a:gd name="connsiteY1" fmla="*/ 0 h 1589810"/>
                      <a:gd name="connsiteX2" fmla="*/ 405245 w 405245"/>
                      <a:gd name="connsiteY2" fmla="*/ 831273 h 1589810"/>
                      <a:gd name="connsiteX3" fmla="*/ 264968 w 405245"/>
                      <a:gd name="connsiteY3" fmla="*/ 1589810 h 1589810"/>
                      <a:gd name="connsiteX4" fmla="*/ 0 w 405245"/>
                      <a:gd name="connsiteY4" fmla="*/ 831273 h 1589810"/>
                      <a:gd name="connsiteX0" fmla="*/ 0 w 270569"/>
                      <a:gd name="connsiteY0" fmla="*/ 831273 h 1589810"/>
                      <a:gd name="connsiteX1" fmla="*/ 264968 w 270569"/>
                      <a:gd name="connsiteY1" fmla="*/ 0 h 1589810"/>
                      <a:gd name="connsiteX2" fmla="*/ 187036 w 270569"/>
                      <a:gd name="connsiteY2" fmla="*/ 831273 h 1589810"/>
                      <a:gd name="connsiteX3" fmla="*/ 264968 w 270569"/>
                      <a:gd name="connsiteY3" fmla="*/ 1589810 h 1589810"/>
                      <a:gd name="connsiteX4" fmla="*/ 0 w 270569"/>
                      <a:gd name="connsiteY4" fmla="*/ 831273 h 1589810"/>
                      <a:gd name="connsiteX0" fmla="*/ 3 w 276578"/>
                      <a:gd name="connsiteY0" fmla="*/ 831273 h 1552232"/>
                      <a:gd name="connsiteX1" fmla="*/ 264971 w 276578"/>
                      <a:gd name="connsiteY1" fmla="*/ 0 h 1552232"/>
                      <a:gd name="connsiteX2" fmla="*/ 187039 w 276578"/>
                      <a:gd name="connsiteY2" fmla="*/ 831273 h 1552232"/>
                      <a:gd name="connsiteX3" fmla="*/ 271234 w 276578"/>
                      <a:gd name="connsiteY3" fmla="*/ 1552232 h 1552232"/>
                      <a:gd name="connsiteX4" fmla="*/ 3 w 276578"/>
                      <a:gd name="connsiteY4" fmla="*/ 831273 h 1552232"/>
                      <a:gd name="connsiteX0" fmla="*/ 20 w 291702"/>
                      <a:gd name="connsiteY0" fmla="*/ 828142 h 1549101"/>
                      <a:gd name="connsiteX1" fmla="*/ 286908 w 291702"/>
                      <a:gd name="connsiteY1" fmla="*/ 0 h 1549101"/>
                      <a:gd name="connsiteX2" fmla="*/ 187056 w 291702"/>
                      <a:gd name="connsiteY2" fmla="*/ 828142 h 1549101"/>
                      <a:gd name="connsiteX3" fmla="*/ 271251 w 291702"/>
                      <a:gd name="connsiteY3" fmla="*/ 1549101 h 1549101"/>
                      <a:gd name="connsiteX4" fmla="*/ 20 w 291702"/>
                      <a:gd name="connsiteY4" fmla="*/ 828142 h 1549101"/>
                      <a:gd name="connsiteX0" fmla="*/ 20 w 307884"/>
                      <a:gd name="connsiteY0" fmla="*/ 829021 h 1549980"/>
                      <a:gd name="connsiteX1" fmla="*/ 286908 w 307884"/>
                      <a:gd name="connsiteY1" fmla="*/ 879 h 1549980"/>
                      <a:gd name="connsiteX2" fmla="*/ 187056 w 307884"/>
                      <a:gd name="connsiteY2" fmla="*/ 829021 h 1549980"/>
                      <a:gd name="connsiteX3" fmla="*/ 271251 w 307884"/>
                      <a:gd name="connsiteY3" fmla="*/ 1549980 h 1549980"/>
                      <a:gd name="connsiteX4" fmla="*/ 20 w 307884"/>
                      <a:gd name="connsiteY4" fmla="*/ 829021 h 15499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07884" h="1549980">
                        <a:moveTo>
                          <a:pt x="20" y="829021"/>
                        </a:moveTo>
                        <a:cubicBezTo>
                          <a:pt x="2629" y="570838"/>
                          <a:pt x="205631" y="22800"/>
                          <a:pt x="286908" y="879"/>
                        </a:cubicBezTo>
                        <a:cubicBezTo>
                          <a:pt x="368185" y="-21042"/>
                          <a:pt x="187056" y="369922"/>
                          <a:pt x="187056" y="829021"/>
                        </a:cubicBezTo>
                        <a:cubicBezTo>
                          <a:pt x="187056" y="1288120"/>
                          <a:pt x="302424" y="1549980"/>
                          <a:pt x="271251" y="1549980"/>
                        </a:cubicBezTo>
                        <a:cubicBezTo>
                          <a:pt x="240078" y="1549980"/>
                          <a:pt x="-2589" y="1087204"/>
                          <a:pt x="20" y="829021"/>
                        </a:cubicBezTo>
                        <a:close/>
                      </a:path>
                    </a:pathLst>
                  </a:custGeom>
                </p:spPr>
                <p:style>
                  <a:lnRef idx="2">
                    <a:schemeClr val="accent6">
                      <a:shade val="50000"/>
                    </a:schemeClr>
                  </a:lnRef>
                  <a:fillRef idx="1">
                    <a:schemeClr val="accent6"/>
                  </a:fillRef>
                  <a:effectRef idx="0">
                    <a:schemeClr val="accent6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2115" name="Oval 5"/>
                  <p:cNvSpPr/>
                  <p:nvPr/>
                </p:nvSpPr>
                <p:spPr>
                  <a:xfrm flipH="1">
                    <a:off x="3778737" y="1852246"/>
                    <a:ext cx="398879" cy="1576754"/>
                  </a:xfrm>
                  <a:custGeom>
                    <a:avLst/>
                    <a:gdLst>
                      <a:gd name="connsiteX0" fmla="*/ 0 w 280554"/>
                      <a:gd name="connsiteY0" fmla="*/ 831273 h 1662545"/>
                      <a:gd name="connsiteX1" fmla="*/ 140277 w 280554"/>
                      <a:gd name="connsiteY1" fmla="*/ 0 h 1662545"/>
                      <a:gd name="connsiteX2" fmla="*/ 280554 w 280554"/>
                      <a:gd name="connsiteY2" fmla="*/ 831273 h 1662545"/>
                      <a:gd name="connsiteX3" fmla="*/ 140277 w 280554"/>
                      <a:gd name="connsiteY3" fmla="*/ 1662546 h 1662545"/>
                      <a:gd name="connsiteX4" fmla="*/ 0 w 280554"/>
                      <a:gd name="connsiteY4" fmla="*/ 831273 h 1662545"/>
                      <a:gd name="connsiteX0" fmla="*/ 0 w 280554"/>
                      <a:gd name="connsiteY0" fmla="*/ 831273 h 1589810"/>
                      <a:gd name="connsiteX1" fmla="*/ 140277 w 280554"/>
                      <a:gd name="connsiteY1" fmla="*/ 0 h 1589810"/>
                      <a:gd name="connsiteX2" fmla="*/ 280554 w 280554"/>
                      <a:gd name="connsiteY2" fmla="*/ 831273 h 1589810"/>
                      <a:gd name="connsiteX3" fmla="*/ 140277 w 280554"/>
                      <a:gd name="connsiteY3" fmla="*/ 1589810 h 1589810"/>
                      <a:gd name="connsiteX4" fmla="*/ 0 w 280554"/>
                      <a:gd name="connsiteY4" fmla="*/ 831273 h 1589810"/>
                      <a:gd name="connsiteX0" fmla="*/ 0 w 405245"/>
                      <a:gd name="connsiteY0" fmla="*/ 831273 h 1589810"/>
                      <a:gd name="connsiteX1" fmla="*/ 264968 w 405245"/>
                      <a:gd name="connsiteY1" fmla="*/ 0 h 1589810"/>
                      <a:gd name="connsiteX2" fmla="*/ 405245 w 405245"/>
                      <a:gd name="connsiteY2" fmla="*/ 831273 h 1589810"/>
                      <a:gd name="connsiteX3" fmla="*/ 264968 w 405245"/>
                      <a:gd name="connsiteY3" fmla="*/ 1589810 h 1589810"/>
                      <a:gd name="connsiteX4" fmla="*/ 0 w 405245"/>
                      <a:gd name="connsiteY4" fmla="*/ 831273 h 1589810"/>
                      <a:gd name="connsiteX0" fmla="*/ 0 w 270569"/>
                      <a:gd name="connsiteY0" fmla="*/ 831273 h 1589810"/>
                      <a:gd name="connsiteX1" fmla="*/ 264968 w 270569"/>
                      <a:gd name="connsiteY1" fmla="*/ 0 h 1589810"/>
                      <a:gd name="connsiteX2" fmla="*/ 187036 w 270569"/>
                      <a:gd name="connsiteY2" fmla="*/ 831273 h 1589810"/>
                      <a:gd name="connsiteX3" fmla="*/ 264968 w 270569"/>
                      <a:gd name="connsiteY3" fmla="*/ 1589810 h 1589810"/>
                      <a:gd name="connsiteX4" fmla="*/ 0 w 270569"/>
                      <a:gd name="connsiteY4" fmla="*/ 831273 h 1589810"/>
                      <a:gd name="connsiteX0" fmla="*/ 68 w 297825"/>
                      <a:gd name="connsiteY0" fmla="*/ 778038 h 1536575"/>
                      <a:gd name="connsiteX1" fmla="*/ 293220 w 297825"/>
                      <a:gd name="connsiteY1" fmla="*/ 0 h 1536575"/>
                      <a:gd name="connsiteX2" fmla="*/ 187104 w 297825"/>
                      <a:gd name="connsiteY2" fmla="*/ 778038 h 1536575"/>
                      <a:gd name="connsiteX3" fmla="*/ 265036 w 297825"/>
                      <a:gd name="connsiteY3" fmla="*/ 1536575 h 1536575"/>
                      <a:gd name="connsiteX4" fmla="*/ 68 w 297825"/>
                      <a:gd name="connsiteY4" fmla="*/ 778038 h 1536575"/>
                      <a:gd name="connsiteX0" fmla="*/ 68 w 330346"/>
                      <a:gd name="connsiteY0" fmla="*/ 784217 h 1542754"/>
                      <a:gd name="connsiteX1" fmla="*/ 293220 w 330346"/>
                      <a:gd name="connsiteY1" fmla="*/ 6179 h 1542754"/>
                      <a:gd name="connsiteX2" fmla="*/ 187104 w 330346"/>
                      <a:gd name="connsiteY2" fmla="*/ 784217 h 1542754"/>
                      <a:gd name="connsiteX3" fmla="*/ 265036 w 330346"/>
                      <a:gd name="connsiteY3" fmla="*/ 1542754 h 1542754"/>
                      <a:gd name="connsiteX4" fmla="*/ 68 w 330346"/>
                      <a:gd name="connsiteY4" fmla="*/ 784217 h 15427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30346" h="1542754">
                        <a:moveTo>
                          <a:pt x="68" y="784217"/>
                        </a:moveTo>
                        <a:cubicBezTo>
                          <a:pt x="4765" y="528121"/>
                          <a:pt x="168102" y="65677"/>
                          <a:pt x="293220" y="6179"/>
                        </a:cubicBezTo>
                        <a:cubicBezTo>
                          <a:pt x="418338" y="-53319"/>
                          <a:pt x="187104" y="325118"/>
                          <a:pt x="187104" y="784217"/>
                        </a:cubicBezTo>
                        <a:cubicBezTo>
                          <a:pt x="187104" y="1243316"/>
                          <a:pt x="296209" y="1542754"/>
                          <a:pt x="265036" y="1542754"/>
                        </a:cubicBezTo>
                        <a:cubicBezTo>
                          <a:pt x="233863" y="1542754"/>
                          <a:pt x="-4629" y="1040313"/>
                          <a:pt x="68" y="784217"/>
                        </a:cubicBezTo>
                        <a:close/>
                      </a:path>
                    </a:pathLst>
                  </a:custGeom>
                </p:spPr>
                <p:style>
                  <a:lnRef idx="2">
                    <a:schemeClr val="accent6">
                      <a:shade val="50000"/>
                    </a:schemeClr>
                  </a:lnRef>
                  <a:fillRef idx="1">
                    <a:schemeClr val="accent6"/>
                  </a:fillRef>
                  <a:effectRef idx="0">
                    <a:schemeClr val="accent6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2116" name="Group 2115"/>
                  <p:cNvGrpSpPr/>
                  <p:nvPr/>
                </p:nvGrpSpPr>
                <p:grpSpPr>
                  <a:xfrm>
                    <a:off x="3842357" y="1965182"/>
                    <a:ext cx="210433" cy="165706"/>
                    <a:chOff x="4884728" y="2464496"/>
                    <a:chExt cx="498954" cy="392902"/>
                  </a:xfrm>
                </p:grpSpPr>
                <p:grpSp>
                  <p:nvGrpSpPr>
                    <p:cNvPr id="2748" name="Group 2747"/>
                    <p:cNvGrpSpPr/>
                    <p:nvPr/>
                  </p:nvGrpSpPr>
                  <p:grpSpPr>
                    <a:xfrm rot="20112305">
                      <a:off x="4997045" y="246449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2761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762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763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2749" name="Group 2748"/>
                    <p:cNvGrpSpPr/>
                    <p:nvPr/>
                  </p:nvGrpSpPr>
                  <p:grpSpPr>
                    <a:xfrm rot="3807251">
                      <a:off x="5184934" y="253025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2758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759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760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2750" name="Group 2749"/>
                    <p:cNvGrpSpPr/>
                    <p:nvPr/>
                  </p:nvGrpSpPr>
                  <p:grpSpPr>
                    <a:xfrm rot="6566700">
                      <a:off x="5166145" y="2658649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2755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756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757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2751" name="Group 2750"/>
                    <p:cNvGrpSpPr/>
                    <p:nvPr/>
                  </p:nvGrpSpPr>
                  <p:grpSpPr>
                    <a:xfrm rot="15079742">
                      <a:off x="4949027" y="2645080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2752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753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754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  <p:grpSp>
                <p:nvGrpSpPr>
                  <p:cNvPr id="2117" name="Group 2116"/>
                  <p:cNvGrpSpPr/>
                  <p:nvPr/>
                </p:nvGrpSpPr>
                <p:grpSpPr>
                  <a:xfrm>
                    <a:off x="3889329" y="2118626"/>
                    <a:ext cx="210433" cy="165706"/>
                    <a:chOff x="4884728" y="2464496"/>
                    <a:chExt cx="498954" cy="392902"/>
                  </a:xfrm>
                </p:grpSpPr>
                <p:grpSp>
                  <p:nvGrpSpPr>
                    <p:cNvPr id="2732" name="Group 2731"/>
                    <p:cNvGrpSpPr/>
                    <p:nvPr/>
                  </p:nvGrpSpPr>
                  <p:grpSpPr>
                    <a:xfrm rot="20112305">
                      <a:off x="4997045" y="246449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2745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746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747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2733" name="Group 2732"/>
                    <p:cNvGrpSpPr/>
                    <p:nvPr/>
                  </p:nvGrpSpPr>
                  <p:grpSpPr>
                    <a:xfrm rot="3807251">
                      <a:off x="5184934" y="253025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2742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743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744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2734" name="Group 2733"/>
                    <p:cNvGrpSpPr/>
                    <p:nvPr/>
                  </p:nvGrpSpPr>
                  <p:grpSpPr>
                    <a:xfrm rot="6566700">
                      <a:off x="5166145" y="2658649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2739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740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741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2735" name="Group 2734"/>
                    <p:cNvGrpSpPr/>
                    <p:nvPr/>
                  </p:nvGrpSpPr>
                  <p:grpSpPr>
                    <a:xfrm rot="15079742">
                      <a:off x="4949027" y="2645080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2736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737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738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  <p:grpSp>
                <p:nvGrpSpPr>
                  <p:cNvPr id="2118" name="Group 2117"/>
                  <p:cNvGrpSpPr/>
                  <p:nvPr/>
                </p:nvGrpSpPr>
                <p:grpSpPr>
                  <a:xfrm>
                    <a:off x="3942565" y="2334700"/>
                    <a:ext cx="210433" cy="165706"/>
                    <a:chOff x="4884728" y="2464496"/>
                    <a:chExt cx="498954" cy="392902"/>
                  </a:xfrm>
                </p:grpSpPr>
                <p:grpSp>
                  <p:nvGrpSpPr>
                    <p:cNvPr id="2716" name="Group 2715"/>
                    <p:cNvGrpSpPr/>
                    <p:nvPr/>
                  </p:nvGrpSpPr>
                  <p:grpSpPr>
                    <a:xfrm rot="20112305">
                      <a:off x="4997045" y="246449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2729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730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731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2717" name="Group 2716"/>
                    <p:cNvGrpSpPr/>
                    <p:nvPr/>
                  </p:nvGrpSpPr>
                  <p:grpSpPr>
                    <a:xfrm rot="3807251">
                      <a:off x="5184934" y="253025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2726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727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728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2718" name="Group 2717"/>
                    <p:cNvGrpSpPr/>
                    <p:nvPr/>
                  </p:nvGrpSpPr>
                  <p:grpSpPr>
                    <a:xfrm rot="6566700">
                      <a:off x="5166145" y="2658649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2723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724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725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2719" name="Group 2718"/>
                    <p:cNvGrpSpPr/>
                    <p:nvPr/>
                  </p:nvGrpSpPr>
                  <p:grpSpPr>
                    <a:xfrm rot="15079742">
                      <a:off x="4949027" y="2645080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2720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721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722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  <p:grpSp>
                <p:nvGrpSpPr>
                  <p:cNvPr id="2119" name="Group 2118"/>
                  <p:cNvGrpSpPr/>
                  <p:nvPr/>
                </p:nvGrpSpPr>
                <p:grpSpPr>
                  <a:xfrm>
                    <a:off x="3955091" y="2563300"/>
                    <a:ext cx="210433" cy="165706"/>
                    <a:chOff x="4884728" y="2464496"/>
                    <a:chExt cx="498954" cy="392902"/>
                  </a:xfrm>
                </p:grpSpPr>
                <p:grpSp>
                  <p:nvGrpSpPr>
                    <p:cNvPr id="2700" name="Group 2699"/>
                    <p:cNvGrpSpPr/>
                    <p:nvPr/>
                  </p:nvGrpSpPr>
                  <p:grpSpPr>
                    <a:xfrm rot="20112305">
                      <a:off x="4997045" y="246449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2713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714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715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2701" name="Group 2700"/>
                    <p:cNvGrpSpPr/>
                    <p:nvPr/>
                  </p:nvGrpSpPr>
                  <p:grpSpPr>
                    <a:xfrm rot="3807251">
                      <a:off x="5184934" y="253025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2710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711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712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2702" name="Group 2701"/>
                    <p:cNvGrpSpPr/>
                    <p:nvPr/>
                  </p:nvGrpSpPr>
                  <p:grpSpPr>
                    <a:xfrm rot="6566700">
                      <a:off x="5166145" y="2658649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2707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708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709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2703" name="Group 2702"/>
                    <p:cNvGrpSpPr/>
                    <p:nvPr/>
                  </p:nvGrpSpPr>
                  <p:grpSpPr>
                    <a:xfrm rot="15079742">
                      <a:off x="4949027" y="2645080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2704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705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706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  <p:grpSp>
                <p:nvGrpSpPr>
                  <p:cNvPr id="2120" name="Group 2119"/>
                  <p:cNvGrpSpPr/>
                  <p:nvPr/>
                </p:nvGrpSpPr>
                <p:grpSpPr>
                  <a:xfrm>
                    <a:off x="3955091" y="2766848"/>
                    <a:ext cx="210433" cy="165706"/>
                    <a:chOff x="4884728" y="2464496"/>
                    <a:chExt cx="498954" cy="392902"/>
                  </a:xfrm>
                </p:grpSpPr>
                <p:grpSp>
                  <p:nvGrpSpPr>
                    <p:cNvPr id="2684" name="Group 2683"/>
                    <p:cNvGrpSpPr/>
                    <p:nvPr/>
                  </p:nvGrpSpPr>
                  <p:grpSpPr>
                    <a:xfrm rot="20112305">
                      <a:off x="4997045" y="246449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2697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698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699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2685" name="Group 2684"/>
                    <p:cNvGrpSpPr/>
                    <p:nvPr/>
                  </p:nvGrpSpPr>
                  <p:grpSpPr>
                    <a:xfrm rot="3807251">
                      <a:off x="5184934" y="253025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2694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695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696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2686" name="Group 2685"/>
                    <p:cNvGrpSpPr/>
                    <p:nvPr/>
                  </p:nvGrpSpPr>
                  <p:grpSpPr>
                    <a:xfrm rot="6566700">
                      <a:off x="5166145" y="2658649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2691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692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693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2687" name="Group 2686"/>
                    <p:cNvGrpSpPr/>
                    <p:nvPr/>
                  </p:nvGrpSpPr>
                  <p:grpSpPr>
                    <a:xfrm rot="15079742">
                      <a:off x="4949027" y="2645080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2688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689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690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  <p:grpSp>
                <p:nvGrpSpPr>
                  <p:cNvPr id="2121" name="Group 2120"/>
                  <p:cNvGrpSpPr/>
                  <p:nvPr/>
                </p:nvGrpSpPr>
                <p:grpSpPr>
                  <a:xfrm>
                    <a:off x="3904987" y="2989185"/>
                    <a:ext cx="210433" cy="165706"/>
                    <a:chOff x="4884728" y="2464496"/>
                    <a:chExt cx="498954" cy="392902"/>
                  </a:xfrm>
                </p:grpSpPr>
                <p:grpSp>
                  <p:nvGrpSpPr>
                    <p:cNvPr id="2668" name="Group 2667"/>
                    <p:cNvGrpSpPr/>
                    <p:nvPr/>
                  </p:nvGrpSpPr>
                  <p:grpSpPr>
                    <a:xfrm rot="20112305">
                      <a:off x="4997045" y="246449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2681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682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683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2669" name="Group 2668"/>
                    <p:cNvGrpSpPr/>
                    <p:nvPr/>
                  </p:nvGrpSpPr>
                  <p:grpSpPr>
                    <a:xfrm rot="3807251">
                      <a:off x="5184934" y="253025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2678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679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680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2670" name="Group 2669"/>
                    <p:cNvGrpSpPr/>
                    <p:nvPr/>
                  </p:nvGrpSpPr>
                  <p:grpSpPr>
                    <a:xfrm rot="6566700">
                      <a:off x="5166145" y="2658649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2675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676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677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2671" name="Group 2670"/>
                    <p:cNvGrpSpPr/>
                    <p:nvPr/>
                  </p:nvGrpSpPr>
                  <p:grpSpPr>
                    <a:xfrm rot="15079742">
                      <a:off x="4949027" y="2645080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2672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673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674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  <p:grpSp>
                <p:nvGrpSpPr>
                  <p:cNvPr id="2122" name="Group 2121"/>
                  <p:cNvGrpSpPr/>
                  <p:nvPr/>
                </p:nvGrpSpPr>
                <p:grpSpPr>
                  <a:xfrm>
                    <a:off x="3336724" y="1774092"/>
                    <a:ext cx="332598" cy="1654908"/>
                    <a:chOff x="3336724" y="1758505"/>
                    <a:chExt cx="332598" cy="1670495"/>
                  </a:xfrm>
                </p:grpSpPr>
                <p:sp>
                  <p:nvSpPr>
                    <p:cNvPr id="2531" name="Oval 2530"/>
                    <p:cNvSpPr/>
                    <p:nvPr/>
                  </p:nvSpPr>
                  <p:spPr>
                    <a:xfrm>
                      <a:off x="3336724" y="1766455"/>
                      <a:ext cx="332598" cy="1662545"/>
                    </a:xfrm>
                    <a:prstGeom prst="ellipse">
                      <a:avLst/>
                    </a:prstGeom>
                  </p:spPr>
                  <p:style>
                    <a:lnRef idx="2">
                      <a:schemeClr val="accent6">
                        <a:shade val="50000"/>
                      </a:schemeClr>
                    </a:lnRef>
                    <a:fillRef idx="1">
                      <a:schemeClr val="accent6"/>
                    </a:fillRef>
                    <a:effectRef idx="0">
                      <a:schemeClr val="accent6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2532" name="Group 2531"/>
                    <p:cNvGrpSpPr/>
                    <p:nvPr/>
                  </p:nvGrpSpPr>
                  <p:grpSpPr>
                    <a:xfrm>
                      <a:off x="3388289" y="3133235"/>
                      <a:ext cx="210433" cy="165706"/>
                      <a:chOff x="4884728" y="2464496"/>
                      <a:chExt cx="498954" cy="392902"/>
                    </a:xfrm>
                  </p:grpSpPr>
                  <p:grpSp>
                    <p:nvGrpSpPr>
                      <p:cNvPr id="2652" name="Group 2651"/>
                      <p:cNvGrpSpPr/>
                      <p:nvPr/>
                    </p:nvGrpSpPr>
                    <p:grpSpPr>
                      <a:xfrm rot="20112305">
                        <a:off x="4997045" y="2464496"/>
                        <a:ext cx="134450" cy="263047"/>
                        <a:chOff x="5056543" y="2436312"/>
                        <a:chExt cx="134450" cy="263047"/>
                      </a:xfrm>
                    </p:grpSpPr>
                    <p:sp>
                      <p:nvSpPr>
                        <p:cNvPr id="2665" name="Isosceles Triangle 7"/>
                        <p:cNvSpPr/>
                        <p:nvPr/>
                      </p:nvSpPr>
                      <p:spPr>
                        <a:xfrm>
                          <a:off x="5107487" y="2436312"/>
                          <a:ext cx="21921" cy="259916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0 w 21921"/>
                            <a:gd name="connsiteY0" fmla="*/ 253652 h 259916"/>
                            <a:gd name="connsiteX1" fmla="*/ 21921 w 21921"/>
                            <a:gd name="connsiteY1" fmla="*/ 0 h 259916"/>
                            <a:gd name="connsiteX2" fmla="*/ 21920 w 21921"/>
                            <a:gd name="connsiteY2" fmla="*/ 259916 h 259916"/>
                            <a:gd name="connsiteX3" fmla="*/ 0 w 21921"/>
                            <a:gd name="connsiteY3" fmla="*/ 253652 h 2599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1921" h="259916">
                              <a:moveTo>
                                <a:pt x="0" y="253652"/>
                              </a:moveTo>
                              <a:lnTo>
                                <a:pt x="21921" y="0"/>
                              </a:lnTo>
                              <a:cubicBezTo>
                                <a:pt x="21921" y="86639"/>
                                <a:pt x="21920" y="173277"/>
                                <a:pt x="21920" y="259916"/>
                              </a:cubicBezTo>
                              <a:lnTo>
                                <a:pt x="0" y="253652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666" name="Isosceles Triangle 7"/>
                        <p:cNvSpPr/>
                        <p:nvPr/>
                      </p:nvSpPr>
                      <p:spPr>
                        <a:xfrm>
                          <a:off x="5056543" y="2473890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667" name="Isosceles Triangle 7"/>
                        <p:cNvSpPr/>
                        <p:nvPr/>
                      </p:nvSpPr>
                      <p:spPr>
                        <a:xfrm flipH="1">
                          <a:off x="5127524" y="2469715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grpSp>
                    <p:nvGrpSpPr>
                      <p:cNvPr id="2653" name="Group 2652"/>
                      <p:cNvGrpSpPr/>
                      <p:nvPr/>
                    </p:nvGrpSpPr>
                    <p:grpSpPr>
                      <a:xfrm rot="3807251">
                        <a:off x="5184934" y="2530256"/>
                        <a:ext cx="134450" cy="263047"/>
                        <a:chOff x="5056543" y="2436312"/>
                        <a:chExt cx="134450" cy="263047"/>
                      </a:xfrm>
                    </p:grpSpPr>
                    <p:sp>
                      <p:nvSpPr>
                        <p:cNvPr id="2662" name="Isosceles Triangle 7"/>
                        <p:cNvSpPr/>
                        <p:nvPr/>
                      </p:nvSpPr>
                      <p:spPr>
                        <a:xfrm>
                          <a:off x="5107487" y="2436312"/>
                          <a:ext cx="21921" cy="259916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0 w 21921"/>
                            <a:gd name="connsiteY0" fmla="*/ 253652 h 259916"/>
                            <a:gd name="connsiteX1" fmla="*/ 21921 w 21921"/>
                            <a:gd name="connsiteY1" fmla="*/ 0 h 259916"/>
                            <a:gd name="connsiteX2" fmla="*/ 21920 w 21921"/>
                            <a:gd name="connsiteY2" fmla="*/ 259916 h 259916"/>
                            <a:gd name="connsiteX3" fmla="*/ 0 w 21921"/>
                            <a:gd name="connsiteY3" fmla="*/ 253652 h 2599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1921" h="259916">
                              <a:moveTo>
                                <a:pt x="0" y="253652"/>
                              </a:moveTo>
                              <a:lnTo>
                                <a:pt x="21921" y="0"/>
                              </a:lnTo>
                              <a:cubicBezTo>
                                <a:pt x="21921" y="86639"/>
                                <a:pt x="21920" y="173277"/>
                                <a:pt x="21920" y="259916"/>
                              </a:cubicBezTo>
                              <a:lnTo>
                                <a:pt x="0" y="253652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663" name="Isosceles Triangle 7"/>
                        <p:cNvSpPr/>
                        <p:nvPr/>
                      </p:nvSpPr>
                      <p:spPr>
                        <a:xfrm>
                          <a:off x="5056543" y="2473890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664" name="Isosceles Triangle 7"/>
                        <p:cNvSpPr/>
                        <p:nvPr/>
                      </p:nvSpPr>
                      <p:spPr>
                        <a:xfrm flipH="1">
                          <a:off x="5127524" y="2469715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grpSp>
                    <p:nvGrpSpPr>
                      <p:cNvPr id="2654" name="Group 2653"/>
                      <p:cNvGrpSpPr/>
                      <p:nvPr/>
                    </p:nvGrpSpPr>
                    <p:grpSpPr>
                      <a:xfrm rot="6566700">
                        <a:off x="5166145" y="2658649"/>
                        <a:ext cx="134450" cy="263047"/>
                        <a:chOff x="5056543" y="2436312"/>
                        <a:chExt cx="134450" cy="263047"/>
                      </a:xfrm>
                    </p:grpSpPr>
                    <p:sp>
                      <p:nvSpPr>
                        <p:cNvPr id="2659" name="Isosceles Triangle 7"/>
                        <p:cNvSpPr/>
                        <p:nvPr/>
                      </p:nvSpPr>
                      <p:spPr>
                        <a:xfrm>
                          <a:off x="5107487" y="2436312"/>
                          <a:ext cx="21921" cy="259916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0 w 21921"/>
                            <a:gd name="connsiteY0" fmla="*/ 253652 h 259916"/>
                            <a:gd name="connsiteX1" fmla="*/ 21921 w 21921"/>
                            <a:gd name="connsiteY1" fmla="*/ 0 h 259916"/>
                            <a:gd name="connsiteX2" fmla="*/ 21920 w 21921"/>
                            <a:gd name="connsiteY2" fmla="*/ 259916 h 259916"/>
                            <a:gd name="connsiteX3" fmla="*/ 0 w 21921"/>
                            <a:gd name="connsiteY3" fmla="*/ 253652 h 2599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1921" h="259916">
                              <a:moveTo>
                                <a:pt x="0" y="253652"/>
                              </a:moveTo>
                              <a:lnTo>
                                <a:pt x="21921" y="0"/>
                              </a:lnTo>
                              <a:cubicBezTo>
                                <a:pt x="21921" y="86639"/>
                                <a:pt x="21920" y="173277"/>
                                <a:pt x="21920" y="259916"/>
                              </a:cubicBezTo>
                              <a:lnTo>
                                <a:pt x="0" y="253652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660" name="Isosceles Triangle 7"/>
                        <p:cNvSpPr/>
                        <p:nvPr/>
                      </p:nvSpPr>
                      <p:spPr>
                        <a:xfrm>
                          <a:off x="5056543" y="2473890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661" name="Isosceles Triangle 7"/>
                        <p:cNvSpPr/>
                        <p:nvPr/>
                      </p:nvSpPr>
                      <p:spPr>
                        <a:xfrm flipH="1">
                          <a:off x="5127524" y="2469715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grpSp>
                    <p:nvGrpSpPr>
                      <p:cNvPr id="2655" name="Group 2654"/>
                      <p:cNvGrpSpPr/>
                      <p:nvPr/>
                    </p:nvGrpSpPr>
                    <p:grpSpPr>
                      <a:xfrm rot="15079742">
                        <a:off x="4949027" y="2645080"/>
                        <a:ext cx="134450" cy="263047"/>
                        <a:chOff x="5056543" y="2436312"/>
                        <a:chExt cx="134450" cy="263047"/>
                      </a:xfrm>
                    </p:grpSpPr>
                    <p:sp>
                      <p:nvSpPr>
                        <p:cNvPr id="2656" name="Isosceles Triangle 7"/>
                        <p:cNvSpPr/>
                        <p:nvPr/>
                      </p:nvSpPr>
                      <p:spPr>
                        <a:xfrm>
                          <a:off x="5107487" y="2436312"/>
                          <a:ext cx="21921" cy="259916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0 w 21921"/>
                            <a:gd name="connsiteY0" fmla="*/ 253652 h 259916"/>
                            <a:gd name="connsiteX1" fmla="*/ 21921 w 21921"/>
                            <a:gd name="connsiteY1" fmla="*/ 0 h 259916"/>
                            <a:gd name="connsiteX2" fmla="*/ 21920 w 21921"/>
                            <a:gd name="connsiteY2" fmla="*/ 259916 h 259916"/>
                            <a:gd name="connsiteX3" fmla="*/ 0 w 21921"/>
                            <a:gd name="connsiteY3" fmla="*/ 253652 h 2599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1921" h="259916">
                              <a:moveTo>
                                <a:pt x="0" y="253652"/>
                              </a:moveTo>
                              <a:lnTo>
                                <a:pt x="21921" y="0"/>
                              </a:lnTo>
                              <a:cubicBezTo>
                                <a:pt x="21921" y="86639"/>
                                <a:pt x="21920" y="173277"/>
                                <a:pt x="21920" y="259916"/>
                              </a:cubicBezTo>
                              <a:lnTo>
                                <a:pt x="0" y="253652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657" name="Isosceles Triangle 7"/>
                        <p:cNvSpPr/>
                        <p:nvPr/>
                      </p:nvSpPr>
                      <p:spPr>
                        <a:xfrm>
                          <a:off x="5056543" y="2473890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658" name="Isosceles Triangle 7"/>
                        <p:cNvSpPr/>
                        <p:nvPr/>
                      </p:nvSpPr>
                      <p:spPr>
                        <a:xfrm flipH="1">
                          <a:off x="5127524" y="2469715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</p:grpSp>
                <p:grpSp>
                  <p:nvGrpSpPr>
                    <p:cNvPr id="2533" name="Group 2532"/>
                    <p:cNvGrpSpPr/>
                    <p:nvPr/>
                  </p:nvGrpSpPr>
                  <p:grpSpPr>
                    <a:xfrm>
                      <a:off x="3385157" y="2907767"/>
                      <a:ext cx="210433" cy="165706"/>
                      <a:chOff x="4884728" y="2464496"/>
                      <a:chExt cx="498954" cy="392902"/>
                    </a:xfrm>
                  </p:grpSpPr>
                  <p:grpSp>
                    <p:nvGrpSpPr>
                      <p:cNvPr id="2636" name="Group 2635"/>
                      <p:cNvGrpSpPr/>
                      <p:nvPr/>
                    </p:nvGrpSpPr>
                    <p:grpSpPr>
                      <a:xfrm rot="20112305">
                        <a:off x="4997045" y="2464496"/>
                        <a:ext cx="134450" cy="263047"/>
                        <a:chOff x="5056543" y="2436312"/>
                        <a:chExt cx="134450" cy="263047"/>
                      </a:xfrm>
                    </p:grpSpPr>
                    <p:sp>
                      <p:nvSpPr>
                        <p:cNvPr id="2649" name="Isosceles Triangle 7"/>
                        <p:cNvSpPr/>
                        <p:nvPr/>
                      </p:nvSpPr>
                      <p:spPr>
                        <a:xfrm>
                          <a:off x="5107487" y="2436312"/>
                          <a:ext cx="21921" cy="259916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0 w 21921"/>
                            <a:gd name="connsiteY0" fmla="*/ 253652 h 259916"/>
                            <a:gd name="connsiteX1" fmla="*/ 21921 w 21921"/>
                            <a:gd name="connsiteY1" fmla="*/ 0 h 259916"/>
                            <a:gd name="connsiteX2" fmla="*/ 21920 w 21921"/>
                            <a:gd name="connsiteY2" fmla="*/ 259916 h 259916"/>
                            <a:gd name="connsiteX3" fmla="*/ 0 w 21921"/>
                            <a:gd name="connsiteY3" fmla="*/ 253652 h 2599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1921" h="259916">
                              <a:moveTo>
                                <a:pt x="0" y="253652"/>
                              </a:moveTo>
                              <a:lnTo>
                                <a:pt x="21921" y="0"/>
                              </a:lnTo>
                              <a:cubicBezTo>
                                <a:pt x="21921" y="86639"/>
                                <a:pt x="21920" y="173277"/>
                                <a:pt x="21920" y="259916"/>
                              </a:cubicBezTo>
                              <a:lnTo>
                                <a:pt x="0" y="253652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650" name="Isosceles Triangle 7"/>
                        <p:cNvSpPr/>
                        <p:nvPr/>
                      </p:nvSpPr>
                      <p:spPr>
                        <a:xfrm>
                          <a:off x="5056543" y="2473890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651" name="Isosceles Triangle 7"/>
                        <p:cNvSpPr/>
                        <p:nvPr/>
                      </p:nvSpPr>
                      <p:spPr>
                        <a:xfrm flipH="1">
                          <a:off x="5127524" y="2469715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grpSp>
                    <p:nvGrpSpPr>
                      <p:cNvPr id="2637" name="Group 2636"/>
                      <p:cNvGrpSpPr/>
                      <p:nvPr/>
                    </p:nvGrpSpPr>
                    <p:grpSpPr>
                      <a:xfrm rot="3807251">
                        <a:off x="5184934" y="2530256"/>
                        <a:ext cx="134450" cy="263047"/>
                        <a:chOff x="5056543" y="2436312"/>
                        <a:chExt cx="134450" cy="263047"/>
                      </a:xfrm>
                    </p:grpSpPr>
                    <p:sp>
                      <p:nvSpPr>
                        <p:cNvPr id="2646" name="Isosceles Triangle 7"/>
                        <p:cNvSpPr/>
                        <p:nvPr/>
                      </p:nvSpPr>
                      <p:spPr>
                        <a:xfrm>
                          <a:off x="5107487" y="2436312"/>
                          <a:ext cx="21921" cy="259916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0 w 21921"/>
                            <a:gd name="connsiteY0" fmla="*/ 253652 h 259916"/>
                            <a:gd name="connsiteX1" fmla="*/ 21921 w 21921"/>
                            <a:gd name="connsiteY1" fmla="*/ 0 h 259916"/>
                            <a:gd name="connsiteX2" fmla="*/ 21920 w 21921"/>
                            <a:gd name="connsiteY2" fmla="*/ 259916 h 259916"/>
                            <a:gd name="connsiteX3" fmla="*/ 0 w 21921"/>
                            <a:gd name="connsiteY3" fmla="*/ 253652 h 2599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1921" h="259916">
                              <a:moveTo>
                                <a:pt x="0" y="253652"/>
                              </a:moveTo>
                              <a:lnTo>
                                <a:pt x="21921" y="0"/>
                              </a:lnTo>
                              <a:cubicBezTo>
                                <a:pt x="21921" y="86639"/>
                                <a:pt x="21920" y="173277"/>
                                <a:pt x="21920" y="259916"/>
                              </a:cubicBezTo>
                              <a:lnTo>
                                <a:pt x="0" y="253652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647" name="Isosceles Triangle 7"/>
                        <p:cNvSpPr/>
                        <p:nvPr/>
                      </p:nvSpPr>
                      <p:spPr>
                        <a:xfrm>
                          <a:off x="5056543" y="2473890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648" name="Isosceles Triangle 7"/>
                        <p:cNvSpPr/>
                        <p:nvPr/>
                      </p:nvSpPr>
                      <p:spPr>
                        <a:xfrm flipH="1">
                          <a:off x="5127524" y="2469715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grpSp>
                    <p:nvGrpSpPr>
                      <p:cNvPr id="2638" name="Group 2637"/>
                      <p:cNvGrpSpPr/>
                      <p:nvPr/>
                    </p:nvGrpSpPr>
                    <p:grpSpPr>
                      <a:xfrm rot="6566700">
                        <a:off x="5166145" y="2658649"/>
                        <a:ext cx="134450" cy="263047"/>
                        <a:chOff x="5056543" y="2436312"/>
                        <a:chExt cx="134450" cy="263047"/>
                      </a:xfrm>
                    </p:grpSpPr>
                    <p:sp>
                      <p:nvSpPr>
                        <p:cNvPr id="2643" name="Isosceles Triangle 7"/>
                        <p:cNvSpPr/>
                        <p:nvPr/>
                      </p:nvSpPr>
                      <p:spPr>
                        <a:xfrm>
                          <a:off x="5107487" y="2436312"/>
                          <a:ext cx="21921" cy="259916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0 w 21921"/>
                            <a:gd name="connsiteY0" fmla="*/ 253652 h 259916"/>
                            <a:gd name="connsiteX1" fmla="*/ 21921 w 21921"/>
                            <a:gd name="connsiteY1" fmla="*/ 0 h 259916"/>
                            <a:gd name="connsiteX2" fmla="*/ 21920 w 21921"/>
                            <a:gd name="connsiteY2" fmla="*/ 259916 h 259916"/>
                            <a:gd name="connsiteX3" fmla="*/ 0 w 21921"/>
                            <a:gd name="connsiteY3" fmla="*/ 253652 h 2599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1921" h="259916">
                              <a:moveTo>
                                <a:pt x="0" y="253652"/>
                              </a:moveTo>
                              <a:lnTo>
                                <a:pt x="21921" y="0"/>
                              </a:lnTo>
                              <a:cubicBezTo>
                                <a:pt x="21921" y="86639"/>
                                <a:pt x="21920" y="173277"/>
                                <a:pt x="21920" y="259916"/>
                              </a:cubicBezTo>
                              <a:lnTo>
                                <a:pt x="0" y="253652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644" name="Isosceles Triangle 7"/>
                        <p:cNvSpPr/>
                        <p:nvPr/>
                      </p:nvSpPr>
                      <p:spPr>
                        <a:xfrm>
                          <a:off x="5056543" y="2473890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645" name="Isosceles Triangle 7"/>
                        <p:cNvSpPr/>
                        <p:nvPr/>
                      </p:nvSpPr>
                      <p:spPr>
                        <a:xfrm flipH="1">
                          <a:off x="5127524" y="2469715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grpSp>
                    <p:nvGrpSpPr>
                      <p:cNvPr id="2639" name="Group 2638"/>
                      <p:cNvGrpSpPr/>
                      <p:nvPr/>
                    </p:nvGrpSpPr>
                    <p:grpSpPr>
                      <a:xfrm rot="15079742">
                        <a:off x="4949027" y="2645080"/>
                        <a:ext cx="134450" cy="263047"/>
                        <a:chOff x="5056543" y="2436312"/>
                        <a:chExt cx="134450" cy="263047"/>
                      </a:xfrm>
                    </p:grpSpPr>
                    <p:sp>
                      <p:nvSpPr>
                        <p:cNvPr id="2640" name="Isosceles Triangle 7"/>
                        <p:cNvSpPr/>
                        <p:nvPr/>
                      </p:nvSpPr>
                      <p:spPr>
                        <a:xfrm>
                          <a:off x="5107487" y="2436312"/>
                          <a:ext cx="21921" cy="259916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0 w 21921"/>
                            <a:gd name="connsiteY0" fmla="*/ 253652 h 259916"/>
                            <a:gd name="connsiteX1" fmla="*/ 21921 w 21921"/>
                            <a:gd name="connsiteY1" fmla="*/ 0 h 259916"/>
                            <a:gd name="connsiteX2" fmla="*/ 21920 w 21921"/>
                            <a:gd name="connsiteY2" fmla="*/ 259916 h 259916"/>
                            <a:gd name="connsiteX3" fmla="*/ 0 w 21921"/>
                            <a:gd name="connsiteY3" fmla="*/ 253652 h 2599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1921" h="259916">
                              <a:moveTo>
                                <a:pt x="0" y="253652"/>
                              </a:moveTo>
                              <a:lnTo>
                                <a:pt x="21921" y="0"/>
                              </a:lnTo>
                              <a:cubicBezTo>
                                <a:pt x="21921" y="86639"/>
                                <a:pt x="21920" y="173277"/>
                                <a:pt x="21920" y="259916"/>
                              </a:cubicBezTo>
                              <a:lnTo>
                                <a:pt x="0" y="253652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641" name="Isosceles Triangle 7"/>
                        <p:cNvSpPr/>
                        <p:nvPr/>
                      </p:nvSpPr>
                      <p:spPr>
                        <a:xfrm>
                          <a:off x="5056543" y="2473890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642" name="Isosceles Triangle 7"/>
                        <p:cNvSpPr/>
                        <p:nvPr/>
                      </p:nvSpPr>
                      <p:spPr>
                        <a:xfrm flipH="1">
                          <a:off x="5127524" y="2469715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</p:grpSp>
                <p:grpSp>
                  <p:nvGrpSpPr>
                    <p:cNvPr id="2534" name="Group 2533"/>
                    <p:cNvGrpSpPr/>
                    <p:nvPr/>
                  </p:nvGrpSpPr>
                  <p:grpSpPr>
                    <a:xfrm>
                      <a:off x="3385157" y="2701088"/>
                      <a:ext cx="210433" cy="165706"/>
                      <a:chOff x="4884728" y="2464496"/>
                      <a:chExt cx="498954" cy="392902"/>
                    </a:xfrm>
                  </p:grpSpPr>
                  <p:grpSp>
                    <p:nvGrpSpPr>
                      <p:cNvPr id="2620" name="Group 2619"/>
                      <p:cNvGrpSpPr/>
                      <p:nvPr/>
                    </p:nvGrpSpPr>
                    <p:grpSpPr>
                      <a:xfrm rot="20112305">
                        <a:off x="4997045" y="2464496"/>
                        <a:ext cx="134450" cy="263047"/>
                        <a:chOff x="5056543" y="2436312"/>
                        <a:chExt cx="134450" cy="263047"/>
                      </a:xfrm>
                    </p:grpSpPr>
                    <p:sp>
                      <p:nvSpPr>
                        <p:cNvPr id="2633" name="Isosceles Triangle 7"/>
                        <p:cNvSpPr/>
                        <p:nvPr/>
                      </p:nvSpPr>
                      <p:spPr>
                        <a:xfrm>
                          <a:off x="5107487" y="2436312"/>
                          <a:ext cx="21921" cy="259916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0 w 21921"/>
                            <a:gd name="connsiteY0" fmla="*/ 253652 h 259916"/>
                            <a:gd name="connsiteX1" fmla="*/ 21921 w 21921"/>
                            <a:gd name="connsiteY1" fmla="*/ 0 h 259916"/>
                            <a:gd name="connsiteX2" fmla="*/ 21920 w 21921"/>
                            <a:gd name="connsiteY2" fmla="*/ 259916 h 259916"/>
                            <a:gd name="connsiteX3" fmla="*/ 0 w 21921"/>
                            <a:gd name="connsiteY3" fmla="*/ 253652 h 2599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1921" h="259916">
                              <a:moveTo>
                                <a:pt x="0" y="253652"/>
                              </a:moveTo>
                              <a:lnTo>
                                <a:pt x="21921" y="0"/>
                              </a:lnTo>
                              <a:cubicBezTo>
                                <a:pt x="21921" y="86639"/>
                                <a:pt x="21920" y="173277"/>
                                <a:pt x="21920" y="259916"/>
                              </a:cubicBezTo>
                              <a:lnTo>
                                <a:pt x="0" y="253652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634" name="Isosceles Triangle 7"/>
                        <p:cNvSpPr/>
                        <p:nvPr/>
                      </p:nvSpPr>
                      <p:spPr>
                        <a:xfrm>
                          <a:off x="5056543" y="2473890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635" name="Isosceles Triangle 7"/>
                        <p:cNvSpPr/>
                        <p:nvPr/>
                      </p:nvSpPr>
                      <p:spPr>
                        <a:xfrm flipH="1">
                          <a:off x="5127524" y="2469715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grpSp>
                    <p:nvGrpSpPr>
                      <p:cNvPr id="2621" name="Group 2620"/>
                      <p:cNvGrpSpPr/>
                      <p:nvPr/>
                    </p:nvGrpSpPr>
                    <p:grpSpPr>
                      <a:xfrm rot="3807251">
                        <a:off x="5184934" y="2530256"/>
                        <a:ext cx="134450" cy="263047"/>
                        <a:chOff x="5056543" y="2436312"/>
                        <a:chExt cx="134450" cy="263047"/>
                      </a:xfrm>
                    </p:grpSpPr>
                    <p:sp>
                      <p:nvSpPr>
                        <p:cNvPr id="2630" name="Isosceles Triangle 7"/>
                        <p:cNvSpPr/>
                        <p:nvPr/>
                      </p:nvSpPr>
                      <p:spPr>
                        <a:xfrm>
                          <a:off x="5107487" y="2436312"/>
                          <a:ext cx="21921" cy="259916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0 w 21921"/>
                            <a:gd name="connsiteY0" fmla="*/ 253652 h 259916"/>
                            <a:gd name="connsiteX1" fmla="*/ 21921 w 21921"/>
                            <a:gd name="connsiteY1" fmla="*/ 0 h 259916"/>
                            <a:gd name="connsiteX2" fmla="*/ 21920 w 21921"/>
                            <a:gd name="connsiteY2" fmla="*/ 259916 h 259916"/>
                            <a:gd name="connsiteX3" fmla="*/ 0 w 21921"/>
                            <a:gd name="connsiteY3" fmla="*/ 253652 h 2599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1921" h="259916">
                              <a:moveTo>
                                <a:pt x="0" y="253652"/>
                              </a:moveTo>
                              <a:lnTo>
                                <a:pt x="21921" y="0"/>
                              </a:lnTo>
                              <a:cubicBezTo>
                                <a:pt x="21921" y="86639"/>
                                <a:pt x="21920" y="173277"/>
                                <a:pt x="21920" y="259916"/>
                              </a:cubicBezTo>
                              <a:lnTo>
                                <a:pt x="0" y="253652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631" name="Isosceles Triangle 7"/>
                        <p:cNvSpPr/>
                        <p:nvPr/>
                      </p:nvSpPr>
                      <p:spPr>
                        <a:xfrm>
                          <a:off x="5056543" y="2473890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632" name="Isosceles Triangle 7"/>
                        <p:cNvSpPr/>
                        <p:nvPr/>
                      </p:nvSpPr>
                      <p:spPr>
                        <a:xfrm flipH="1">
                          <a:off x="5127524" y="2469715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grpSp>
                    <p:nvGrpSpPr>
                      <p:cNvPr id="2622" name="Group 2621"/>
                      <p:cNvGrpSpPr/>
                      <p:nvPr/>
                    </p:nvGrpSpPr>
                    <p:grpSpPr>
                      <a:xfrm rot="6566700">
                        <a:off x="5166145" y="2658649"/>
                        <a:ext cx="134450" cy="263047"/>
                        <a:chOff x="5056543" y="2436312"/>
                        <a:chExt cx="134450" cy="263047"/>
                      </a:xfrm>
                    </p:grpSpPr>
                    <p:sp>
                      <p:nvSpPr>
                        <p:cNvPr id="2627" name="Isosceles Triangle 7"/>
                        <p:cNvSpPr/>
                        <p:nvPr/>
                      </p:nvSpPr>
                      <p:spPr>
                        <a:xfrm>
                          <a:off x="5107487" y="2436312"/>
                          <a:ext cx="21921" cy="259916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0 w 21921"/>
                            <a:gd name="connsiteY0" fmla="*/ 253652 h 259916"/>
                            <a:gd name="connsiteX1" fmla="*/ 21921 w 21921"/>
                            <a:gd name="connsiteY1" fmla="*/ 0 h 259916"/>
                            <a:gd name="connsiteX2" fmla="*/ 21920 w 21921"/>
                            <a:gd name="connsiteY2" fmla="*/ 259916 h 259916"/>
                            <a:gd name="connsiteX3" fmla="*/ 0 w 21921"/>
                            <a:gd name="connsiteY3" fmla="*/ 253652 h 2599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1921" h="259916">
                              <a:moveTo>
                                <a:pt x="0" y="253652"/>
                              </a:moveTo>
                              <a:lnTo>
                                <a:pt x="21921" y="0"/>
                              </a:lnTo>
                              <a:cubicBezTo>
                                <a:pt x="21921" y="86639"/>
                                <a:pt x="21920" y="173277"/>
                                <a:pt x="21920" y="259916"/>
                              </a:cubicBezTo>
                              <a:lnTo>
                                <a:pt x="0" y="253652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628" name="Isosceles Triangle 7"/>
                        <p:cNvSpPr/>
                        <p:nvPr/>
                      </p:nvSpPr>
                      <p:spPr>
                        <a:xfrm>
                          <a:off x="5056543" y="2473890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629" name="Isosceles Triangle 7"/>
                        <p:cNvSpPr/>
                        <p:nvPr/>
                      </p:nvSpPr>
                      <p:spPr>
                        <a:xfrm flipH="1">
                          <a:off x="5127524" y="2469715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grpSp>
                    <p:nvGrpSpPr>
                      <p:cNvPr id="2623" name="Group 2622"/>
                      <p:cNvGrpSpPr/>
                      <p:nvPr/>
                    </p:nvGrpSpPr>
                    <p:grpSpPr>
                      <a:xfrm rot="15079742">
                        <a:off x="4949027" y="2645080"/>
                        <a:ext cx="134450" cy="263047"/>
                        <a:chOff x="5056543" y="2436312"/>
                        <a:chExt cx="134450" cy="263047"/>
                      </a:xfrm>
                    </p:grpSpPr>
                    <p:sp>
                      <p:nvSpPr>
                        <p:cNvPr id="2624" name="Isosceles Triangle 7"/>
                        <p:cNvSpPr/>
                        <p:nvPr/>
                      </p:nvSpPr>
                      <p:spPr>
                        <a:xfrm>
                          <a:off x="5107487" y="2436312"/>
                          <a:ext cx="21921" cy="259916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0 w 21921"/>
                            <a:gd name="connsiteY0" fmla="*/ 253652 h 259916"/>
                            <a:gd name="connsiteX1" fmla="*/ 21921 w 21921"/>
                            <a:gd name="connsiteY1" fmla="*/ 0 h 259916"/>
                            <a:gd name="connsiteX2" fmla="*/ 21920 w 21921"/>
                            <a:gd name="connsiteY2" fmla="*/ 259916 h 259916"/>
                            <a:gd name="connsiteX3" fmla="*/ 0 w 21921"/>
                            <a:gd name="connsiteY3" fmla="*/ 253652 h 2599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1921" h="259916">
                              <a:moveTo>
                                <a:pt x="0" y="253652"/>
                              </a:moveTo>
                              <a:lnTo>
                                <a:pt x="21921" y="0"/>
                              </a:lnTo>
                              <a:cubicBezTo>
                                <a:pt x="21921" y="86639"/>
                                <a:pt x="21920" y="173277"/>
                                <a:pt x="21920" y="259916"/>
                              </a:cubicBezTo>
                              <a:lnTo>
                                <a:pt x="0" y="253652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625" name="Isosceles Triangle 7"/>
                        <p:cNvSpPr/>
                        <p:nvPr/>
                      </p:nvSpPr>
                      <p:spPr>
                        <a:xfrm>
                          <a:off x="5056543" y="2473890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626" name="Isosceles Triangle 7"/>
                        <p:cNvSpPr/>
                        <p:nvPr/>
                      </p:nvSpPr>
                      <p:spPr>
                        <a:xfrm flipH="1">
                          <a:off x="5127524" y="2469715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</p:grpSp>
                <p:grpSp>
                  <p:nvGrpSpPr>
                    <p:cNvPr id="2535" name="Group 2534"/>
                    <p:cNvGrpSpPr/>
                    <p:nvPr/>
                  </p:nvGrpSpPr>
                  <p:grpSpPr>
                    <a:xfrm>
                      <a:off x="3400815" y="2510066"/>
                      <a:ext cx="210433" cy="165706"/>
                      <a:chOff x="4884728" y="2464496"/>
                      <a:chExt cx="498954" cy="392902"/>
                    </a:xfrm>
                  </p:grpSpPr>
                  <p:grpSp>
                    <p:nvGrpSpPr>
                      <p:cNvPr id="2604" name="Group 2603"/>
                      <p:cNvGrpSpPr/>
                      <p:nvPr/>
                    </p:nvGrpSpPr>
                    <p:grpSpPr>
                      <a:xfrm rot="20112305">
                        <a:off x="4997045" y="2464496"/>
                        <a:ext cx="134450" cy="263047"/>
                        <a:chOff x="5056543" y="2436312"/>
                        <a:chExt cx="134450" cy="263047"/>
                      </a:xfrm>
                    </p:grpSpPr>
                    <p:sp>
                      <p:nvSpPr>
                        <p:cNvPr id="2617" name="Isosceles Triangle 7"/>
                        <p:cNvSpPr/>
                        <p:nvPr/>
                      </p:nvSpPr>
                      <p:spPr>
                        <a:xfrm>
                          <a:off x="5107487" y="2436312"/>
                          <a:ext cx="21921" cy="259916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0 w 21921"/>
                            <a:gd name="connsiteY0" fmla="*/ 253652 h 259916"/>
                            <a:gd name="connsiteX1" fmla="*/ 21921 w 21921"/>
                            <a:gd name="connsiteY1" fmla="*/ 0 h 259916"/>
                            <a:gd name="connsiteX2" fmla="*/ 21920 w 21921"/>
                            <a:gd name="connsiteY2" fmla="*/ 259916 h 259916"/>
                            <a:gd name="connsiteX3" fmla="*/ 0 w 21921"/>
                            <a:gd name="connsiteY3" fmla="*/ 253652 h 2599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1921" h="259916">
                              <a:moveTo>
                                <a:pt x="0" y="253652"/>
                              </a:moveTo>
                              <a:lnTo>
                                <a:pt x="21921" y="0"/>
                              </a:lnTo>
                              <a:cubicBezTo>
                                <a:pt x="21921" y="86639"/>
                                <a:pt x="21920" y="173277"/>
                                <a:pt x="21920" y="259916"/>
                              </a:cubicBezTo>
                              <a:lnTo>
                                <a:pt x="0" y="253652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618" name="Isosceles Triangle 7"/>
                        <p:cNvSpPr/>
                        <p:nvPr/>
                      </p:nvSpPr>
                      <p:spPr>
                        <a:xfrm>
                          <a:off x="5056543" y="2473890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619" name="Isosceles Triangle 7"/>
                        <p:cNvSpPr/>
                        <p:nvPr/>
                      </p:nvSpPr>
                      <p:spPr>
                        <a:xfrm flipH="1">
                          <a:off x="5127524" y="2469715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grpSp>
                    <p:nvGrpSpPr>
                      <p:cNvPr id="2605" name="Group 2604"/>
                      <p:cNvGrpSpPr/>
                      <p:nvPr/>
                    </p:nvGrpSpPr>
                    <p:grpSpPr>
                      <a:xfrm rot="3807251">
                        <a:off x="5184934" y="2530256"/>
                        <a:ext cx="134450" cy="263047"/>
                        <a:chOff x="5056543" y="2436312"/>
                        <a:chExt cx="134450" cy="263047"/>
                      </a:xfrm>
                    </p:grpSpPr>
                    <p:sp>
                      <p:nvSpPr>
                        <p:cNvPr id="2614" name="Isosceles Triangle 7"/>
                        <p:cNvSpPr/>
                        <p:nvPr/>
                      </p:nvSpPr>
                      <p:spPr>
                        <a:xfrm>
                          <a:off x="5107487" y="2436312"/>
                          <a:ext cx="21921" cy="259916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0 w 21921"/>
                            <a:gd name="connsiteY0" fmla="*/ 253652 h 259916"/>
                            <a:gd name="connsiteX1" fmla="*/ 21921 w 21921"/>
                            <a:gd name="connsiteY1" fmla="*/ 0 h 259916"/>
                            <a:gd name="connsiteX2" fmla="*/ 21920 w 21921"/>
                            <a:gd name="connsiteY2" fmla="*/ 259916 h 259916"/>
                            <a:gd name="connsiteX3" fmla="*/ 0 w 21921"/>
                            <a:gd name="connsiteY3" fmla="*/ 253652 h 2599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1921" h="259916">
                              <a:moveTo>
                                <a:pt x="0" y="253652"/>
                              </a:moveTo>
                              <a:lnTo>
                                <a:pt x="21921" y="0"/>
                              </a:lnTo>
                              <a:cubicBezTo>
                                <a:pt x="21921" y="86639"/>
                                <a:pt x="21920" y="173277"/>
                                <a:pt x="21920" y="259916"/>
                              </a:cubicBezTo>
                              <a:lnTo>
                                <a:pt x="0" y="253652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615" name="Isosceles Triangle 7"/>
                        <p:cNvSpPr/>
                        <p:nvPr/>
                      </p:nvSpPr>
                      <p:spPr>
                        <a:xfrm>
                          <a:off x="5056543" y="2473890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616" name="Isosceles Triangle 7"/>
                        <p:cNvSpPr/>
                        <p:nvPr/>
                      </p:nvSpPr>
                      <p:spPr>
                        <a:xfrm flipH="1">
                          <a:off x="5127524" y="2469715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grpSp>
                    <p:nvGrpSpPr>
                      <p:cNvPr id="2606" name="Group 2605"/>
                      <p:cNvGrpSpPr/>
                      <p:nvPr/>
                    </p:nvGrpSpPr>
                    <p:grpSpPr>
                      <a:xfrm rot="6566700">
                        <a:off x="5166145" y="2658649"/>
                        <a:ext cx="134450" cy="263047"/>
                        <a:chOff x="5056543" y="2436312"/>
                        <a:chExt cx="134450" cy="263047"/>
                      </a:xfrm>
                    </p:grpSpPr>
                    <p:sp>
                      <p:nvSpPr>
                        <p:cNvPr id="2611" name="Isosceles Triangle 7"/>
                        <p:cNvSpPr/>
                        <p:nvPr/>
                      </p:nvSpPr>
                      <p:spPr>
                        <a:xfrm>
                          <a:off x="5107487" y="2436312"/>
                          <a:ext cx="21921" cy="259916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0 w 21921"/>
                            <a:gd name="connsiteY0" fmla="*/ 253652 h 259916"/>
                            <a:gd name="connsiteX1" fmla="*/ 21921 w 21921"/>
                            <a:gd name="connsiteY1" fmla="*/ 0 h 259916"/>
                            <a:gd name="connsiteX2" fmla="*/ 21920 w 21921"/>
                            <a:gd name="connsiteY2" fmla="*/ 259916 h 259916"/>
                            <a:gd name="connsiteX3" fmla="*/ 0 w 21921"/>
                            <a:gd name="connsiteY3" fmla="*/ 253652 h 2599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1921" h="259916">
                              <a:moveTo>
                                <a:pt x="0" y="253652"/>
                              </a:moveTo>
                              <a:lnTo>
                                <a:pt x="21921" y="0"/>
                              </a:lnTo>
                              <a:cubicBezTo>
                                <a:pt x="21921" y="86639"/>
                                <a:pt x="21920" y="173277"/>
                                <a:pt x="21920" y="259916"/>
                              </a:cubicBezTo>
                              <a:lnTo>
                                <a:pt x="0" y="253652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612" name="Isosceles Triangle 7"/>
                        <p:cNvSpPr/>
                        <p:nvPr/>
                      </p:nvSpPr>
                      <p:spPr>
                        <a:xfrm>
                          <a:off x="5056543" y="2473890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613" name="Isosceles Triangle 7"/>
                        <p:cNvSpPr/>
                        <p:nvPr/>
                      </p:nvSpPr>
                      <p:spPr>
                        <a:xfrm flipH="1">
                          <a:off x="5127524" y="2469715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grpSp>
                    <p:nvGrpSpPr>
                      <p:cNvPr id="2607" name="Group 2606"/>
                      <p:cNvGrpSpPr/>
                      <p:nvPr/>
                    </p:nvGrpSpPr>
                    <p:grpSpPr>
                      <a:xfrm rot="15079742">
                        <a:off x="4949027" y="2645080"/>
                        <a:ext cx="134450" cy="263047"/>
                        <a:chOff x="5056543" y="2436312"/>
                        <a:chExt cx="134450" cy="263047"/>
                      </a:xfrm>
                    </p:grpSpPr>
                    <p:sp>
                      <p:nvSpPr>
                        <p:cNvPr id="2608" name="Isosceles Triangle 7"/>
                        <p:cNvSpPr/>
                        <p:nvPr/>
                      </p:nvSpPr>
                      <p:spPr>
                        <a:xfrm>
                          <a:off x="5107487" y="2436312"/>
                          <a:ext cx="21921" cy="259916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0 w 21921"/>
                            <a:gd name="connsiteY0" fmla="*/ 253652 h 259916"/>
                            <a:gd name="connsiteX1" fmla="*/ 21921 w 21921"/>
                            <a:gd name="connsiteY1" fmla="*/ 0 h 259916"/>
                            <a:gd name="connsiteX2" fmla="*/ 21920 w 21921"/>
                            <a:gd name="connsiteY2" fmla="*/ 259916 h 259916"/>
                            <a:gd name="connsiteX3" fmla="*/ 0 w 21921"/>
                            <a:gd name="connsiteY3" fmla="*/ 253652 h 2599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1921" h="259916">
                              <a:moveTo>
                                <a:pt x="0" y="253652"/>
                              </a:moveTo>
                              <a:lnTo>
                                <a:pt x="21921" y="0"/>
                              </a:lnTo>
                              <a:cubicBezTo>
                                <a:pt x="21921" y="86639"/>
                                <a:pt x="21920" y="173277"/>
                                <a:pt x="21920" y="259916"/>
                              </a:cubicBezTo>
                              <a:lnTo>
                                <a:pt x="0" y="253652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609" name="Isosceles Triangle 7"/>
                        <p:cNvSpPr/>
                        <p:nvPr/>
                      </p:nvSpPr>
                      <p:spPr>
                        <a:xfrm>
                          <a:off x="5056543" y="2473890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610" name="Isosceles Triangle 7"/>
                        <p:cNvSpPr/>
                        <p:nvPr/>
                      </p:nvSpPr>
                      <p:spPr>
                        <a:xfrm flipH="1">
                          <a:off x="5127524" y="2469715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</p:grpSp>
                <p:grpSp>
                  <p:nvGrpSpPr>
                    <p:cNvPr id="2536" name="Group 2535"/>
                    <p:cNvGrpSpPr/>
                    <p:nvPr/>
                  </p:nvGrpSpPr>
                  <p:grpSpPr>
                    <a:xfrm>
                      <a:off x="3391420" y="2303386"/>
                      <a:ext cx="210433" cy="165706"/>
                      <a:chOff x="4884728" y="2464496"/>
                      <a:chExt cx="498954" cy="392902"/>
                    </a:xfrm>
                  </p:grpSpPr>
                  <p:grpSp>
                    <p:nvGrpSpPr>
                      <p:cNvPr id="2588" name="Group 2587"/>
                      <p:cNvGrpSpPr/>
                      <p:nvPr/>
                    </p:nvGrpSpPr>
                    <p:grpSpPr>
                      <a:xfrm rot="20112305">
                        <a:off x="4997045" y="2464496"/>
                        <a:ext cx="134450" cy="263047"/>
                        <a:chOff x="5056543" y="2436312"/>
                        <a:chExt cx="134450" cy="263047"/>
                      </a:xfrm>
                    </p:grpSpPr>
                    <p:sp>
                      <p:nvSpPr>
                        <p:cNvPr id="2601" name="Isosceles Triangle 7"/>
                        <p:cNvSpPr/>
                        <p:nvPr/>
                      </p:nvSpPr>
                      <p:spPr>
                        <a:xfrm>
                          <a:off x="5107487" y="2436312"/>
                          <a:ext cx="21921" cy="259916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0 w 21921"/>
                            <a:gd name="connsiteY0" fmla="*/ 253652 h 259916"/>
                            <a:gd name="connsiteX1" fmla="*/ 21921 w 21921"/>
                            <a:gd name="connsiteY1" fmla="*/ 0 h 259916"/>
                            <a:gd name="connsiteX2" fmla="*/ 21920 w 21921"/>
                            <a:gd name="connsiteY2" fmla="*/ 259916 h 259916"/>
                            <a:gd name="connsiteX3" fmla="*/ 0 w 21921"/>
                            <a:gd name="connsiteY3" fmla="*/ 253652 h 2599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1921" h="259916">
                              <a:moveTo>
                                <a:pt x="0" y="253652"/>
                              </a:moveTo>
                              <a:lnTo>
                                <a:pt x="21921" y="0"/>
                              </a:lnTo>
                              <a:cubicBezTo>
                                <a:pt x="21921" y="86639"/>
                                <a:pt x="21920" y="173277"/>
                                <a:pt x="21920" y="259916"/>
                              </a:cubicBezTo>
                              <a:lnTo>
                                <a:pt x="0" y="253652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602" name="Isosceles Triangle 7"/>
                        <p:cNvSpPr/>
                        <p:nvPr/>
                      </p:nvSpPr>
                      <p:spPr>
                        <a:xfrm>
                          <a:off x="5056543" y="2473890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603" name="Isosceles Triangle 7"/>
                        <p:cNvSpPr/>
                        <p:nvPr/>
                      </p:nvSpPr>
                      <p:spPr>
                        <a:xfrm flipH="1">
                          <a:off x="5127524" y="2469715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grpSp>
                    <p:nvGrpSpPr>
                      <p:cNvPr id="2589" name="Group 2588"/>
                      <p:cNvGrpSpPr/>
                      <p:nvPr/>
                    </p:nvGrpSpPr>
                    <p:grpSpPr>
                      <a:xfrm rot="3807251">
                        <a:off x="5184934" y="2530256"/>
                        <a:ext cx="134450" cy="263047"/>
                        <a:chOff x="5056543" y="2436312"/>
                        <a:chExt cx="134450" cy="263047"/>
                      </a:xfrm>
                    </p:grpSpPr>
                    <p:sp>
                      <p:nvSpPr>
                        <p:cNvPr id="2598" name="Isosceles Triangle 7"/>
                        <p:cNvSpPr/>
                        <p:nvPr/>
                      </p:nvSpPr>
                      <p:spPr>
                        <a:xfrm>
                          <a:off x="5107487" y="2436312"/>
                          <a:ext cx="21921" cy="259916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0 w 21921"/>
                            <a:gd name="connsiteY0" fmla="*/ 253652 h 259916"/>
                            <a:gd name="connsiteX1" fmla="*/ 21921 w 21921"/>
                            <a:gd name="connsiteY1" fmla="*/ 0 h 259916"/>
                            <a:gd name="connsiteX2" fmla="*/ 21920 w 21921"/>
                            <a:gd name="connsiteY2" fmla="*/ 259916 h 259916"/>
                            <a:gd name="connsiteX3" fmla="*/ 0 w 21921"/>
                            <a:gd name="connsiteY3" fmla="*/ 253652 h 2599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1921" h="259916">
                              <a:moveTo>
                                <a:pt x="0" y="253652"/>
                              </a:moveTo>
                              <a:lnTo>
                                <a:pt x="21921" y="0"/>
                              </a:lnTo>
                              <a:cubicBezTo>
                                <a:pt x="21921" y="86639"/>
                                <a:pt x="21920" y="173277"/>
                                <a:pt x="21920" y="259916"/>
                              </a:cubicBezTo>
                              <a:lnTo>
                                <a:pt x="0" y="253652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599" name="Isosceles Triangle 7"/>
                        <p:cNvSpPr/>
                        <p:nvPr/>
                      </p:nvSpPr>
                      <p:spPr>
                        <a:xfrm>
                          <a:off x="5056543" y="2473890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600" name="Isosceles Triangle 7"/>
                        <p:cNvSpPr/>
                        <p:nvPr/>
                      </p:nvSpPr>
                      <p:spPr>
                        <a:xfrm flipH="1">
                          <a:off x="5127524" y="2469715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grpSp>
                    <p:nvGrpSpPr>
                      <p:cNvPr id="2590" name="Group 2589"/>
                      <p:cNvGrpSpPr/>
                      <p:nvPr/>
                    </p:nvGrpSpPr>
                    <p:grpSpPr>
                      <a:xfrm rot="6566700">
                        <a:off x="5166145" y="2658649"/>
                        <a:ext cx="134450" cy="263047"/>
                        <a:chOff x="5056543" y="2436312"/>
                        <a:chExt cx="134450" cy="263047"/>
                      </a:xfrm>
                    </p:grpSpPr>
                    <p:sp>
                      <p:nvSpPr>
                        <p:cNvPr id="2595" name="Isosceles Triangle 7"/>
                        <p:cNvSpPr/>
                        <p:nvPr/>
                      </p:nvSpPr>
                      <p:spPr>
                        <a:xfrm>
                          <a:off x="5107487" y="2436312"/>
                          <a:ext cx="21921" cy="259916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0 w 21921"/>
                            <a:gd name="connsiteY0" fmla="*/ 253652 h 259916"/>
                            <a:gd name="connsiteX1" fmla="*/ 21921 w 21921"/>
                            <a:gd name="connsiteY1" fmla="*/ 0 h 259916"/>
                            <a:gd name="connsiteX2" fmla="*/ 21920 w 21921"/>
                            <a:gd name="connsiteY2" fmla="*/ 259916 h 259916"/>
                            <a:gd name="connsiteX3" fmla="*/ 0 w 21921"/>
                            <a:gd name="connsiteY3" fmla="*/ 253652 h 2599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1921" h="259916">
                              <a:moveTo>
                                <a:pt x="0" y="253652"/>
                              </a:moveTo>
                              <a:lnTo>
                                <a:pt x="21921" y="0"/>
                              </a:lnTo>
                              <a:cubicBezTo>
                                <a:pt x="21921" y="86639"/>
                                <a:pt x="21920" y="173277"/>
                                <a:pt x="21920" y="259916"/>
                              </a:cubicBezTo>
                              <a:lnTo>
                                <a:pt x="0" y="253652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596" name="Isosceles Triangle 7"/>
                        <p:cNvSpPr/>
                        <p:nvPr/>
                      </p:nvSpPr>
                      <p:spPr>
                        <a:xfrm>
                          <a:off x="5056543" y="2473890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597" name="Isosceles Triangle 7"/>
                        <p:cNvSpPr/>
                        <p:nvPr/>
                      </p:nvSpPr>
                      <p:spPr>
                        <a:xfrm flipH="1">
                          <a:off x="5127524" y="2469715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grpSp>
                    <p:nvGrpSpPr>
                      <p:cNvPr id="2591" name="Group 2590"/>
                      <p:cNvGrpSpPr/>
                      <p:nvPr/>
                    </p:nvGrpSpPr>
                    <p:grpSpPr>
                      <a:xfrm rot="15079742">
                        <a:off x="4949027" y="2645080"/>
                        <a:ext cx="134450" cy="263047"/>
                        <a:chOff x="5056543" y="2436312"/>
                        <a:chExt cx="134450" cy="263047"/>
                      </a:xfrm>
                    </p:grpSpPr>
                    <p:sp>
                      <p:nvSpPr>
                        <p:cNvPr id="2592" name="Isosceles Triangle 7"/>
                        <p:cNvSpPr/>
                        <p:nvPr/>
                      </p:nvSpPr>
                      <p:spPr>
                        <a:xfrm>
                          <a:off x="5107487" y="2436312"/>
                          <a:ext cx="21921" cy="259916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0 w 21921"/>
                            <a:gd name="connsiteY0" fmla="*/ 253652 h 259916"/>
                            <a:gd name="connsiteX1" fmla="*/ 21921 w 21921"/>
                            <a:gd name="connsiteY1" fmla="*/ 0 h 259916"/>
                            <a:gd name="connsiteX2" fmla="*/ 21920 w 21921"/>
                            <a:gd name="connsiteY2" fmla="*/ 259916 h 259916"/>
                            <a:gd name="connsiteX3" fmla="*/ 0 w 21921"/>
                            <a:gd name="connsiteY3" fmla="*/ 253652 h 2599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1921" h="259916">
                              <a:moveTo>
                                <a:pt x="0" y="253652"/>
                              </a:moveTo>
                              <a:lnTo>
                                <a:pt x="21921" y="0"/>
                              </a:lnTo>
                              <a:cubicBezTo>
                                <a:pt x="21921" y="86639"/>
                                <a:pt x="21920" y="173277"/>
                                <a:pt x="21920" y="259916"/>
                              </a:cubicBezTo>
                              <a:lnTo>
                                <a:pt x="0" y="253652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593" name="Isosceles Triangle 7"/>
                        <p:cNvSpPr/>
                        <p:nvPr/>
                      </p:nvSpPr>
                      <p:spPr>
                        <a:xfrm>
                          <a:off x="5056543" y="2473890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594" name="Isosceles Triangle 7"/>
                        <p:cNvSpPr/>
                        <p:nvPr/>
                      </p:nvSpPr>
                      <p:spPr>
                        <a:xfrm flipH="1">
                          <a:off x="5127524" y="2469715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</p:grpSp>
                <p:grpSp>
                  <p:nvGrpSpPr>
                    <p:cNvPr id="2537" name="Group 2536"/>
                    <p:cNvGrpSpPr/>
                    <p:nvPr/>
                  </p:nvGrpSpPr>
                  <p:grpSpPr>
                    <a:xfrm>
                      <a:off x="3400814" y="2115496"/>
                      <a:ext cx="210433" cy="165706"/>
                      <a:chOff x="4884728" y="2464496"/>
                      <a:chExt cx="498954" cy="392902"/>
                    </a:xfrm>
                  </p:grpSpPr>
                  <p:grpSp>
                    <p:nvGrpSpPr>
                      <p:cNvPr id="2572" name="Group 2571"/>
                      <p:cNvGrpSpPr/>
                      <p:nvPr/>
                    </p:nvGrpSpPr>
                    <p:grpSpPr>
                      <a:xfrm rot="20112305">
                        <a:off x="4997045" y="2464496"/>
                        <a:ext cx="134450" cy="263047"/>
                        <a:chOff x="5056543" y="2436312"/>
                        <a:chExt cx="134450" cy="263047"/>
                      </a:xfrm>
                    </p:grpSpPr>
                    <p:sp>
                      <p:nvSpPr>
                        <p:cNvPr id="2585" name="Isosceles Triangle 7"/>
                        <p:cNvSpPr/>
                        <p:nvPr/>
                      </p:nvSpPr>
                      <p:spPr>
                        <a:xfrm>
                          <a:off x="5107487" y="2436312"/>
                          <a:ext cx="21921" cy="259916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0 w 21921"/>
                            <a:gd name="connsiteY0" fmla="*/ 253652 h 259916"/>
                            <a:gd name="connsiteX1" fmla="*/ 21921 w 21921"/>
                            <a:gd name="connsiteY1" fmla="*/ 0 h 259916"/>
                            <a:gd name="connsiteX2" fmla="*/ 21920 w 21921"/>
                            <a:gd name="connsiteY2" fmla="*/ 259916 h 259916"/>
                            <a:gd name="connsiteX3" fmla="*/ 0 w 21921"/>
                            <a:gd name="connsiteY3" fmla="*/ 253652 h 2599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1921" h="259916">
                              <a:moveTo>
                                <a:pt x="0" y="253652"/>
                              </a:moveTo>
                              <a:lnTo>
                                <a:pt x="21921" y="0"/>
                              </a:lnTo>
                              <a:cubicBezTo>
                                <a:pt x="21921" y="86639"/>
                                <a:pt x="21920" y="173277"/>
                                <a:pt x="21920" y="259916"/>
                              </a:cubicBezTo>
                              <a:lnTo>
                                <a:pt x="0" y="253652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586" name="Isosceles Triangle 7"/>
                        <p:cNvSpPr/>
                        <p:nvPr/>
                      </p:nvSpPr>
                      <p:spPr>
                        <a:xfrm>
                          <a:off x="5056543" y="2473890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587" name="Isosceles Triangle 7"/>
                        <p:cNvSpPr/>
                        <p:nvPr/>
                      </p:nvSpPr>
                      <p:spPr>
                        <a:xfrm flipH="1">
                          <a:off x="5127524" y="2469715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grpSp>
                    <p:nvGrpSpPr>
                      <p:cNvPr id="2573" name="Group 2572"/>
                      <p:cNvGrpSpPr/>
                      <p:nvPr/>
                    </p:nvGrpSpPr>
                    <p:grpSpPr>
                      <a:xfrm rot="3807251">
                        <a:off x="5184934" y="2530256"/>
                        <a:ext cx="134450" cy="263047"/>
                        <a:chOff x="5056543" y="2436312"/>
                        <a:chExt cx="134450" cy="263047"/>
                      </a:xfrm>
                    </p:grpSpPr>
                    <p:sp>
                      <p:nvSpPr>
                        <p:cNvPr id="2582" name="Isosceles Triangle 7"/>
                        <p:cNvSpPr/>
                        <p:nvPr/>
                      </p:nvSpPr>
                      <p:spPr>
                        <a:xfrm>
                          <a:off x="5107487" y="2436312"/>
                          <a:ext cx="21921" cy="259916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0 w 21921"/>
                            <a:gd name="connsiteY0" fmla="*/ 253652 h 259916"/>
                            <a:gd name="connsiteX1" fmla="*/ 21921 w 21921"/>
                            <a:gd name="connsiteY1" fmla="*/ 0 h 259916"/>
                            <a:gd name="connsiteX2" fmla="*/ 21920 w 21921"/>
                            <a:gd name="connsiteY2" fmla="*/ 259916 h 259916"/>
                            <a:gd name="connsiteX3" fmla="*/ 0 w 21921"/>
                            <a:gd name="connsiteY3" fmla="*/ 253652 h 2599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1921" h="259916">
                              <a:moveTo>
                                <a:pt x="0" y="253652"/>
                              </a:moveTo>
                              <a:lnTo>
                                <a:pt x="21921" y="0"/>
                              </a:lnTo>
                              <a:cubicBezTo>
                                <a:pt x="21921" y="86639"/>
                                <a:pt x="21920" y="173277"/>
                                <a:pt x="21920" y="259916"/>
                              </a:cubicBezTo>
                              <a:lnTo>
                                <a:pt x="0" y="253652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583" name="Isosceles Triangle 7"/>
                        <p:cNvSpPr/>
                        <p:nvPr/>
                      </p:nvSpPr>
                      <p:spPr>
                        <a:xfrm>
                          <a:off x="5056543" y="2473890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584" name="Isosceles Triangle 7"/>
                        <p:cNvSpPr/>
                        <p:nvPr/>
                      </p:nvSpPr>
                      <p:spPr>
                        <a:xfrm flipH="1">
                          <a:off x="5127524" y="2469715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grpSp>
                    <p:nvGrpSpPr>
                      <p:cNvPr id="2574" name="Group 2573"/>
                      <p:cNvGrpSpPr/>
                      <p:nvPr/>
                    </p:nvGrpSpPr>
                    <p:grpSpPr>
                      <a:xfrm rot="6566700">
                        <a:off x="5166145" y="2658649"/>
                        <a:ext cx="134450" cy="263047"/>
                        <a:chOff x="5056543" y="2436312"/>
                        <a:chExt cx="134450" cy="263047"/>
                      </a:xfrm>
                    </p:grpSpPr>
                    <p:sp>
                      <p:nvSpPr>
                        <p:cNvPr id="2579" name="Isosceles Triangle 7"/>
                        <p:cNvSpPr/>
                        <p:nvPr/>
                      </p:nvSpPr>
                      <p:spPr>
                        <a:xfrm>
                          <a:off x="5107487" y="2436312"/>
                          <a:ext cx="21921" cy="259916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0 w 21921"/>
                            <a:gd name="connsiteY0" fmla="*/ 253652 h 259916"/>
                            <a:gd name="connsiteX1" fmla="*/ 21921 w 21921"/>
                            <a:gd name="connsiteY1" fmla="*/ 0 h 259916"/>
                            <a:gd name="connsiteX2" fmla="*/ 21920 w 21921"/>
                            <a:gd name="connsiteY2" fmla="*/ 259916 h 259916"/>
                            <a:gd name="connsiteX3" fmla="*/ 0 w 21921"/>
                            <a:gd name="connsiteY3" fmla="*/ 253652 h 2599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1921" h="259916">
                              <a:moveTo>
                                <a:pt x="0" y="253652"/>
                              </a:moveTo>
                              <a:lnTo>
                                <a:pt x="21921" y="0"/>
                              </a:lnTo>
                              <a:cubicBezTo>
                                <a:pt x="21921" y="86639"/>
                                <a:pt x="21920" y="173277"/>
                                <a:pt x="21920" y="259916"/>
                              </a:cubicBezTo>
                              <a:lnTo>
                                <a:pt x="0" y="253652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580" name="Isosceles Triangle 7"/>
                        <p:cNvSpPr/>
                        <p:nvPr/>
                      </p:nvSpPr>
                      <p:spPr>
                        <a:xfrm>
                          <a:off x="5056543" y="2473890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581" name="Isosceles Triangle 7"/>
                        <p:cNvSpPr/>
                        <p:nvPr/>
                      </p:nvSpPr>
                      <p:spPr>
                        <a:xfrm flipH="1">
                          <a:off x="5127524" y="2469715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grpSp>
                    <p:nvGrpSpPr>
                      <p:cNvPr id="2575" name="Group 2574"/>
                      <p:cNvGrpSpPr/>
                      <p:nvPr/>
                    </p:nvGrpSpPr>
                    <p:grpSpPr>
                      <a:xfrm rot="15079742">
                        <a:off x="4949027" y="2645080"/>
                        <a:ext cx="134450" cy="263047"/>
                        <a:chOff x="5056543" y="2436312"/>
                        <a:chExt cx="134450" cy="263047"/>
                      </a:xfrm>
                    </p:grpSpPr>
                    <p:sp>
                      <p:nvSpPr>
                        <p:cNvPr id="2576" name="Isosceles Triangle 7"/>
                        <p:cNvSpPr/>
                        <p:nvPr/>
                      </p:nvSpPr>
                      <p:spPr>
                        <a:xfrm>
                          <a:off x="5107487" y="2436312"/>
                          <a:ext cx="21921" cy="259916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0 w 21921"/>
                            <a:gd name="connsiteY0" fmla="*/ 253652 h 259916"/>
                            <a:gd name="connsiteX1" fmla="*/ 21921 w 21921"/>
                            <a:gd name="connsiteY1" fmla="*/ 0 h 259916"/>
                            <a:gd name="connsiteX2" fmla="*/ 21920 w 21921"/>
                            <a:gd name="connsiteY2" fmla="*/ 259916 h 259916"/>
                            <a:gd name="connsiteX3" fmla="*/ 0 w 21921"/>
                            <a:gd name="connsiteY3" fmla="*/ 253652 h 2599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1921" h="259916">
                              <a:moveTo>
                                <a:pt x="0" y="253652"/>
                              </a:moveTo>
                              <a:lnTo>
                                <a:pt x="21921" y="0"/>
                              </a:lnTo>
                              <a:cubicBezTo>
                                <a:pt x="21921" y="86639"/>
                                <a:pt x="21920" y="173277"/>
                                <a:pt x="21920" y="259916"/>
                              </a:cubicBezTo>
                              <a:lnTo>
                                <a:pt x="0" y="253652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577" name="Isosceles Triangle 7"/>
                        <p:cNvSpPr/>
                        <p:nvPr/>
                      </p:nvSpPr>
                      <p:spPr>
                        <a:xfrm>
                          <a:off x="5056543" y="2473890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578" name="Isosceles Triangle 7"/>
                        <p:cNvSpPr/>
                        <p:nvPr/>
                      </p:nvSpPr>
                      <p:spPr>
                        <a:xfrm flipH="1">
                          <a:off x="5127524" y="2469715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</p:grpSp>
                <p:grpSp>
                  <p:nvGrpSpPr>
                    <p:cNvPr id="2538" name="Group 2537"/>
                    <p:cNvGrpSpPr/>
                    <p:nvPr/>
                  </p:nvGrpSpPr>
                  <p:grpSpPr>
                    <a:xfrm>
                      <a:off x="3397683" y="1933869"/>
                      <a:ext cx="210433" cy="165706"/>
                      <a:chOff x="4884728" y="2464496"/>
                      <a:chExt cx="498954" cy="392902"/>
                    </a:xfrm>
                  </p:grpSpPr>
                  <p:grpSp>
                    <p:nvGrpSpPr>
                      <p:cNvPr id="2556" name="Group 2555"/>
                      <p:cNvGrpSpPr/>
                      <p:nvPr/>
                    </p:nvGrpSpPr>
                    <p:grpSpPr>
                      <a:xfrm rot="20112305">
                        <a:off x="4997045" y="2464496"/>
                        <a:ext cx="134450" cy="263047"/>
                        <a:chOff x="5056543" y="2436312"/>
                        <a:chExt cx="134450" cy="263047"/>
                      </a:xfrm>
                    </p:grpSpPr>
                    <p:sp>
                      <p:nvSpPr>
                        <p:cNvPr id="2569" name="Isosceles Triangle 7"/>
                        <p:cNvSpPr/>
                        <p:nvPr/>
                      </p:nvSpPr>
                      <p:spPr>
                        <a:xfrm>
                          <a:off x="5107487" y="2436312"/>
                          <a:ext cx="21921" cy="259916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0 w 21921"/>
                            <a:gd name="connsiteY0" fmla="*/ 253652 h 259916"/>
                            <a:gd name="connsiteX1" fmla="*/ 21921 w 21921"/>
                            <a:gd name="connsiteY1" fmla="*/ 0 h 259916"/>
                            <a:gd name="connsiteX2" fmla="*/ 21920 w 21921"/>
                            <a:gd name="connsiteY2" fmla="*/ 259916 h 259916"/>
                            <a:gd name="connsiteX3" fmla="*/ 0 w 21921"/>
                            <a:gd name="connsiteY3" fmla="*/ 253652 h 2599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1921" h="259916">
                              <a:moveTo>
                                <a:pt x="0" y="253652"/>
                              </a:moveTo>
                              <a:lnTo>
                                <a:pt x="21921" y="0"/>
                              </a:lnTo>
                              <a:cubicBezTo>
                                <a:pt x="21921" y="86639"/>
                                <a:pt x="21920" y="173277"/>
                                <a:pt x="21920" y="259916"/>
                              </a:cubicBezTo>
                              <a:lnTo>
                                <a:pt x="0" y="253652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570" name="Isosceles Triangle 7"/>
                        <p:cNvSpPr/>
                        <p:nvPr/>
                      </p:nvSpPr>
                      <p:spPr>
                        <a:xfrm>
                          <a:off x="5056543" y="2473890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571" name="Isosceles Triangle 7"/>
                        <p:cNvSpPr/>
                        <p:nvPr/>
                      </p:nvSpPr>
                      <p:spPr>
                        <a:xfrm flipH="1">
                          <a:off x="5127524" y="2469715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grpSp>
                    <p:nvGrpSpPr>
                      <p:cNvPr id="2557" name="Group 2556"/>
                      <p:cNvGrpSpPr/>
                      <p:nvPr/>
                    </p:nvGrpSpPr>
                    <p:grpSpPr>
                      <a:xfrm rot="3807251">
                        <a:off x="5184934" y="2530256"/>
                        <a:ext cx="134450" cy="263047"/>
                        <a:chOff x="5056543" y="2436312"/>
                        <a:chExt cx="134450" cy="263047"/>
                      </a:xfrm>
                    </p:grpSpPr>
                    <p:sp>
                      <p:nvSpPr>
                        <p:cNvPr id="2566" name="Isosceles Triangle 7"/>
                        <p:cNvSpPr/>
                        <p:nvPr/>
                      </p:nvSpPr>
                      <p:spPr>
                        <a:xfrm>
                          <a:off x="5107487" y="2436312"/>
                          <a:ext cx="21921" cy="259916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0 w 21921"/>
                            <a:gd name="connsiteY0" fmla="*/ 253652 h 259916"/>
                            <a:gd name="connsiteX1" fmla="*/ 21921 w 21921"/>
                            <a:gd name="connsiteY1" fmla="*/ 0 h 259916"/>
                            <a:gd name="connsiteX2" fmla="*/ 21920 w 21921"/>
                            <a:gd name="connsiteY2" fmla="*/ 259916 h 259916"/>
                            <a:gd name="connsiteX3" fmla="*/ 0 w 21921"/>
                            <a:gd name="connsiteY3" fmla="*/ 253652 h 2599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1921" h="259916">
                              <a:moveTo>
                                <a:pt x="0" y="253652"/>
                              </a:moveTo>
                              <a:lnTo>
                                <a:pt x="21921" y="0"/>
                              </a:lnTo>
                              <a:cubicBezTo>
                                <a:pt x="21921" y="86639"/>
                                <a:pt x="21920" y="173277"/>
                                <a:pt x="21920" y="259916"/>
                              </a:cubicBezTo>
                              <a:lnTo>
                                <a:pt x="0" y="253652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567" name="Isosceles Triangle 7"/>
                        <p:cNvSpPr/>
                        <p:nvPr/>
                      </p:nvSpPr>
                      <p:spPr>
                        <a:xfrm>
                          <a:off x="5056543" y="2473890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568" name="Isosceles Triangle 7"/>
                        <p:cNvSpPr/>
                        <p:nvPr/>
                      </p:nvSpPr>
                      <p:spPr>
                        <a:xfrm flipH="1">
                          <a:off x="5127524" y="2469715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grpSp>
                    <p:nvGrpSpPr>
                      <p:cNvPr id="2558" name="Group 2557"/>
                      <p:cNvGrpSpPr/>
                      <p:nvPr/>
                    </p:nvGrpSpPr>
                    <p:grpSpPr>
                      <a:xfrm rot="6566700">
                        <a:off x="5166145" y="2658649"/>
                        <a:ext cx="134450" cy="263047"/>
                        <a:chOff x="5056543" y="2436312"/>
                        <a:chExt cx="134450" cy="263047"/>
                      </a:xfrm>
                    </p:grpSpPr>
                    <p:sp>
                      <p:nvSpPr>
                        <p:cNvPr id="2563" name="Isosceles Triangle 7"/>
                        <p:cNvSpPr/>
                        <p:nvPr/>
                      </p:nvSpPr>
                      <p:spPr>
                        <a:xfrm>
                          <a:off x="5107487" y="2436312"/>
                          <a:ext cx="21921" cy="259916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0 w 21921"/>
                            <a:gd name="connsiteY0" fmla="*/ 253652 h 259916"/>
                            <a:gd name="connsiteX1" fmla="*/ 21921 w 21921"/>
                            <a:gd name="connsiteY1" fmla="*/ 0 h 259916"/>
                            <a:gd name="connsiteX2" fmla="*/ 21920 w 21921"/>
                            <a:gd name="connsiteY2" fmla="*/ 259916 h 259916"/>
                            <a:gd name="connsiteX3" fmla="*/ 0 w 21921"/>
                            <a:gd name="connsiteY3" fmla="*/ 253652 h 2599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1921" h="259916">
                              <a:moveTo>
                                <a:pt x="0" y="253652"/>
                              </a:moveTo>
                              <a:lnTo>
                                <a:pt x="21921" y="0"/>
                              </a:lnTo>
                              <a:cubicBezTo>
                                <a:pt x="21921" y="86639"/>
                                <a:pt x="21920" y="173277"/>
                                <a:pt x="21920" y="259916"/>
                              </a:cubicBezTo>
                              <a:lnTo>
                                <a:pt x="0" y="253652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564" name="Isosceles Triangle 7"/>
                        <p:cNvSpPr/>
                        <p:nvPr/>
                      </p:nvSpPr>
                      <p:spPr>
                        <a:xfrm>
                          <a:off x="5056543" y="2473890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565" name="Isosceles Triangle 7"/>
                        <p:cNvSpPr/>
                        <p:nvPr/>
                      </p:nvSpPr>
                      <p:spPr>
                        <a:xfrm flipH="1">
                          <a:off x="5127524" y="2469715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grpSp>
                    <p:nvGrpSpPr>
                      <p:cNvPr id="2559" name="Group 2558"/>
                      <p:cNvGrpSpPr/>
                      <p:nvPr/>
                    </p:nvGrpSpPr>
                    <p:grpSpPr>
                      <a:xfrm rot="15079742">
                        <a:off x="4949027" y="2645080"/>
                        <a:ext cx="134450" cy="263047"/>
                        <a:chOff x="5056543" y="2436312"/>
                        <a:chExt cx="134450" cy="263047"/>
                      </a:xfrm>
                    </p:grpSpPr>
                    <p:sp>
                      <p:nvSpPr>
                        <p:cNvPr id="2560" name="Isosceles Triangle 7"/>
                        <p:cNvSpPr/>
                        <p:nvPr/>
                      </p:nvSpPr>
                      <p:spPr>
                        <a:xfrm>
                          <a:off x="5107487" y="2436312"/>
                          <a:ext cx="21921" cy="259916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0 w 21921"/>
                            <a:gd name="connsiteY0" fmla="*/ 253652 h 259916"/>
                            <a:gd name="connsiteX1" fmla="*/ 21921 w 21921"/>
                            <a:gd name="connsiteY1" fmla="*/ 0 h 259916"/>
                            <a:gd name="connsiteX2" fmla="*/ 21920 w 21921"/>
                            <a:gd name="connsiteY2" fmla="*/ 259916 h 259916"/>
                            <a:gd name="connsiteX3" fmla="*/ 0 w 21921"/>
                            <a:gd name="connsiteY3" fmla="*/ 253652 h 2599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1921" h="259916">
                              <a:moveTo>
                                <a:pt x="0" y="253652"/>
                              </a:moveTo>
                              <a:lnTo>
                                <a:pt x="21921" y="0"/>
                              </a:lnTo>
                              <a:cubicBezTo>
                                <a:pt x="21921" y="86639"/>
                                <a:pt x="21920" y="173277"/>
                                <a:pt x="21920" y="259916"/>
                              </a:cubicBezTo>
                              <a:lnTo>
                                <a:pt x="0" y="253652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561" name="Isosceles Triangle 7"/>
                        <p:cNvSpPr/>
                        <p:nvPr/>
                      </p:nvSpPr>
                      <p:spPr>
                        <a:xfrm>
                          <a:off x="5056543" y="2473890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562" name="Isosceles Triangle 7"/>
                        <p:cNvSpPr/>
                        <p:nvPr/>
                      </p:nvSpPr>
                      <p:spPr>
                        <a:xfrm flipH="1">
                          <a:off x="5127524" y="2469715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</p:grpSp>
                <p:grpSp>
                  <p:nvGrpSpPr>
                    <p:cNvPr id="2539" name="Group 2538"/>
                    <p:cNvGrpSpPr/>
                    <p:nvPr/>
                  </p:nvGrpSpPr>
                  <p:grpSpPr>
                    <a:xfrm>
                      <a:off x="3400814" y="1758505"/>
                      <a:ext cx="210433" cy="165706"/>
                      <a:chOff x="4884728" y="2464496"/>
                      <a:chExt cx="498954" cy="392902"/>
                    </a:xfrm>
                  </p:grpSpPr>
                  <p:grpSp>
                    <p:nvGrpSpPr>
                      <p:cNvPr id="2540" name="Group 2539"/>
                      <p:cNvGrpSpPr/>
                      <p:nvPr/>
                    </p:nvGrpSpPr>
                    <p:grpSpPr>
                      <a:xfrm rot="20112305">
                        <a:off x="4997045" y="2464496"/>
                        <a:ext cx="134450" cy="263047"/>
                        <a:chOff x="5056543" y="2436312"/>
                        <a:chExt cx="134450" cy="263047"/>
                      </a:xfrm>
                    </p:grpSpPr>
                    <p:sp>
                      <p:nvSpPr>
                        <p:cNvPr id="2553" name="Isosceles Triangle 7"/>
                        <p:cNvSpPr/>
                        <p:nvPr/>
                      </p:nvSpPr>
                      <p:spPr>
                        <a:xfrm>
                          <a:off x="5107487" y="2436312"/>
                          <a:ext cx="21921" cy="259916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0 w 21921"/>
                            <a:gd name="connsiteY0" fmla="*/ 253652 h 259916"/>
                            <a:gd name="connsiteX1" fmla="*/ 21921 w 21921"/>
                            <a:gd name="connsiteY1" fmla="*/ 0 h 259916"/>
                            <a:gd name="connsiteX2" fmla="*/ 21920 w 21921"/>
                            <a:gd name="connsiteY2" fmla="*/ 259916 h 259916"/>
                            <a:gd name="connsiteX3" fmla="*/ 0 w 21921"/>
                            <a:gd name="connsiteY3" fmla="*/ 253652 h 2599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1921" h="259916">
                              <a:moveTo>
                                <a:pt x="0" y="253652"/>
                              </a:moveTo>
                              <a:lnTo>
                                <a:pt x="21921" y="0"/>
                              </a:lnTo>
                              <a:cubicBezTo>
                                <a:pt x="21921" y="86639"/>
                                <a:pt x="21920" y="173277"/>
                                <a:pt x="21920" y="259916"/>
                              </a:cubicBezTo>
                              <a:lnTo>
                                <a:pt x="0" y="253652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554" name="Isosceles Triangle 7"/>
                        <p:cNvSpPr/>
                        <p:nvPr/>
                      </p:nvSpPr>
                      <p:spPr>
                        <a:xfrm>
                          <a:off x="5056543" y="2473890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555" name="Isosceles Triangle 7"/>
                        <p:cNvSpPr/>
                        <p:nvPr/>
                      </p:nvSpPr>
                      <p:spPr>
                        <a:xfrm flipH="1">
                          <a:off x="5127524" y="2469715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grpSp>
                    <p:nvGrpSpPr>
                      <p:cNvPr id="2541" name="Group 2540"/>
                      <p:cNvGrpSpPr/>
                      <p:nvPr/>
                    </p:nvGrpSpPr>
                    <p:grpSpPr>
                      <a:xfrm rot="3807251">
                        <a:off x="5184934" y="2530256"/>
                        <a:ext cx="134450" cy="263047"/>
                        <a:chOff x="5056543" y="2436312"/>
                        <a:chExt cx="134450" cy="263047"/>
                      </a:xfrm>
                    </p:grpSpPr>
                    <p:sp>
                      <p:nvSpPr>
                        <p:cNvPr id="2550" name="Isosceles Triangle 7"/>
                        <p:cNvSpPr/>
                        <p:nvPr/>
                      </p:nvSpPr>
                      <p:spPr>
                        <a:xfrm>
                          <a:off x="5107487" y="2436312"/>
                          <a:ext cx="21921" cy="259916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0 w 21921"/>
                            <a:gd name="connsiteY0" fmla="*/ 253652 h 259916"/>
                            <a:gd name="connsiteX1" fmla="*/ 21921 w 21921"/>
                            <a:gd name="connsiteY1" fmla="*/ 0 h 259916"/>
                            <a:gd name="connsiteX2" fmla="*/ 21920 w 21921"/>
                            <a:gd name="connsiteY2" fmla="*/ 259916 h 259916"/>
                            <a:gd name="connsiteX3" fmla="*/ 0 w 21921"/>
                            <a:gd name="connsiteY3" fmla="*/ 253652 h 2599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1921" h="259916">
                              <a:moveTo>
                                <a:pt x="0" y="253652"/>
                              </a:moveTo>
                              <a:lnTo>
                                <a:pt x="21921" y="0"/>
                              </a:lnTo>
                              <a:cubicBezTo>
                                <a:pt x="21921" y="86639"/>
                                <a:pt x="21920" y="173277"/>
                                <a:pt x="21920" y="259916"/>
                              </a:cubicBezTo>
                              <a:lnTo>
                                <a:pt x="0" y="253652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551" name="Isosceles Triangle 7"/>
                        <p:cNvSpPr/>
                        <p:nvPr/>
                      </p:nvSpPr>
                      <p:spPr>
                        <a:xfrm>
                          <a:off x="5056543" y="2473890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552" name="Isosceles Triangle 7"/>
                        <p:cNvSpPr/>
                        <p:nvPr/>
                      </p:nvSpPr>
                      <p:spPr>
                        <a:xfrm flipH="1">
                          <a:off x="5127524" y="2469715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grpSp>
                    <p:nvGrpSpPr>
                      <p:cNvPr id="2542" name="Group 2541"/>
                      <p:cNvGrpSpPr/>
                      <p:nvPr/>
                    </p:nvGrpSpPr>
                    <p:grpSpPr>
                      <a:xfrm rot="6566700">
                        <a:off x="5166145" y="2658649"/>
                        <a:ext cx="134450" cy="263047"/>
                        <a:chOff x="5056543" y="2436312"/>
                        <a:chExt cx="134450" cy="263047"/>
                      </a:xfrm>
                    </p:grpSpPr>
                    <p:sp>
                      <p:nvSpPr>
                        <p:cNvPr id="2547" name="Isosceles Triangle 7"/>
                        <p:cNvSpPr/>
                        <p:nvPr/>
                      </p:nvSpPr>
                      <p:spPr>
                        <a:xfrm>
                          <a:off x="5107487" y="2436312"/>
                          <a:ext cx="21921" cy="259916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0 w 21921"/>
                            <a:gd name="connsiteY0" fmla="*/ 253652 h 259916"/>
                            <a:gd name="connsiteX1" fmla="*/ 21921 w 21921"/>
                            <a:gd name="connsiteY1" fmla="*/ 0 h 259916"/>
                            <a:gd name="connsiteX2" fmla="*/ 21920 w 21921"/>
                            <a:gd name="connsiteY2" fmla="*/ 259916 h 259916"/>
                            <a:gd name="connsiteX3" fmla="*/ 0 w 21921"/>
                            <a:gd name="connsiteY3" fmla="*/ 253652 h 2599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1921" h="259916">
                              <a:moveTo>
                                <a:pt x="0" y="253652"/>
                              </a:moveTo>
                              <a:lnTo>
                                <a:pt x="21921" y="0"/>
                              </a:lnTo>
                              <a:cubicBezTo>
                                <a:pt x="21921" y="86639"/>
                                <a:pt x="21920" y="173277"/>
                                <a:pt x="21920" y="259916"/>
                              </a:cubicBezTo>
                              <a:lnTo>
                                <a:pt x="0" y="253652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548" name="Isosceles Triangle 7"/>
                        <p:cNvSpPr/>
                        <p:nvPr/>
                      </p:nvSpPr>
                      <p:spPr>
                        <a:xfrm>
                          <a:off x="5056543" y="2473890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549" name="Isosceles Triangle 7"/>
                        <p:cNvSpPr/>
                        <p:nvPr/>
                      </p:nvSpPr>
                      <p:spPr>
                        <a:xfrm flipH="1">
                          <a:off x="5127524" y="2469715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grpSp>
                    <p:nvGrpSpPr>
                      <p:cNvPr id="2543" name="Group 2542"/>
                      <p:cNvGrpSpPr/>
                      <p:nvPr/>
                    </p:nvGrpSpPr>
                    <p:grpSpPr>
                      <a:xfrm rot="15079742">
                        <a:off x="4949027" y="2645080"/>
                        <a:ext cx="134450" cy="263047"/>
                        <a:chOff x="5056543" y="2436312"/>
                        <a:chExt cx="134450" cy="263047"/>
                      </a:xfrm>
                    </p:grpSpPr>
                    <p:sp>
                      <p:nvSpPr>
                        <p:cNvPr id="2544" name="Isosceles Triangle 7"/>
                        <p:cNvSpPr/>
                        <p:nvPr/>
                      </p:nvSpPr>
                      <p:spPr>
                        <a:xfrm>
                          <a:off x="5107487" y="2436312"/>
                          <a:ext cx="21921" cy="259916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0 w 21921"/>
                            <a:gd name="connsiteY0" fmla="*/ 253652 h 259916"/>
                            <a:gd name="connsiteX1" fmla="*/ 21921 w 21921"/>
                            <a:gd name="connsiteY1" fmla="*/ 0 h 259916"/>
                            <a:gd name="connsiteX2" fmla="*/ 21920 w 21921"/>
                            <a:gd name="connsiteY2" fmla="*/ 259916 h 259916"/>
                            <a:gd name="connsiteX3" fmla="*/ 0 w 21921"/>
                            <a:gd name="connsiteY3" fmla="*/ 253652 h 2599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1921" h="259916">
                              <a:moveTo>
                                <a:pt x="0" y="253652"/>
                              </a:moveTo>
                              <a:lnTo>
                                <a:pt x="21921" y="0"/>
                              </a:lnTo>
                              <a:cubicBezTo>
                                <a:pt x="21921" y="86639"/>
                                <a:pt x="21920" y="173277"/>
                                <a:pt x="21920" y="259916"/>
                              </a:cubicBezTo>
                              <a:lnTo>
                                <a:pt x="0" y="253652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545" name="Isosceles Triangle 7"/>
                        <p:cNvSpPr/>
                        <p:nvPr/>
                      </p:nvSpPr>
                      <p:spPr>
                        <a:xfrm>
                          <a:off x="5056543" y="2473890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546" name="Isosceles Triangle 7"/>
                        <p:cNvSpPr/>
                        <p:nvPr/>
                      </p:nvSpPr>
                      <p:spPr>
                        <a:xfrm flipH="1">
                          <a:off x="5127524" y="2469715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</p:grpSp>
              </p:grpSp>
              <p:grpSp>
                <p:nvGrpSpPr>
                  <p:cNvPr id="2123" name="Group 2122"/>
                  <p:cNvGrpSpPr/>
                  <p:nvPr/>
                </p:nvGrpSpPr>
                <p:grpSpPr>
                  <a:xfrm>
                    <a:off x="2918563" y="3130104"/>
                    <a:ext cx="210433" cy="165706"/>
                    <a:chOff x="4884728" y="2464496"/>
                    <a:chExt cx="498954" cy="392902"/>
                  </a:xfrm>
                </p:grpSpPr>
                <p:grpSp>
                  <p:nvGrpSpPr>
                    <p:cNvPr id="2515" name="Group 2514"/>
                    <p:cNvGrpSpPr/>
                    <p:nvPr/>
                  </p:nvGrpSpPr>
                  <p:grpSpPr>
                    <a:xfrm rot="20112305">
                      <a:off x="4997045" y="246449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2528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529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530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2516" name="Group 2515"/>
                    <p:cNvGrpSpPr/>
                    <p:nvPr/>
                  </p:nvGrpSpPr>
                  <p:grpSpPr>
                    <a:xfrm rot="3807251">
                      <a:off x="5184934" y="253025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2525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526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527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2517" name="Group 2516"/>
                    <p:cNvGrpSpPr/>
                    <p:nvPr/>
                  </p:nvGrpSpPr>
                  <p:grpSpPr>
                    <a:xfrm rot="6566700">
                      <a:off x="5166145" y="2658649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2522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523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524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2518" name="Group 2517"/>
                    <p:cNvGrpSpPr/>
                    <p:nvPr/>
                  </p:nvGrpSpPr>
                  <p:grpSpPr>
                    <a:xfrm rot="15079742">
                      <a:off x="4949027" y="2645080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2519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520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521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  <p:grpSp>
                <p:nvGrpSpPr>
                  <p:cNvPr id="2124" name="Group 2123"/>
                  <p:cNvGrpSpPr/>
                  <p:nvPr/>
                </p:nvGrpSpPr>
                <p:grpSpPr>
                  <a:xfrm>
                    <a:off x="2956140" y="1905686"/>
                    <a:ext cx="210433" cy="165706"/>
                    <a:chOff x="4884728" y="2464496"/>
                    <a:chExt cx="498954" cy="392902"/>
                  </a:xfrm>
                </p:grpSpPr>
                <p:grpSp>
                  <p:nvGrpSpPr>
                    <p:cNvPr id="2499" name="Group 2498"/>
                    <p:cNvGrpSpPr/>
                    <p:nvPr/>
                  </p:nvGrpSpPr>
                  <p:grpSpPr>
                    <a:xfrm rot="20112305">
                      <a:off x="4997045" y="246449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2512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513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514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2500" name="Group 2499"/>
                    <p:cNvGrpSpPr/>
                    <p:nvPr/>
                  </p:nvGrpSpPr>
                  <p:grpSpPr>
                    <a:xfrm rot="3807251">
                      <a:off x="5184934" y="253025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2509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510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511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2501" name="Group 2500"/>
                    <p:cNvGrpSpPr/>
                    <p:nvPr/>
                  </p:nvGrpSpPr>
                  <p:grpSpPr>
                    <a:xfrm rot="6566700">
                      <a:off x="5166145" y="2658649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2506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507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508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2502" name="Group 2501"/>
                    <p:cNvGrpSpPr/>
                    <p:nvPr/>
                  </p:nvGrpSpPr>
                  <p:grpSpPr>
                    <a:xfrm rot="15079742">
                      <a:off x="4949027" y="2645080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2503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504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505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  <p:grpSp>
                <p:nvGrpSpPr>
                  <p:cNvPr id="2125" name="Group 2124"/>
                  <p:cNvGrpSpPr/>
                  <p:nvPr/>
                </p:nvGrpSpPr>
                <p:grpSpPr>
                  <a:xfrm>
                    <a:off x="2896641" y="2074788"/>
                    <a:ext cx="210433" cy="165706"/>
                    <a:chOff x="4884728" y="2464496"/>
                    <a:chExt cx="498954" cy="392902"/>
                  </a:xfrm>
                </p:grpSpPr>
                <p:grpSp>
                  <p:nvGrpSpPr>
                    <p:cNvPr id="2483" name="Group 2482"/>
                    <p:cNvGrpSpPr/>
                    <p:nvPr/>
                  </p:nvGrpSpPr>
                  <p:grpSpPr>
                    <a:xfrm rot="20112305">
                      <a:off x="4997045" y="246449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2496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497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498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2484" name="Group 2483"/>
                    <p:cNvGrpSpPr/>
                    <p:nvPr/>
                  </p:nvGrpSpPr>
                  <p:grpSpPr>
                    <a:xfrm rot="3807251">
                      <a:off x="5184934" y="253025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2493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494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495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2485" name="Group 2484"/>
                    <p:cNvGrpSpPr/>
                    <p:nvPr/>
                  </p:nvGrpSpPr>
                  <p:grpSpPr>
                    <a:xfrm rot="6566700">
                      <a:off x="5166145" y="2658649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2490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491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492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2486" name="Group 2485"/>
                    <p:cNvGrpSpPr/>
                    <p:nvPr/>
                  </p:nvGrpSpPr>
                  <p:grpSpPr>
                    <a:xfrm rot="15079742">
                      <a:off x="4949027" y="2645080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2487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488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489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  <p:grpSp>
                <p:nvGrpSpPr>
                  <p:cNvPr id="2126" name="Group 2125"/>
                  <p:cNvGrpSpPr/>
                  <p:nvPr/>
                </p:nvGrpSpPr>
                <p:grpSpPr>
                  <a:xfrm>
                    <a:off x="2849668" y="2253284"/>
                    <a:ext cx="210433" cy="165706"/>
                    <a:chOff x="4884728" y="2464496"/>
                    <a:chExt cx="498954" cy="392902"/>
                  </a:xfrm>
                </p:grpSpPr>
                <p:grpSp>
                  <p:nvGrpSpPr>
                    <p:cNvPr id="2467" name="Group 2466"/>
                    <p:cNvGrpSpPr/>
                    <p:nvPr/>
                  </p:nvGrpSpPr>
                  <p:grpSpPr>
                    <a:xfrm rot="20112305">
                      <a:off x="4997045" y="246449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2480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481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482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2468" name="Group 2467"/>
                    <p:cNvGrpSpPr/>
                    <p:nvPr/>
                  </p:nvGrpSpPr>
                  <p:grpSpPr>
                    <a:xfrm rot="3807251">
                      <a:off x="5184934" y="253025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2477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478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479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2469" name="Group 2468"/>
                    <p:cNvGrpSpPr/>
                    <p:nvPr/>
                  </p:nvGrpSpPr>
                  <p:grpSpPr>
                    <a:xfrm rot="6566700">
                      <a:off x="5166145" y="2658649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2474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475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476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2470" name="Group 2469"/>
                    <p:cNvGrpSpPr/>
                    <p:nvPr/>
                  </p:nvGrpSpPr>
                  <p:grpSpPr>
                    <a:xfrm rot="15079742">
                      <a:off x="4949027" y="2645080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2471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472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473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  <p:grpSp>
                <p:nvGrpSpPr>
                  <p:cNvPr id="2127" name="Group 2126"/>
                  <p:cNvGrpSpPr/>
                  <p:nvPr/>
                </p:nvGrpSpPr>
                <p:grpSpPr>
                  <a:xfrm>
                    <a:off x="2824616" y="2463095"/>
                    <a:ext cx="210433" cy="165706"/>
                    <a:chOff x="4884728" y="2464496"/>
                    <a:chExt cx="498954" cy="392902"/>
                  </a:xfrm>
                </p:grpSpPr>
                <p:grpSp>
                  <p:nvGrpSpPr>
                    <p:cNvPr id="2451" name="Group 2450"/>
                    <p:cNvGrpSpPr/>
                    <p:nvPr/>
                  </p:nvGrpSpPr>
                  <p:grpSpPr>
                    <a:xfrm rot="20112305">
                      <a:off x="4997045" y="246449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2464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465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466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2452" name="Group 2451"/>
                    <p:cNvGrpSpPr/>
                    <p:nvPr/>
                  </p:nvGrpSpPr>
                  <p:grpSpPr>
                    <a:xfrm rot="3807251">
                      <a:off x="5184934" y="253025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2461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462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463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2453" name="Group 2452"/>
                    <p:cNvGrpSpPr/>
                    <p:nvPr/>
                  </p:nvGrpSpPr>
                  <p:grpSpPr>
                    <a:xfrm rot="6566700">
                      <a:off x="5166145" y="2658649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2458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459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460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2454" name="Group 2453"/>
                    <p:cNvGrpSpPr/>
                    <p:nvPr/>
                  </p:nvGrpSpPr>
                  <p:grpSpPr>
                    <a:xfrm rot="15079742">
                      <a:off x="4949027" y="2645080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2455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456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457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  <p:grpSp>
                <p:nvGrpSpPr>
                  <p:cNvPr id="2128" name="Group 2127"/>
                  <p:cNvGrpSpPr/>
                  <p:nvPr/>
                </p:nvGrpSpPr>
                <p:grpSpPr>
                  <a:xfrm>
                    <a:off x="2815222" y="2666643"/>
                    <a:ext cx="210433" cy="165706"/>
                    <a:chOff x="4884728" y="2464496"/>
                    <a:chExt cx="498954" cy="392902"/>
                  </a:xfrm>
                </p:grpSpPr>
                <p:grpSp>
                  <p:nvGrpSpPr>
                    <p:cNvPr id="2435" name="Group 2434"/>
                    <p:cNvGrpSpPr/>
                    <p:nvPr/>
                  </p:nvGrpSpPr>
                  <p:grpSpPr>
                    <a:xfrm rot="20112305">
                      <a:off x="4997045" y="246449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2448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449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450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2436" name="Group 2435"/>
                    <p:cNvGrpSpPr/>
                    <p:nvPr/>
                  </p:nvGrpSpPr>
                  <p:grpSpPr>
                    <a:xfrm rot="3807251">
                      <a:off x="5184934" y="253025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2445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446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447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2437" name="Group 2436"/>
                    <p:cNvGrpSpPr/>
                    <p:nvPr/>
                  </p:nvGrpSpPr>
                  <p:grpSpPr>
                    <a:xfrm rot="6566700">
                      <a:off x="5166145" y="2658649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2442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443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444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2438" name="Group 2437"/>
                    <p:cNvGrpSpPr/>
                    <p:nvPr/>
                  </p:nvGrpSpPr>
                  <p:grpSpPr>
                    <a:xfrm rot="15079742">
                      <a:off x="4949027" y="2645080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2439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440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441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  <p:grpSp>
                <p:nvGrpSpPr>
                  <p:cNvPr id="2129" name="Group 2128"/>
                  <p:cNvGrpSpPr/>
                  <p:nvPr/>
                </p:nvGrpSpPr>
                <p:grpSpPr>
                  <a:xfrm>
                    <a:off x="2846537" y="2904638"/>
                    <a:ext cx="210433" cy="165706"/>
                    <a:chOff x="4884728" y="2464496"/>
                    <a:chExt cx="498954" cy="392902"/>
                  </a:xfrm>
                </p:grpSpPr>
                <p:grpSp>
                  <p:nvGrpSpPr>
                    <p:cNvPr id="2419" name="Group 2418"/>
                    <p:cNvGrpSpPr/>
                    <p:nvPr/>
                  </p:nvGrpSpPr>
                  <p:grpSpPr>
                    <a:xfrm rot="20112305">
                      <a:off x="4997045" y="246449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2432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433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434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2420" name="Group 2419"/>
                    <p:cNvGrpSpPr/>
                    <p:nvPr/>
                  </p:nvGrpSpPr>
                  <p:grpSpPr>
                    <a:xfrm rot="3807251">
                      <a:off x="5184934" y="253025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2429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430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431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2421" name="Group 2420"/>
                    <p:cNvGrpSpPr/>
                    <p:nvPr/>
                  </p:nvGrpSpPr>
                  <p:grpSpPr>
                    <a:xfrm rot="6566700">
                      <a:off x="5166145" y="2658649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2426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427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428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2422" name="Group 2421"/>
                    <p:cNvGrpSpPr/>
                    <p:nvPr/>
                  </p:nvGrpSpPr>
                  <p:grpSpPr>
                    <a:xfrm rot="15079742">
                      <a:off x="4949027" y="2645080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2423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424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425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  <p:grpSp>
                <p:nvGrpSpPr>
                  <p:cNvPr id="2130" name="Group 2129"/>
                  <p:cNvGrpSpPr/>
                  <p:nvPr/>
                </p:nvGrpSpPr>
                <p:grpSpPr>
                  <a:xfrm>
                    <a:off x="2588817" y="2108886"/>
                    <a:ext cx="210433" cy="165706"/>
                    <a:chOff x="4884728" y="2464496"/>
                    <a:chExt cx="498954" cy="392902"/>
                  </a:xfrm>
                </p:grpSpPr>
                <p:grpSp>
                  <p:nvGrpSpPr>
                    <p:cNvPr id="2403" name="Group 2402"/>
                    <p:cNvGrpSpPr/>
                    <p:nvPr/>
                  </p:nvGrpSpPr>
                  <p:grpSpPr>
                    <a:xfrm rot="20112305">
                      <a:off x="4997045" y="246449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2416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417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418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2404" name="Group 2403"/>
                    <p:cNvGrpSpPr/>
                    <p:nvPr/>
                  </p:nvGrpSpPr>
                  <p:grpSpPr>
                    <a:xfrm rot="3807251">
                      <a:off x="5184934" y="253025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2413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414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415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2405" name="Group 2404"/>
                    <p:cNvGrpSpPr/>
                    <p:nvPr/>
                  </p:nvGrpSpPr>
                  <p:grpSpPr>
                    <a:xfrm rot="6566700">
                      <a:off x="5166145" y="2658649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2410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411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412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2406" name="Group 2405"/>
                    <p:cNvGrpSpPr/>
                    <p:nvPr/>
                  </p:nvGrpSpPr>
                  <p:grpSpPr>
                    <a:xfrm rot="15079742">
                      <a:off x="4949027" y="2645080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2407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408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409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  <p:grpSp>
                <p:nvGrpSpPr>
                  <p:cNvPr id="2131" name="Group 2130"/>
                  <p:cNvGrpSpPr/>
                  <p:nvPr/>
                </p:nvGrpSpPr>
                <p:grpSpPr>
                  <a:xfrm>
                    <a:off x="2522387" y="2288639"/>
                    <a:ext cx="210433" cy="165706"/>
                    <a:chOff x="4884728" y="2464496"/>
                    <a:chExt cx="498954" cy="392902"/>
                  </a:xfrm>
                </p:grpSpPr>
                <p:grpSp>
                  <p:nvGrpSpPr>
                    <p:cNvPr id="2387" name="Group 2386"/>
                    <p:cNvGrpSpPr/>
                    <p:nvPr/>
                  </p:nvGrpSpPr>
                  <p:grpSpPr>
                    <a:xfrm rot="20112305">
                      <a:off x="4997045" y="246449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2400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401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402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2388" name="Group 2387"/>
                    <p:cNvGrpSpPr/>
                    <p:nvPr/>
                  </p:nvGrpSpPr>
                  <p:grpSpPr>
                    <a:xfrm rot="3807251">
                      <a:off x="5184934" y="253025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2397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398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399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2389" name="Group 2388"/>
                    <p:cNvGrpSpPr/>
                    <p:nvPr/>
                  </p:nvGrpSpPr>
                  <p:grpSpPr>
                    <a:xfrm rot="6566700">
                      <a:off x="5166145" y="2658649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2394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395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396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2390" name="Group 2389"/>
                    <p:cNvGrpSpPr/>
                    <p:nvPr/>
                  </p:nvGrpSpPr>
                  <p:grpSpPr>
                    <a:xfrm rot="15079742">
                      <a:off x="4949027" y="2645080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2391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392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393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  <p:grpSp>
                <p:nvGrpSpPr>
                  <p:cNvPr id="2132" name="Group 2131"/>
                  <p:cNvGrpSpPr/>
                  <p:nvPr/>
                </p:nvGrpSpPr>
                <p:grpSpPr>
                  <a:xfrm>
                    <a:off x="2475494" y="2507470"/>
                    <a:ext cx="210433" cy="165706"/>
                    <a:chOff x="4884728" y="2464496"/>
                    <a:chExt cx="498954" cy="392902"/>
                  </a:xfrm>
                </p:grpSpPr>
                <p:grpSp>
                  <p:nvGrpSpPr>
                    <p:cNvPr id="2371" name="Group 2370"/>
                    <p:cNvGrpSpPr/>
                    <p:nvPr/>
                  </p:nvGrpSpPr>
                  <p:grpSpPr>
                    <a:xfrm rot="20112305">
                      <a:off x="4997045" y="246449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2384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385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386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2372" name="Group 2371"/>
                    <p:cNvGrpSpPr/>
                    <p:nvPr/>
                  </p:nvGrpSpPr>
                  <p:grpSpPr>
                    <a:xfrm rot="3807251">
                      <a:off x="5184934" y="253025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2381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382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383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2373" name="Group 2372"/>
                    <p:cNvGrpSpPr/>
                    <p:nvPr/>
                  </p:nvGrpSpPr>
                  <p:grpSpPr>
                    <a:xfrm rot="6566700">
                      <a:off x="5166145" y="2658649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2378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379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380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2374" name="Group 2373"/>
                    <p:cNvGrpSpPr/>
                    <p:nvPr/>
                  </p:nvGrpSpPr>
                  <p:grpSpPr>
                    <a:xfrm rot="15079742">
                      <a:off x="4949027" y="2645080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2375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376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377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  <p:grpSp>
                <p:nvGrpSpPr>
                  <p:cNvPr id="2133" name="Group 2132"/>
                  <p:cNvGrpSpPr/>
                  <p:nvPr/>
                </p:nvGrpSpPr>
                <p:grpSpPr>
                  <a:xfrm>
                    <a:off x="2506756" y="2796639"/>
                    <a:ext cx="210433" cy="165706"/>
                    <a:chOff x="4884728" y="2464496"/>
                    <a:chExt cx="498954" cy="392902"/>
                  </a:xfrm>
                </p:grpSpPr>
                <p:grpSp>
                  <p:nvGrpSpPr>
                    <p:cNvPr id="2355" name="Group 2354"/>
                    <p:cNvGrpSpPr/>
                    <p:nvPr/>
                  </p:nvGrpSpPr>
                  <p:grpSpPr>
                    <a:xfrm rot="20112305">
                      <a:off x="4997045" y="246449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2368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369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370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2356" name="Group 2355"/>
                    <p:cNvGrpSpPr/>
                    <p:nvPr/>
                  </p:nvGrpSpPr>
                  <p:grpSpPr>
                    <a:xfrm rot="3807251">
                      <a:off x="5184934" y="253025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2365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366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367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2357" name="Group 2356"/>
                    <p:cNvGrpSpPr/>
                    <p:nvPr/>
                  </p:nvGrpSpPr>
                  <p:grpSpPr>
                    <a:xfrm rot="6566700">
                      <a:off x="5166145" y="2658649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2362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363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364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2358" name="Group 2357"/>
                    <p:cNvGrpSpPr/>
                    <p:nvPr/>
                  </p:nvGrpSpPr>
                  <p:grpSpPr>
                    <a:xfrm rot="15079742">
                      <a:off x="4949027" y="2645080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2359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360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361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  <p:grpSp>
                <p:nvGrpSpPr>
                  <p:cNvPr id="2134" name="Group 2133"/>
                  <p:cNvGrpSpPr/>
                  <p:nvPr/>
                </p:nvGrpSpPr>
                <p:grpSpPr>
                  <a:xfrm>
                    <a:off x="2620079" y="3031101"/>
                    <a:ext cx="210433" cy="165706"/>
                    <a:chOff x="4884728" y="2464496"/>
                    <a:chExt cx="498954" cy="392902"/>
                  </a:xfrm>
                </p:grpSpPr>
                <p:grpSp>
                  <p:nvGrpSpPr>
                    <p:cNvPr id="2339" name="Group 2338"/>
                    <p:cNvGrpSpPr/>
                    <p:nvPr/>
                  </p:nvGrpSpPr>
                  <p:grpSpPr>
                    <a:xfrm rot="20112305">
                      <a:off x="4997045" y="246449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2352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353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354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2340" name="Group 2339"/>
                    <p:cNvGrpSpPr/>
                    <p:nvPr/>
                  </p:nvGrpSpPr>
                  <p:grpSpPr>
                    <a:xfrm rot="3807251">
                      <a:off x="5184934" y="253025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2349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350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351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2341" name="Group 2340"/>
                    <p:cNvGrpSpPr/>
                    <p:nvPr/>
                  </p:nvGrpSpPr>
                  <p:grpSpPr>
                    <a:xfrm rot="6566700">
                      <a:off x="5166145" y="2658649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2346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347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348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2342" name="Group 2341"/>
                    <p:cNvGrpSpPr/>
                    <p:nvPr/>
                  </p:nvGrpSpPr>
                  <p:grpSpPr>
                    <a:xfrm rot="15079742">
                      <a:off x="4949027" y="2645080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2343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344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345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  <p:grpSp>
                <p:nvGrpSpPr>
                  <p:cNvPr id="2135" name="Group 2134"/>
                  <p:cNvGrpSpPr/>
                  <p:nvPr/>
                </p:nvGrpSpPr>
                <p:grpSpPr>
                  <a:xfrm>
                    <a:off x="2780294" y="3263294"/>
                    <a:ext cx="210433" cy="165706"/>
                    <a:chOff x="4884728" y="2464496"/>
                    <a:chExt cx="498954" cy="392902"/>
                  </a:xfrm>
                </p:grpSpPr>
                <p:grpSp>
                  <p:nvGrpSpPr>
                    <p:cNvPr id="2323" name="Group 2322"/>
                    <p:cNvGrpSpPr/>
                    <p:nvPr/>
                  </p:nvGrpSpPr>
                  <p:grpSpPr>
                    <a:xfrm rot="20112305">
                      <a:off x="4997045" y="246449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2336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337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338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2324" name="Group 2323"/>
                    <p:cNvGrpSpPr/>
                    <p:nvPr/>
                  </p:nvGrpSpPr>
                  <p:grpSpPr>
                    <a:xfrm rot="3807251">
                      <a:off x="5184934" y="253025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2333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334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335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2325" name="Group 2324"/>
                    <p:cNvGrpSpPr/>
                    <p:nvPr/>
                  </p:nvGrpSpPr>
                  <p:grpSpPr>
                    <a:xfrm rot="6566700">
                      <a:off x="5166145" y="2658649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2330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331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332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2326" name="Group 2325"/>
                    <p:cNvGrpSpPr/>
                    <p:nvPr/>
                  </p:nvGrpSpPr>
                  <p:grpSpPr>
                    <a:xfrm rot="15079742">
                      <a:off x="4949027" y="2645080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2327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328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329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  <p:grpSp>
                <p:nvGrpSpPr>
                  <p:cNvPr id="2136" name="Group 2135"/>
                  <p:cNvGrpSpPr/>
                  <p:nvPr/>
                </p:nvGrpSpPr>
                <p:grpSpPr>
                  <a:xfrm>
                    <a:off x="2737310" y="1934679"/>
                    <a:ext cx="210433" cy="165706"/>
                    <a:chOff x="4884728" y="2464496"/>
                    <a:chExt cx="498954" cy="392902"/>
                  </a:xfrm>
                </p:grpSpPr>
                <p:grpSp>
                  <p:nvGrpSpPr>
                    <p:cNvPr id="2307" name="Group 2306"/>
                    <p:cNvGrpSpPr/>
                    <p:nvPr/>
                  </p:nvGrpSpPr>
                  <p:grpSpPr>
                    <a:xfrm rot="20112305">
                      <a:off x="4997045" y="246449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2320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321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322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2308" name="Group 2307"/>
                    <p:cNvGrpSpPr/>
                    <p:nvPr/>
                  </p:nvGrpSpPr>
                  <p:grpSpPr>
                    <a:xfrm rot="3807251">
                      <a:off x="5184934" y="253025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2317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318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319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2309" name="Group 2308"/>
                    <p:cNvGrpSpPr/>
                    <p:nvPr/>
                  </p:nvGrpSpPr>
                  <p:grpSpPr>
                    <a:xfrm rot="6566700">
                      <a:off x="5166145" y="2658649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2314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315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316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2310" name="Group 2309"/>
                    <p:cNvGrpSpPr/>
                    <p:nvPr/>
                  </p:nvGrpSpPr>
                  <p:grpSpPr>
                    <a:xfrm rot="15079742">
                      <a:off x="4949027" y="2645080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2311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312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313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  <p:grpSp>
                <p:nvGrpSpPr>
                  <p:cNvPr id="2137" name="Group 2136"/>
                  <p:cNvGrpSpPr/>
                  <p:nvPr/>
                </p:nvGrpSpPr>
                <p:grpSpPr>
                  <a:xfrm>
                    <a:off x="2999125" y="1754925"/>
                    <a:ext cx="210433" cy="165706"/>
                    <a:chOff x="4884728" y="2464496"/>
                    <a:chExt cx="498954" cy="392902"/>
                  </a:xfrm>
                </p:grpSpPr>
                <p:grpSp>
                  <p:nvGrpSpPr>
                    <p:cNvPr id="2291" name="Group 2290"/>
                    <p:cNvGrpSpPr/>
                    <p:nvPr/>
                  </p:nvGrpSpPr>
                  <p:grpSpPr>
                    <a:xfrm rot="20112305">
                      <a:off x="4997045" y="246449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2304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305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306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2292" name="Group 2291"/>
                    <p:cNvGrpSpPr/>
                    <p:nvPr/>
                  </p:nvGrpSpPr>
                  <p:grpSpPr>
                    <a:xfrm rot="3807251">
                      <a:off x="5184934" y="253025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2301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302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303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2293" name="Group 2292"/>
                    <p:cNvGrpSpPr/>
                    <p:nvPr/>
                  </p:nvGrpSpPr>
                  <p:grpSpPr>
                    <a:xfrm rot="6566700">
                      <a:off x="5166145" y="2658649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2298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299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300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2294" name="Group 2293"/>
                    <p:cNvGrpSpPr/>
                    <p:nvPr/>
                  </p:nvGrpSpPr>
                  <p:grpSpPr>
                    <a:xfrm rot="15079742">
                      <a:off x="4949027" y="2645080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2295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296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297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  <p:grpSp>
                <p:nvGrpSpPr>
                  <p:cNvPr id="2138" name="Group 2137"/>
                  <p:cNvGrpSpPr/>
                  <p:nvPr/>
                </p:nvGrpSpPr>
                <p:grpSpPr>
                  <a:xfrm>
                    <a:off x="3374264" y="1625971"/>
                    <a:ext cx="210433" cy="165706"/>
                    <a:chOff x="4884728" y="2464496"/>
                    <a:chExt cx="498954" cy="392902"/>
                  </a:xfrm>
                </p:grpSpPr>
                <p:grpSp>
                  <p:nvGrpSpPr>
                    <p:cNvPr id="2275" name="Group 2274"/>
                    <p:cNvGrpSpPr/>
                    <p:nvPr/>
                  </p:nvGrpSpPr>
                  <p:grpSpPr>
                    <a:xfrm rot="20112305">
                      <a:off x="4997045" y="246449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2288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289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290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2276" name="Group 2275"/>
                    <p:cNvGrpSpPr/>
                    <p:nvPr/>
                  </p:nvGrpSpPr>
                  <p:grpSpPr>
                    <a:xfrm rot="3807251">
                      <a:off x="5184934" y="253025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2285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286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287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2277" name="Group 2276"/>
                    <p:cNvGrpSpPr/>
                    <p:nvPr/>
                  </p:nvGrpSpPr>
                  <p:grpSpPr>
                    <a:xfrm rot="6566700">
                      <a:off x="5166145" y="2658649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2282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283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284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2278" name="Group 2277"/>
                    <p:cNvGrpSpPr/>
                    <p:nvPr/>
                  </p:nvGrpSpPr>
                  <p:grpSpPr>
                    <a:xfrm rot="15079742">
                      <a:off x="4949027" y="2645080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2279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280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281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  <p:grpSp>
                <p:nvGrpSpPr>
                  <p:cNvPr id="2139" name="Group 2138"/>
                  <p:cNvGrpSpPr/>
                  <p:nvPr/>
                </p:nvGrpSpPr>
                <p:grpSpPr>
                  <a:xfrm>
                    <a:off x="3737679" y="1731479"/>
                    <a:ext cx="210433" cy="165706"/>
                    <a:chOff x="4884728" y="2464496"/>
                    <a:chExt cx="498954" cy="392902"/>
                  </a:xfrm>
                </p:grpSpPr>
                <p:grpSp>
                  <p:nvGrpSpPr>
                    <p:cNvPr id="2259" name="Group 2258"/>
                    <p:cNvGrpSpPr/>
                    <p:nvPr/>
                  </p:nvGrpSpPr>
                  <p:grpSpPr>
                    <a:xfrm rot="20112305">
                      <a:off x="4997045" y="246449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2272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273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274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2260" name="Group 2259"/>
                    <p:cNvGrpSpPr/>
                    <p:nvPr/>
                  </p:nvGrpSpPr>
                  <p:grpSpPr>
                    <a:xfrm rot="3807251">
                      <a:off x="5184934" y="253025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2269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270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271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2261" name="Group 2260"/>
                    <p:cNvGrpSpPr/>
                    <p:nvPr/>
                  </p:nvGrpSpPr>
                  <p:grpSpPr>
                    <a:xfrm rot="6566700">
                      <a:off x="5166145" y="2658649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2266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267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268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2262" name="Group 2261"/>
                    <p:cNvGrpSpPr/>
                    <p:nvPr/>
                  </p:nvGrpSpPr>
                  <p:grpSpPr>
                    <a:xfrm rot="15079742">
                      <a:off x="4949027" y="2645080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2263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264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265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  <p:grpSp>
                <p:nvGrpSpPr>
                  <p:cNvPr id="2140" name="Group 2139"/>
                  <p:cNvGrpSpPr/>
                  <p:nvPr/>
                </p:nvGrpSpPr>
                <p:grpSpPr>
                  <a:xfrm>
                    <a:off x="4046387" y="2016740"/>
                    <a:ext cx="210433" cy="165706"/>
                    <a:chOff x="4884728" y="2464496"/>
                    <a:chExt cx="498954" cy="392902"/>
                  </a:xfrm>
                </p:grpSpPr>
                <p:grpSp>
                  <p:nvGrpSpPr>
                    <p:cNvPr id="2243" name="Group 2242"/>
                    <p:cNvGrpSpPr/>
                    <p:nvPr/>
                  </p:nvGrpSpPr>
                  <p:grpSpPr>
                    <a:xfrm rot="20112305">
                      <a:off x="4997045" y="246449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2256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257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258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2244" name="Group 2243"/>
                    <p:cNvGrpSpPr/>
                    <p:nvPr/>
                  </p:nvGrpSpPr>
                  <p:grpSpPr>
                    <a:xfrm rot="3807251">
                      <a:off x="5184934" y="253025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2253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254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255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2245" name="Group 2244"/>
                    <p:cNvGrpSpPr/>
                    <p:nvPr/>
                  </p:nvGrpSpPr>
                  <p:grpSpPr>
                    <a:xfrm rot="6566700">
                      <a:off x="5166145" y="2658649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2250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251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252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2246" name="Group 2245"/>
                    <p:cNvGrpSpPr/>
                    <p:nvPr/>
                  </p:nvGrpSpPr>
                  <p:grpSpPr>
                    <a:xfrm rot="15079742">
                      <a:off x="4949027" y="2645080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2247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248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249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  <p:grpSp>
                <p:nvGrpSpPr>
                  <p:cNvPr id="2141" name="Group 2140"/>
                  <p:cNvGrpSpPr/>
                  <p:nvPr/>
                </p:nvGrpSpPr>
                <p:grpSpPr>
                  <a:xfrm>
                    <a:off x="4183156" y="2208217"/>
                    <a:ext cx="210433" cy="165706"/>
                    <a:chOff x="4884728" y="2464496"/>
                    <a:chExt cx="498954" cy="392902"/>
                  </a:xfrm>
                </p:grpSpPr>
                <p:grpSp>
                  <p:nvGrpSpPr>
                    <p:cNvPr id="2227" name="Group 2226"/>
                    <p:cNvGrpSpPr/>
                    <p:nvPr/>
                  </p:nvGrpSpPr>
                  <p:grpSpPr>
                    <a:xfrm rot="20112305">
                      <a:off x="4997045" y="246449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2240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241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242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2228" name="Group 2227"/>
                    <p:cNvGrpSpPr/>
                    <p:nvPr/>
                  </p:nvGrpSpPr>
                  <p:grpSpPr>
                    <a:xfrm rot="3807251">
                      <a:off x="5184934" y="253025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2237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238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239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2229" name="Group 2228"/>
                    <p:cNvGrpSpPr/>
                    <p:nvPr/>
                  </p:nvGrpSpPr>
                  <p:grpSpPr>
                    <a:xfrm rot="6566700">
                      <a:off x="5166145" y="2658649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2234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235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236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2230" name="Group 2229"/>
                    <p:cNvGrpSpPr/>
                    <p:nvPr/>
                  </p:nvGrpSpPr>
                  <p:grpSpPr>
                    <a:xfrm rot="15079742">
                      <a:off x="4949027" y="2645080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2231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232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233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  <p:grpSp>
                <p:nvGrpSpPr>
                  <p:cNvPr id="2142" name="Group 2141"/>
                  <p:cNvGrpSpPr/>
                  <p:nvPr/>
                </p:nvGrpSpPr>
                <p:grpSpPr>
                  <a:xfrm>
                    <a:off x="4237864" y="2575540"/>
                    <a:ext cx="210433" cy="165706"/>
                    <a:chOff x="4884728" y="2464496"/>
                    <a:chExt cx="498954" cy="392902"/>
                  </a:xfrm>
                </p:grpSpPr>
                <p:grpSp>
                  <p:nvGrpSpPr>
                    <p:cNvPr id="2211" name="Group 2210"/>
                    <p:cNvGrpSpPr/>
                    <p:nvPr/>
                  </p:nvGrpSpPr>
                  <p:grpSpPr>
                    <a:xfrm rot="20112305">
                      <a:off x="4997045" y="246449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2224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225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226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2212" name="Group 2211"/>
                    <p:cNvGrpSpPr/>
                    <p:nvPr/>
                  </p:nvGrpSpPr>
                  <p:grpSpPr>
                    <a:xfrm rot="3807251">
                      <a:off x="5184934" y="253025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2221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222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223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2213" name="Group 2212"/>
                    <p:cNvGrpSpPr/>
                    <p:nvPr/>
                  </p:nvGrpSpPr>
                  <p:grpSpPr>
                    <a:xfrm rot="6566700">
                      <a:off x="5166145" y="2658649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2218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219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220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2214" name="Group 2213"/>
                    <p:cNvGrpSpPr/>
                    <p:nvPr/>
                  </p:nvGrpSpPr>
                  <p:grpSpPr>
                    <a:xfrm rot="15079742">
                      <a:off x="4949027" y="2645080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2215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216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217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  <p:grpSp>
                <p:nvGrpSpPr>
                  <p:cNvPr id="2143" name="Group 2142"/>
                  <p:cNvGrpSpPr/>
                  <p:nvPr/>
                </p:nvGrpSpPr>
                <p:grpSpPr>
                  <a:xfrm>
                    <a:off x="4194879" y="2372340"/>
                    <a:ext cx="210433" cy="165706"/>
                    <a:chOff x="4884728" y="2464496"/>
                    <a:chExt cx="498954" cy="392902"/>
                  </a:xfrm>
                </p:grpSpPr>
                <p:grpSp>
                  <p:nvGrpSpPr>
                    <p:cNvPr id="2195" name="Group 2194"/>
                    <p:cNvGrpSpPr/>
                    <p:nvPr/>
                  </p:nvGrpSpPr>
                  <p:grpSpPr>
                    <a:xfrm rot="20112305">
                      <a:off x="4997045" y="246449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2208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209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210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2196" name="Group 2195"/>
                    <p:cNvGrpSpPr/>
                    <p:nvPr/>
                  </p:nvGrpSpPr>
                  <p:grpSpPr>
                    <a:xfrm rot="3807251">
                      <a:off x="5184934" y="253025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2205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206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207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2197" name="Group 2196"/>
                    <p:cNvGrpSpPr/>
                    <p:nvPr/>
                  </p:nvGrpSpPr>
                  <p:grpSpPr>
                    <a:xfrm rot="6566700">
                      <a:off x="5166145" y="2658649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2202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203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204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2198" name="Group 2197"/>
                    <p:cNvGrpSpPr/>
                    <p:nvPr/>
                  </p:nvGrpSpPr>
                  <p:grpSpPr>
                    <a:xfrm rot="15079742">
                      <a:off x="4949027" y="2645080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2199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200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201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  <p:grpSp>
                <p:nvGrpSpPr>
                  <p:cNvPr id="2144" name="Group 2143"/>
                  <p:cNvGrpSpPr/>
                  <p:nvPr/>
                </p:nvGrpSpPr>
                <p:grpSpPr>
                  <a:xfrm>
                    <a:off x="3999494" y="3200770"/>
                    <a:ext cx="210433" cy="165706"/>
                    <a:chOff x="4884728" y="2464496"/>
                    <a:chExt cx="498954" cy="392902"/>
                  </a:xfrm>
                </p:grpSpPr>
                <p:grpSp>
                  <p:nvGrpSpPr>
                    <p:cNvPr id="2179" name="Group 2178"/>
                    <p:cNvGrpSpPr/>
                    <p:nvPr/>
                  </p:nvGrpSpPr>
                  <p:grpSpPr>
                    <a:xfrm rot="20112305">
                      <a:off x="4997045" y="246449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2192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193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194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2180" name="Group 2179"/>
                    <p:cNvGrpSpPr/>
                    <p:nvPr/>
                  </p:nvGrpSpPr>
                  <p:grpSpPr>
                    <a:xfrm rot="3807251">
                      <a:off x="5184934" y="253025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2189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190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191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2181" name="Group 2180"/>
                    <p:cNvGrpSpPr/>
                    <p:nvPr/>
                  </p:nvGrpSpPr>
                  <p:grpSpPr>
                    <a:xfrm rot="6566700">
                      <a:off x="5166145" y="2658649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2186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187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188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2182" name="Group 2181"/>
                    <p:cNvGrpSpPr/>
                    <p:nvPr/>
                  </p:nvGrpSpPr>
                  <p:grpSpPr>
                    <a:xfrm rot="15079742">
                      <a:off x="4949027" y="2645080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2183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184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185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  <p:grpSp>
                <p:nvGrpSpPr>
                  <p:cNvPr id="2145" name="Group 2144"/>
                  <p:cNvGrpSpPr/>
                  <p:nvPr/>
                </p:nvGrpSpPr>
                <p:grpSpPr>
                  <a:xfrm>
                    <a:off x="4214417" y="2778739"/>
                    <a:ext cx="210433" cy="165706"/>
                    <a:chOff x="4884728" y="2464496"/>
                    <a:chExt cx="498954" cy="392902"/>
                  </a:xfrm>
                </p:grpSpPr>
                <p:grpSp>
                  <p:nvGrpSpPr>
                    <p:cNvPr id="2163" name="Group 2162"/>
                    <p:cNvGrpSpPr/>
                    <p:nvPr/>
                  </p:nvGrpSpPr>
                  <p:grpSpPr>
                    <a:xfrm rot="20112305">
                      <a:off x="4997045" y="246449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2176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177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178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2164" name="Group 2163"/>
                    <p:cNvGrpSpPr/>
                    <p:nvPr/>
                  </p:nvGrpSpPr>
                  <p:grpSpPr>
                    <a:xfrm rot="3807251">
                      <a:off x="5184934" y="253025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2173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174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175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2165" name="Group 2164"/>
                    <p:cNvGrpSpPr/>
                    <p:nvPr/>
                  </p:nvGrpSpPr>
                  <p:grpSpPr>
                    <a:xfrm rot="6566700">
                      <a:off x="5166145" y="2658649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2170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171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172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2166" name="Group 2165"/>
                    <p:cNvGrpSpPr/>
                    <p:nvPr/>
                  </p:nvGrpSpPr>
                  <p:grpSpPr>
                    <a:xfrm rot="15079742">
                      <a:off x="4949027" y="2645080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2167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168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169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  <p:grpSp>
                <p:nvGrpSpPr>
                  <p:cNvPr id="2146" name="Group 2145"/>
                  <p:cNvGrpSpPr/>
                  <p:nvPr/>
                </p:nvGrpSpPr>
                <p:grpSpPr>
                  <a:xfrm>
                    <a:off x="4128448" y="2962401"/>
                    <a:ext cx="210433" cy="165706"/>
                    <a:chOff x="4884728" y="2464496"/>
                    <a:chExt cx="498954" cy="392902"/>
                  </a:xfrm>
                </p:grpSpPr>
                <p:grpSp>
                  <p:nvGrpSpPr>
                    <p:cNvPr id="2147" name="Group 2146"/>
                    <p:cNvGrpSpPr/>
                    <p:nvPr/>
                  </p:nvGrpSpPr>
                  <p:grpSpPr>
                    <a:xfrm rot="20112305">
                      <a:off x="4997045" y="246449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2160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161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162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2148" name="Group 2147"/>
                    <p:cNvGrpSpPr/>
                    <p:nvPr/>
                  </p:nvGrpSpPr>
                  <p:grpSpPr>
                    <a:xfrm rot="3807251">
                      <a:off x="5184934" y="253025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2157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158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159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2149" name="Group 2148"/>
                    <p:cNvGrpSpPr/>
                    <p:nvPr/>
                  </p:nvGrpSpPr>
                  <p:grpSpPr>
                    <a:xfrm rot="6566700">
                      <a:off x="5166145" y="2658649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2154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155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156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2150" name="Group 2149"/>
                    <p:cNvGrpSpPr/>
                    <p:nvPr/>
                  </p:nvGrpSpPr>
                  <p:grpSpPr>
                    <a:xfrm rot="15079742">
                      <a:off x="4949027" y="2645080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2151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152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153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</p:grpSp>
            <p:grpSp>
              <p:nvGrpSpPr>
                <p:cNvPr id="1461" name="Group 1460"/>
                <p:cNvGrpSpPr/>
                <p:nvPr/>
              </p:nvGrpSpPr>
              <p:grpSpPr>
                <a:xfrm>
                  <a:off x="3536755" y="3039985"/>
                  <a:ext cx="425645" cy="389015"/>
                  <a:chOff x="2475494" y="1625971"/>
                  <a:chExt cx="1972803" cy="1803029"/>
                </a:xfrm>
              </p:grpSpPr>
              <p:sp>
                <p:nvSpPr>
                  <p:cNvPr id="1462" name="Rectangle 3"/>
                  <p:cNvSpPr/>
                  <p:nvPr/>
                </p:nvSpPr>
                <p:spPr>
                  <a:xfrm>
                    <a:off x="2571809" y="1780463"/>
                    <a:ext cx="1762223" cy="1648537"/>
                  </a:xfrm>
                  <a:custGeom>
                    <a:avLst/>
                    <a:gdLst>
                      <a:gd name="connsiteX0" fmla="*/ 0 w 1423554"/>
                      <a:gd name="connsiteY0" fmla="*/ 0 h 1309255"/>
                      <a:gd name="connsiteX1" fmla="*/ 1423554 w 1423554"/>
                      <a:gd name="connsiteY1" fmla="*/ 0 h 1309255"/>
                      <a:gd name="connsiteX2" fmla="*/ 1423554 w 1423554"/>
                      <a:gd name="connsiteY2" fmla="*/ 1309255 h 1309255"/>
                      <a:gd name="connsiteX3" fmla="*/ 0 w 1423554"/>
                      <a:gd name="connsiteY3" fmla="*/ 1309255 h 1309255"/>
                      <a:gd name="connsiteX4" fmla="*/ 0 w 1423554"/>
                      <a:gd name="connsiteY4" fmla="*/ 0 h 1309255"/>
                      <a:gd name="connsiteX0" fmla="*/ 0 w 1423554"/>
                      <a:gd name="connsiteY0" fmla="*/ 0 h 1309255"/>
                      <a:gd name="connsiteX1" fmla="*/ 1423554 w 1423554"/>
                      <a:gd name="connsiteY1" fmla="*/ 0 h 1309255"/>
                      <a:gd name="connsiteX2" fmla="*/ 1423554 w 1423554"/>
                      <a:gd name="connsiteY2" fmla="*/ 1309255 h 1309255"/>
                      <a:gd name="connsiteX3" fmla="*/ 197427 w 1423554"/>
                      <a:gd name="connsiteY3" fmla="*/ 1309255 h 1309255"/>
                      <a:gd name="connsiteX4" fmla="*/ 0 w 1423554"/>
                      <a:gd name="connsiteY4" fmla="*/ 0 h 1309255"/>
                      <a:gd name="connsiteX0" fmla="*/ 0 w 1423554"/>
                      <a:gd name="connsiteY0" fmla="*/ 0 h 1309255"/>
                      <a:gd name="connsiteX1" fmla="*/ 1423554 w 1423554"/>
                      <a:gd name="connsiteY1" fmla="*/ 0 h 1309255"/>
                      <a:gd name="connsiteX2" fmla="*/ 1184563 w 1423554"/>
                      <a:gd name="connsiteY2" fmla="*/ 1309255 h 1309255"/>
                      <a:gd name="connsiteX3" fmla="*/ 197427 w 1423554"/>
                      <a:gd name="connsiteY3" fmla="*/ 1309255 h 1309255"/>
                      <a:gd name="connsiteX4" fmla="*/ 0 w 1423554"/>
                      <a:gd name="connsiteY4" fmla="*/ 0 h 1309255"/>
                      <a:gd name="connsiteX0" fmla="*/ 0 w 1423554"/>
                      <a:gd name="connsiteY0" fmla="*/ 0 h 1309255"/>
                      <a:gd name="connsiteX1" fmla="*/ 1423554 w 1423554"/>
                      <a:gd name="connsiteY1" fmla="*/ 0 h 1309255"/>
                      <a:gd name="connsiteX2" fmla="*/ 1184563 w 1423554"/>
                      <a:gd name="connsiteY2" fmla="*/ 1309255 h 1309255"/>
                      <a:gd name="connsiteX3" fmla="*/ 197427 w 1423554"/>
                      <a:gd name="connsiteY3" fmla="*/ 1309255 h 1309255"/>
                      <a:gd name="connsiteX4" fmla="*/ 0 w 1423554"/>
                      <a:gd name="connsiteY4" fmla="*/ 0 h 1309255"/>
                      <a:gd name="connsiteX0" fmla="*/ 0 w 1423554"/>
                      <a:gd name="connsiteY0" fmla="*/ 0 h 1309255"/>
                      <a:gd name="connsiteX1" fmla="*/ 1423554 w 1423554"/>
                      <a:gd name="connsiteY1" fmla="*/ 0 h 1309255"/>
                      <a:gd name="connsiteX2" fmla="*/ 1184563 w 1423554"/>
                      <a:gd name="connsiteY2" fmla="*/ 1309255 h 1309255"/>
                      <a:gd name="connsiteX3" fmla="*/ 197427 w 1423554"/>
                      <a:gd name="connsiteY3" fmla="*/ 1309255 h 1309255"/>
                      <a:gd name="connsiteX4" fmla="*/ 0 w 1423554"/>
                      <a:gd name="connsiteY4" fmla="*/ 0 h 1309255"/>
                      <a:gd name="connsiteX0" fmla="*/ 135909 w 1559463"/>
                      <a:gd name="connsiteY0" fmla="*/ 0 h 1309255"/>
                      <a:gd name="connsiteX1" fmla="*/ 1559463 w 1559463"/>
                      <a:gd name="connsiteY1" fmla="*/ 0 h 1309255"/>
                      <a:gd name="connsiteX2" fmla="*/ 1320472 w 1559463"/>
                      <a:gd name="connsiteY2" fmla="*/ 1309255 h 1309255"/>
                      <a:gd name="connsiteX3" fmla="*/ 333336 w 1559463"/>
                      <a:gd name="connsiteY3" fmla="*/ 1309255 h 1309255"/>
                      <a:gd name="connsiteX4" fmla="*/ 135909 w 1559463"/>
                      <a:gd name="connsiteY4" fmla="*/ 0 h 1309255"/>
                      <a:gd name="connsiteX0" fmla="*/ 135909 w 1559463"/>
                      <a:gd name="connsiteY0" fmla="*/ 120072 h 1429327"/>
                      <a:gd name="connsiteX1" fmla="*/ 1559463 w 1559463"/>
                      <a:gd name="connsiteY1" fmla="*/ 120072 h 1429327"/>
                      <a:gd name="connsiteX2" fmla="*/ 1320472 w 1559463"/>
                      <a:gd name="connsiteY2" fmla="*/ 1429327 h 1429327"/>
                      <a:gd name="connsiteX3" fmla="*/ 333336 w 1559463"/>
                      <a:gd name="connsiteY3" fmla="*/ 1429327 h 1429327"/>
                      <a:gd name="connsiteX4" fmla="*/ 135909 w 1559463"/>
                      <a:gd name="connsiteY4" fmla="*/ 120072 h 1429327"/>
                      <a:gd name="connsiteX0" fmla="*/ 135909 w 1559463"/>
                      <a:gd name="connsiteY0" fmla="*/ 191111 h 1500366"/>
                      <a:gd name="connsiteX1" fmla="*/ 1559463 w 1559463"/>
                      <a:gd name="connsiteY1" fmla="*/ 191111 h 1500366"/>
                      <a:gd name="connsiteX2" fmla="*/ 1320472 w 1559463"/>
                      <a:gd name="connsiteY2" fmla="*/ 1500366 h 1500366"/>
                      <a:gd name="connsiteX3" fmla="*/ 333336 w 1559463"/>
                      <a:gd name="connsiteY3" fmla="*/ 1500366 h 1500366"/>
                      <a:gd name="connsiteX4" fmla="*/ 135909 w 1559463"/>
                      <a:gd name="connsiteY4" fmla="*/ 191111 h 1500366"/>
                      <a:gd name="connsiteX0" fmla="*/ 135909 w 1628632"/>
                      <a:gd name="connsiteY0" fmla="*/ 191111 h 1500366"/>
                      <a:gd name="connsiteX1" fmla="*/ 1559463 w 1628632"/>
                      <a:gd name="connsiteY1" fmla="*/ 191111 h 1500366"/>
                      <a:gd name="connsiteX2" fmla="*/ 1320472 w 1628632"/>
                      <a:gd name="connsiteY2" fmla="*/ 1500366 h 1500366"/>
                      <a:gd name="connsiteX3" fmla="*/ 333336 w 1628632"/>
                      <a:gd name="connsiteY3" fmla="*/ 1500366 h 1500366"/>
                      <a:gd name="connsiteX4" fmla="*/ 135909 w 1628632"/>
                      <a:gd name="connsiteY4" fmla="*/ 191111 h 1500366"/>
                      <a:gd name="connsiteX0" fmla="*/ 135909 w 1628632"/>
                      <a:gd name="connsiteY0" fmla="*/ 228371 h 1537626"/>
                      <a:gd name="connsiteX1" fmla="*/ 1559463 w 1628632"/>
                      <a:gd name="connsiteY1" fmla="*/ 228371 h 1537626"/>
                      <a:gd name="connsiteX2" fmla="*/ 1320472 w 1628632"/>
                      <a:gd name="connsiteY2" fmla="*/ 1537626 h 1537626"/>
                      <a:gd name="connsiteX3" fmla="*/ 333336 w 1628632"/>
                      <a:gd name="connsiteY3" fmla="*/ 1537626 h 1537626"/>
                      <a:gd name="connsiteX4" fmla="*/ 135909 w 1628632"/>
                      <a:gd name="connsiteY4" fmla="*/ 228371 h 1537626"/>
                      <a:gd name="connsiteX0" fmla="*/ 135909 w 1628632"/>
                      <a:gd name="connsiteY0" fmla="*/ 254133 h 1563388"/>
                      <a:gd name="connsiteX1" fmla="*/ 1559463 w 1628632"/>
                      <a:gd name="connsiteY1" fmla="*/ 254133 h 1563388"/>
                      <a:gd name="connsiteX2" fmla="*/ 1320472 w 1628632"/>
                      <a:gd name="connsiteY2" fmla="*/ 1563388 h 1563388"/>
                      <a:gd name="connsiteX3" fmla="*/ 333336 w 1628632"/>
                      <a:gd name="connsiteY3" fmla="*/ 1563388 h 1563388"/>
                      <a:gd name="connsiteX4" fmla="*/ 135909 w 1628632"/>
                      <a:gd name="connsiteY4" fmla="*/ 254133 h 1563388"/>
                      <a:gd name="connsiteX0" fmla="*/ 135909 w 1628632"/>
                      <a:gd name="connsiteY0" fmla="*/ 307941 h 1617196"/>
                      <a:gd name="connsiteX1" fmla="*/ 1559463 w 1628632"/>
                      <a:gd name="connsiteY1" fmla="*/ 307941 h 1617196"/>
                      <a:gd name="connsiteX2" fmla="*/ 1320472 w 1628632"/>
                      <a:gd name="connsiteY2" fmla="*/ 1617196 h 1617196"/>
                      <a:gd name="connsiteX3" fmla="*/ 333336 w 1628632"/>
                      <a:gd name="connsiteY3" fmla="*/ 1617196 h 1617196"/>
                      <a:gd name="connsiteX4" fmla="*/ 135909 w 1628632"/>
                      <a:gd name="connsiteY4" fmla="*/ 307941 h 1617196"/>
                      <a:gd name="connsiteX0" fmla="*/ 135909 w 1628632"/>
                      <a:gd name="connsiteY0" fmla="*/ 307941 h 1617196"/>
                      <a:gd name="connsiteX1" fmla="*/ 1559463 w 1628632"/>
                      <a:gd name="connsiteY1" fmla="*/ 307941 h 1617196"/>
                      <a:gd name="connsiteX2" fmla="*/ 1320472 w 1628632"/>
                      <a:gd name="connsiteY2" fmla="*/ 1617196 h 1617196"/>
                      <a:gd name="connsiteX3" fmla="*/ 333336 w 1628632"/>
                      <a:gd name="connsiteY3" fmla="*/ 1617196 h 1617196"/>
                      <a:gd name="connsiteX4" fmla="*/ 135909 w 1628632"/>
                      <a:gd name="connsiteY4" fmla="*/ 307941 h 1617196"/>
                      <a:gd name="connsiteX0" fmla="*/ 135909 w 1628632"/>
                      <a:gd name="connsiteY0" fmla="*/ 339282 h 1648537"/>
                      <a:gd name="connsiteX1" fmla="*/ 1559463 w 1628632"/>
                      <a:gd name="connsiteY1" fmla="*/ 339282 h 1648537"/>
                      <a:gd name="connsiteX2" fmla="*/ 1320472 w 1628632"/>
                      <a:gd name="connsiteY2" fmla="*/ 1648537 h 1648537"/>
                      <a:gd name="connsiteX3" fmla="*/ 333336 w 1628632"/>
                      <a:gd name="connsiteY3" fmla="*/ 1648537 h 1648537"/>
                      <a:gd name="connsiteX4" fmla="*/ 135909 w 1628632"/>
                      <a:gd name="connsiteY4" fmla="*/ 339282 h 1648537"/>
                      <a:gd name="connsiteX0" fmla="*/ 135909 w 1628632"/>
                      <a:gd name="connsiteY0" fmla="*/ 339282 h 1648537"/>
                      <a:gd name="connsiteX1" fmla="*/ 1559463 w 1628632"/>
                      <a:gd name="connsiteY1" fmla="*/ 339282 h 1648537"/>
                      <a:gd name="connsiteX2" fmla="*/ 1320472 w 1628632"/>
                      <a:gd name="connsiteY2" fmla="*/ 1648537 h 1648537"/>
                      <a:gd name="connsiteX3" fmla="*/ 333336 w 1628632"/>
                      <a:gd name="connsiteY3" fmla="*/ 1648537 h 1648537"/>
                      <a:gd name="connsiteX4" fmla="*/ 135909 w 1628632"/>
                      <a:gd name="connsiteY4" fmla="*/ 339282 h 1648537"/>
                      <a:gd name="connsiteX0" fmla="*/ 135909 w 1595271"/>
                      <a:gd name="connsiteY0" fmla="*/ 339282 h 1648537"/>
                      <a:gd name="connsiteX1" fmla="*/ 1517900 w 1595271"/>
                      <a:gd name="connsiteY1" fmla="*/ 339282 h 1648537"/>
                      <a:gd name="connsiteX2" fmla="*/ 1320472 w 1595271"/>
                      <a:gd name="connsiteY2" fmla="*/ 1648537 h 1648537"/>
                      <a:gd name="connsiteX3" fmla="*/ 333336 w 1595271"/>
                      <a:gd name="connsiteY3" fmla="*/ 1648537 h 1648537"/>
                      <a:gd name="connsiteX4" fmla="*/ 135909 w 1595271"/>
                      <a:gd name="connsiteY4" fmla="*/ 339282 h 1648537"/>
                      <a:gd name="connsiteX0" fmla="*/ 135909 w 1673451"/>
                      <a:gd name="connsiteY0" fmla="*/ 339282 h 1648537"/>
                      <a:gd name="connsiteX1" fmla="*/ 1517900 w 1673451"/>
                      <a:gd name="connsiteY1" fmla="*/ 339282 h 1648537"/>
                      <a:gd name="connsiteX2" fmla="*/ 1320472 w 1673451"/>
                      <a:gd name="connsiteY2" fmla="*/ 1648537 h 1648537"/>
                      <a:gd name="connsiteX3" fmla="*/ 333336 w 1673451"/>
                      <a:gd name="connsiteY3" fmla="*/ 1648537 h 1648537"/>
                      <a:gd name="connsiteX4" fmla="*/ 135909 w 1673451"/>
                      <a:gd name="connsiteY4" fmla="*/ 339282 h 1648537"/>
                      <a:gd name="connsiteX0" fmla="*/ 135909 w 1650424"/>
                      <a:gd name="connsiteY0" fmla="*/ 339282 h 1648537"/>
                      <a:gd name="connsiteX1" fmla="*/ 1517900 w 1650424"/>
                      <a:gd name="connsiteY1" fmla="*/ 339282 h 1648537"/>
                      <a:gd name="connsiteX2" fmla="*/ 1320472 w 1650424"/>
                      <a:gd name="connsiteY2" fmla="*/ 1648537 h 1648537"/>
                      <a:gd name="connsiteX3" fmla="*/ 333336 w 1650424"/>
                      <a:gd name="connsiteY3" fmla="*/ 1648537 h 1648537"/>
                      <a:gd name="connsiteX4" fmla="*/ 135909 w 1650424"/>
                      <a:gd name="connsiteY4" fmla="*/ 339282 h 1648537"/>
                      <a:gd name="connsiteX0" fmla="*/ 194968 w 1709483"/>
                      <a:gd name="connsiteY0" fmla="*/ 339282 h 1648537"/>
                      <a:gd name="connsiteX1" fmla="*/ 1576959 w 1709483"/>
                      <a:gd name="connsiteY1" fmla="*/ 339282 h 1648537"/>
                      <a:gd name="connsiteX2" fmla="*/ 1379531 w 1709483"/>
                      <a:gd name="connsiteY2" fmla="*/ 1648537 h 1648537"/>
                      <a:gd name="connsiteX3" fmla="*/ 392395 w 1709483"/>
                      <a:gd name="connsiteY3" fmla="*/ 1648537 h 1648537"/>
                      <a:gd name="connsiteX4" fmla="*/ 194968 w 1709483"/>
                      <a:gd name="connsiteY4" fmla="*/ 339282 h 1648537"/>
                      <a:gd name="connsiteX0" fmla="*/ 194968 w 1701499"/>
                      <a:gd name="connsiteY0" fmla="*/ 339282 h 1648537"/>
                      <a:gd name="connsiteX1" fmla="*/ 1576959 w 1701499"/>
                      <a:gd name="connsiteY1" fmla="*/ 339282 h 1648537"/>
                      <a:gd name="connsiteX2" fmla="*/ 1379531 w 1701499"/>
                      <a:gd name="connsiteY2" fmla="*/ 1648537 h 1648537"/>
                      <a:gd name="connsiteX3" fmla="*/ 392395 w 1701499"/>
                      <a:gd name="connsiteY3" fmla="*/ 1648537 h 1648537"/>
                      <a:gd name="connsiteX4" fmla="*/ 194968 w 1701499"/>
                      <a:gd name="connsiteY4" fmla="*/ 339282 h 1648537"/>
                      <a:gd name="connsiteX0" fmla="*/ 194968 w 1742710"/>
                      <a:gd name="connsiteY0" fmla="*/ 339282 h 1648537"/>
                      <a:gd name="connsiteX1" fmla="*/ 1576959 w 1742710"/>
                      <a:gd name="connsiteY1" fmla="*/ 339282 h 1648537"/>
                      <a:gd name="connsiteX2" fmla="*/ 1379531 w 1742710"/>
                      <a:gd name="connsiteY2" fmla="*/ 1648537 h 1648537"/>
                      <a:gd name="connsiteX3" fmla="*/ 392395 w 1742710"/>
                      <a:gd name="connsiteY3" fmla="*/ 1648537 h 1648537"/>
                      <a:gd name="connsiteX4" fmla="*/ 194968 w 1742710"/>
                      <a:gd name="connsiteY4" fmla="*/ 339282 h 1648537"/>
                      <a:gd name="connsiteX0" fmla="*/ 194968 w 1755280"/>
                      <a:gd name="connsiteY0" fmla="*/ 339282 h 1648537"/>
                      <a:gd name="connsiteX1" fmla="*/ 1576959 w 1755280"/>
                      <a:gd name="connsiteY1" fmla="*/ 339282 h 1648537"/>
                      <a:gd name="connsiteX2" fmla="*/ 1379531 w 1755280"/>
                      <a:gd name="connsiteY2" fmla="*/ 1648537 h 1648537"/>
                      <a:gd name="connsiteX3" fmla="*/ 392395 w 1755280"/>
                      <a:gd name="connsiteY3" fmla="*/ 1648537 h 1648537"/>
                      <a:gd name="connsiteX4" fmla="*/ 194968 w 1755280"/>
                      <a:gd name="connsiteY4" fmla="*/ 339282 h 1648537"/>
                      <a:gd name="connsiteX0" fmla="*/ 194968 w 1762223"/>
                      <a:gd name="connsiteY0" fmla="*/ 339282 h 1648537"/>
                      <a:gd name="connsiteX1" fmla="*/ 1576959 w 1762223"/>
                      <a:gd name="connsiteY1" fmla="*/ 339282 h 1648537"/>
                      <a:gd name="connsiteX2" fmla="*/ 1379531 w 1762223"/>
                      <a:gd name="connsiteY2" fmla="*/ 1648537 h 1648537"/>
                      <a:gd name="connsiteX3" fmla="*/ 392395 w 1762223"/>
                      <a:gd name="connsiteY3" fmla="*/ 1648537 h 1648537"/>
                      <a:gd name="connsiteX4" fmla="*/ 194968 w 1762223"/>
                      <a:gd name="connsiteY4" fmla="*/ 339282 h 16485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62223" h="1648537">
                        <a:moveTo>
                          <a:pt x="194968" y="339282"/>
                        </a:moveTo>
                        <a:cubicBezTo>
                          <a:pt x="638312" y="-86745"/>
                          <a:pt x="1112832" y="-138700"/>
                          <a:pt x="1576959" y="339282"/>
                        </a:cubicBezTo>
                        <a:cubicBezTo>
                          <a:pt x="1990908" y="899591"/>
                          <a:pt x="1615058" y="1399155"/>
                          <a:pt x="1379531" y="1648537"/>
                        </a:cubicBezTo>
                        <a:lnTo>
                          <a:pt x="392395" y="1648537"/>
                        </a:lnTo>
                        <a:cubicBezTo>
                          <a:pt x="-47487" y="1222510"/>
                          <a:pt x="-123686" y="744527"/>
                          <a:pt x="194968" y="339282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0">
                        <a:schemeClr val="accent6">
                          <a:lumMod val="75000"/>
                          <a:shade val="30000"/>
                          <a:satMod val="115000"/>
                        </a:schemeClr>
                      </a:gs>
                      <a:gs pos="50000">
                        <a:schemeClr val="accent6">
                          <a:lumMod val="75000"/>
                          <a:shade val="67500"/>
                          <a:satMod val="115000"/>
                        </a:schemeClr>
                      </a:gs>
                      <a:gs pos="100000">
                        <a:schemeClr val="accent6">
                          <a:lumMod val="75000"/>
                          <a:shade val="100000"/>
                          <a:satMod val="115000"/>
                        </a:schemeClr>
                      </a:gs>
                    </a:gsLst>
                    <a:lin ang="13500000" scaled="1"/>
                    <a:tileRect/>
                  </a:gradFill>
                </p:spPr>
                <p:style>
                  <a:lnRef idx="2">
                    <a:schemeClr val="accent6">
                      <a:shade val="50000"/>
                    </a:schemeClr>
                  </a:lnRef>
                  <a:fillRef idx="1">
                    <a:schemeClr val="accent6"/>
                  </a:fillRef>
                  <a:effectRef idx="0">
                    <a:schemeClr val="accent6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1463" name="Oval 5"/>
                  <p:cNvSpPr/>
                  <p:nvPr/>
                </p:nvSpPr>
                <p:spPr>
                  <a:xfrm>
                    <a:off x="2743200" y="1879020"/>
                    <a:ext cx="377467" cy="1549980"/>
                  </a:xfrm>
                  <a:custGeom>
                    <a:avLst/>
                    <a:gdLst>
                      <a:gd name="connsiteX0" fmla="*/ 0 w 280554"/>
                      <a:gd name="connsiteY0" fmla="*/ 831273 h 1662545"/>
                      <a:gd name="connsiteX1" fmla="*/ 140277 w 280554"/>
                      <a:gd name="connsiteY1" fmla="*/ 0 h 1662545"/>
                      <a:gd name="connsiteX2" fmla="*/ 280554 w 280554"/>
                      <a:gd name="connsiteY2" fmla="*/ 831273 h 1662545"/>
                      <a:gd name="connsiteX3" fmla="*/ 140277 w 280554"/>
                      <a:gd name="connsiteY3" fmla="*/ 1662546 h 1662545"/>
                      <a:gd name="connsiteX4" fmla="*/ 0 w 280554"/>
                      <a:gd name="connsiteY4" fmla="*/ 831273 h 1662545"/>
                      <a:gd name="connsiteX0" fmla="*/ 0 w 280554"/>
                      <a:gd name="connsiteY0" fmla="*/ 831273 h 1589810"/>
                      <a:gd name="connsiteX1" fmla="*/ 140277 w 280554"/>
                      <a:gd name="connsiteY1" fmla="*/ 0 h 1589810"/>
                      <a:gd name="connsiteX2" fmla="*/ 280554 w 280554"/>
                      <a:gd name="connsiteY2" fmla="*/ 831273 h 1589810"/>
                      <a:gd name="connsiteX3" fmla="*/ 140277 w 280554"/>
                      <a:gd name="connsiteY3" fmla="*/ 1589810 h 1589810"/>
                      <a:gd name="connsiteX4" fmla="*/ 0 w 280554"/>
                      <a:gd name="connsiteY4" fmla="*/ 831273 h 1589810"/>
                      <a:gd name="connsiteX0" fmla="*/ 0 w 405245"/>
                      <a:gd name="connsiteY0" fmla="*/ 831273 h 1589810"/>
                      <a:gd name="connsiteX1" fmla="*/ 264968 w 405245"/>
                      <a:gd name="connsiteY1" fmla="*/ 0 h 1589810"/>
                      <a:gd name="connsiteX2" fmla="*/ 405245 w 405245"/>
                      <a:gd name="connsiteY2" fmla="*/ 831273 h 1589810"/>
                      <a:gd name="connsiteX3" fmla="*/ 264968 w 405245"/>
                      <a:gd name="connsiteY3" fmla="*/ 1589810 h 1589810"/>
                      <a:gd name="connsiteX4" fmla="*/ 0 w 405245"/>
                      <a:gd name="connsiteY4" fmla="*/ 831273 h 1589810"/>
                      <a:gd name="connsiteX0" fmla="*/ 0 w 270569"/>
                      <a:gd name="connsiteY0" fmla="*/ 831273 h 1589810"/>
                      <a:gd name="connsiteX1" fmla="*/ 264968 w 270569"/>
                      <a:gd name="connsiteY1" fmla="*/ 0 h 1589810"/>
                      <a:gd name="connsiteX2" fmla="*/ 187036 w 270569"/>
                      <a:gd name="connsiteY2" fmla="*/ 831273 h 1589810"/>
                      <a:gd name="connsiteX3" fmla="*/ 264968 w 270569"/>
                      <a:gd name="connsiteY3" fmla="*/ 1589810 h 1589810"/>
                      <a:gd name="connsiteX4" fmla="*/ 0 w 270569"/>
                      <a:gd name="connsiteY4" fmla="*/ 831273 h 1589810"/>
                      <a:gd name="connsiteX0" fmla="*/ 3 w 276578"/>
                      <a:gd name="connsiteY0" fmla="*/ 831273 h 1552232"/>
                      <a:gd name="connsiteX1" fmla="*/ 264971 w 276578"/>
                      <a:gd name="connsiteY1" fmla="*/ 0 h 1552232"/>
                      <a:gd name="connsiteX2" fmla="*/ 187039 w 276578"/>
                      <a:gd name="connsiteY2" fmla="*/ 831273 h 1552232"/>
                      <a:gd name="connsiteX3" fmla="*/ 271234 w 276578"/>
                      <a:gd name="connsiteY3" fmla="*/ 1552232 h 1552232"/>
                      <a:gd name="connsiteX4" fmla="*/ 3 w 276578"/>
                      <a:gd name="connsiteY4" fmla="*/ 831273 h 1552232"/>
                      <a:gd name="connsiteX0" fmla="*/ 20 w 291702"/>
                      <a:gd name="connsiteY0" fmla="*/ 828142 h 1549101"/>
                      <a:gd name="connsiteX1" fmla="*/ 286908 w 291702"/>
                      <a:gd name="connsiteY1" fmla="*/ 0 h 1549101"/>
                      <a:gd name="connsiteX2" fmla="*/ 187056 w 291702"/>
                      <a:gd name="connsiteY2" fmla="*/ 828142 h 1549101"/>
                      <a:gd name="connsiteX3" fmla="*/ 271251 w 291702"/>
                      <a:gd name="connsiteY3" fmla="*/ 1549101 h 1549101"/>
                      <a:gd name="connsiteX4" fmla="*/ 20 w 291702"/>
                      <a:gd name="connsiteY4" fmla="*/ 828142 h 1549101"/>
                      <a:gd name="connsiteX0" fmla="*/ 20 w 307884"/>
                      <a:gd name="connsiteY0" fmla="*/ 829021 h 1549980"/>
                      <a:gd name="connsiteX1" fmla="*/ 286908 w 307884"/>
                      <a:gd name="connsiteY1" fmla="*/ 879 h 1549980"/>
                      <a:gd name="connsiteX2" fmla="*/ 187056 w 307884"/>
                      <a:gd name="connsiteY2" fmla="*/ 829021 h 1549980"/>
                      <a:gd name="connsiteX3" fmla="*/ 271251 w 307884"/>
                      <a:gd name="connsiteY3" fmla="*/ 1549980 h 1549980"/>
                      <a:gd name="connsiteX4" fmla="*/ 20 w 307884"/>
                      <a:gd name="connsiteY4" fmla="*/ 829021 h 15499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07884" h="1549980">
                        <a:moveTo>
                          <a:pt x="20" y="829021"/>
                        </a:moveTo>
                        <a:cubicBezTo>
                          <a:pt x="2629" y="570838"/>
                          <a:pt x="205631" y="22800"/>
                          <a:pt x="286908" y="879"/>
                        </a:cubicBezTo>
                        <a:cubicBezTo>
                          <a:pt x="368185" y="-21042"/>
                          <a:pt x="187056" y="369922"/>
                          <a:pt x="187056" y="829021"/>
                        </a:cubicBezTo>
                        <a:cubicBezTo>
                          <a:pt x="187056" y="1288120"/>
                          <a:pt x="302424" y="1549980"/>
                          <a:pt x="271251" y="1549980"/>
                        </a:cubicBezTo>
                        <a:cubicBezTo>
                          <a:pt x="240078" y="1549980"/>
                          <a:pt x="-2589" y="1087204"/>
                          <a:pt x="20" y="829021"/>
                        </a:cubicBezTo>
                        <a:close/>
                      </a:path>
                    </a:pathLst>
                  </a:custGeom>
                </p:spPr>
                <p:style>
                  <a:lnRef idx="2">
                    <a:schemeClr val="accent6">
                      <a:shade val="50000"/>
                    </a:schemeClr>
                  </a:lnRef>
                  <a:fillRef idx="1">
                    <a:schemeClr val="accent6"/>
                  </a:fillRef>
                  <a:effectRef idx="0">
                    <a:schemeClr val="accent6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1464" name="Oval 5"/>
                  <p:cNvSpPr/>
                  <p:nvPr/>
                </p:nvSpPr>
                <p:spPr>
                  <a:xfrm flipH="1">
                    <a:off x="3778737" y="1852246"/>
                    <a:ext cx="398879" cy="1576754"/>
                  </a:xfrm>
                  <a:custGeom>
                    <a:avLst/>
                    <a:gdLst>
                      <a:gd name="connsiteX0" fmla="*/ 0 w 280554"/>
                      <a:gd name="connsiteY0" fmla="*/ 831273 h 1662545"/>
                      <a:gd name="connsiteX1" fmla="*/ 140277 w 280554"/>
                      <a:gd name="connsiteY1" fmla="*/ 0 h 1662545"/>
                      <a:gd name="connsiteX2" fmla="*/ 280554 w 280554"/>
                      <a:gd name="connsiteY2" fmla="*/ 831273 h 1662545"/>
                      <a:gd name="connsiteX3" fmla="*/ 140277 w 280554"/>
                      <a:gd name="connsiteY3" fmla="*/ 1662546 h 1662545"/>
                      <a:gd name="connsiteX4" fmla="*/ 0 w 280554"/>
                      <a:gd name="connsiteY4" fmla="*/ 831273 h 1662545"/>
                      <a:gd name="connsiteX0" fmla="*/ 0 w 280554"/>
                      <a:gd name="connsiteY0" fmla="*/ 831273 h 1589810"/>
                      <a:gd name="connsiteX1" fmla="*/ 140277 w 280554"/>
                      <a:gd name="connsiteY1" fmla="*/ 0 h 1589810"/>
                      <a:gd name="connsiteX2" fmla="*/ 280554 w 280554"/>
                      <a:gd name="connsiteY2" fmla="*/ 831273 h 1589810"/>
                      <a:gd name="connsiteX3" fmla="*/ 140277 w 280554"/>
                      <a:gd name="connsiteY3" fmla="*/ 1589810 h 1589810"/>
                      <a:gd name="connsiteX4" fmla="*/ 0 w 280554"/>
                      <a:gd name="connsiteY4" fmla="*/ 831273 h 1589810"/>
                      <a:gd name="connsiteX0" fmla="*/ 0 w 405245"/>
                      <a:gd name="connsiteY0" fmla="*/ 831273 h 1589810"/>
                      <a:gd name="connsiteX1" fmla="*/ 264968 w 405245"/>
                      <a:gd name="connsiteY1" fmla="*/ 0 h 1589810"/>
                      <a:gd name="connsiteX2" fmla="*/ 405245 w 405245"/>
                      <a:gd name="connsiteY2" fmla="*/ 831273 h 1589810"/>
                      <a:gd name="connsiteX3" fmla="*/ 264968 w 405245"/>
                      <a:gd name="connsiteY3" fmla="*/ 1589810 h 1589810"/>
                      <a:gd name="connsiteX4" fmla="*/ 0 w 405245"/>
                      <a:gd name="connsiteY4" fmla="*/ 831273 h 1589810"/>
                      <a:gd name="connsiteX0" fmla="*/ 0 w 270569"/>
                      <a:gd name="connsiteY0" fmla="*/ 831273 h 1589810"/>
                      <a:gd name="connsiteX1" fmla="*/ 264968 w 270569"/>
                      <a:gd name="connsiteY1" fmla="*/ 0 h 1589810"/>
                      <a:gd name="connsiteX2" fmla="*/ 187036 w 270569"/>
                      <a:gd name="connsiteY2" fmla="*/ 831273 h 1589810"/>
                      <a:gd name="connsiteX3" fmla="*/ 264968 w 270569"/>
                      <a:gd name="connsiteY3" fmla="*/ 1589810 h 1589810"/>
                      <a:gd name="connsiteX4" fmla="*/ 0 w 270569"/>
                      <a:gd name="connsiteY4" fmla="*/ 831273 h 1589810"/>
                      <a:gd name="connsiteX0" fmla="*/ 68 w 297825"/>
                      <a:gd name="connsiteY0" fmla="*/ 778038 h 1536575"/>
                      <a:gd name="connsiteX1" fmla="*/ 293220 w 297825"/>
                      <a:gd name="connsiteY1" fmla="*/ 0 h 1536575"/>
                      <a:gd name="connsiteX2" fmla="*/ 187104 w 297825"/>
                      <a:gd name="connsiteY2" fmla="*/ 778038 h 1536575"/>
                      <a:gd name="connsiteX3" fmla="*/ 265036 w 297825"/>
                      <a:gd name="connsiteY3" fmla="*/ 1536575 h 1536575"/>
                      <a:gd name="connsiteX4" fmla="*/ 68 w 297825"/>
                      <a:gd name="connsiteY4" fmla="*/ 778038 h 1536575"/>
                      <a:gd name="connsiteX0" fmla="*/ 68 w 330346"/>
                      <a:gd name="connsiteY0" fmla="*/ 784217 h 1542754"/>
                      <a:gd name="connsiteX1" fmla="*/ 293220 w 330346"/>
                      <a:gd name="connsiteY1" fmla="*/ 6179 h 1542754"/>
                      <a:gd name="connsiteX2" fmla="*/ 187104 w 330346"/>
                      <a:gd name="connsiteY2" fmla="*/ 784217 h 1542754"/>
                      <a:gd name="connsiteX3" fmla="*/ 265036 w 330346"/>
                      <a:gd name="connsiteY3" fmla="*/ 1542754 h 1542754"/>
                      <a:gd name="connsiteX4" fmla="*/ 68 w 330346"/>
                      <a:gd name="connsiteY4" fmla="*/ 784217 h 15427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30346" h="1542754">
                        <a:moveTo>
                          <a:pt x="68" y="784217"/>
                        </a:moveTo>
                        <a:cubicBezTo>
                          <a:pt x="4765" y="528121"/>
                          <a:pt x="168102" y="65677"/>
                          <a:pt x="293220" y="6179"/>
                        </a:cubicBezTo>
                        <a:cubicBezTo>
                          <a:pt x="418338" y="-53319"/>
                          <a:pt x="187104" y="325118"/>
                          <a:pt x="187104" y="784217"/>
                        </a:cubicBezTo>
                        <a:cubicBezTo>
                          <a:pt x="187104" y="1243316"/>
                          <a:pt x="296209" y="1542754"/>
                          <a:pt x="265036" y="1542754"/>
                        </a:cubicBezTo>
                        <a:cubicBezTo>
                          <a:pt x="233863" y="1542754"/>
                          <a:pt x="-4629" y="1040313"/>
                          <a:pt x="68" y="784217"/>
                        </a:cubicBezTo>
                        <a:close/>
                      </a:path>
                    </a:pathLst>
                  </a:custGeom>
                </p:spPr>
                <p:style>
                  <a:lnRef idx="2">
                    <a:schemeClr val="accent6">
                      <a:shade val="50000"/>
                    </a:schemeClr>
                  </a:lnRef>
                  <a:fillRef idx="1">
                    <a:schemeClr val="accent6"/>
                  </a:fillRef>
                  <a:effectRef idx="0">
                    <a:schemeClr val="accent6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1465" name="Group 1464"/>
                  <p:cNvGrpSpPr/>
                  <p:nvPr/>
                </p:nvGrpSpPr>
                <p:grpSpPr>
                  <a:xfrm>
                    <a:off x="3842357" y="1965182"/>
                    <a:ext cx="210433" cy="165706"/>
                    <a:chOff x="4884728" y="2464496"/>
                    <a:chExt cx="498954" cy="392902"/>
                  </a:xfrm>
                </p:grpSpPr>
                <p:grpSp>
                  <p:nvGrpSpPr>
                    <p:cNvPr id="2097" name="Group 2096"/>
                    <p:cNvGrpSpPr/>
                    <p:nvPr/>
                  </p:nvGrpSpPr>
                  <p:grpSpPr>
                    <a:xfrm rot="20112305">
                      <a:off x="4997045" y="246449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2110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111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112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2098" name="Group 2097"/>
                    <p:cNvGrpSpPr/>
                    <p:nvPr/>
                  </p:nvGrpSpPr>
                  <p:grpSpPr>
                    <a:xfrm rot="3807251">
                      <a:off x="5184934" y="253025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2107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108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109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2099" name="Group 2098"/>
                    <p:cNvGrpSpPr/>
                    <p:nvPr/>
                  </p:nvGrpSpPr>
                  <p:grpSpPr>
                    <a:xfrm rot="6566700">
                      <a:off x="5166145" y="2658649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2104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105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106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2100" name="Group 2099"/>
                    <p:cNvGrpSpPr/>
                    <p:nvPr/>
                  </p:nvGrpSpPr>
                  <p:grpSpPr>
                    <a:xfrm rot="15079742">
                      <a:off x="4949027" y="2645080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2101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102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103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  <p:grpSp>
                <p:nvGrpSpPr>
                  <p:cNvPr id="1466" name="Group 1465"/>
                  <p:cNvGrpSpPr/>
                  <p:nvPr/>
                </p:nvGrpSpPr>
                <p:grpSpPr>
                  <a:xfrm>
                    <a:off x="3889329" y="2118626"/>
                    <a:ext cx="210433" cy="165706"/>
                    <a:chOff x="4884728" y="2464496"/>
                    <a:chExt cx="498954" cy="392902"/>
                  </a:xfrm>
                </p:grpSpPr>
                <p:grpSp>
                  <p:nvGrpSpPr>
                    <p:cNvPr id="2081" name="Group 2080"/>
                    <p:cNvGrpSpPr/>
                    <p:nvPr/>
                  </p:nvGrpSpPr>
                  <p:grpSpPr>
                    <a:xfrm rot="20112305">
                      <a:off x="4997045" y="246449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2094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095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096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2082" name="Group 2081"/>
                    <p:cNvGrpSpPr/>
                    <p:nvPr/>
                  </p:nvGrpSpPr>
                  <p:grpSpPr>
                    <a:xfrm rot="3807251">
                      <a:off x="5184934" y="253025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2091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092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093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2083" name="Group 2082"/>
                    <p:cNvGrpSpPr/>
                    <p:nvPr/>
                  </p:nvGrpSpPr>
                  <p:grpSpPr>
                    <a:xfrm rot="6566700">
                      <a:off x="5166145" y="2658649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2088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089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090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2084" name="Group 2083"/>
                    <p:cNvGrpSpPr/>
                    <p:nvPr/>
                  </p:nvGrpSpPr>
                  <p:grpSpPr>
                    <a:xfrm rot="15079742">
                      <a:off x="4949027" y="2645080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2085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086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087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  <p:grpSp>
                <p:nvGrpSpPr>
                  <p:cNvPr id="1467" name="Group 1466"/>
                  <p:cNvGrpSpPr/>
                  <p:nvPr/>
                </p:nvGrpSpPr>
                <p:grpSpPr>
                  <a:xfrm>
                    <a:off x="3942565" y="2334700"/>
                    <a:ext cx="210433" cy="165706"/>
                    <a:chOff x="4884728" y="2464496"/>
                    <a:chExt cx="498954" cy="392902"/>
                  </a:xfrm>
                </p:grpSpPr>
                <p:grpSp>
                  <p:nvGrpSpPr>
                    <p:cNvPr id="2065" name="Group 2064"/>
                    <p:cNvGrpSpPr/>
                    <p:nvPr/>
                  </p:nvGrpSpPr>
                  <p:grpSpPr>
                    <a:xfrm rot="20112305">
                      <a:off x="4997045" y="246449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2078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079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080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2066" name="Group 2065"/>
                    <p:cNvGrpSpPr/>
                    <p:nvPr/>
                  </p:nvGrpSpPr>
                  <p:grpSpPr>
                    <a:xfrm rot="3807251">
                      <a:off x="5184934" y="253025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2075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076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077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2067" name="Group 2066"/>
                    <p:cNvGrpSpPr/>
                    <p:nvPr/>
                  </p:nvGrpSpPr>
                  <p:grpSpPr>
                    <a:xfrm rot="6566700">
                      <a:off x="5166145" y="2658649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2072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073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074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2068" name="Group 2067"/>
                    <p:cNvGrpSpPr/>
                    <p:nvPr/>
                  </p:nvGrpSpPr>
                  <p:grpSpPr>
                    <a:xfrm rot="15079742">
                      <a:off x="4949027" y="2645080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2069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070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071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  <p:grpSp>
                <p:nvGrpSpPr>
                  <p:cNvPr id="1468" name="Group 1467"/>
                  <p:cNvGrpSpPr/>
                  <p:nvPr/>
                </p:nvGrpSpPr>
                <p:grpSpPr>
                  <a:xfrm>
                    <a:off x="3955091" y="2563300"/>
                    <a:ext cx="210433" cy="165706"/>
                    <a:chOff x="4884728" y="2464496"/>
                    <a:chExt cx="498954" cy="392902"/>
                  </a:xfrm>
                </p:grpSpPr>
                <p:grpSp>
                  <p:nvGrpSpPr>
                    <p:cNvPr id="2049" name="Group 2048"/>
                    <p:cNvGrpSpPr/>
                    <p:nvPr/>
                  </p:nvGrpSpPr>
                  <p:grpSpPr>
                    <a:xfrm rot="20112305">
                      <a:off x="4997045" y="246449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2062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063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064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2050" name="Group 2049"/>
                    <p:cNvGrpSpPr/>
                    <p:nvPr/>
                  </p:nvGrpSpPr>
                  <p:grpSpPr>
                    <a:xfrm rot="3807251">
                      <a:off x="5184934" y="253025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2059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060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061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2051" name="Group 2050"/>
                    <p:cNvGrpSpPr/>
                    <p:nvPr/>
                  </p:nvGrpSpPr>
                  <p:grpSpPr>
                    <a:xfrm rot="6566700">
                      <a:off x="5166145" y="2658649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2056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057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058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2052" name="Group 2051"/>
                    <p:cNvGrpSpPr/>
                    <p:nvPr/>
                  </p:nvGrpSpPr>
                  <p:grpSpPr>
                    <a:xfrm rot="15079742">
                      <a:off x="4949027" y="2645080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2053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054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055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  <p:grpSp>
                <p:nvGrpSpPr>
                  <p:cNvPr id="1469" name="Group 1468"/>
                  <p:cNvGrpSpPr/>
                  <p:nvPr/>
                </p:nvGrpSpPr>
                <p:grpSpPr>
                  <a:xfrm>
                    <a:off x="3955091" y="2766848"/>
                    <a:ext cx="210433" cy="165706"/>
                    <a:chOff x="4884728" y="2464496"/>
                    <a:chExt cx="498954" cy="392902"/>
                  </a:xfrm>
                </p:grpSpPr>
                <p:grpSp>
                  <p:nvGrpSpPr>
                    <p:cNvPr id="2033" name="Group 2032"/>
                    <p:cNvGrpSpPr/>
                    <p:nvPr/>
                  </p:nvGrpSpPr>
                  <p:grpSpPr>
                    <a:xfrm rot="20112305">
                      <a:off x="4997045" y="246449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2046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047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048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2034" name="Group 2033"/>
                    <p:cNvGrpSpPr/>
                    <p:nvPr/>
                  </p:nvGrpSpPr>
                  <p:grpSpPr>
                    <a:xfrm rot="3807251">
                      <a:off x="5184934" y="253025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2043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044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045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2035" name="Group 2034"/>
                    <p:cNvGrpSpPr/>
                    <p:nvPr/>
                  </p:nvGrpSpPr>
                  <p:grpSpPr>
                    <a:xfrm rot="6566700">
                      <a:off x="5166145" y="2658649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2040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041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042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2036" name="Group 2035"/>
                    <p:cNvGrpSpPr/>
                    <p:nvPr/>
                  </p:nvGrpSpPr>
                  <p:grpSpPr>
                    <a:xfrm rot="15079742">
                      <a:off x="4949027" y="2645080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2037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038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039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  <p:grpSp>
                <p:nvGrpSpPr>
                  <p:cNvPr id="1470" name="Group 1469"/>
                  <p:cNvGrpSpPr/>
                  <p:nvPr/>
                </p:nvGrpSpPr>
                <p:grpSpPr>
                  <a:xfrm>
                    <a:off x="3904987" y="2989185"/>
                    <a:ext cx="210433" cy="165706"/>
                    <a:chOff x="4884728" y="2464496"/>
                    <a:chExt cx="498954" cy="392902"/>
                  </a:xfrm>
                </p:grpSpPr>
                <p:grpSp>
                  <p:nvGrpSpPr>
                    <p:cNvPr id="2017" name="Group 2016"/>
                    <p:cNvGrpSpPr/>
                    <p:nvPr/>
                  </p:nvGrpSpPr>
                  <p:grpSpPr>
                    <a:xfrm rot="20112305">
                      <a:off x="4997045" y="246449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2030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031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032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2018" name="Group 2017"/>
                    <p:cNvGrpSpPr/>
                    <p:nvPr/>
                  </p:nvGrpSpPr>
                  <p:grpSpPr>
                    <a:xfrm rot="3807251">
                      <a:off x="5184934" y="253025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2027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028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029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2019" name="Group 2018"/>
                    <p:cNvGrpSpPr/>
                    <p:nvPr/>
                  </p:nvGrpSpPr>
                  <p:grpSpPr>
                    <a:xfrm rot="6566700">
                      <a:off x="5166145" y="2658649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2024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025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026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2020" name="Group 2019"/>
                    <p:cNvGrpSpPr/>
                    <p:nvPr/>
                  </p:nvGrpSpPr>
                  <p:grpSpPr>
                    <a:xfrm rot="15079742">
                      <a:off x="4949027" y="2645080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2021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022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023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  <p:grpSp>
                <p:nvGrpSpPr>
                  <p:cNvPr id="1471" name="Group 1470"/>
                  <p:cNvGrpSpPr/>
                  <p:nvPr/>
                </p:nvGrpSpPr>
                <p:grpSpPr>
                  <a:xfrm>
                    <a:off x="3336724" y="1774092"/>
                    <a:ext cx="332598" cy="1654908"/>
                    <a:chOff x="3336724" y="1758505"/>
                    <a:chExt cx="332598" cy="1670495"/>
                  </a:xfrm>
                </p:grpSpPr>
                <p:sp>
                  <p:nvSpPr>
                    <p:cNvPr id="1880" name="Oval 1879"/>
                    <p:cNvSpPr/>
                    <p:nvPr/>
                  </p:nvSpPr>
                  <p:spPr>
                    <a:xfrm>
                      <a:off x="3336724" y="1766455"/>
                      <a:ext cx="332598" cy="1662545"/>
                    </a:xfrm>
                    <a:prstGeom prst="ellipse">
                      <a:avLst/>
                    </a:prstGeom>
                  </p:spPr>
                  <p:style>
                    <a:lnRef idx="2">
                      <a:schemeClr val="accent6">
                        <a:shade val="50000"/>
                      </a:schemeClr>
                    </a:lnRef>
                    <a:fillRef idx="1">
                      <a:schemeClr val="accent6"/>
                    </a:fillRef>
                    <a:effectRef idx="0">
                      <a:schemeClr val="accent6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1881" name="Group 1880"/>
                    <p:cNvGrpSpPr/>
                    <p:nvPr/>
                  </p:nvGrpSpPr>
                  <p:grpSpPr>
                    <a:xfrm>
                      <a:off x="3388289" y="3133235"/>
                      <a:ext cx="210433" cy="165706"/>
                      <a:chOff x="4884728" y="2464496"/>
                      <a:chExt cx="498954" cy="392902"/>
                    </a:xfrm>
                  </p:grpSpPr>
                  <p:grpSp>
                    <p:nvGrpSpPr>
                      <p:cNvPr id="2001" name="Group 2000"/>
                      <p:cNvGrpSpPr/>
                      <p:nvPr/>
                    </p:nvGrpSpPr>
                    <p:grpSpPr>
                      <a:xfrm rot="20112305">
                        <a:off x="4997045" y="2464496"/>
                        <a:ext cx="134450" cy="263047"/>
                        <a:chOff x="5056543" y="2436312"/>
                        <a:chExt cx="134450" cy="263047"/>
                      </a:xfrm>
                    </p:grpSpPr>
                    <p:sp>
                      <p:nvSpPr>
                        <p:cNvPr id="2014" name="Isosceles Triangle 7"/>
                        <p:cNvSpPr/>
                        <p:nvPr/>
                      </p:nvSpPr>
                      <p:spPr>
                        <a:xfrm>
                          <a:off x="5107487" y="2436312"/>
                          <a:ext cx="21921" cy="259916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0 w 21921"/>
                            <a:gd name="connsiteY0" fmla="*/ 253652 h 259916"/>
                            <a:gd name="connsiteX1" fmla="*/ 21921 w 21921"/>
                            <a:gd name="connsiteY1" fmla="*/ 0 h 259916"/>
                            <a:gd name="connsiteX2" fmla="*/ 21920 w 21921"/>
                            <a:gd name="connsiteY2" fmla="*/ 259916 h 259916"/>
                            <a:gd name="connsiteX3" fmla="*/ 0 w 21921"/>
                            <a:gd name="connsiteY3" fmla="*/ 253652 h 2599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1921" h="259916">
                              <a:moveTo>
                                <a:pt x="0" y="253652"/>
                              </a:moveTo>
                              <a:lnTo>
                                <a:pt x="21921" y="0"/>
                              </a:lnTo>
                              <a:cubicBezTo>
                                <a:pt x="21921" y="86639"/>
                                <a:pt x="21920" y="173277"/>
                                <a:pt x="21920" y="259916"/>
                              </a:cubicBezTo>
                              <a:lnTo>
                                <a:pt x="0" y="253652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015" name="Isosceles Triangle 7"/>
                        <p:cNvSpPr/>
                        <p:nvPr/>
                      </p:nvSpPr>
                      <p:spPr>
                        <a:xfrm>
                          <a:off x="5056543" y="2473890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016" name="Isosceles Triangle 7"/>
                        <p:cNvSpPr/>
                        <p:nvPr/>
                      </p:nvSpPr>
                      <p:spPr>
                        <a:xfrm flipH="1">
                          <a:off x="5127524" y="2469715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grpSp>
                    <p:nvGrpSpPr>
                      <p:cNvPr id="2002" name="Group 2001"/>
                      <p:cNvGrpSpPr/>
                      <p:nvPr/>
                    </p:nvGrpSpPr>
                    <p:grpSpPr>
                      <a:xfrm rot="3807251">
                        <a:off x="5184934" y="2530256"/>
                        <a:ext cx="134450" cy="263047"/>
                        <a:chOff x="5056543" y="2436312"/>
                        <a:chExt cx="134450" cy="263047"/>
                      </a:xfrm>
                    </p:grpSpPr>
                    <p:sp>
                      <p:nvSpPr>
                        <p:cNvPr id="2011" name="Isosceles Triangle 7"/>
                        <p:cNvSpPr/>
                        <p:nvPr/>
                      </p:nvSpPr>
                      <p:spPr>
                        <a:xfrm>
                          <a:off x="5107487" y="2436312"/>
                          <a:ext cx="21921" cy="259916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0 w 21921"/>
                            <a:gd name="connsiteY0" fmla="*/ 253652 h 259916"/>
                            <a:gd name="connsiteX1" fmla="*/ 21921 w 21921"/>
                            <a:gd name="connsiteY1" fmla="*/ 0 h 259916"/>
                            <a:gd name="connsiteX2" fmla="*/ 21920 w 21921"/>
                            <a:gd name="connsiteY2" fmla="*/ 259916 h 259916"/>
                            <a:gd name="connsiteX3" fmla="*/ 0 w 21921"/>
                            <a:gd name="connsiteY3" fmla="*/ 253652 h 2599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1921" h="259916">
                              <a:moveTo>
                                <a:pt x="0" y="253652"/>
                              </a:moveTo>
                              <a:lnTo>
                                <a:pt x="21921" y="0"/>
                              </a:lnTo>
                              <a:cubicBezTo>
                                <a:pt x="21921" y="86639"/>
                                <a:pt x="21920" y="173277"/>
                                <a:pt x="21920" y="259916"/>
                              </a:cubicBezTo>
                              <a:lnTo>
                                <a:pt x="0" y="253652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012" name="Isosceles Triangle 7"/>
                        <p:cNvSpPr/>
                        <p:nvPr/>
                      </p:nvSpPr>
                      <p:spPr>
                        <a:xfrm>
                          <a:off x="5056543" y="2473890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013" name="Isosceles Triangle 7"/>
                        <p:cNvSpPr/>
                        <p:nvPr/>
                      </p:nvSpPr>
                      <p:spPr>
                        <a:xfrm flipH="1">
                          <a:off x="5127524" y="2469715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grpSp>
                    <p:nvGrpSpPr>
                      <p:cNvPr id="2003" name="Group 2002"/>
                      <p:cNvGrpSpPr/>
                      <p:nvPr/>
                    </p:nvGrpSpPr>
                    <p:grpSpPr>
                      <a:xfrm rot="6566700">
                        <a:off x="5166145" y="2658649"/>
                        <a:ext cx="134450" cy="263047"/>
                        <a:chOff x="5056543" y="2436312"/>
                        <a:chExt cx="134450" cy="263047"/>
                      </a:xfrm>
                    </p:grpSpPr>
                    <p:sp>
                      <p:nvSpPr>
                        <p:cNvPr id="2008" name="Isosceles Triangle 7"/>
                        <p:cNvSpPr/>
                        <p:nvPr/>
                      </p:nvSpPr>
                      <p:spPr>
                        <a:xfrm>
                          <a:off x="5107487" y="2436312"/>
                          <a:ext cx="21921" cy="259916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0 w 21921"/>
                            <a:gd name="connsiteY0" fmla="*/ 253652 h 259916"/>
                            <a:gd name="connsiteX1" fmla="*/ 21921 w 21921"/>
                            <a:gd name="connsiteY1" fmla="*/ 0 h 259916"/>
                            <a:gd name="connsiteX2" fmla="*/ 21920 w 21921"/>
                            <a:gd name="connsiteY2" fmla="*/ 259916 h 259916"/>
                            <a:gd name="connsiteX3" fmla="*/ 0 w 21921"/>
                            <a:gd name="connsiteY3" fmla="*/ 253652 h 2599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1921" h="259916">
                              <a:moveTo>
                                <a:pt x="0" y="253652"/>
                              </a:moveTo>
                              <a:lnTo>
                                <a:pt x="21921" y="0"/>
                              </a:lnTo>
                              <a:cubicBezTo>
                                <a:pt x="21921" y="86639"/>
                                <a:pt x="21920" y="173277"/>
                                <a:pt x="21920" y="259916"/>
                              </a:cubicBezTo>
                              <a:lnTo>
                                <a:pt x="0" y="253652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009" name="Isosceles Triangle 7"/>
                        <p:cNvSpPr/>
                        <p:nvPr/>
                      </p:nvSpPr>
                      <p:spPr>
                        <a:xfrm>
                          <a:off x="5056543" y="2473890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010" name="Isosceles Triangle 7"/>
                        <p:cNvSpPr/>
                        <p:nvPr/>
                      </p:nvSpPr>
                      <p:spPr>
                        <a:xfrm flipH="1">
                          <a:off x="5127524" y="2469715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grpSp>
                    <p:nvGrpSpPr>
                      <p:cNvPr id="2004" name="Group 2003"/>
                      <p:cNvGrpSpPr/>
                      <p:nvPr/>
                    </p:nvGrpSpPr>
                    <p:grpSpPr>
                      <a:xfrm rot="15079742">
                        <a:off x="4949027" y="2645080"/>
                        <a:ext cx="134450" cy="263047"/>
                        <a:chOff x="5056543" y="2436312"/>
                        <a:chExt cx="134450" cy="263047"/>
                      </a:xfrm>
                    </p:grpSpPr>
                    <p:sp>
                      <p:nvSpPr>
                        <p:cNvPr id="2005" name="Isosceles Triangle 7"/>
                        <p:cNvSpPr/>
                        <p:nvPr/>
                      </p:nvSpPr>
                      <p:spPr>
                        <a:xfrm>
                          <a:off x="5107487" y="2436312"/>
                          <a:ext cx="21921" cy="259916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0 w 21921"/>
                            <a:gd name="connsiteY0" fmla="*/ 253652 h 259916"/>
                            <a:gd name="connsiteX1" fmla="*/ 21921 w 21921"/>
                            <a:gd name="connsiteY1" fmla="*/ 0 h 259916"/>
                            <a:gd name="connsiteX2" fmla="*/ 21920 w 21921"/>
                            <a:gd name="connsiteY2" fmla="*/ 259916 h 259916"/>
                            <a:gd name="connsiteX3" fmla="*/ 0 w 21921"/>
                            <a:gd name="connsiteY3" fmla="*/ 253652 h 2599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1921" h="259916">
                              <a:moveTo>
                                <a:pt x="0" y="253652"/>
                              </a:moveTo>
                              <a:lnTo>
                                <a:pt x="21921" y="0"/>
                              </a:lnTo>
                              <a:cubicBezTo>
                                <a:pt x="21921" y="86639"/>
                                <a:pt x="21920" y="173277"/>
                                <a:pt x="21920" y="259916"/>
                              </a:cubicBezTo>
                              <a:lnTo>
                                <a:pt x="0" y="253652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006" name="Isosceles Triangle 7"/>
                        <p:cNvSpPr/>
                        <p:nvPr/>
                      </p:nvSpPr>
                      <p:spPr>
                        <a:xfrm>
                          <a:off x="5056543" y="2473890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007" name="Isosceles Triangle 7"/>
                        <p:cNvSpPr/>
                        <p:nvPr/>
                      </p:nvSpPr>
                      <p:spPr>
                        <a:xfrm flipH="1">
                          <a:off x="5127524" y="2469715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</p:grpSp>
                <p:grpSp>
                  <p:nvGrpSpPr>
                    <p:cNvPr id="1882" name="Group 1881"/>
                    <p:cNvGrpSpPr/>
                    <p:nvPr/>
                  </p:nvGrpSpPr>
                  <p:grpSpPr>
                    <a:xfrm>
                      <a:off x="3385157" y="2907767"/>
                      <a:ext cx="210433" cy="165706"/>
                      <a:chOff x="4884728" y="2464496"/>
                      <a:chExt cx="498954" cy="392902"/>
                    </a:xfrm>
                  </p:grpSpPr>
                  <p:grpSp>
                    <p:nvGrpSpPr>
                      <p:cNvPr id="1985" name="Group 1984"/>
                      <p:cNvGrpSpPr/>
                      <p:nvPr/>
                    </p:nvGrpSpPr>
                    <p:grpSpPr>
                      <a:xfrm rot="20112305">
                        <a:off x="4997045" y="2464496"/>
                        <a:ext cx="134450" cy="263047"/>
                        <a:chOff x="5056543" y="2436312"/>
                        <a:chExt cx="134450" cy="263047"/>
                      </a:xfrm>
                    </p:grpSpPr>
                    <p:sp>
                      <p:nvSpPr>
                        <p:cNvPr id="1998" name="Isosceles Triangle 7"/>
                        <p:cNvSpPr/>
                        <p:nvPr/>
                      </p:nvSpPr>
                      <p:spPr>
                        <a:xfrm>
                          <a:off x="5107487" y="2436312"/>
                          <a:ext cx="21921" cy="259916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0 w 21921"/>
                            <a:gd name="connsiteY0" fmla="*/ 253652 h 259916"/>
                            <a:gd name="connsiteX1" fmla="*/ 21921 w 21921"/>
                            <a:gd name="connsiteY1" fmla="*/ 0 h 259916"/>
                            <a:gd name="connsiteX2" fmla="*/ 21920 w 21921"/>
                            <a:gd name="connsiteY2" fmla="*/ 259916 h 259916"/>
                            <a:gd name="connsiteX3" fmla="*/ 0 w 21921"/>
                            <a:gd name="connsiteY3" fmla="*/ 253652 h 2599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1921" h="259916">
                              <a:moveTo>
                                <a:pt x="0" y="253652"/>
                              </a:moveTo>
                              <a:lnTo>
                                <a:pt x="21921" y="0"/>
                              </a:lnTo>
                              <a:cubicBezTo>
                                <a:pt x="21921" y="86639"/>
                                <a:pt x="21920" y="173277"/>
                                <a:pt x="21920" y="259916"/>
                              </a:cubicBezTo>
                              <a:lnTo>
                                <a:pt x="0" y="253652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999" name="Isosceles Triangle 7"/>
                        <p:cNvSpPr/>
                        <p:nvPr/>
                      </p:nvSpPr>
                      <p:spPr>
                        <a:xfrm>
                          <a:off x="5056543" y="2473890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000" name="Isosceles Triangle 7"/>
                        <p:cNvSpPr/>
                        <p:nvPr/>
                      </p:nvSpPr>
                      <p:spPr>
                        <a:xfrm flipH="1">
                          <a:off x="5127524" y="2469715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grpSp>
                    <p:nvGrpSpPr>
                      <p:cNvPr id="1986" name="Group 1985"/>
                      <p:cNvGrpSpPr/>
                      <p:nvPr/>
                    </p:nvGrpSpPr>
                    <p:grpSpPr>
                      <a:xfrm rot="3807251">
                        <a:off x="5184934" y="2530256"/>
                        <a:ext cx="134450" cy="263047"/>
                        <a:chOff x="5056543" y="2436312"/>
                        <a:chExt cx="134450" cy="263047"/>
                      </a:xfrm>
                    </p:grpSpPr>
                    <p:sp>
                      <p:nvSpPr>
                        <p:cNvPr id="1995" name="Isosceles Triangle 7"/>
                        <p:cNvSpPr/>
                        <p:nvPr/>
                      </p:nvSpPr>
                      <p:spPr>
                        <a:xfrm>
                          <a:off x="5107487" y="2436312"/>
                          <a:ext cx="21921" cy="259916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0 w 21921"/>
                            <a:gd name="connsiteY0" fmla="*/ 253652 h 259916"/>
                            <a:gd name="connsiteX1" fmla="*/ 21921 w 21921"/>
                            <a:gd name="connsiteY1" fmla="*/ 0 h 259916"/>
                            <a:gd name="connsiteX2" fmla="*/ 21920 w 21921"/>
                            <a:gd name="connsiteY2" fmla="*/ 259916 h 259916"/>
                            <a:gd name="connsiteX3" fmla="*/ 0 w 21921"/>
                            <a:gd name="connsiteY3" fmla="*/ 253652 h 2599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1921" h="259916">
                              <a:moveTo>
                                <a:pt x="0" y="253652"/>
                              </a:moveTo>
                              <a:lnTo>
                                <a:pt x="21921" y="0"/>
                              </a:lnTo>
                              <a:cubicBezTo>
                                <a:pt x="21921" y="86639"/>
                                <a:pt x="21920" y="173277"/>
                                <a:pt x="21920" y="259916"/>
                              </a:cubicBezTo>
                              <a:lnTo>
                                <a:pt x="0" y="253652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996" name="Isosceles Triangle 7"/>
                        <p:cNvSpPr/>
                        <p:nvPr/>
                      </p:nvSpPr>
                      <p:spPr>
                        <a:xfrm>
                          <a:off x="5056543" y="2473890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997" name="Isosceles Triangle 7"/>
                        <p:cNvSpPr/>
                        <p:nvPr/>
                      </p:nvSpPr>
                      <p:spPr>
                        <a:xfrm flipH="1">
                          <a:off x="5127524" y="2469715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grpSp>
                    <p:nvGrpSpPr>
                      <p:cNvPr id="1987" name="Group 1986"/>
                      <p:cNvGrpSpPr/>
                      <p:nvPr/>
                    </p:nvGrpSpPr>
                    <p:grpSpPr>
                      <a:xfrm rot="6566700">
                        <a:off x="5166145" y="2658649"/>
                        <a:ext cx="134450" cy="263047"/>
                        <a:chOff x="5056543" y="2436312"/>
                        <a:chExt cx="134450" cy="263047"/>
                      </a:xfrm>
                    </p:grpSpPr>
                    <p:sp>
                      <p:nvSpPr>
                        <p:cNvPr id="1992" name="Isosceles Triangle 7"/>
                        <p:cNvSpPr/>
                        <p:nvPr/>
                      </p:nvSpPr>
                      <p:spPr>
                        <a:xfrm>
                          <a:off x="5107487" y="2436312"/>
                          <a:ext cx="21921" cy="259916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0 w 21921"/>
                            <a:gd name="connsiteY0" fmla="*/ 253652 h 259916"/>
                            <a:gd name="connsiteX1" fmla="*/ 21921 w 21921"/>
                            <a:gd name="connsiteY1" fmla="*/ 0 h 259916"/>
                            <a:gd name="connsiteX2" fmla="*/ 21920 w 21921"/>
                            <a:gd name="connsiteY2" fmla="*/ 259916 h 259916"/>
                            <a:gd name="connsiteX3" fmla="*/ 0 w 21921"/>
                            <a:gd name="connsiteY3" fmla="*/ 253652 h 2599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1921" h="259916">
                              <a:moveTo>
                                <a:pt x="0" y="253652"/>
                              </a:moveTo>
                              <a:lnTo>
                                <a:pt x="21921" y="0"/>
                              </a:lnTo>
                              <a:cubicBezTo>
                                <a:pt x="21921" y="86639"/>
                                <a:pt x="21920" y="173277"/>
                                <a:pt x="21920" y="259916"/>
                              </a:cubicBezTo>
                              <a:lnTo>
                                <a:pt x="0" y="253652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993" name="Isosceles Triangle 7"/>
                        <p:cNvSpPr/>
                        <p:nvPr/>
                      </p:nvSpPr>
                      <p:spPr>
                        <a:xfrm>
                          <a:off x="5056543" y="2473890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994" name="Isosceles Triangle 7"/>
                        <p:cNvSpPr/>
                        <p:nvPr/>
                      </p:nvSpPr>
                      <p:spPr>
                        <a:xfrm flipH="1">
                          <a:off x="5127524" y="2469715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grpSp>
                    <p:nvGrpSpPr>
                      <p:cNvPr id="1988" name="Group 1987"/>
                      <p:cNvGrpSpPr/>
                      <p:nvPr/>
                    </p:nvGrpSpPr>
                    <p:grpSpPr>
                      <a:xfrm rot="15079742">
                        <a:off x="4949027" y="2645080"/>
                        <a:ext cx="134450" cy="263047"/>
                        <a:chOff x="5056543" y="2436312"/>
                        <a:chExt cx="134450" cy="263047"/>
                      </a:xfrm>
                    </p:grpSpPr>
                    <p:sp>
                      <p:nvSpPr>
                        <p:cNvPr id="1989" name="Isosceles Triangle 7"/>
                        <p:cNvSpPr/>
                        <p:nvPr/>
                      </p:nvSpPr>
                      <p:spPr>
                        <a:xfrm>
                          <a:off x="5107487" y="2436312"/>
                          <a:ext cx="21921" cy="259916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0 w 21921"/>
                            <a:gd name="connsiteY0" fmla="*/ 253652 h 259916"/>
                            <a:gd name="connsiteX1" fmla="*/ 21921 w 21921"/>
                            <a:gd name="connsiteY1" fmla="*/ 0 h 259916"/>
                            <a:gd name="connsiteX2" fmla="*/ 21920 w 21921"/>
                            <a:gd name="connsiteY2" fmla="*/ 259916 h 259916"/>
                            <a:gd name="connsiteX3" fmla="*/ 0 w 21921"/>
                            <a:gd name="connsiteY3" fmla="*/ 253652 h 2599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1921" h="259916">
                              <a:moveTo>
                                <a:pt x="0" y="253652"/>
                              </a:moveTo>
                              <a:lnTo>
                                <a:pt x="21921" y="0"/>
                              </a:lnTo>
                              <a:cubicBezTo>
                                <a:pt x="21921" y="86639"/>
                                <a:pt x="21920" y="173277"/>
                                <a:pt x="21920" y="259916"/>
                              </a:cubicBezTo>
                              <a:lnTo>
                                <a:pt x="0" y="253652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990" name="Isosceles Triangle 7"/>
                        <p:cNvSpPr/>
                        <p:nvPr/>
                      </p:nvSpPr>
                      <p:spPr>
                        <a:xfrm>
                          <a:off x="5056543" y="2473890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991" name="Isosceles Triangle 7"/>
                        <p:cNvSpPr/>
                        <p:nvPr/>
                      </p:nvSpPr>
                      <p:spPr>
                        <a:xfrm flipH="1">
                          <a:off x="5127524" y="2469715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</p:grpSp>
                <p:grpSp>
                  <p:nvGrpSpPr>
                    <p:cNvPr id="1883" name="Group 1882"/>
                    <p:cNvGrpSpPr/>
                    <p:nvPr/>
                  </p:nvGrpSpPr>
                  <p:grpSpPr>
                    <a:xfrm>
                      <a:off x="3385157" y="2701088"/>
                      <a:ext cx="210433" cy="165706"/>
                      <a:chOff x="4884728" y="2464496"/>
                      <a:chExt cx="498954" cy="392902"/>
                    </a:xfrm>
                  </p:grpSpPr>
                  <p:grpSp>
                    <p:nvGrpSpPr>
                      <p:cNvPr id="1969" name="Group 1968"/>
                      <p:cNvGrpSpPr/>
                      <p:nvPr/>
                    </p:nvGrpSpPr>
                    <p:grpSpPr>
                      <a:xfrm rot="20112305">
                        <a:off x="4997045" y="2464496"/>
                        <a:ext cx="134450" cy="263047"/>
                        <a:chOff x="5056543" y="2436312"/>
                        <a:chExt cx="134450" cy="263047"/>
                      </a:xfrm>
                    </p:grpSpPr>
                    <p:sp>
                      <p:nvSpPr>
                        <p:cNvPr id="1982" name="Isosceles Triangle 7"/>
                        <p:cNvSpPr/>
                        <p:nvPr/>
                      </p:nvSpPr>
                      <p:spPr>
                        <a:xfrm>
                          <a:off x="5107487" y="2436312"/>
                          <a:ext cx="21921" cy="259916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0 w 21921"/>
                            <a:gd name="connsiteY0" fmla="*/ 253652 h 259916"/>
                            <a:gd name="connsiteX1" fmla="*/ 21921 w 21921"/>
                            <a:gd name="connsiteY1" fmla="*/ 0 h 259916"/>
                            <a:gd name="connsiteX2" fmla="*/ 21920 w 21921"/>
                            <a:gd name="connsiteY2" fmla="*/ 259916 h 259916"/>
                            <a:gd name="connsiteX3" fmla="*/ 0 w 21921"/>
                            <a:gd name="connsiteY3" fmla="*/ 253652 h 2599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1921" h="259916">
                              <a:moveTo>
                                <a:pt x="0" y="253652"/>
                              </a:moveTo>
                              <a:lnTo>
                                <a:pt x="21921" y="0"/>
                              </a:lnTo>
                              <a:cubicBezTo>
                                <a:pt x="21921" y="86639"/>
                                <a:pt x="21920" y="173277"/>
                                <a:pt x="21920" y="259916"/>
                              </a:cubicBezTo>
                              <a:lnTo>
                                <a:pt x="0" y="253652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983" name="Isosceles Triangle 7"/>
                        <p:cNvSpPr/>
                        <p:nvPr/>
                      </p:nvSpPr>
                      <p:spPr>
                        <a:xfrm>
                          <a:off x="5056543" y="2473890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984" name="Isosceles Triangle 7"/>
                        <p:cNvSpPr/>
                        <p:nvPr/>
                      </p:nvSpPr>
                      <p:spPr>
                        <a:xfrm flipH="1">
                          <a:off x="5127524" y="2469715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grpSp>
                    <p:nvGrpSpPr>
                      <p:cNvPr id="1970" name="Group 1969"/>
                      <p:cNvGrpSpPr/>
                      <p:nvPr/>
                    </p:nvGrpSpPr>
                    <p:grpSpPr>
                      <a:xfrm rot="3807251">
                        <a:off x="5184934" y="2530256"/>
                        <a:ext cx="134450" cy="263047"/>
                        <a:chOff x="5056543" y="2436312"/>
                        <a:chExt cx="134450" cy="263047"/>
                      </a:xfrm>
                    </p:grpSpPr>
                    <p:sp>
                      <p:nvSpPr>
                        <p:cNvPr id="1979" name="Isosceles Triangle 7"/>
                        <p:cNvSpPr/>
                        <p:nvPr/>
                      </p:nvSpPr>
                      <p:spPr>
                        <a:xfrm>
                          <a:off x="5107487" y="2436312"/>
                          <a:ext cx="21921" cy="259916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0 w 21921"/>
                            <a:gd name="connsiteY0" fmla="*/ 253652 h 259916"/>
                            <a:gd name="connsiteX1" fmla="*/ 21921 w 21921"/>
                            <a:gd name="connsiteY1" fmla="*/ 0 h 259916"/>
                            <a:gd name="connsiteX2" fmla="*/ 21920 w 21921"/>
                            <a:gd name="connsiteY2" fmla="*/ 259916 h 259916"/>
                            <a:gd name="connsiteX3" fmla="*/ 0 w 21921"/>
                            <a:gd name="connsiteY3" fmla="*/ 253652 h 2599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1921" h="259916">
                              <a:moveTo>
                                <a:pt x="0" y="253652"/>
                              </a:moveTo>
                              <a:lnTo>
                                <a:pt x="21921" y="0"/>
                              </a:lnTo>
                              <a:cubicBezTo>
                                <a:pt x="21921" y="86639"/>
                                <a:pt x="21920" y="173277"/>
                                <a:pt x="21920" y="259916"/>
                              </a:cubicBezTo>
                              <a:lnTo>
                                <a:pt x="0" y="253652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980" name="Isosceles Triangle 7"/>
                        <p:cNvSpPr/>
                        <p:nvPr/>
                      </p:nvSpPr>
                      <p:spPr>
                        <a:xfrm>
                          <a:off x="5056543" y="2473890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981" name="Isosceles Triangle 7"/>
                        <p:cNvSpPr/>
                        <p:nvPr/>
                      </p:nvSpPr>
                      <p:spPr>
                        <a:xfrm flipH="1">
                          <a:off x="5127524" y="2469715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grpSp>
                    <p:nvGrpSpPr>
                      <p:cNvPr id="1971" name="Group 1970"/>
                      <p:cNvGrpSpPr/>
                      <p:nvPr/>
                    </p:nvGrpSpPr>
                    <p:grpSpPr>
                      <a:xfrm rot="6566700">
                        <a:off x="5166145" y="2658649"/>
                        <a:ext cx="134450" cy="263047"/>
                        <a:chOff x="5056543" y="2436312"/>
                        <a:chExt cx="134450" cy="263047"/>
                      </a:xfrm>
                    </p:grpSpPr>
                    <p:sp>
                      <p:nvSpPr>
                        <p:cNvPr id="1976" name="Isosceles Triangle 7"/>
                        <p:cNvSpPr/>
                        <p:nvPr/>
                      </p:nvSpPr>
                      <p:spPr>
                        <a:xfrm>
                          <a:off x="5107487" y="2436312"/>
                          <a:ext cx="21921" cy="259916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0 w 21921"/>
                            <a:gd name="connsiteY0" fmla="*/ 253652 h 259916"/>
                            <a:gd name="connsiteX1" fmla="*/ 21921 w 21921"/>
                            <a:gd name="connsiteY1" fmla="*/ 0 h 259916"/>
                            <a:gd name="connsiteX2" fmla="*/ 21920 w 21921"/>
                            <a:gd name="connsiteY2" fmla="*/ 259916 h 259916"/>
                            <a:gd name="connsiteX3" fmla="*/ 0 w 21921"/>
                            <a:gd name="connsiteY3" fmla="*/ 253652 h 2599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1921" h="259916">
                              <a:moveTo>
                                <a:pt x="0" y="253652"/>
                              </a:moveTo>
                              <a:lnTo>
                                <a:pt x="21921" y="0"/>
                              </a:lnTo>
                              <a:cubicBezTo>
                                <a:pt x="21921" y="86639"/>
                                <a:pt x="21920" y="173277"/>
                                <a:pt x="21920" y="259916"/>
                              </a:cubicBezTo>
                              <a:lnTo>
                                <a:pt x="0" y="253652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977" name="Isosceles Triangle 7"/>
                        <p:cNvSpPr/>
                        <p:nvPr/>
                      </p:nvSpPr>
                      <p:spPr>
                        <a:xfrm>
                          <a:off x="5056543" y="2473890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978" name="Isosceles Triangle 7"/>
                        <p:cNvSpPr/>
                        <p:nvPr/>
                      </p:nvSpPr>
                      <p:spPr>
                        <a:xfrm flipH="1">
                          <a:off x="5127524" y="2469715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grpSp>
                    <p:nvGrpSpPr>
                      <p:cNvPr id="1972" name="Group 1971"/>
                      <p:cNvGrpSpPr/>
                      <p:nvPr/>
                    </p:nvGrpSpPr>
                    <p:grpSpPr>
                      <a:xfrm rot="15079742">
                        <a:off x="4949027" y="2645080"/>
                        <a:ext cx="134450" cy="263047"/>
                        <a:chOff x="5056543" y="2436312"/>
                        <a:chExt cx="134450" cy="263047"/>
                      </a:xfrm>
                    </p:grpSpPr>
                    <p:sp>
                      <p:nvSpPr>
                        <p:cNvPr id="1973" name="Isosceles Triangle 7"/>
                        <p:cNvSpPr/>
                        <p:nvPr/>
                      </p:nvSpPr>
                      <p:spPr>
                        <a:xfrm>
                          <a:off x="5107487" y="2436312"/>
                          <a:ext cx="21921" cy="259916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0 w 21921"/>
                            <a:gd name="connsiteY0" fmla="*/ 253652 h 259916"/>
                            <a:gd name="connsiteX1" fmla="*/ 21921 w 21921"/>
                            <a:gd name="connsiteY1" fmla="*/ 0 h 259916"/>
                            <a:gd name="connsiteX2" fmla="*/ 21920 w 21921"/>
                            <a:gd name="connsiteY2" fmla="*/ 259916 h 259916"/>
                            <a:gd name="connsiteX3" fmla="*/ 0 w 21921"/>
                            <a:gd name="connsiteY3" fmla="*/ 253652 h 2599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1921" h="259916">
                              <a:moveTo>
                                <a:pt x="0" y="253652"/>
                              </a:moveTo>
                              <a:lnTo>
                                <a:pt x="21921" y="0"/>
                              </a:lnTo>
                              <a:cubicBezTo>
                                <a:pt x="21921" y="86639"/>
                                <a:pt x="21920" y="173277"/>
                                <a:pt x="21920" y="259916"/>
                              </a:cubicBezTo>
                              <a:lnTo>
                                <a:pt x="0" y="253652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974" name="Isosceles Triangle 7"/>
                        <p:cNvSpPr/>
                        <p:nvPr/>
                      </p:nvSpPr>
                      <p:spPr>
                        <a:xfrm>
                          <a:off x="5056543" y="2473890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975" name="Isosceles Triangle 7"/>
                        <p:cNvSpPr/>
                        <p:nvPr/>
                      </p:nvSpPr>
                      <p:spPr>
                        <a:xfrm flipH="1">
                          <a:off x="5127524" y="2469715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</p:grpSp>
                <p:grpSp>
                  <p:nvGrpSpPr>
                    <p:cNvPr id="1884" name="Group 1883"/>
                    <p:cNvGrpSpPr/>
                    <p:nvPr/>
                  </p:nvGrpSpPr>
                  <p:grpSpPr>
                    <a:xfrm>
                      <a:off x="3400815" y="2510066"/>
                      <a:ext cx="210433" cy="165706"/>
                      <a:chOff x="4884728" y="2464496"/>
                      <a:chExt cx="498954" cy="392902"/>
                    </a:xfrm>
                  </p:grpSpPr>
                  <p:grpSp>
                    <p:nvGrpSpPr>
                      <p:cNvPr id="1953" name="Group 1952"/>
                      <p:cNvGrpSpPr/>
                      <p:nvPr/>
                    </p:nvGrpSpPr>
                    <p:grpSpPr>
                      <a:xfrm rot="20112305">
                        <a:off x="4997045" y="2464496"/>
                        <a:ext cx="134450" cy="263047"/>
                        <a:chOff x="5056543" y="2436312"/>
                        <a:chExt cx="134450" cy="263047"/>
                      </a:xfrm>
                    </p:grpSpPr>
                    <p:sp>
                      <p:nvSpPr>
                        <p:cNvPr id="1966" name="Isosceles Triangle 7"/>
                        <p:cNvSpPr/>
                        <p:nvPr/>
                      </p:nvSpPr>
                      <p:spPr>
                        <a:xfrm>
                          <a:off x="5107487" y="2436312"/>
                          <a:ext cx="21921" cy="259916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0 w 21921"/>
                            <a:gd name="connsiteY0" fmla="*/ 253652 h 259916"/>
                            <a:gd name="connsiteX1" fmla="*/ 21921 w 21921"/>
                            <a:gd name="connsiteY1" fmla="*/ 0 h 259916"/>
                            <a:gd name="connsiteX2" fmla="*/ 21920 w 21921"/>
                            <a:gd name="connsiteY2" fmla="*/ 259916 h 259916"/>
                            <a:gd name="connsiteX3" fmla="*/ 0 w 21921"/>
                            <a:gd name="connsiteY3" fmla="*/ 253652 h 2599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1921" h="259916">
                              <a:moveTo>
                                <a:pt x="0" y="253652"/>
                              </a:moveTo>
                              <a:lnTo>
                                <a:pt x="21921" y="0"/>
                              </a:lnTo>
                              <a:cubicBezTo>
                                <a:pt x="21921" y="86639"/>
                                <a:pt x="21920" y="173277"/>
                                <a:pt x="21920" y="259916"/>
                              </a:cubicBezTo>
                              <a:lnTo>
                                <a:pt x="0" y="253652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967" name="Isosceles Triangle 7"/>
                        <p:cNvSpPr/>
                        <p:nvPr/>
                      </p:nvSpPr>
                      <p:spPr>
                        <a:xfrm>
                          <a:off x="5056543" y="2473890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968" name="Isosceles Triangle 7"/>
                        <p:cNvSpPr/>
                        <p:nvPr/>
                      </p:nvSpPr>
                      <p:spPr>
                        <a:xfrm flipH="1">
                          <a:off x="5127524" y="2469715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grpSp>
                    <p:nvGrpSpPr>
                      <p:cNvPr id="1954" name="Group 1953"/>
                      <p:cNvGrpSpPr/>
                      <p:nvPr/>
                    </p:nvGrpSpPr>
                    <p:grpSpPr>
                      <a:xfrm rot="3807251">
                        <a:off x="5184934" y="2530256"/>
                        <a:ext cx="134450" cy="263047"/>
                        <a:chOff x="5056543" y="2436312"/>
                        <a:chExt cx="134450" cy="263047"/>
                      </a:xfrm>
                    </p:grpSpPr>
                    <p:sp>
                      <p:nvSpPr>
                        <p:cNvPr id="1963" name="Isosceles Triangle 7"/>
                        <p:cNvSpPr/>
                        <p:nvPr/>
                      </p:nvSpPr>
                      <p:spPr>
                        <a:xfrm>
                          <a:off x="5107487" y="2436312"/>
                          <a:ext cx="21921" cy="259916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0 w 21921"/>
                            <a:gd name="connsiteY0" fmla="*/ 253652 h 259916"/>
                            <a:gd name="connsiteX1" fmla="*/ 21921 w 21921"/>
                            <a:gd name="connsiteY1" fmla="*/ 0 h 259916"/>
                            <a:gd name="connsiteX2" fmla="*/ 21920 w 21921"/>
                            <a:gd name="connsiteY2" fmla="*/ 259916 h 259916"/>
                            <a:gd name="connsiteX3" fmla="*/ 0 w 21921"/>
                            <a:gd name="connsiteY3" fmla="*/ 253652 h 2599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1921" h="259916">
                              <a:moveTo>
                                <a:pt x="0" y="253652"/>
                              </a:moveTo>
                              <a:lnTo>
                                <a:pt x="21921" y="0"/>
                              </a:lnTo>
                              <a:cubicBezTo>
                                <a:pt x="21921" y="86639"/>
                                <a:pt x="21920" y="173277"/>
                                <a:pt x="21920" y="259916"/>
                              </a:cubicBezTo>
                              <a:lnTo>
                                <a:pt x="0" y="253652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964" name="Isosceles Triangle 7"/>
                        <p:cNvSpPr/>
                        <p:nvPr/>
                      </p:nvSpPr>
                      <p:spPr>
                        <a:xfrm>
                          <a:off x="5056543" y="2473890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965" name="Isosceles Triangle 7"/>
                        <p:cNvSpPr/>
                        <p:nvPr/>
                      </p:nvSpPr>
                      <p:spPr>
                        <a:xfrm flipH="1">
                          <a:off x="5127524" y="2469715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grpSp>
                    <p:nvGrpSpPr>
                      <p:cNvPr id="1955" name="Group 1954"/>
                      <p:cNvGrpSpPr/>
                      <p:nvPr/>
                    </p:nvGrpSpPr>
                    <p:grpSpPr>
                      <a:xfrm rot="6566700">
                        <a:off x="5166145" y="2658649"/>
                        <a:ext cx="134450" cy="263047"/>
                        <a:chOff x="5056543" y="2436312"/>
                        <a:chExt cx="134450" cy="263047"/>
                      </a:xfrm>
                    </p:grpSpPr>
                    <p:sp>
                      <p:nvSpPr>
                        <p:cNvPr id="1960" name="Isosceles Triangle 7"/>
                        <p:cNvSpPr/>
                        <p:nvPr/>
                      </p:nvSpPr>
                      <p:spPr>
                        <a:xfrm>
                          <a:off x="5107487" y="2436312"/>
                          <a:ext cx="21921" cy="259916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0 w 21921"/>
                            <a:gd name="connsiteY0" fmla="*/ 253652 h 259916"/>
                            <a:gd name="connsiteX1" fmla="*/ 21921 w 21921"/>
                            <a:gd name="connsiteY1" fmla="*/ 0 h 259916"/>
                            <a:gd name="connsiteX2" fmla="*/ 21920 w 21921"/>
                            <a:gd name="connsiteY2" fmla="*/ 259916 h 259916"/>
                            <a:gd name="connsiteX3" fmla="*/ 0 w 21921"/>
                            <a:gd name="connsiteY3" fmla="*/ 253652 h 2599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1921" h="259916">
                              <a:moveTo>
                                <a:pt x="0" y="253652"/>
                              </a:moveTo>
                              <a:lnTo>
                                <a:pt x="21921" y="0"/>
                              </a:lnTo>
                              <a:cubicBezTo>
                                <a:pt x="21921" y="86639"/>
                                <a:pt x="21920" y="173277"/>
                                <a:pt x="21920" y="259916"/>
                              </a:cubicBezTo>
                              <a:lnTo>
                                <a:pt x="0" y="253652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961" name="Isosceles Triangle 7"/>
                        <p:cNvSpPr/>
                        <p:nvPr/>
                      </p:nvSpPr>
                      <p:spPr>
                        <a:xfrm>
                          <a:off x="5056543" y="2473890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962" name="Isosceles Triangle 7"/>
                        <p:cNvSpPr/>
                        <p:nvPr/>
                      </p:nvSpPr>
                      <p:spPr>
                        <a:xfrm flipH="1">
                          <a:off x="5127524" y="2469715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grpSp>
                    <p:nvGrpSpPr>
                      <p:cNvPr id="1956" name="Group 1955"/>
                      <p:cNvGrpSpPr/>
                      <p:nvPr/>
                    </p:nvGrpSpPr>
                    <p:grpSpPr>
                      <a:xfrm rot="15079742">
                        <a:off x="4949027" y="2645080"/>
                        <a:ext cx="134450" cy="263047"/>
                        <a:chOff x="5056543" y="2436312"/>
                        <a:chExt cx="134450" cy="263047"/>
                      </a:xfrm>
                    </p:grpSpPr>
                    <p:sp>
                      <p:nvSpPr>
                        <p:cNvPr id="1957" name="Isosceles Triangle 7"/>
                        <p:cNvSpPr/>
                        <p:nvPr/>
                      </p:nvSpPr>
                      <p:spPr>
                        <a:xfrm>
                          <a:off x="5107487" y="2436312"/>
                          <a:ext cx="21921" cy="259916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0 w 21921"/>
                            <a:gd name="connsiteY0" fmla="*/ 253652 h 259916"/>
                            <a:gd name="connsiteX1" fmla="*/ 21921 w 21921"/>
                            <a:gd name="connsiteY1" fmla="*/ 0 h 259916"/>
                            <a:gd name="connsiteX2" fmla="*/ 21920 w 21921"/>
                            <a:gd name="connsiteY2" fmla="*/ 259916 h 259916"/>
                            <a:gd name="connsiteX3" fmla="*/ 0 w 21921"/>
                            <a:gd name="connsiteY3" fmla="*/ 253652 h 2599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1921" h="259916">
                              <a:moveTo>
                                <a:pt x="0" y="253652"/>
                              </a:moveTo>
                              <a:lnTo>
                                <a:pt x="21921" y="0"/>
                              </a:lnTo>
                              <a:cubicBezTo>
                                <a:pt x="21921" y="86639"/>
                                <a:pt x="21920" y="173277"/>
                                <a:pt x="21920" y="259916"/>
                              </a:cubicBezTo>
                              <a:lnTo>
                                <a:pt x="0" y="253652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958" name="Isosceles Triangle 7"/>
                        <p:cNvSpPr/>
                        <p:nvPr/>
                      </p:nvSpPr>
                      <p:spPr>
                        <a:xfrm>
                          <a:off x="5056543" y="2473890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959" name="Isosceles Triangle 7"/>
                        <p:cNvSpPr/>
                        <p:nvPr/>
                      </p:nvSpPr>
                      <p:spPr>
                        <a:xfrm flipH="1">
                          <a:off x="5127524" y="2469715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</p:grpSp>
                <p:grpSp>
                  <p:nvGrpSpPr>
                    <p:cNvPr id="1885" name="Group 1884"/>
                    <p:cNvGrpSpPr/>
                    <p:nvPr/>
                  </p:nvGrpSpPr>
                  <p:grpSpPr>
                    <a:xfrm>
                      <a:off x="3391420" y="2303386"/>
                      <a:ext cx="210433" cy="165706"/>
                      <a:chOff x="4884728" y="2464496"/>
                      <a:chExt cx="498954" cy="392902"/>
                    </a:xfrm>
                  </p:grpSpPr>
                  <p:grpSp>
                    <p:nvGrpSpPr>
                      <p:cNvPr id="1937" name="Group 1936"/>
                      <p:cNvGrpSpPr/>
                      <p:nvPr/>
                    </p:nvGrpSpPr>
                    <p:grpSpPr>
                      <a:xfrm rot="20112305">
                        <a:off x="4997045" y="2464496"/>
                        <a:ext cx="134450" cy="263047"/>
                        <a:chOff x="5056543" y="2436312"/>
                        <a:chExt cx="134450" cy="263047"/>
                      </a:xfrm>
                    </p:grpSpPr>
                    <p:sp>
                      <p:nvSpPr>
                        <p:cNvPr id="1950" name="Isosceles Triangle 7"/>
                        <p:cNvSpPr/>
                        <p:nvPr/>
                      </p:nvSpPr>
                      <p:spPr>
                        <a:xfrm>
                          <a:off x="5107487" y="2436312"/>
                          <a:ext cx="21921" cy="259916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0 w 21921"/>
                            <a:gd name="connsiteY0" fmla="*/ 253652 h 259916"/>
                            <a:gd name="connsiteX1" fmla="*/ 21921 w 21921"/>
                            <a:gd name="connsiteY1" fmla="*/ 0 h 259916"/>
                            <a:gd name="connsiteX2" fmla="*/ 21920 w 21921"/>
                            <a:gd name="connsiteY2" fmla="*/ 259916 h 259916"/>
                            <a:gd name="connsiteX3" fmla="*/ 0 w 21921"/>
                            <a:gd name="connsiteY3" fmla="*/ 253652 h 2599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1921" h="259916">
                              <a:moveTo>
                                <a:pt x="0" y="253652"/>
                              </a:moveTo>
                              <a:lnTo>
                                <a:pt x="21921" y="0"/>
                              </a:lnTo>
                              <a:cubicBezTo>
                                <a:pt x="21921" y="86639"/>
                                <a:pt x="21920" y="173277"/>
                                <a:pt x="21920" y="259916"/>
                              </a:cubicBezTo>
                              <a:lnTo>
                                <a:pt x="0" y="253652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951" name="Isosceles Triangle 7"/>
                        <p:cNvSpPr/>
                        <p:nvPr/>
                      </p:nvSpPr>
                      <p:spPr>
                        <a:xfrm>
                          <a:off x="5056543" y="2473890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952" name="Isosceles Triangle 7"/>
                        <p:cNvSpPr/>
                        <p:nvPr/>
                      </p:nvSpPr>
                      <p:spPr>
                        <a:xfrm flipH="1">
                          <a:off x="5127524" y="2469715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grpSp>
                    <p:nvGrpSpPr>
                      <p:cNvPr id="1938" name="Group 1937"/>
                      <p:cNvGrpSpPr/>
                      <p:nvPr/>
                    </p:nvGrpSpPr>
                    <p:grpSpPr>
                      <a:xfrm rot="3807251">
                        <a:off x="5184934" y="2530256"/>
                        <a:ext cx="134450" cy="263047"/>
                        <a:chOff x="5056543" y="2436312"/>
                        <a:chExt cx="134450" cy="263047"/>
                      </a:xfrm>
                    </p:grpSpPr>
                    <p:sp>
                      <p:nvSpPr>
                        <p:cNvPr id="1947" name="Isosceles Triangle 7"/>
                        <p:cNvSpPr/>
                        <p:nvPr/>
                      </p:nvSpPr>
                      <p:spPr>
                        <a:xfrm>
                          <a:off x="5107487" y="2436312"/>
                          <a:ext cx="21921" cy="259916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0 w 21921"/>
                            <a:gd name="connsiteY0" fmla="*/ 253652 h 259916"/>
                            <a:gd name="connsiteX1" fmla="*/ 21921 w 21921"/>
                            <a:gd name="connsiteY1" fmla="*/ 0 h 259916"/>
                            <a:gd name="connsiteX2" fmla="*/ 21920 w 21921"/>
                            <a:gd name="connsiteY2" fmla="*/ 259916 h 259916"/>
                            <a:gd name="connsiteX3" fmla="*/ 0 w 21921"/>
                            <a:gd name="connsiteY3" fmla="*/ 253652 h 2599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1921" h="259916">
                              <a:moveTo>
                                <a:pt x="0" y="253652"/>
                              </a:moveTo>
                              <a:lnTo>
                                <a:pt x="21921" y="0"/>
                              </a:lnTo>
                              <a:cubicBezTo>
                                <a:pt x="21921" y="86639"/>
                                <a:pt x="21920" y="173277"/>
                                <a:pt x="21920" y="259916"/>
                              </a:cubicBezTo>
                              <a:lnTo>
                                <a:pt x="0" y="253652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948" name="Isosceles Triangle 7"/>
                        <p:cNvSpPr/>
                        <p:nvPr/>
                      </p:nvSpPr>
                      <p:spPr>
                        <a:xfrm>
                          <a:off x="5056543" y="2473890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949" name="Isosceles Triangle 7"/>
                        <p:cNvSpPr/>
                        <p:nvPr/>
                      </p:nvSpPr>
                      <p:spPr>
                        <a:xfrm flipH="1">
                          <a:off x="5127524" y="2469715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grpSp>
                    <p:nvGrpSpPr>
                      <p:cNvPr id="1939" name="Group 1938"/>
                      <p:cNvGrpSpPr/>
                      <p:nvPr/>
                    </p:nvGrpSpPr>
                    <p:grpSpPr>
                      <a:xfrm rot="6566700">
                        <a:off x="5166145" y="2658649"/>
                        <a:ext cx="134450" cy="263047"/>
                        <a:chOff x="5056543" y="2436312"/>
                        <a:chExt cx="134450" cy="263047"/>
                      </a:xfrm>
                    </p:grpSpPr>
                    <p:sp>
                      <p:nvSpPr>
                        <p:cNvPr id="1944" name="Isosceles Triangle 7"/>
                        <p:cNvSpPr/>
                        <p:nvPr/>
                      </p:nvSpPr>
                      <p:spPr>
                        <a:xfrm>
                          <a:off x="5107487" y="2436312"/>
                          <a:ext cx="21921" cy="259916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0 w 21921"/>
                            <a:gd name="connsiteY0" fmla="*/ 253652 h 259916"/>
                            <a:gd name="connsiteX1" fmla="*/ 21921 w 21921"/>
                            <a:gd name="connsiteY1" fmla="*/ 0 h 259916"/>
                            <a:gd name="connsiteX2" fmla="*/ 21920 w 21921"/>
                            <a:gd name="connsiteY2" fmla="*/ 259916 h 259916"/>
                            <a:gd name="connsiteX3" fmla="*/ 0 w 21921"/>
                            <a:gd name="connsiteY3" fmla="*/ 253652 h 2599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1921" h="259916">
                              <a:moveTo>
                                <a:pt x="0" y="253652"/>
                              </a:moveTo>
                              <a:lnTo>
                                <a:pt x="21921" y="0"/>
                              </a:lnTo>
                              <a:cubicBezTo>
                                <a:pt x="21921" y="86639"/>
                                <a:pt x="21920" y="173277"/>
                                <a:pt x="21920" y="259916"/>
                              </a:cubicBezTo>
                              <a:lnTo>
                                <a:pt x="0" y="253652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945" name="Isosceles Triangle 7"/>
                        <p:cNvSpPr/>
                        <p:nvPr/>
                      </p:nvSpPr>
                      <p:spPr>
                        <a:xfrm>
                          <a:off x="5056543" y="2473890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946" name="Isosceles Triangle 7"/>
                        <p:cNvSpPr/>
                        <p:nvPr/>
                      </p:nvSpPr>
                      <p:spPr>
                        <a:xfrm flipH="1">
                          <a:off x="5127524" y="2469715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grpSp>
                    <p:nvGrpSpPr>
                      <p:cNvPr id="1940" name="Group 1939"/>
                      <p:cNvGrpSpPr/>
                      <p:nvPr/>
                    </p:nvGrpSpPr>
                    <p:grpSpPr>
                      <a:xfrm rot="15079742">
                        <a:off x="4949027" y="2645080"/>
                        <a:ext cx="134450" cy="263047"/>
                        <a:chOff x="5056543" y="2436312"/>
                        <a:chExt cx="134450" cy="263047"/>
                      </a:xfrm>
                    </p:grpSpPr>
                    <p:sp>
                      <p:nvSpPr>
                        <p:cNvPr id="1941" name="Isosceles Triangle 7"/>
                        <p:cNvSpPr/>
                        <p:nvPr/>
                      </p:nvSpPr>
                      <p:spPr>
                        <a:xfrm>
                          <a:off x="5107487" y="2436312"/>
                          <a:ext cx="21921" cy="259916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0 w 21921"/>
                            <a:gd name="connsiteY0" fmla="*/ 253652 h 259916"/>
                            <a:gd name="connsiteX1" fmla="*/ 21921 w 21921"/>
                            <a:gd name="connsiteY1" fmla="*/ 0 h 259916"/>
                            <a:gd name="connsiteX2" fmla="*/ 21920 w 21921"/>
                            <a:gd name="connsiteY2" fmla="*/ 259916 h 259916"/>
                            <a:gd name="connsiteX3" fmla="*/ 0 w 21921"/>
                            <a:gd name="connsiteY3" fmla="*/ 253652 h 2599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1921" h="259916">
                              <a:moveTo>
                                <a:pt x="0" y="253652"/>
                              </a:moveTo>
                              <a:lnTo>
                                <a:pt x="21921" y="0"/>
                              </a:lnTo>
                              <a:cubicBezTo>
                                <a:pt x="21921" y="86639"/>
                                <a:pt x="21920" y="173277"/>
                                <a:pt x="21920" y="259916"/>
                              </a:cubicBezTo>
                              <a:lnTo>
                                <a:pt x="0" y="253652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942" name="Isosceles Triangle 7"/>
                        <p:cNvSpPr/>
                        <p:nvPr/>
                      </p:nvSpPr>
                      <p:spPr>
                        <a:xfrm>
                          <a:off x="5056543" y="2473890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943" name="Isosceles Triangle 7"/>
                        <p:cNvSpPr/>
                        <p:nvPr/>
                      </p:nvSpPr>
                      <p:spPr>
                        <a:xfrm flipH="1">
                          <a:off x="5127524" y="2469715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</p:grpSp>
                <p:grpSp>
                  <p:nvGrpSpPr>
                    <p:cNvPr id="1886" name="Group 1885"/>
                    <p:cNvGrpSpPr/>
                    <p:nvPr/>
                  </p:nvGrpSpPr>
                  <p:grpSpPr>
                    <a:xfrm>
                      <a:off x="3400814" y="2115496"/>
                      <a:ext cx="210433" cy="165706"/>
                      <a:chOff x="4884728" y="2464496"/>
                      <a:chExt cx="498954" cy="392902"/>
                    </a:xfrm>
                  </p:grpSpPr>
                  <p:grpSp>
                    <p:nvGrpSpPr>
                      <p:cNvPr id="1921" name="Group 1920"/>
                      <p:cNvGrpSpPr/>
                      <p:nvPr/>
                    </p:nvGrpSpPr>
                    <p:grpSpPr>
                      <a:xfrm rot="20112305">
                        <a:off x="4997045" y="2464496"/>
                        <a:ext cx="134450" cy="263047"/>
                        <a:chOff x="5056543" y="2436312"/>
                        <a:chExt cx="134450" cy="263047"/>
                      </a:xfrm>
                    </p:grpSpPr>
                    <p:sp>
                      <p:nvSpPr>
                        <p:cNvPr id="1934" name="Isosceles Triangle 7"/>
                        <p:cNvSpPr/>
                        <p:nvPr/>
                      </p:nvSpPr>
                      <p:spPr>
                        <a:xfrm>
                          <a:off x="5107487" y="2436312"/>
                          <a:ext cx="21921" cy="259916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0 w 21921"/>
                            <a:gd name="connsiteY0" fmla="*/ 253652 h 259916"/>
                            <a:gd name="connsiteX1" fmla="*/ 21921 w 21921"/>
                            <a:gd name="connsiteY1" fmla="*/ 0 h 259916"/>
                            <a:gd name="connsiteX2" fmla="*/ 21920 w 21921"/>
                            <a:gd name="connsiteY2" fmla="*/ 259916 h 259916"/>
                            <a:gd name="connsiteX3" fmla="*/ 0 w 21921"/>
                            <a:gd name="connsiteY3" fmla="*/ 253652 h 2599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1921" h="259916">
                              <a:moveTo>
                                <a:pt x="0" y="253652"/>
                              </a:moveTo>
                              <a:lnTo>
                                <a:pt x="21921" y="0"/>
                              </a:lnTo>
                              <a:cubicBezTo>
                                <a:pt x="21921" y="86639"/>
                                <a:pt x="21920" y="173277"/>
                                <a:pt x="21920" y="259916"/>
                              </a:cubicBezTo>
                              <a:lnTo>
                                <a:pt x="0" y="253652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935" name="Isosceles Triangle 7"/>
                        <p:cNvSpPr/>
                        <p:nvPr/>
                      </p:nvSpPr>
                      <p:spPr>
                        <a:xfrm>
                          <a:off x="5056543" y="2473890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936" name="Isosceles Triangle 7"/>
                        <p:cNvSpPr/>
                        <p:nvPr/>
                      </p:nvSpPr>
                      <p:spPr>
                        <a:xfrm flipH="1">
                          <a:off x="5127524" y="2469715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grpSp>
                    <p:nvGrpSpPr>
                      <p:cNvPr id="1922" name="Group 1921"/>
                      <p:cNvGrpSpPr/>
                      <p:nvPr/>
                    </p:nvGrpSpPr>
                    <p:grpSpPr>
                      <a:xfrm rot="3807251">
                        <a:off x="5184934" y="2530256"/>
                        <a:ext cx="134450" cy="263047"/>
                        <a:chOff x="5056543" y="2436312"/>
                        <a:chExt cx="134450" cy="263047"/>
                      </a:xfrm>
                    </p:grpSpPr>
                    <p:sp>
                      <p:nvSpPr>
                        <p:cNvPr id="1931" name="Isosceles Triangle 7"/>
                        <p:cNvSpPr/>
                        <p:nvPr/>
                      </p:nvSpPr>
                      <p:spPr>
                        <a:xfrm>
                          <a:off x="5107487" y="2436312"/>
                          <a:ext cx="21921" cy="259916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0 w 21921"/>
                            <a:gd name="connsiteY0" fmla="*/ 253652 h 259916"/>
                            <a:gd name="connsiteX1" fmla="*/ 21921 w 21921"/>
                            <a:gd name="connsiteY1" fmla="*/ 0 h 259916"/>
                            <a:gd name="connsiteX2" fmla="*/ 21920 w 21921"/>
                            <a:gd name="connsiteY2" fmla="*/ 259916 h 259916"/>
                            <a:gd name="connsiteX3" fmla="*/ 0 w 21921"/>
                            <a:gd name="connsiteY3" fmla="*/ 253652 h 2599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1921" h="259916">
                              <a:moveTo>
                                <a:pt x="0" y="253652"/>
                              </a:moveTo>
                              <a:lnTo>
                                <a:pt x="21921" y="0"/>
                              </a:lnTo>
                              <a:cubicBezTo>
                                <a:pt x="21921" y="86639"/>
                                <a:pt x="21920" y="173277"/>
                                <a:pt x="21920" y="259916"/>
                              </a:cubicBezTo>
                              <a:lnTo>
                                <a:pt x="0" y="253652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932" name="Isosceles Triangle 7"/>
                        <p:cNvSpPr/>
                        <p:nvPr/>
                      </p:nvSpPr>
                      <p:spPr>
                        <a:xfrm>
                          <a:off x="5056543" y="2473890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933" name="Isosceles Triangle 7"/>
                        <p:cNvSpPr/>
                        <p:nvPr/>
                      </p:nvSpPr>
                      <p:spPr>
                        <a:xfrm flipH="1">
                          <a:off x="5127524" y="2469715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grpSp>
                    <p:nvGrpSpPr>
                      <p:cNvPr id="1923" name="Group 1922"/>
                      <p:cNvGrpSpPr/>
                      <p:nvPr/>
                    </p:nvGrpSpPr>
                    <p:grpSpPr>
                      <a:xfrm rot="6566700">
                        <a:off x="5166145" y="2658649"/>
                        <a:ext cx="134450" cy="263047"/>
                        <a:chOff x="5056543" y="2436312"/>
                        <a:chExt cx="134450" cy="263047"/>
                      </a:xfrm>
                    </p:grpSpPr>
                    <p:sp>
                      <p:nvSpPr>
                        <p:cNvPr id="1928" name="Isosceles Triangle 7"/>
                        <p:cNvSpPr/>
                        <p:nvPr/>
                      </p:nvSpPr>
                      <p:spPr>
                        <a:xfrm>
                          <a:off x="5107487" y="2436312"/>
                          <a:ext cx="21921" cy="259916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0 w 21921"/>
                            <a:gd name="connsiteY0" fmla="*/ 253652 h 259916"/>
                            <a:gd name="connsiteX1" fmla="*/ 21921 w 21921"/>
                            <a:gd name="connsiteY1" fmla="*/ 0 h 259916"/>
                            <a:gd name="connsiteX2" fmla="*/ 21920 w 21921"/>
                            <a:gd name="connsiteY2" fmla="*/ 259916 h 259916"/>
                            <a:gd name="connsiteX3" fmla="*/ 0 w 21921"/>
                            <a:gd name="connsiteY3" fmla="*/ 253652 h 2599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1921" h="259916">
                              <a:moveTo>
                                <a:pt x="0" y="253652"/>
                              </a:moveTo>
                              <a:lnTo>
                                <a:pt x="21921" y="0"/>
                              </a:lnTo>
                              <a:cubicBezTo>
                                <a:pt x="21921" y="86639"/>
                                <a:pt x="21920" y="173277"/>
                                <a:pt x="21920" y="259916"/>
                              </a:cubicBezTo>
                              <a:lnTo>
                                <a:pt x="0" y="253652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929" name="Isosceles Triangle 7"/>
                        <p:cNvSpPr/>
                        <p:nvPr/>
                      </p:nvSpPr>
                      <p:spPr>
                        <a:xfrm>
                          <a:off x="5056543" y="2473890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930" name="Isosceles Triangle 7"/>
                        <p:cNvSpPr/>
                        <p:nvPr/>
                      </p:nvSpPr>
                      <p:spPr>
                        <a:xfrm flipH="1">
                          <a:off x="5127524" y="2469715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grpSp>
                    <p:nvGrpSpPr>
                      <p:cNvPr id="1924" name="Group 1923"/>
                      <p:cNvGrpSpPr/>
                      <p:nvPr/>
                    </p:nvGrpSpPr>
                    <p:grpSpPr>
                      <a:xfrm rot="15079742">
                        <a:off x="4949027" y="2645080"/>
                        <a:ext cx="134450" cy="263047"/>
                        <a:chOff x="5056543" y="2436312"/>
                        <a:chExt cx="134450" cy="263047"/>
                      </a:xfrm>
                    </p:grpSpPr>
                    <p:sp>
                      <p:nvSpPr>
                        <p:cNvPr id="1925" name="Isosceles Triangle 7"/>
                        <p:cNvSpPr/>
                        <p:nvPr/>
                      </p:nvSpPr>
                      <p:spPr>
                        <a:xfrm>
                          <a:off x="5107487" y="2436312"/>
                          <a:ext cx="21921" cy="259916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0 w 21921"/>
                            <a:gd name="connsiteY0" fmla="*/ 253652 h 259916"/>
                            <a:gd name="connsiteX1" fmla="*/ 21921 w 21921"/>
                            <a:gd name="connsiteY1" fmla="*/ 0 h 259916"/>
                            <a:gd name="connsiteX2" fmla="*/ 21920 w 21921"/>
                            <a:gd name="connsiteY2" fmla="*/ 259916 h 259916"/>
                            <a:gd name="connsiteX3" fmla="*/ 0 w 21921"/>
                            <a:gd name="connsiteY3" fmla="*/ 253652 h 2599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1921" h="259916">
                              <a:moveTo>
                                <a:pt x="0" y="253652"/>
                              </a:moveTo>
                              <a:lnTo>
                                <a:pt x="21921" y="0"/>
                              </a:lnTo>
                              <a:cubicBezTo>
                                <a:pt x="21921" y="86639"/>
                                <a:pt x="21920" y="173277"/>
                                <a:pt x="21920" y="259916"/>
                              </a:cubicBezTo>
                              <a:lnTo>
                                <a:pt x="0" y="253652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926" name="Isosceles Triangle 7"/>
                        <p:cNvSpPr/>
                        <p:nvPr/>
                      </p:nvSpPr>
                      <p:spPr>
                        <a:xfrm>
                          <a:off x="5056543" y="2473890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927" name="Isosceles Triangle 7"/>
                        <p:cNvSpPr/>
                        <p:nvPr/>
                      </p:nvSpPr>
                      <p:spPr>
                        <a:xfrm flipH="1">
                          <a:off x="5127524" y="2469715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</p:grpSp>
                <p:grpSp>
                  <p:nvGrpSpPr>
                    <p:cNvPr id="1887" name="Group 1886"/>
                    <p:cNvGrpSpPr/>
                    <p:nvPr/>
                  </p:nvGrpSpPr>
                  <p:grpSpPr>
                    <a:xfrm>
                      <a:off x="3397683" y="1933869"/>
                      <a:ext cx="210433" cy="165706"/>
                      <a:chOff x="4884728" y="2464496"/>
                      <a:chExt cx="498954" cy="392902"/>
                    </a:xfrm>
                  </p:grpSpPr>
                  <p:grpSp>
                    <p:nvGrpSpPr>
                      <p:cNvPr id="1905" name="Group 1904"/>
                      <p:cNvGrpSpPr/>
                      <p:nvPr/>
                    </p:nvGrpSpPr>
                    <p:grpSpPr>
                      <a:xfrm rot="20112305">
                        <a:off x="4997045" y="2464496"/>
                        <a:ext cx="134450" cy="263047"/>
                        <a:chOff x="5056543" y="2436312"/>
                        <a:chExt cx="134450" cy="263047"/>
                      </a:xfrm>
                    </p:grpSpPr>
                    <p:sp>
                      <p:nvSpPr>
                        <p:cNvPr id="1918" name="Isosceles Triangle 7"/>
                        <p:cNvSpPr/>
                        <p:nvPr/>
                      </p:nvSpPr>
                      <p:spPr>
                        <a:xfrm>
                          <a:off x="5107487" y="2436312"/>
                          <a:ext cx="21921" cy="259916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0 w 21921"/>
                            <a:gd name="connsiteY0" fmla="*/ 253652 h 259916"/>
                            <a:gd name="connsiteX1" fmla="*/ 21921 w 21921"/>
                            <a:gd name="connsiteY1" fmla="*/ 0 h 259916"/>
                            <a:gd name="connsiteX2" fmla="*/ 21920 w 21921"/>
                            <a:gd name="connsiteY2" fmla="*/ 259916 h 259916"/>
                            <a:gd name="connsiteX3" fmla="*/ 0 w 21921"/>
                            <a:gd name="connsiteY3" fmla="*/ 253652 h 2599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1921" h="259916">
                              <a:moveTo>
                                <a:pt x="0" y="253652"/>
                              </a:moveTo>
                              <a:lnTo>
                                <a:pt x="21921" y="0"/>
                              </a:lnTo>
                              <a:cubicBezTo>
                                <a:pt x="21921" y="86639"/>
                                <a:pt x="21920" y="173277"/>
                                <a:pt x="21920" y="259916"/>
                              </a:cubicBezTo>
                              <a:lnTo>
                                <a:pt x="0" y="253652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919" name="Isosceles Triangle 7"/>
                        <p:cNvSpPr/>
                        <p:nvPr/>
                      </p:nvSpPr>
                      <p:spPr>
                        <a:xfrm>
                          <a:off x="5056543" y="2473890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920" name="Isosceles Triangle 7"/>
                        <p:cNvSpPr/>
                        <p:nvPr/>
                      </p:nvSpPr>
                      <p:spPr>
                        <a:xfrm flipH="1">
                          <a:off x="5127524" y="2469715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grpSp>
                    <p:nvGrpSpPr>
                      <p:cNvPr id="1906" name="Group 1905"/>
                      <p:cNvGrpSpPr/>
                      <p:nvPr/>
                    </p:nvGrpSpPr>
                    <p:grpSpPr>
                      <a:xfrm rot="3807251">
                        <a:off x="5184934" y="2530256"/>
                        <a:ext cx="134450" cy="263047"/>
                        <a:chOff x="5056543" y="2436312"/>
                        <a:chExt cx="134450" cy="263047"/>
                      </a:xfrm>
                    </p:grpSpPr>
                    <p:sp>
                      <p:nvSpPr>
                        <p:cNvPr id="1915" name="Isosceles Triangle 7"/>
                        <p:cNvSpPr/>
                        <p:nvPr/>
                      </p:nvSpPr>
                      <p:spPr>
                        <a:xfrm>
                          <a:off x="5107487" y="2436312"/>
                          <a:ext cx="21921" cy="259916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0 w 21921"/>
                            <a:gd name="connsiteY0" fmla="*/ 253652 h 259916"/>
                            <a:gd name="connsiteX1" fmla="*/ 21921 w 21921"/>
                            <a:gd name="connsiteY1" fmla="*/ 0 h 259916"/>
                            <a:gd name="connsiteX2" fmla="*/ 21920 w 21921"/>
                            <a:gd name="connsiteY2" fmla="*/ 259916 h 259916"/>
                            <a:gd name="connsiteX3" fmla="*/ 0 w 21921"/>
                            <a:gd name="connsiteY3" fmla="*/ 253652 h 2599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1921" h="259916">
                              <a:moveTo>
                                <a:pt x="0" y="253652"/>
                              </a:moveTo>
                              <a:lnTo>
                                <a:pt x="21921" y="0"/>
                              </a:lnTo>
                              <a:cubicBezTo>
                                <a:pt x="21921" y="86639"/>
                                <a:pt x="21920" y="173277"/>
                                <a:pt x="21920" y="259916"/>
                              </a:cubicBezTo>
                              <a:lnTo>
                                <a:pt x="0" y="253652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916" name="Isosceles Triangle 7"/>
                        <p:cNvSpPr/>
                        <p:nvPr/>
                      </p:nvSpPr>
                      <p:spPr>
                        <a:xfrm>
                          <a:off x="5056543" y="2473890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917" name="Isosceles Triangle 7"/>
                        <p:cNvSpPr/>
                        <p:nvPr/>
                      </p:nvSpPr>
                      <p:spPr>
                        <a:xfrm flipH="1">
                          <a:off x="5127524" y="2469715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grpSp>
                    <p:nvGrpSpPr>
                      <p:cNvPr id="1907" name="Group 1906"/>
                      <p:cNvGrpSpPr/>
                      <p:nvPr/>
                    </p:nvGrpSpPr>
                    <p:grpSpPr>
                      <a:xfrm rot="6566700">
                        <a:off x="5166145" y="2658649"/>
                        <a:ext cx="134450" cy="263047"/>
                        <a:chOff x="5056543" y="2436312"/>
                        <a:chExt cx="134450" cy="263047"/>
                      </a:xfrm>
                    </p:grpSpPr>
                    <p:sp>
                      <p:nvSpPr>
                        <p:cNvPr id="1912" name="Isosceles Triangle 7"/>
                        <p:cNvSpPr/>
                        <p:nvPr/>
                      </p:nvSpPr>
                      <p:spPr>
                        <a:xfrm>
                          <a:off x="5107487" y="2436312"/>
                          <a:ext cx="21921" cy="259916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0 w 21921"/>
                            <a:gd name="connsiteY0" fmla="*/ 253652 h 259916"/>
                            <a:gd name="connsiteX1" fmla="*/ 21921 w 21921"/>
                            <a:gd name="connsiteY1" fmla="*/ 0 h 259916"/>
                            <a:gd name="connsiteX2" fmla="*/ 21920 w 21921"/>
                            <a:gd name="connsiteY2" fmla="*/ 259916 h 259916"/>
                            <a:gd name="connsiteX3" fmla="*/ 0 w 21921"/>
                            <a:gd name="connsiteY3" fmla="*/ 253652 h 2599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1921" h="259916">
                              <a:moveTo>
                                <a:pt x="0" y="253652"/>
                              </a:moveTo>
                              <a:lnTo>
                                <a:pt x="21921" y="0"/>
                              </a:lnTo>
                              <a:cubicBezTo>
                                <a:pt x="21921" y="86639"/>
                                <a:pt x="21920" y="173277"/>
                                <a:pt x="21920" y="259916"/>
                              </a:cubicBezTo>
                              <a:lnTo>
                                <a:pt x="0" y="253652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913" name="Isosceles Triangle 7"/>
                        <p:cNvSpPr/>
                        <p:nvPr/>
                      </p:nvSpPr>
                      <p:spPr>
                        <a:xfrm>
                          <a:off x="5056543" y="2473890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914" name="Isosceles Triangle 7"/>
                        <p:cNvSpPr/>
                        <p:nvPr/>
                      </p:nvSpPr>
                      <p:spPr>
                        <a:xfrm flipH="1">
                          <a:off x="5127524" y="2469715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grpSp>
                    <p:nvGrpSpPr>
                      <p:cNvPr id="1908" name="Group 1907"/>
                      <p:cNvGrpSpPr/>
                      <p:nvPr/>
                    </p:nvGrpSpPr>
                    <p:grpSpPr>
                      <a:xfrm rot="15079742">
                        <a:off x="4949027" y="2645080"/>
                        <a:ext cx="134450" cy="263047"/>
                        <a:chOff x="5056543" y="2436312"/>
                        <a:chExt cx="134450" cy="263047"/>
                      </a:xfrm>
                    </p:grpSpPr>
                    <p:sp>
                      <p:nvSpPr>
                        <p:cNvPr id="1909" name="Isosceles Triangle 7"/>
                        <p:cNvSpPr/>
                        <p:nvPr/>
                      </p:nvSpPr>
                      <p:spPr>
                        <a:xfrm>
                          <a:off x="5107487" y="2436312"/>
                          <a:ext cx="21921" cy="259916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0 w 21921"/>
                            <a:gd name="connsiteY0" fmla="*/ 253652 h 259916"/>
                            <a:gd name="connsiteX1" fmla="*/ 21921 w 21921"/>
                            <a:gd name="connsiteY1" fmla="*/ 0 h 259916"/>
                            <a:gd name="connsiteX2" fmla="*/ 21920 w 21921"/>
                            <a:gd name="connsiteY2" fmla="*/ 259916 h 259916"/>
                            <a:gd name="connsiteX3" fmla="*/ 0 w 21921"/>
                            <a:gd name="connsiteY3" fmla="*/ 253652 h 2599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1921" h="259916">
                              <a:moveTo>
                                <a:pt x="0" y="253652"/>
                              </a:moveTo>
                              <a:lnTo>
                                <a:pt x="21921" y="0"/>
                              </a:lnTo>
                              <a:cubicBezTo>
                                <a:pt x="21921" y="86639"/>
                                <a:pt x="21920" y="173277"/>
                                <a:pt x="21920" y="259916"/>
                              </a:cubicBezTo>
                              <a:lnTo>
                                <a:pt x="0" y="253652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910" name="Isosceles Triangle 7"/>
                        <p:cNvSpPr/>
                        <p:nvPr/>
                      </p:nvSpPr>
                      <p:spPr>
                        <a:xfrm>
                          <a:off x="5056543" y="2473890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911" name="Isosceles Triangle 7"/>
                        <p:cNvSpPr/>
                        <p:nvPr/>
                      </p:nvSpPr>
                      <p:spPr>
                        <a:xfrm flipH="1">
                          <a:off x="5127524" y="2469715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</p:grpSp>
                <p:grpSp>
                  <p:nvGrpSpPr>
                    <p:cNvPr id="1888" name="Group 1887"/>
                    <p:cNvGrpSpPr/>
                    <p:nvPr/>
                  </p:nvGrpSpPr>
                  <p:grpSpPr>
                    <a:xfrm>
                      <a:off x="3400814" y="1758505"/>
                      <a:ext cx="210433" cy="165706"/>
                      <a:chOff x="4884728" y="2464496"/>
                      <a:chExt cx="498954" cy="392902"/>
                    </a:xfrm>
                  </p:grpSpPr>
                  <p:grpSp>
                    <p:nvGrpSpPr>
                      <p:cNvPr id="1889" name="Group 1888"/>
                      <p:cNvGrpSpPr/>
                      <p:nvPr/>
                    </p:nvGrpSpPr>
                    <p:grpSpPr>
                      <a:xfrm rot="20112305">
                        <a:off x="4997045" y="2464496"/>
                        <a:ext cx="134450" cy="263047"/>
                        <a:chOff x="5056543" y="2436312"/>
                        <a:chExt cx="134450" cy="263047"/>
                      </a:xfrm>
                    </p:grpSpPr>
                    <p:sp>
                      <p:nvSpPr>
                        <p:cNvPr id="1902" name="Isosceles Triangle 7"/>
                        <p:cNvSpPr/>
                        <p:nvPr/>
                      </p:nvSpPr>
                      <p:spPr>
                        <a:xfrm>
                          <a:off x="5107487" y="2436312"/>
                          <a:ext cx="21921" cy="259916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0 w 21921"/>
                            <a:gd name="connsiteY0" fmla="*/ 253652 h 259916"/>
                            <a:gd name="connsiteX1" fmla="*/ 21921 w 21921"/>
                            <a:gd name="connsiteY1" fmla="*/ 0 h 259916"/>
                            <a:gd name="connsiteX2" fmla="*/ 21920 w 21921"/>
                            <a:gd name="connsiteY2" fmla="*/ 259916 h 259916"/>
                            <a:gd name="connsiteX3" fmla="*/ 0 w 21921"/>
                            <a:gd name="connsiteY3" fmla="*/ 253652 h 2599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1921" h="259916">
                              <a:moveTo>
                                <a:pt x="0" y="253652"/>
                              </a:moveTo>
                              <a:lnTo>
                                <a:pt x="21921" y="0"/>
                              </a:lnTo>
                              <a:cubicBezTo>
                                <a:pt x="21921" y="86639"/>
                                <a:pt x="21920" y="173277"/>
                                <a:pt x="21920" y="259916"/>
                              </a:cubicBezTo>
                              <a:lnTo>
                                <a:pt x="0" y="253652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903" name="Isosceles Triangle 7"/>
                        <p:cNvSpPr/>
                        <p:nvPr/>
                      </p:nvSpPr>
                      <p:spPr>
                        <a:xfrm>
                          <a:off x="5056543" y="2473890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904" name="Isosceles Triangle 7"/>
                        <p:cNvSpPr/>
                        <p:nvPr/>
                      </p:nvSpPr>
                      <p:spPr>
                        <a:xfrm flipH="1">
                          <a:off x="5127524" y="2469715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grpSp>
                    <p:nvGrpSpPr>
                      <p:cNvPr id="1890" name="Group 1889"/>
                      <p:cNvGrpSpPr/>
                      <p:nvPr/>
                    </p:nvGrpSpPr>
                    <p:grpSpPr>
                      <a:xfrm rot="3807251">
                        <a:off x="5184934" y="2530256"/>
                        <a:ext cx="134450" cy="263047"/>
                        <a:chOff x="5056543" y="2436312"/>
                        <a:chExt cx="134450" cy="263047"/>
                      </a:xfrm>
                    </p:grpSpPr>
                    <p:sp>
                      <p:nvSpPr>
                        <p:cNvPr id="1899" name="Isosceles Triangle 7"/>
                        <p:cNvSpPr/>
                        <p:nvPr/>
                      </p:nvSpPr>
                      <p:spPr>
                        <a:xfrm>
                          <a:off x="5107487" y="2436312"/>
                          <a:ext cx="21921" cy="259916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0 w 21921"/>
                            <a:gd name="connsiteY0" fmla="*/ 253652 h 259916"/>
                            <a:gd name="connsiteX1" fmla="*/ 21921 w 21921"/>
                            <a:gd name="connsiteY1" fmla="*/ 0 h 259916"/>
                            <a:gd name="connsiteX2" fmla="*/ 21920 w 21921"/>
                            <a:gd name="connsiteY2" fmla="*/ 259916 h 259916"/>
                            <a:gd name="connsiteX3" fmla="*/ 0 w 21921"/>
                            <a:gd name="connsiteY3" fmla="*/ 253652 h 2599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1921" h="259916">
                              <a:moveTo>
                                <a:pt x="0" y="253652"/>
                              </a:moveTo>
                              <a:lnTo>
                                <a:pt x="21921" y="0"/>
                              </a:lnTo>
                              <a:cubicBezTo>
                                <a:pt x="21921" y="86639"/>
                                <a:pt x="21920" y="173277"/>
                                <a:pt x="21920" y="259916"/>
                              </a:cubicBezTo>
                              <a:lnTo>
                                <a:pt x="0" y="253652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900" name="Isosceles Triangle 7"/>
                        <p:cNvSpPr/>
                        <p:nvPr/>
                      </p:nvSpPr>
                      <p:spPr>
                        <a:xfrm>
                          <a:off x="5056543" y="2473890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901" name="Isosceles Triangle 7"/>
                        <p:cNvSpPr/>
                        <p:nvPr/>
                      </p:nvSpPr>
                      <p:spPr>
                        <a:xfrm flipH="1">
                          <a:off x="5127524" y="2469715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grpSp>
                    <p:nvGrpSpPr>
                      <p:cNvPr id="1891" name="Group 1890"/>
                      <p:cNvGrpSpPr/>
                      <p:nvPr/>
                    </p:nvGrpSpPr>
                    <p:grpSpPr>
                      <a:xfrm rot="6566700">
                        <a:off x="5166145" y="2658649"/>
                        <a:ext cx="134450" cy="263047"/>
                        <a:chOff x="5056543" y="2436312"/>
                        <a:chExt cx="134450" cy="263047"/>
                      </a:xfrm>
                    </p:grpSpPr>
                    <p:sp>
                      <p:nvSpPr>
                        <p:cNvPr id="1896" name="Isosceles Triangle 7"/>
                        <p:cNvSpPr/>
                        <p:nvPr/>
                      </p:nvSpPr>
                      <p:spPr>
                        <a:xfrm>
                          <a:off x="5107487" y="2436312"/>
                          <a:ext cx="21921" cy="259916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0 w 21921"/>
                            <a:gd name="connsiteY0" fmla="*/ 253652 h 259916"/>
                            <a:gd name="connsiteX1" fmla="*/ 21921 w 21921"/>
                            <a:gd name="connsiteY1" fmla="*/ 0 h 259916"/>
                            <a:gd name="connsiteX2" fmla="*/ 21920 w 21921"/>
                            <a:gd name="connsiteY2" fmla="*/ 259916 h 259916"/>
                            <a:gd name="connsiteX3" fmla="*/ 0 w 21921"/>
                            <a:gd name="connsiteY3" fmla="*/ 253652 h 2599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1921" h="259916">
                              <a:moveTo>
                                <a:pt x="0" y="253652"/>
                              </a:moveTo>
                              <a:lnTo>
                                <a:pt x="21921" y="0"/>
                              </a:lnTo>
                              <a:cubicBezTo>
                                <a:pt x="21921" y="86639"/>
                                <a:pt x="21920" y="173277"/>
                                <a:pt x="21920" y="259916"/>
                              </a:cubicBezTo>
                              <a:lnTo>
                                <a:pt x="0" y="253652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897" name="Isosceles Triangle 7"/>
                        <p:cNvSpPr/>
                        <p:nvPr/>
                      </p:nvSpPr>
                      <p:spPr>
                        <a:xfrm>
                          <a:off x="5056543" y="2473890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898" name="Isosceles Triangle 7"/>
                        <p:cNvSpPr/>
                        <p:nvPr/>
                      </p:nvSpPr>
                      <p:spPr>
                        <a:xfrm flipH="1">
                          <a:off x="5127524" y="2469715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grpSp>
                    <p:nvGrpSpPr>
                      <p:cNvPr id="1892" name="Group 1891"/>
                      <p:cNvGrpSpPr/>
                      <p:nvPr/>
                    </p:nvGrpSpPr>
                    <p:grpSpPr>
                      <a:xfrm rot="15079742">
                        <a:off x="4949027" y="2645080"/>
                        <a:ext cx="134450" cy="263047"/>
                        <a:chOff x="5056543" y="2436312"/>
                        <a:chExt cx="134450" cy="263047"/>
                      </a:xfrm>
                    </p:grpSpPr>
                    <p:sp>
                      <p:nvSpPr>
                        <p:cNvPr id="1893" name="Isosceles Triangle 7"/>
                        <p:cNvSpPr/>
                        <p:nvPr/>
                      </p:nvSpPr>
                      <p:spPr>
                        <a:xfrm>
                          <a:off x="5107487" y="2436312"/>
                          <a:ext cx="21921" cy="259916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0 w 21921"/>
                            <a:gd name="connsiteY0" fmla="*/ 253652 h 259916"/>
                            <a:gd name="connsiteX1" fmla="*/ 21921 w 21921"/>
                            <a:gd name="connsiteY1" fmla="*/ 0 h 259916"/>
                            <a:gd name="connsiteX2" fmla="*/ 21920 w 21921"/>
                            <a:gd name="connsiteY2" fmla="*/ 259916 h 259916"/>
                            <a:gd name="connsiteX3" fmla="*/ 0 w 21921"/>
                            <a:gd name="connsiteY3" fmla="*/ 253652 h 2599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1921" h="259916">
                              <a:moveTo>
                                <a:pt x="0" y="253652"/>
                              </a:moveTo>
                              <a:lnTo>
                                <a:pt x="21921" y="0"/>
                              </a:lnTo>
                              <a:cubicBezTo>
                                <a:pt x="21921" y="86639"/>
                                <a:pt x="21920" y="173277"/>
                                <a:pt x="21920" y="259916"/>
                              </a:cubicBezTo>
                              <a:lnTo>
                                <a:pt x="0" y="253652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894" name="Isosceles Triangle 7"/>
                        <p:cNvSpPr/>
                        <p:nvPr/>
                      </p:nvSpPr>
                      <p:spPr>
                        <a:xfrm>
                          <a:off x="5056543" y="2473890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895" name="Isosceles Triangle 7"/>
                        <p:cNvSpPr/>
                        <p:nvPr/>
                      </p:nvSpPr>
                      <p:spPr>
                        <a:xfrm flipH="1">
                          <a:off x="5127524" y="2469715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</p:grpSp>
              </p:grpSp>
              <p:grpSp>
                <p:nvGrpSpPr>
                  <p:cNvPr id="1472" name="Group 1471"/>
                  <p:cNvGrpSpPr/>
                  <p:nvPr/>
                </p:nvGrpSpPr>
                <p:grpSpPr>
                  <a:xfrm>
                    <a:off x="2918563" y="3130104"/>
                    <a:ext cx="210433" cy="165706"/>
                    <a:chOff x="4884728" y="2464496"/>
                    <a:chExt cx="498954" cy="392902"/>
                  </a:xfrm>
                </p:grpSpPr>
                <p:grpSp>
                  <p:nvGrpSpPr>
                    <p:cNvPr id="1864" name="Group 1863"/>
                    <p:cNvGrpSpPr/>
                    <p:nvPr/>
                  </p:nvGrpSpPr>
                  <p:grpSpPr>
                    <a:xfrm rot="20112305">
                      <a:off x="4997045" y="246449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1877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878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879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1865" name="Group 1864"/>
                    <p:cNvGrpSpPr/>
                    <p:nvPr/>
                  </p:nvGrpSpPr>
                  <p:grpSpPr>
                    <a:xfrm rot="3807251">
                      <a:off x="5184934" y="253025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1874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875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876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1866" name="Group 1865"/>
                    <p:cNvGrpSpPr/>
                    <p:nvPr/>
                  </p:nvGrpSpPr>
                  <p:grpSpPr>
                    <a:xfrm rot="6566700">
                      <a:off x="5166145" y="2658649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1871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872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873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1867" name="Group 1866"/>
                    <p:cNvGrpSpPr/>
                    <p:nvPr/>
                  </p:nvGrpSpPr>
                  <p:grpSpPr>
                    <a:xfrm rot="15079742">
                      <a:off x="4949027" y="2645080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1868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869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870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  <p:grpSp>
                <p:nvGrpSpPr>
                  <p:cNvPr id="1473" name="Group 1472"/>
                  <p:cNvGrpSpPr/>
                  <p:nvPr/>
                </p:nvGrpSpPr>
                <p:grpSpPr>
                  <a:xfrm>
                    <a:off x="2956140" y="1905686"/>
                    <a:ext cx="210433" cy="165706"/>
                    <a:chOff x="4884728" y="2464496"/>
                    <a:chExt cx="498954" cy="392902"/>
                  </a:xfrm>
                </p:grpSpPr>
                <p:grpSp>
                  <p:nvGrpSpPr>
                    <p:cNvPr id="1848" name="Group 1847"/>
                    <p:cNvGrpSpPr/>
                    <p:nvPr/>
                  </p:nvGrpSpPr>
                  <p:grpSpPr>
                    <a:xfrm rot="20112305">
                      <a:off x="4997045" y="246449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1861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862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863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1849" name="Group 1848"/>
                    <p:cNvGrpSpPr/>
                    <p:nvPr/>
                  </p:nvGrpSpPr>
                  <p:grpSpPr>
                    <a:xfrm rot="3807251">
                      <a:off x="5184934" y="253025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1858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859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860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1850" name="Group 1849"/>
                    <p:cNvGrpSpPr/>
                    <p:nvPr/>
                  </p:nvGrpSpPr>
                  <p:grpSpPr>
                    <a:xfrm rot="6566700">
                      <a:off x="5166145" y="2658649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1855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856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857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1851" name="Group 1850"/>
                    <p:cNvGrpSpPr/>
                    <p:nvPr/>
                  </p:nvGrpSpPr>
                  <p:grpSpPr>
                    <a:xfrm rot="15079742">
                      <a:off x="4949027" y="2645080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1852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853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854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  <p:grpSp>
                <p:nvGrpSpPr>
                  <p:cNvPr id="1474" name="Group 1473"/>
                  <p:cNvGrpSpPr/>
                  <p:nvPr/>
                </p:nvGrpSpPr>
                <p:grpSpPr>
                  <a:xfrm>
                    <a:off x="2896641" y="2074788"/>
                    <a:ext cx="210433" cy="165706"/>
                    <a:chOff x="4884728" y="2464496"/>
                    <a:chExt cx="498954" cy="392902"/>
                  </a:xfrm>
                </p:grpSpPr>
                <p:grpSp>
                  <p:nvGrpSpPr>
                    <p:cNvPr id="1832" name="Group 1831"/>
                    <p:cNvGrpSpPr/>
                    <p:nvPr/>
                  </p:nvGrpSpPr>
                  <p:grpSpPr>
                    <a:xfrm rot="20112305">
                      <a:off x="4997045" y="246449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1845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846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847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1833" name="Group 1832"/>
                    <p:cNvGrpSpPr/>
                    <p:nvPr/>
                  </p:nvGrpSpPr>
                  <p:grpSpPr>
                    <a:xfrm rot="3807251">
                      <a:off x="5184934" y="253025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1842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843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844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1834" name="Group 1833"/>
                    <p:cNvGrpSpPr/>
                    <p:nvPr/>
                  </p:nvGrpSpPr>
                  <p:grpSpPr>
                    <a:xfrm rot="6566700">
                      <a:off x="5166145" y="2658649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1839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840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841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1835" name="Group 1834"/>
                    <p:cNvGrpSpPr/>
                    <p:nvPr/>
                  </p:nvGrpSpPr>
                  <p:grpSpPr>
                    <a:xfrm rot="15079742">
                      <a:off x="4949027" y="2645080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1836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837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838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  <p:grpSp>
                <p:nvGrpSpPr>
                  <p:cNvPr id="1475" name="Group 1474"/>
                  <p:cNvGrpSpPr/>
                  <p:nvPr/>
                </p:nvGrpSpPr>
                <p:grpSpPr>
                  <a:xfrm>
                    <a:off x="2849668" y="2253284"/>
                    <a:ext cx="210433" cy="165706"/>
                    <a:chOff x="4884728" y="2464496"/>
                    <a:chExt cx="498954" cy="392902"/>
                  </a:xfrm>
                </p:grpSpPr>
                <p:grpSp>
                  <p:nvGrpSpPr>
                    <p:cNvPr id="1816" name="Group 1815"/>
                    <p:cNvGrpSpPr/>
                    <p:nvPr/>
                  </p:nvGrpSpPr>
                  <p:grpSpPr>
                    <a:xfrm rot="20112305">
                      <a:off x="4997045" y="246449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1829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830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831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1817" name="Group 1816"/>
                    <p:cNvGrpSpPr/>
                    <p:nvPr/>
                  </p:nvGrpSpPr>
                  <p:grpSpPr>
                    <a:xfrm rot="3807251">
                      <a:off x="5184934" y="253025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1826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827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828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1818" name="Group 1817"/>
                    <p:cNvGrpSpPr/>
                    <p:nvPr/>
                  </p:nvGrpSpPr>
                  <p:grpSpPr>
                    <a:xfrm rot="6566700">
                      <a:off x="5166145" y="2658649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1823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824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825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1819" name="Group 1818"/>
                    <p:cNvGrpSpPr/>
                    <p:nvPr/>
                  </p:nvGrpSpPr>
                  <p:grpSpPr>
                    <a:xfrm rot="15079742">
                      <a:off x="4949027" y="2645080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1820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821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822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  <p:grpSp>
                <p:nvGrpSpPr>
                  <p:cNvPr id="1476" name="Group 1475"/>
                  <p:cNvGrpSpPr/>
                  <p:nvPr/>
                </p:nvGrpSpPr>
                <p:grpSpPr>
                  <a:xfrm>
                    <a:off x="2824616" y="2463095"/>
                    <a:ext cx="210433" cy="165706"/>
                    <a:chOff x="4884728" y="2464496"/>
                    <a:chExt cx="498954" cy="392902"/>
                  </a:xfrm>
                </p:grpSpPr>
                <p:grpSp>
                  <p:nvGrpSpPr>
                    <p:cNvPr id="1800" name="Group 1799"/>
                    <p:cNvGrpSpPr/>
                    <p:nvPr/>
                  </p:nvGrpSpPr>
                  <p:grpSpPr>
                    <a:xfrm rot="20112305">
                      <a:off x="4997045" y="246449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1813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814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815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1801" name="Group 1800"/>
                    <p:cNvGrpSpPr/>
                    <p:nvPr/>
                  </p:nvGrpSpPr>
                  <p:grpSpPr>
                    <a:xfrm rot="3807251">
                      <a:off x="5184934" y="253025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1810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811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812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1802" name="Group 1801"/>
                    <p:cNvGrpSpPr/>
                    <p:nvPr/>
                  </p:nvGrpSpPr>
                  <p:grpSpPr>
                    <a:xfrm rot="6566700">
                      <a:off x="5166145" y="2658649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1807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808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809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1803" name="Group 1802"/>
                    <p:cNvGrpSpPr/>
                    <p:nvPr/>
                  </p:nvGrpSpPr>
                  <p:grpSpPr>
                    <a:xfrm rot="15079742">
                      <a:off x="4949027" y="2645080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1804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805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806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  <p:grpSp>
                <p:nvGrpSpPr>
                  <p:cNvPr id="1477" name="Group 1476"/>
                  <p:cNvGrpSpPr/>
                  <p:nvPr/>
                </p:nvGrpSpPr>
                <p:grpSpPr>
                  <a:xfrm>
                    <a:off x="2815222" y="2666643"/>
                    <a:ext cx="210433" cy="165706"/>
                    <a:chOff x="4884728" y="2464496"/>
                    <a:chExt cx="498954" cy="392902"/>
                  </a:xfrm>
                </p:grpSpPr>
                <p:grpSp>
                  <p:nvGrpSpPr>
                    <p:cNvPr id="1784" name="Group 1783"/>
                    <p:cNvGrpSpPr/>
                    <p:nvPr/>
                  </p:nvGrpSpPr>
                  <p:grpSpPr>
                    <a:xfrm rot="20112305">
                      <a:off x="4997045" y="246449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1797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798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799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1785" name="Group 1784"/>
                    <p:cNvGrpSpPr/>
                    <p:nvPr/>
                  </p:nvGrpSpPr>
                  <p:grpSpPr>
                    <a:xfrm rot="3807251">
                      <a:off x="5184934" y="253025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1794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795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796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1786" name="Group 1785"/>
                    <p:cNvGrpSpPr/>
                    <p:nvPr/>
                  </p:nvGrpSpPr>
                  <p:grpSpPr>
                    <a:xfrm rot="6566700">
                      <a:off x="5166145" y="2658649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1791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792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793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1787" name="Group 1786"/>
                    <p:cNvGrpSpPr/>
                    <p:nvPr/>
                  </p:nvGrpSpPr>
                  <p:grpSpPr>
                    <a:xfrm rot="15079742">
                      <a:off x="4949027" y="2645080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1788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789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790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  <p:grpSp>
                <p:nvGrpSpPr>
                  <p:cNvPr id="1478" name="Group 1477"/>
                  <p:cNvGrpSpPr/>
                  <p:nvPr/>
                </p:nvGrpSpPr>
                <p:grpSpPr>
                  <a:xfrm>
                    <a:off x="2846537" y="2904638"/>
                    <a:ext cx="210433" cy="165706"/>
                    <a:chOff x="4884728" y="2464496"/>
                    <a:chExt cx="498954" cy="392902"/>
                  </a:xfrm>
                </p:grpSpPr>
                <p:grpSp>
                  <p:nvGrpSpPr>
                    <p:cNvPr id="1768" name="Group 1767"/>
                    <p:cNvGrpSpPr/>
                    <p:nvPr/>
                  </p:nvGrpSpPr>
                  <p:grpSpPr>
                    <a:xfrm rot="20112305">
                      <a:off x="4997045" y="246449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1781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782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783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1769" name="Group 1768"/>
                    <p:cNvGrpSpPr/>
                    <p:nvPr/>
                  </p:nvGrpSpPr>
                  <p:grpSpPr>
                    <a:xfrm rot="3807251">
                      <a:off x="5184934" y="253025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1778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779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780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1770" name="Group 1769"/>
                    <p:cNvGrpSpPr/>
                    <p:nvPr/>
                  </p:nvGrpSpPr>
                  <p:grpSpPr>
                    <a:xfrm rot="6566700">
                      <a:off x="5166145" y="2658649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1775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776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777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1771" name="Group 1770"/>
                    <p:cNvGrpSpPr/>
                    <p:nvPr/>
                  </p:nvGrpSpPr>
                  <p:grpSpPr>
                    <a:xfrm rot="15079742">
                      <a:off x="4949027" y="2645080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1772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773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774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  <p:grpSp>
                <p:nvGrpSpPr>
                  <p:cNvPr id="1479" name="Group 1478"/>
                  <p:cNvGrpSpPr/>
                  <p:nvPr/>
                </p:nvGrpSpPr>
                <p:grpSpPr>
                  <a:xfrm>
                    <a:off x="2588817" y="2108886"/>
                    <a:ext cx="210433" cy="165706"/>
                    <a:chOff x="4884728" y="2464496"/>
                    <a:chExt cx="498954" cy="392902"/>
                  </a:xfrm>
                </p:grpSpPr>
                <p:grpSp>
                  <p:nvGrpSpPr>
                    <p:cNvPr id="1752" name="Group 1751"/>
                    <p:cNvGrpSpPr/>
                    <p:nvPr/>
                  </p:nvGrpSpPr>
                  <p:grpSpPr>
                    <a:xfrm rot="20112305">
                      <a:off x="4997045" y="246449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1765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766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767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1753" name="Group 1752"/>
                    <p:cNvGrpSpPr/>
                    <p:nvPr/>
                  </p:nvGrpSpPr>
                  <p:grpSpPr>
                    <a:xfrm rot="3807251">
                      <a:off x="5184934" y="253025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1762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763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764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1754" name="Group 1753"/>
                    <p:cNvGrpSpPr/>
                    <p:nvPr/>
                  </p:nvGrpSpPr>
                  <p:grpSpPr>
                    <a:xfrm rot="6566700">
                      <a:off x="5166145" y="2658649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1759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760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761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1755" name="Group 1754"/>
                    <p:cNvGrpSpPr/>
                    <p:nvPr/>
                  </p:nvGrpSpPr>
                  <p:grpSpPr>
                    <a:xfrm rot="15079742">
                      <a:off x="4949027" y="2645080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1756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757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758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  <p:grpSp>
                <p:nvGrpSpPr>
                  <p:cNvPr id="1480" name="Group 1479"/>
                  <p:cNvGrpSpPr/>
                  <p:nvPr/>
                </p:nvGrpSpPr>
                <p:grpSpPr>
                  <a:xfrm>
                    <a:off x="2522387" y="2288639"/>
                    <a:ext cx="210433" cy="165706"/>
                    <a:chOff x="4884728" y="2464496"/>
                    <a:chExt cx="498954" cy="392902"/>
                  </a:xfrm>
                </p:grpSpPr>
                <p:grpSp>
                  <p:nvGrpSpPr>
                    <p:cNvPr id="1736" name="Group 1735"/>
                    <p:cNvGrpSpPr/>
                    <p:nvPr/>
                  </p:nvGrpSpPr>
                  <p:grpSpPr>
                    <a:xfrm rot="20112305">
                      <a:off x="4997045" y="246449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1749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750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751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1737" name="Group 1736"/>
                    <p:cNvGrpSpPr/>
                    <p:nvPr/>
                  </p:nvGrpSpPr>
                  <p:grpSpPr>
                    <a:xfrm rot="3807251">
                      <a:off x="5184934" y="253025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1746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747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748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1738" name="Group 1737"/>
                    <p:cNvGrpSpPr/>
                    <p:nvPr/>
                  </p:nvGrpSpPr>
                  <p:grpSpPr>
                    <a:xfrm rot="6566700">
                      <a:off x="5166145" y="2658649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1743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744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745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1739" name="Group 1738"/>
                    <p:cNvGrpSpPr/>
                    <p:nvPr/>
                  </p:nvGrpSpPr>
                  <p:grpSpPr>
                    <a:xfrm rot="15079742">
                      <a:off x="4949027" y="2645080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1740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741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742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  <p:grpSp>
                <p:nvGrpSpPr>
                  <p:cNvPr id="1481" name="Group 1480"/>
                  <p:cNvGrpSpPr/>
                  <p:nvPr/>
                </p:nvGrpSpPr>
                <p:grpSpPr>
                  <a:xfrm>
                    <a:off x="2475494" y="2507470"/>
                    <a:ext cx="210433" cy="165706"/>
                    <a:chOff x="4884728" y="2464496"/>
                    <a:chExt cx="498954" cy="392902"/>
                  </a:xfrm>
                </p:grpSpPr>
                <p:grpSp>
                  <p:nvGrpSpPr>
                    <p:cNvPr id="1720" name="Group 1719"/>
                    <p:cNvGrpSpPr/>
                    <p:nvPr/>
                  </p:nvGrpSpPr>
                  <p:grpSpPr>
                    <a:xfrm rot="20112305">
                      <a:off x="4997045" y="246449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1733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734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735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1721" name="Group 1720"/>
                    <p:cNvGrpSpPr/>
                    <p:nvPr/>
                  </p:nvGrpSpPr>
                  <p:grpSpPr>
                    <a:xfrm rot="3807251">
                      <a:off x="5184934" y="253025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1730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731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732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1722" name="Group 1721"/>
                    <p:cNvGrpSpPr/>
                    <p:nvPr/>
                  </p:nvGrpSpPr>
                  <p:grpSpPr>
                    <a:xfrm rot="6566700">
                      <a:off x="5166145" y="2658649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1727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728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729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1723" name="Group 1722"/>
                    <p:cNvGrpSpPr/>
                    <p:nvPr/>
                  </p:nvGrpSpPr>
                  <p:grpSpPr>
                    <a:xfrm rot="15079742">
                      <a:off x="4949027" y="2645080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1724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725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726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  <p:grpSp>
                <p:nvGrpSpPr>
                  <p:cNvPr id="1482" name="Group 1481"/>
                  <p:cNvGrpSpPr/>
                  <p:nvPr/>
                </p:nvGrpSpPr>
                <p:grpSpPr>
                  <a:xfrm>
                    <a:off x="2506756" y="2796639"/>
                    <a:ext cx="210433" cy="165706"/>
                    <a:chOff x="4884728" y="2464496"/>
                    <a:chExt cx="498954" cy="392902"/>
                  </a:xfrm>
                </p:grpSpPr>
                <p:grpSp>
                  <p:nvGrpSpPr>
                    <p:cNvPr id="1704" name="Group 1703"/>
                    <p:cNvGrpSpPr/>
                    <p:nvPr/>
                  </p:nvGrpSpPr>
                  <p:grpSpPr>
                    <a:xfrm rot="20112305">
                      <a:off x="4997045" y="246449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1717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718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719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1705" name="Group 1704"/>
                    <p:cNvGrpSpPr/>
                    <p:nvPr/>
                  </p:nvGrpSpPr>
                  <p:grpSpPr>
                    <a:xfrm rot="3807251">
                      <a:off x="5184934" y="253025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1714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715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716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1706" name="Group 1705"/>
                    <p:cNvGrpSpPr/>
                    <p:nvPr/>
                  </p:nvGrpSpPr>
                  <p:grpSpPr>
                    <a:xfrm rot="6566700">
                      <a:off x="5166145" y="2658649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1711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712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713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1707" name="Group 1706"/>
                    <p:cNvGrpSpPr/>
                    <p:nvPr/>
                  </p:nvGrpSpPr>
                  <p:grpSpPr>
                    <a:xfrm rot="15079742">
                      <a:off x="4949027" y="2645080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1708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709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710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  <p:grpSp>
                <p:nvGrpSpPr>
                  <p:cNvPr id="1483" name="Group 1482"/>
                  <p:cNvGrpSpPr/>
                  <p:nvPr/>
                </p:nvGrpSpPr>
                <p:grpSpPr>
                  <a:xfrm>
                    <a:off x="2620079" y="3031101"/>
                    <a:ext cx="210433" cy="165706"/>
                    <a:chOff x="4884728" y="2464496"/>
                    <a:chExt cx="498954" cy="392902"/>
                  </a:xfrm>
                </p:grpSpPr>
                <p:grpSp>
                  <p:nvGrpSpPr>
                    <p:cNvPr id="1688" name="Group 1687"/>
                    <p:cNvGrpSpPr/>
                    <p:nvPr/>
                  </p:nvGrpSpPr>
                  <p:grpSpPr>
                    <a:xfrm rot="20112305">
                      <a:off x="4997045" y="246449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1701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702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703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1689" name="Group 1688"/>
                    <p:cNvGrpSpPr/>
                    <p:nvPr/>
                  </p:nvGrpSpPr>
                  <p:grpSpPr>
                    <a:xfrm rot="3807251">
                      <a:off x="5184934" y="253025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1698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699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700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1690" name="Group 1689"/>
                    <p:cNvGrpSpPr/>
                    <p:nvPr/>
                  </p:nvGrpSpPr>
                  <p:grpSpPr>
                    <a:xfrm rot="6566700">
                      <a:off x="5166145" y="2658649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1695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696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697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1691" name="Group 1690"/>
                    <p:cNvGrpSpPr/>
                    <p:nvPr/>
                  </p:nvGrpSpPr>
                  <p:grpSpPr>
                    <a:xfrm rot="15079742">
                      <a:off x="4949027" y="2645080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1692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693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694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  <p:grpSp>
                <p:nvGrpSpPr>
                  <p:cNvPr id="1484" name="Group 1483"/>
                  <p:cNvGrpSpPr/>
                  <p:nvPr/>
                </p:nvGrpSpPr>
                <p:grpSpPr>
                  <a:xfrm>
                    <a:off x="2780294" y="3263294"/>
                    <a:ext cx="210433" cy="165706"/>
                    <a:chOff x="4884728" y="2464496"/>
                    <a:chExt cx="498954" cy="392902"/>
                  </a:xfrm>
                </p:grpSpPr>
                <p:grpSp>
                  <p:nvGrpSpPr>
                    <p:cNvPr id="1672" name="Group 1671"/>
                    <p:cNvGrpSpPr/>
                    <p:nvPr/>
                  </p:nvGrpSpPr>
                  <p:grpSpPr>
                    <a:xfrm rot="20112305">
                      <a:off x="4997045" y="246449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1685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686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687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1673" name="Group 1672"/>
                    <p:cNvGrpSpPr/>
                    <p:nvPr/>
                  </p:nvGrpSpPr>
                  <p:grpSpPr>
                    <a:xfrm rot="3807251">
                      <a:off x="5184934" y="253025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1682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683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684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1674" name="Group 1673"/>
                    <p:cNvGrpSpPr/>
                    <p:nvPr/>
                  </p:nvGrpSpPr>
                  <p:grpSpPr>
                    <a:xfrm rot="6566700">
                      <a:off x="5166145" y="2658649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1679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680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681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1675" name="Group 1674"/>
                    <p:cNvGrpSpPr/>
                    <p:nvPr/>
                  </p:nvGrpSpPr>
                  <p:grpSpPr>
                    <a:xfrm rot="15079742">
                      <a:off x="4949027" y="2645080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1676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677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678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  <p:grpSp>
                <p:nvGrpSpPr>
                  <p:cNvPr id="1485" name="Group 1484"/>
                  <p:cNvGrpSpPr/>
                  <p:nvPr/>
                </p:nvGrpSpPr>
                <p:grpSpPr>
                  <a:xfrm>
                    <a:off x="2737310" y="1934679"/>
                    <a:ext cx="210433" cy="165706"/>
                    <a:chOff x="4884728" y="2464496"/>
                    <a:chExt cx="498954" cy="392902"/>
                  </a:xfrm>
                </p:grpSpPr>
                <p:grpSp>
                  <p:nvGrpSpPr>
                    <p:cNvPr id="1656" name="Group 1655"/>
                    <p:cNvGrpSpPr/>
                    <p:nvPr/>
                  </p:nvGrpSpPr>
                  <p:grpSpPr>
                    <a:xfrm rot="20112305">
                      <a:off x="4997045" y="246449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1669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670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671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1657" name="Group 1656"/>
                    <p:cNvGrpSpPr/>
                    <p:nvPr/>
                  </p:nvGrpSpPr>
                  <p:grpSpPr>
                    <a:xfrm rot="3807251">
                      <a:off x="5184934" y="253025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1666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667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668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1658" name="Group 1657"/>
                    <p:cNvGrpSpPr/>
                    <p:nvPr/>
                  </p:nvGrpSpPr>
                  <p:grpSpPr>
                    <a:xfrm rot="6566700">
                      <a:off x="5166145" y="2658649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1663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664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665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1659" name="Group 1658"/>
                    <p:cNvGrpSpPr/>
                    <p:nvPr/>
                  </p:nvGrpSpPr>
                  <p:grpSpPr>
                    <a:xfrm rot="15079742">
                      <a:off x="4949027" y="2645080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1660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661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662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  <p:grpSp>
                <p:nvGrpSpPr>
                  <p:cNvPr id="1486" name="Group 1485"/>
                  <p:cNvGrpSpPr/>
                  <p:nvPr/>
                </p:nvGrpSpPr>
                <p:grpSpPr>
                  <a:xfrm>
                    <a:off x="2999125" y="1754925"/>
                    <a:ext cx="210433" cy="165706"/>
                    <a:chOff x="4884728" y="2464496"/>
                    <a:chExt cx="498954" cy="392902"/>
                  </a:xfrm>
                </p:grpSpPr>
                <p:grpSp>
                  <p:nvGrpSpPr>
                    <p:cNvPr id="1640" name="Group 1639"/>
                    <p:cNvGrpSpPr/>
                    <p:nvPr/>
                  </p:nvGrpSpPr>
                  <p:grpSpPr>
                    <a:xfrm rot="20112305">
                      <a:off x="4997045" y="246449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1653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654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655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1641" name="Group 1640"/>
                    <p:cNvGrpSpPr/>
                    <p:nvPr/>
                  </p:nvGrpSpPr>
                  <p:grpSpPr>
                    <a:xfrm rot="3807251">
                      <a:off x="5184934" y="253025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1650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651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652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1642" name="Group 1641"/>
                    <p:cNvGrpSpPr/>
                    <p:nvPr/>
                  </p:nvGrpSpPr>
                  <p:grpSpPr>
                    <a:xfrm rot="6566700">
                      <a:off x="5166145" y="2658649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1647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648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649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1643" name="Group 1642"/>
                    <p:cNvGrpSpPr/>
                    <p:nvPr/>
                  </p:nvGrpSpPr>
                  <p:grpSpPr>
                    <a:xfrm rot="15079742">
                      <a:off x="4949027" y="2645080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1644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645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646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  <p:grpSp>
                <p:nvGrpSpPr>
                  <p:cNvPr id="1487" name="Group 1486"/>
                  <p:cNvGrpSpPr/>
                  <p:nvPr/>
                </p:nvGrpSpPr>
                <p:grpSpPr>
                  <a:xfrm>
                    <a:off x="3374264" y="1625971"/>
                    <a:ext cx="210433" cy="165706"/>
                    <a:chOff x="4884728" y="2464496"/>
                    <a:chExt cx="498954" cy="392902"/>
                  </a:xfrm>
                </p:grpSpPr>
                <p:grpSp>
                  <p:nvGrpSpPr>
                    <p:cNvPr id="1624" name="Group 1623"/>
                    <p:cNvGrpSpPr/>
                    <p:nvPr/>
                  </p:nvGrpSpPr>
                  <p:grpSpPr>
                    <a:xfrm rot="20112305">
                      <a:off x="4997045" y="246449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1637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638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639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1625" name="Group 1624"/>
                    <p:cNvGrpSpPr/>
                    <p:nvPr/>
                  </p:nvGrpSpPr>
                  <p:grpSpPr>
                    <a:xfrm rot="3807251">
                      <a:off x="5184934" y="253025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1634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635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636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1626" name="Group 1625"/>
                    <p:cNvGrpSpPr/>
                    <p:nvPr/>
                  </p:nvGrpSpPr>
                  <p:grpSpPr>
                    <a:xfrm rot="6566700">
                      <a:off x="5166145" y="2658649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1631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632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633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1627" name="Group 1626"/>
                    <p:cNvGrpSpPr/>
                    <p:nvPr/>
                  </p:nvGrpSpPr>
                  <p:grpSpPr>
                    <a:xfrm rot="15079742">
                      <a:off x="4949027" y="2645080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1628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629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630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  <p:grpSp>
                <p:nvGrpSpPr>
                  <p:cNvPr id="1488" name="Group 1487"/>
                  <p:cNvGrpSpPr/>
                  <p:nvPr/>
                </p:nvGrpSpPr>
                <p:grpSpPr>
                  <a:xfrm>
                    <a:off x="3737679" y="1731479"/>
                    <a:ext cx="210433" cy="165706"/>
                    <a:chOff x="4884728" y="2464496"/>
                    <a:chExt cx="498954" cy="392902"/>
                  </a:xfrm>
                </p:grpSpPr>
                <p:grpSp>
                  <p:nvGrpSpPr>
                    <p:cNvPr id="1608" name="Group 1607"/>
                    <p:cNvGrpSpPr/>
                    <p:nvPr/>
                  </p:nvGrpSpPr>
                  <p:grpSpPr>
                    <a:xfrm rot="20112305">
                      <a:off x="4997045" y="246449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1621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622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623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1609" name="Group 1608"/>
                    <p:cNvGrpSpPr/>
                    <p:nvPr/>
                  </p:nvGrpSpPr>
                  <p:grpSpPr>
                    <a:xfrm rot="3807251">
                      <a:off x="5184934" y="253025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1618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619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620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1610" name="Group 1609"/>
                    <p:cNvGrpSpPr/>
                    <p:nvPr/>
                  </p:nvGrpSpPr>
                  <p:grpSpPr>
                    <a:xfrm rot="6566700">
                      <a:off x="5166145" y="2658649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1615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616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617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1611" name="Group 1610"/>
                    <p:cNvGrpSpPr/>
                    <p:nvPr/>
                  </p:nvGrpSpPr>
                  <p:grpSpPr>
                    <a:xfrm rot="15079742">
                      <a:off x="4949027" y="2645080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1612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613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614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  <p:grpSp>
                <p:nvGrpSpPr>
                  <p:cNvPr id="1489" name="Group 1488"/>
                  <p:cNvGrpSpPr/>
                  <p:nvPr/>
                </p:nvGrpSpPr>
                <p:grpSpPr>
                  <a:xfrm>
                    <a:off x="4046387" y="2016740"/>
                    <a:ext cx="210433" cy="165706"/>
                    <a:chOff x="4884728" y="2464496"/>
                    <a:chExt cx="498954" cy="392902"/>
                  </a:xfrm>
                </p:grpSpPr>
                <p:grpSp>
                  <p:nvGrpSpPr>
                    <p:cNvPr id="1592" name="Group 1591"/>
                    <p:cNvGrpSpPr/>
                    <p:nvPr/>
                  </p:nvGrpSpPr>
                  <p:grpSpPr>
                    <a:xfrm rot="20112305">
                      <a:off x="4997045" y="246449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1605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606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607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1593" name="Group 1592"/>
                    <p:cNvGrpSpPr/>
                    <p:nvPr/>
                  </p:nvGrpSpPr>
                  <p:grpSpPr>
                    <a:xfrm rot="3807251">
                      <a:off x="5184934" y="253025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1602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603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604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1594" name="Group 1593"/>
                    <p:cNvGrpSpPr/>
                    <p:nvPr/>
                  </p:nvGrpSpPr>
                  <p:grpSpPr>
                    <a:xfrm rot="6566700">
                      <a:off x="5166145" y="2658649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1599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600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601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1595" name="Group 1594"/>
                    <p:cNvGrpSpPr/>
                    <p:nvPr/>
                  </p:nvGrpSpPr>
                  <p:grpSpPr>
                    <a:xfrm rot="15079742">
                      <a:off x="4949027" y="2645080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1596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597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598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  <p:grpSp>
                <p:nvGrpSpPr>
                  <p:cNvPr id="1490" name="Group 1489"/>
                  <p:cNvGrpSpPr/>
                  <p:nvPr/>
                </p:nvGrpSpPr>
                <p:grpSpPr>
                  <a:xfrm>
                    <a:off x="4183156" y="2208217"/>
                    <a:ext cx="210433" cy="165706"/>
                    <a:chOff x="4884728" y="2464496"/>
                    <a:chExt cx="498954" cy="392902"/>
                  </a:xfrm>
                </p:grpSpPr>
                <p:grpSp>
                  <p:nvGrpSpPr>
                    <p:cNvPr id="1576" name="Group 1575"/>
                    <p:cNvGrpSpPr/>
                    <p:nvPr/>
                  </p:nvGrpSpPr>
                  <p:grpSpPr>
                    <a:xfrm rot="20112305">
                      <a:off x="4997045" y="246449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1589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590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591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1577" name="Group 1576"/>
                    <p:cNvGrpSpPr/>
                    <p:nvPr/>
                  </p:nvGrpSpPr>
                  <p:grpSpPr>
                    <a:xfrm rot="3807251">
                      <a:off x="5184934" y="253025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1586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587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588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1578" name="Group 1577"/>
                    <p:cNvGrpSpPr/>
                    <p:nvPr/>
                  </p:nvGrpSpPr>
                  <p:grpSpPr>
                    <a:xfrm rot="6566700">
                      <a:off x="5166145" y="2658649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1583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584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585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1579" name="Group 1578"/>
                    <p:cNvGrpSpPr/>
                    <p:nvPr/>
                  </p:nvGrpSpPr>
                  <p:grpSpPr>
                    <a:xfrm rot="15079742">
                      <a:off x="4949027" y="2645080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1580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581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582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  <p:grpSp>
                <p:nvGrpSpPr>
                  <p:cNvPr id="1491" name="Group 1490"/>
                  <p:cNvGrpSpPr/>
                  <p:nvPr/>
                </p:nvGrpSpPr>
                <p:grpSpPr>
                  <a:xfrm>
                    <a:off x="4237864" y="2575540"/>
                    <a:ext cx="210433" cy="165706"/>
                    <a:chOff x="4884728" y="2464496"/>
                    <a:chExt cx="498954" cy="392902"/>
                  </a:xfrm>
                </p:grpSpPr>
                <p:grpSp>
                  <p:nvGrpSpPr>
                    <p:cNvPr id="1560" name="Group 1559"/>
                    <p:cNvGrpSpPr/>
                    <p:nvPr/>
                  </p:nvGrpSpPr>
                  <p:grpSpPr>
                    <a:xfrm rot="20112305">
                      <a:off x="4997045" y="246449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1573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574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575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1561" name="Group 1560"/>
                    <p:cNvGrpSpPr/>
                    <p:nvPr/>
                  </p:nvGrpSpPr>
                  <p:grpSpPr>
                    <a:xfrm rot="3807251">
                      <a:off x="5184934" y="253025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1570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571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572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1562" name="Group 1561"/>
                    <p:cNvGrpSpPr/>
                    <p:nvPr/>
                  </p:nvGrpSpPr>
                  <p:grpSpPr>
                    <a:xfrm rot="6566700">
                      <a:off x="5166145" y="2658649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1567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568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569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1563" name="Group 1562"/>
                    <p:cNvGrpSpPr/>
                    <p:nvPr/>
                  </p:nvGrpSpPr>
                  <p:grpSpPr>
                    <a:xfrm rot="15079742">
                      <a:off x="4949027" y="2645080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1564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565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566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  <p:grpSp>
                <p:nvGrpSpPr>
                  <p:cNvPr id="1492" name="Group 1491"/>
                  <p:cNvGrpSpPr/>
                  <p:nvPr/>
                </p:nvGrpSpPr>
                <p:grpSpPr>
                  <a:xfrm>
                    <a:off x="4194879" y="2372340"/>
                    <a:ext cx="210433" cy="165706"/>
                    <a:chOff x="4884728" y="2464496"/>
                    <a:chExt cx="498954" cy="392902"/>
                  </a:xfrm>
                </p:grpSpPr>
                <p:grpSp>
                  <p:nvGrpSpPr>
                    <p:cNvPr id="1544" name="Group 1543"/>
                    <p:cNvGrpSpPr/>
                    <p:nvPr/>
                  </p:nvGrpSpPr>
                  <p:grpSpPr>
                    <a:xfrm rot="20112305">
                      <a:off x="4997045" y="246449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1557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558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559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1545" name="Group 1544"/>
                    <p:cNvGrpSpPr/>
                    <p:nvPr/>
                  </p:nvGrpSpPr>
                  <p:grpSpPr>
                    <a:xfrm rot="3807251">
                      <a:off x="5184934" y="253025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1554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555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556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1546" name="Group 1545"/>
                    <p:cNvGrpSpPr/>
                    <p:nvPr/>
                  </p:nvGrpSpPr>
                  <p:grpSpPr>
                    <a:xfrm rot="6566700">
                      <a:off x="5166145" y="2658649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1551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552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553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1547" name="Group 1546"/>
                    <p:cNvGrpSpPr/>
                    <p:nvPr/>
                  </p:nvGrpSpPr>
                  <p:grpSpPr>
                    <a:xfrm rot="15079742">
                      <a:off x="4949027" y="2645080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1548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549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550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  <p:grpSp>
                <p:nvGrpSpPr>
                  <p:cNvPr id="1493" name="Group 1492"/>
                  <p:cNvGrpSpPr/>
                  <p:nvPr/>
                </p:nvGrpSpPr>
                <p:grpSpPr>
                  <a:xfrm>
                    <a:off x="3999494" y="3200770"/>
                    <a:ext cx="210433" cy="165706"/>
                    <a:chOff x="4884728" y="2464496"/>
                    <a:chExt cx="498954" cy="392902"/>
                  </a:xfrm>
                </p:grpSpPr>
                <p:grpSp>
                  <p:nvGrpSpPr>
                    <p:cNvPr id="1528" name="Group 1527"/>
                    <p:cNvGrpSpPr/>
                    <p:nvPr/>
                  </p:nvGrpSpPr>
                  <p:grpSpPr>
                    <a:xfrm rot="20112305">
                      <a:off x="4997045" y="246449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1541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542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543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1529" name="Group 1528"/>
                    <p:cNvGrpSpPr/>
                    <p:nvPr/>
                  </p:nvGrpSpPr>
                  <p:grpSpPr>
                    <a:xfrm rot="3807251">
                      <a:off x="5184934" y="253025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1538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539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540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1530" name="Group 1529"/>
                    <p:cNvGrpSpPr/>
                    <p:nvPr/>
                  </p:nvGrpSpPr>
                  <p:grpSpPr>
                    <a:xfrm rot="6566700">
                      <a:off x="5166145" y="2658649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1535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536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537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1531" name="Group 1530"/>
                    <p:cNvGrpSpPr/>
                    <p:nvPr/>
                  </p:nvGrpSpPr>
                  <p:grpSpPr>
                    <a:xfrm rot="15079742">
                      <a:off x="4949027" y="2645080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1532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533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534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  <p:grpSp>
                <p:nvGrpSpPr>
                  <p:cNvPr id="1494" name="Group 1493"/>
                  <p:cNvGrpSpPr/>
                  <p:nvPr/>
                </p:nvGrpSpPr>
                <p:grpSpPr>
                  <a:xfrm>
                    <a:off x="4214417" y="2778739"/>
                    <a:ext cx="210433" cy="165706"/>
                    <a:chOff x="4884728" y="2464496"/>
                    <a:chExt cx="498954" cy="392902"/>
                  </a:xfrm>
                </p:grpSpPr>
                <p:grpSp>
                  <p:nvGrpSpPr>
                    <p:cNvPr id="1512" name="Group 1511"/>
                    <p:cNvGrpSpPr/>
                    <p:nvPr/>
                  </p:nvGrpSpPr>
                  <p:grpSpPr>
                    <a:xfrm rot="20112305">
                      <a:off x="4997045" y="246449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1525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526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527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1513" name="Group 1512"/>
                    <p:cNvGrpSpPr/>
                    <p:nvPr/>
                  </p:nvGrpSpPr>
                  <p:grpSpPr>
                    <a:xfrm rot="3807251">
                      <a:off x="5184934" y="253025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1522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523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524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1514" name="Group 1513"/>
                    <p:cNvGrpSpPr/>
                    <p:nvPr/>
                  </p:nvGrpSpPr>
                  <p:grpSpPr>
                    <a:xfrm rot="6566700">
                      <a:off x="5166145" y="2658649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1519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520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521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1515" name="Group 1514"/>
                    <p:cNvGrpSpPr/>
                    <p:nvPr/>
                  </p:nvGrpSpPr>
                  <p:grpSpPr>
                    <a:xfrm rot="15079742">
                      <a:off x="4949027" y="2645080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1516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517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518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  <p:grpSp>
                <p:nvGrpSpPr>
                  <p:cNvPr id="1495" name="Group 1494"/>
                  <p:cNvGrpSpPr/>
                  <p:nvPr/>
                </p:nvGrpSpPr>
                <p:grpSpPr>
                  <a:xfrm>
                    <a:off x="4128448" y="2962401"/>
                    <a:ext cx="210433" cy="165706"/>
                    <a:chOff x="4884728" y="2464496"/>
                    <a:chExt cx="498954" cy="392902"/>
                  </a:xfrm>
                </p:grpSpPr>
                <p:grpSp>
                  <p:nvGrpSpPr>
                    <p:cNvPr id="1496" name="Group 1495"/>
                    <p:cNvGrpSpPr/>
                    <p:nvPr/>
                  </p:nvGrpSpPr>
                  <p:grpSpPr>
                    <a:xfrm rot="20112305">
                      <a:off x="4997045" y="246449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1509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510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511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1497" name="Group 1496"/>
                    <p:cNvGrpSpPr/>
                    <p:nvPr/>
                  </p:nvGrpSpPr>
                  <p:grpSpPr>
                    <a:xfrm rot="3807251">
                      <a:off x="5184934" y="253025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1506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507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508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1498" name="Group 1497"/>
                    <p:cNvGrpSpPr/>
                    <p:nvPr/>
                  </p:nvGrpSpPr>
                  <p:grpSpPr>
                    <a:xfrm rot="6566700">
                      <a:off x="5166145" y="2658649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1503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504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505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1499" name="Group 1498"/>
                    <p:cNvGrpSpPr/>
                    <p:nvPr/>
                  </p:nvGrpSpPr>
                  <p:grpSpPr>
                    <a:xfrm rot="15079742">
                      <a:off x="4949027" y="2645080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1500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501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502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</p:grpSp>
          </p:grpSp>
          <p:grpSp>
            <p:nvGrpSpPr>
              <p:cNvPr id="1456" name="Group 1455"/>
              <p:cNvGrpSpPr/>
              <p:nvPr/>
            </p:nvGrpSpPr>
            <p:grpSpPr>
              <a:xfrm>
                <a:off x="254989" y="4994796"/>
                <a:ext cx="1847353" cy="1525746"/>
                <a:chOff x="2309446" y="3094892"/>
                <a:chExt cx="965200" cy="797168"/>
              </a:xfrm>
            </p:grpSpPr>
            <p:sp>
              <p:nvSpPr>
                <p:cNvPr id="1457" name="Rectangle 3659"/>
                <p:cNvSpPr/>
                <p:nvPr/>
              </p:nvSpPr>
              <p:spPr>
                <a:xfrm>
                  <a:off x="2321167" y="3102707"/>
                  <a:ext cx="949570" cy="789353"/>
                </a:xfrm>
                <a:custGeom>
                  <a:avLst/>
                  <a:gdLst>
                    <a:gd name="connsiteX0" fmla="*/ 0 w 832339"/>
                    <a:gd name="connsiteY0" fmla="*/ 0 h 793261"/>
                    <a:gd name="connsiteX1" fmla="*/ 832339 w 832339"/>
                    <a:gd name="connsiteY1" fmla="*/ 0 h 793261"/>
                    <a:gd name="connsiteX2" fmla="*/ 832339 w 832339"/>
                    <a:gd name="connsiteY2" fmla="*/ 793261 h 793261"/>
                    <a:gd name="connsiteX3" fmla="*/ 0 w 832339"/>
                    <a:gd name="connsiteY3" fmla="*/ 793261 h 793261"/>
                    <a:gd name="connsiteX4" fmla="*/ 0 w 832339"/>
                    <a:gd name="connsiteY4" fmla="*/ 0 h 793261"/>
                    <a:gd name="connsiteX0" fmla="*/ 0 w 832339"/>
                    <a:gd name="connsiteY0" fmla="*/ 0 h 793261"/>
                    <a:gd name="connsiteX1" fmla="*/ 832339 w 832339"/>
                    <a:gd name="connsiteY1" fmla="*/ 0 h 793261"/>
                    <a:gd name="connsiteX2" fmla="*/ 832339 w 832339"/>
                    <a:gd name="connsiteY2" fmla="*/ 793261 h 793261"/>
                    <a:gd name="connsiteX3" fmla="*/ 93784 w 832339"/>
                    <a:gd name="connsiteY3" fmla="*/ 789353 h 793261"/>
                    <a:gd name="connsiteX4" fmla="*/ 0 w 832339"/>
                    <a:gd name="connsiteY4" fmla="*/ 0 h 793261"/>
                    <a:gd name="connsiteX0" fmla="*/ 0 w 832339"/>
                    <a:gd name="connsiteY0" fmla="*/ 0 h 793261"/>
                    <a:gd name="connsiteX1" fmla="*/ 832339 w 832339"/>
                    <a:gd name="connsiteY1" fmla="*/ 0 h 793261"/>
                    <a:gd name="connsiteX2" fmla="*/ 765908 w 832339"/>
                    <a:gd name="connsiteY2" fmla="*/ 793261 h 793261"/>
                    <a:gd name="connsiteX3" fmla="*/ 93784 w 832339"/>
                    <a:gd name="connsiteY3" fmla="*/ 789353 h 793261"/>
                    <a:gd name="connsiteX4" fmla="*/ 0 w 832339"/>
                    <a:gd name="connsiteY4" fmla="*/ 0 h 793261"/>
                    <a:gd name="connsiteX0" fmla="*/ 0 w 832339"/>
                    <a:gd name="connsiteY0" fmla="*/ 0 h 789353"/>
                    <a:gd name="connsiteX1" fmla="*/ 832339 w 832339"/>
                    <a:gd name="connsiteY1" fmla="*/ 0 h 789353"/>
                    <a:gd name="connsiteX2" fmla="*/ 752208 w 832339"/>
                    <a:gd name="connsiteY2" fmla="*/ 789353 h 789353"/>
                    <a:gd name="connsiteX3" fmla="*/ 93784 w 832339"/>
                    <a:gd name="connsiteY3" fmla="*/ 789353 h 789353"/>
                    <a:gd name="connsiteX4" fmla="*/ 0 w 832339"/>
                    <a:gd name="connsiteY4" fmla="*/ 0 h 789353"/>
                    <a:gd name="connsiteX0" fmla="*/ 0 w 832339"/>
                    <a:gd name="connsiteY0" fmla="*/ 0 h 789353"/>
                    <a:gd name="connsiteX1" fmla="*/ 832339 w 832339"/>
                    <a:gd name="connsiteY1" fmla="*/ 0 h 789353"/>
                    <a:gd name="connsiteX2" fmla="*/ 711104 w 832339"/>
                    <a:gd name="connsiteY2" fmla="*/ 789353 h 789353"/>
                    <a:gd name="connsiteX3" fmla="*/ 93784 w 832339"/>
                    <a:gd name="connsiteY3" fmla="*/ 789353 h 789353"/>
                    <a:gd name="connsiteX4" fmla="*/ 0 w 832339"/>
                    <a:gd name="connsiteY4" fmla="*/ 0 h 789353"/>
                    <a:gd name="connsiteX0" fmla="*/ 0 w 832339"/>
                    <a:gd name="connsiteY0" fmla="*/ 0 h 789353"/>
                    <a:gd name="connsiteX1" fmla="*/ 832339 w 832339"/>
                    <a:gd name="connsiteY1" fmla="*/ 0 h 789353"/>
                    <a:gd name="connsiteX2" fmla="*/ 711104 w 832339"/>
                    <a:gd name="connsiteY2" fmla="*/ 789353 h 789353"/>
                    <a:gd name="connsiteX3" fmla="*/ 128037 w 832339"/>
                    <a:gd name="connsiteY3" fmla="*/ 789353 h 789353"/>
                    <a:gd name="connsiteX4" fmla="*/ 0 w 832339"/>
                    <a:gd name="connsiteY4" fmla="*/ 0 h 789353"/>
                    <a:gd name="connsiteX0" fmla="*/ 0 w 832339"/>
                    <a:gd name="connsiteY0" fmla="*/ 0 h 797168"/>
                    <a:gd name="connsiteX1" fmla="*/ 832339 w 832339"/>
                    <a:gd name="connsiteY1" fmla="*/ 0 h 797168"/>
                    <a:gd name="connsiteX2" fmla="*/ 670001 w 832339"/>
                    <a:gd name="connsiteY2" fmla="*/ 797168 h 797168"/>
                    <a:gd name="connsiteX3" fmla="*/ 128037 w 832339"/>
                    <a:gd name="connsiteY3" fmla="*/ 789353 h 797168"/>
                    <a:gd name="connsiteX4" fmla="*/ 0 w 832339"/>
                    <a:gd name="connsiteY4" fmla="*/ 0 h 797168"/>
                    <a:gd name="connsiteX0" fmla="*/ 0 w 832339"/>
                    <a:gd name="connsiteY0" fmla="*/ 0 h 789353"/>
                    <a:gd name="connsiteX1" fmla="*/ 832339 w 832339"/>
                    <a:gd name="connsiteY1" fmla="*/ 0 h 789353"/>
                    <a:gd name="connsiteX2" fmla="*/ 673425 w 832339"/>
                    <a:gd name="connsiteY2" fmla="*/ 789352 h 789353"/>
                    <a:gd name="connsiteX3" fmla="*/ 128037 w 832339"/>
                    <a:gd name="connsiteY3" fmla="*/ 789353 h 789353"/>
                    <a:gd name="connsiteX4" fmla="*/ 0 w 832339"/>
                    <a:gd name="connsiteY4" fmla="*/ 0 h 7893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32339" h="789353">
                      <a:moveTo>
                        <a:pt x="0" y="0"/>
                      </a:moveTo>
                      <a:lnTo>
                        <a:pt x="832339" y="0"/>
                      </a:lnTo>
                      <a:lnTo>
                        <a:pt x="673425" y="789352"/>
                      </a:lnTo>
                      <a:lnTo>
                        <a:pt x="128037" y="78935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flip="none" rotWithShape="1">
                  <a:gsLst>
                    <a:gs pos="0">
                      <a:srgbClr val="996633">
                        <a:shade val="30000"/>
                        <a:satMod val="115000"/>
                      </a:srgbClr>
                    </a:gs>
                    <a:gs pos="50000">
                      <a:srgbClr val="996633">
                        <a:shade val="67500"/>
                        <a:satMod val="115000"/>
                      </a:srgbClr>
                    </a:gs>
                    <a:gs pos="100000">
                      <a:srgbClr val="996633">
                        <a:shade val="100000"/>
                        <a:satMod val="115000"/>
                      </a:srgbClr>
                    </a:gs>
                  </a:gsLst>
                  <a:lin ang="16200000" scaled="1"/>
                  <a:tileRect/>
                </a:gradFill>
                <a:ln>
                  <a:solidFill>
                    <a:schemeClr val="accent2">
                      <a:lumMod val="5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458" name="Rectangle 1457"/>
                <p:cNvSpPr/>
                <p:nvPr/>
              </p:nvSpPr>
              <p:spPr>
                <a:xfrm>
                  <a:off x="2309446" y="3094892"/>
                  <a:ext cx="965200" cy="164123"/>
                </a:xfrm>
                <a:prstGeom prst="rect">
                  <a:avLst/>
                </a:prstGeom>
                <a:solidFill>
                  <a:srgbClr val="996633"/>
                </a:solidFill>
                <a:ln>
                  <a:solidFill>
                    <a:schemeClr val="accent2">
                      <a:lumMod val="5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</p:grpSp>
      <p:grpSp>
        <p:nvGrpSpPr>
          <p:cNvPr id="3437" name="Group 3436"/>
          <p:cNvGrpSpPr/>
          <p:nvPr/>
        </p:nvGrpSpPr>
        <p:grpSpPr>
          <a:xfrm flipH="1">
            <a:off x="1344059" y="4383256"/>
            <a:ext cx="1190607" cy="2111187"/>
            <a:chOff x="2191870" y="997722"/>
            <a:chExt cx="3196874" cy="5668706"/>
          </a:xfrm>
        </p:grpSpPr>
        <p:grpSp>
          <p:nvGrpSpPr>
            <p:cNvPr id="3438" name="Group 3437"/>
            <p:cNvGrpSpPr/>
            <p:nvPr/>
          </p:nvGrpSpPr>
          <p:grpSpPr>
            <a:xfrm rot="467476">
              <a:off x="3616022" y="997722"/>
              <a:ext cx="435041" cy="439432"/>
              <a:chOff x="395418" y="2384306"/>
              <a:chExt cx="1817359" cy="1835705"/>
            </a:xfrm>
          </p:grpSpPr>
          <p:sp>
            <p:nvSpPr>
              <p:cNvPr id="4472" name="Isosceles Triangle 4"/>
              <p:cNvSpPr/>
              <p:nvPr/>
            </p:nvSpPr>
            <p:spPr>
              <a:xfrm flipH="1">
                <a:off x="1205486" y="3450527"/>
                <a:ext cx="673504" cy="364183"/>
              </a:xfrm>
              <a:custGeom>
                <a:avLst/>
                <a:gdLst>
                  <a:gd name="connsiteX0" fmla="*/ 0 w 645458"/>
                  <a:gd name="connsiteY0" fmla="*/ 1129553 h 1129553"/>
                  <a:gd name="connsiteX1" fmla="*/ 322729 w 645458"/>
                  <a:gd name="connsiteY1" fmla="*/ 0 h 1129553"/>
                  <a:gd name="connsiteX2" fmla="*/ 645458 w 645458"/>
                  <a:gd name="connsiteY2" fmla="*/ 1129553 h 1129553"/>
                  <a:gd name="connsiteX3" fmla="*/ 0 w 645458"/>
                  <a:gd name="connsiteY3" fmla="*/ 1129553 h 1129553"/>
                  <a:gd name="connsiteX0" fmla="*/ 0 w 645458"/>
                  <a:gd name="connsiteY0" fmla="*/ 1129553 h 1350682"/>
                  <a:gd name="connsiteX1" fmla="*/ 322729 w 645458"/>
                  <a:gd name="connsiteY1" fmla="*/ 0 h 1350682"/>
                  <a:gd name="connsiteX2" fmla="*/ 645458 w 645458"/>
                  <a:gd name="connsiteY2" fmla="*/ 1129553 h 1350682"/>
                  <a:gd name="connsiteX3" fmla="*/ 0 w 645458"/>
                  <a:gd name="connsiteY3" fmla="*/ 1129553 h 1350682"/>
                  <a:gd name="connsiteX0" fmla="*/ 0 w 645458"/>
                  <a:gd name="connsiteY0" fmla="*/ 1129553 h 1487740"/>
                  <a:gd name="connsiteX1" fmla="*/ 322729 w 645458"/>
                  <a:gd name="connsiteY1" fmla="*/ 0 h 1487740"/>
                  <a:gd name="connsiteX2" fmla="*/ 645458 w 645458"/>
                  <a:gd name="connsiteY2" fmla="*/ 1129553 h 1487740"/>
                  <a:gd name="connsiteX3" fmla="*/ 0 w 645458"/>
                  <a:gd name="connsiteY3" fmla="*/ 1129553 h 1487740"/>
                  <a:gd name="connsiteX0" fmla="*/ 13448 w 658906"/>
                  <a:gd name="connsiteY0" fmla="*/ 995083 h 1353270"/>
                  <a:gd name="connsiteX1" fmla="*/ 0 w 658906"/>
                  <a:gd name="connsiteY1" fmla="*/ 0 h 1353270"/>
                  <a:gd name="connsiteX2" fmla="*/ 658906 w 658906"/>
                  <a:gd name="connsiteY2" fmla="*/ 995083 h 1353270"/>
                  <a:gd name="connsiteX3" fmla="*/ 13448 w 658906"/>
                  <a:gd name="connsiteY3" fmla="*/ 995083 h 1353270"/>
                  <a:gd name="connsiteX0" fmla="*/ 104658 w 750116"/>
                  <a:gd name="connsiteY0" fmla="*/ 995083 h 1353270"/>
                  <a:gd name="connsiteX1" fmla="*/ 91210 w 750116"/>
                  <a:gd name="connsiteY1" fmla="*/ 0 h 1353270"/>
                  <a:gd name="connsiteX2" fmla="*/ 750116 w 750116"/>
                  <a:gd name="connsiteY2" fmla="*/ 995083 h 1353270"/>
                  <a:gd name="connsiteX3" fmla="*/ 104658 w 750116"/>
                  <a:gd name="connsiteY3" fmla="*/ 995083 h 1353270"/>
                  <a:gd name="connsiteX0" fmla="*/ 120684 w 766142"/>
                  <a:gd name="connsiteY0" fmla="*/ 995083 h 1353270"/>
                  <a:gd name="connsiteX1" fmla="*/ 107236 w 766142"/>
                  <a:gd name="connsiteY1" fmla="*/ 0 h 1353270"/>
                  <a:gd name="connsiteX2" fmla="*/ 766142 w 766142"/>
                  <a:gd name="connsiteY2" fmla="*/ 995083 h 1353270"/>
                  <a:gd name="connsiteX3" fmla="*/ 120684 w 766142"/>
                  <a:gd name="connsiteY3" fmla="*/ 995083 h 1353270"/>
                  <a:gd name="connsiteX0" fmla="*/ 120684 w 766142"/>
                  <a:gd name="connsiteY0" fmla="*/ 995083 h 1353270"/>
                  <a:gd name="connsiteX1" fmla="*/ 107236 w 766142"/>
                  <a:gd name="connsiteY1" fmla="*/ 0 h 1353270"/>
                  <a:gd name="connsiteX2" fmla="*/ 766142 w 766142"/>
                  <a:gd name="connsiteY2" fmla="*/ 995083 h 1353270"/>
                  <a:gd name="connsiteX3" fmla="*/ 120684 w 766142"/>
                  <a:gd name="connsiteY3" fmla="*/ 995083 h 1353270"/>
                  <a:gd name="connsiteX0" fmla="*/ 120684 w 766142"/>
                  <a:gd name="connsiteY0" fmla="*/ 995083 h 1353270"/>
                  <a:gd name="connsiteX1" fmla="*/ 107236 w 766142"/>
                  <a:gd name="connsiteY1" fmla="*/ 0 h 1353270"/>
                  <a:gd name="connsiteX2" fmla="*/ 766142 w 766142"/>
                  <a:gd name="connsiteY2" fmla="*/ 995083 h 1353270"/>
                  <a:gd name="connsiteX3" fmla="*/ 120684 w 766142"/>
                  <a:gd name="connsiteY3" fmla="*/ 995083 h 1353270"/>
                  <a:gd name="connsiteX0" fmla="*/ 309636 w 955094"/>
                  <a:gd name="connsiteY0" fmla="*/ 886741 h 1244928"/>
                  <a:gd name="connsiteX1" fmla="*/ 62171 w 955094"/>
                  <a:gd name="connsiteY1" fmla="*/ 0 h 1244928"/>
                  <a:gd name="connsiteX2" fmla="*/ 955094 w 955094"/>
                  <a:gd name="connsiteY2" fmla="*/ 886741 h 1244928"/>
                  <a:gd name="connsiteX3" fmla="*/ 309636 w 955094"/>
                  <a:gd name="connsiteY3" fmla="*/ 886741 h 1244928"/>
                  <a:gd name="connsiteX0" fmla="*/ 309636 w 955094"/>
                  <a:gd name="connsiteY0" fmla="*/ 898297 h 1256484"/>
                  <a:gd name="connsiteX1" fmla="*/ 62171 w 955094"/>
                  <a:gd name="connsiteY1" fmla="*/ 11556 h 1256484"/>
                  <a:gd name="connsiteX2" fmla="*/ 955094 w 955094"/>
                  <a:gd name="connsiteY2" fmla="*/ 898297 h 1256484"/>
                  <a:gd name="connsiteX3" fmla="*/ 309636 w 955094"/>
                  <a:gd name="connsiteY3" fmla="*/ 898297 h 1256484"/>
                  <a:gd name="connsiteX0" fmla="*/ 247465 w 892923"/>
                  <a:gd name="connsiteY0" fmla="*/ 898297 h 1256484"/>
                  <a:gd name="connsiteX1" fmla="*/ 0 w 892923"/>
                  <a:gd name="connsiteY1" fmla="*/ 11556 h 1256484"/>
                  <a:gd name="connsiteX2" fmla="*/ 892923 w 892923"/>
                  <a:gd name="connsiteY2" fmla="*/ 898297 h 1256484"/>
                  <a:gd name="connsiteX3" fmla="*/ 247465 w 892923"/>
                  <a:gd name="connsiteY3" fmla="*/ 898297 h 1256484"/>
                  <a:gd name="connsiteX0" fmla="*/ 684635 w 1330093"/>
                  <a:gd name="connsiteY0" fmla="*/ 656571 h 1014758"/>
                  <a:gd name="connsiteX1" fmla="*/ 0 w 1330093"/>
                  <a:gd name="connsiteY1" fmla="*/ 15737 h 1014758"/>
                  <a:gd name="connsiteX2" fmla="*/ 1330093 w 1330093"/>
                  <a:gd name="connsiteY2" fmla="*/ 656571 h 1014758"/>
                  <a:gd name="connsiteX3" fmla="*/ 684635 w 1330093"/>
                  <a:gd name="connsiteY3" fmla="*/ 656571 h 1014758"/>
                  <a:gd name="connsiteX0" fmla="*/ 684635 w 1330093"/>
                  <a:gd name="connsiteY0" fmla="*/ 656571 h 1014758"/>
                  <a:gd name="connsiteX1" fmla="*/ 0 w 1330093"/>
                  <a:gd name="connsiteY1" fmla="*/ 15737 h 1014758"/>
                  <a:gd name="connsiteX2" fmla="*/ 1330093 w 1330093"/>
                  <a:gd name="connsiteY2" fmla="*/ 656571 h 1014758"/>
                  <a:gd name="connsiteX3" fmla="*/ 684635 w 1330093"/>
                  <a:gd name="connsiteY3" fmla="*/ 656571 h 1014758"/>
                  <a:gd name="connsiteX0" fmla="*/ 684635 w 1330093"/>
                  <a:gd name="connsiteY0" fmla="*/ 656571 h 865723"/>
                  <a:gd name="connsiteX1" fmla="*/ 0 w 1330093"/>
                  <a:gd name="connsiteY1" fmla="*/ 15737 h 865723"/>
                  <a:gd name="connsiteX2" fmla="*/ 1330093 w 1330093"/>
                  <a:gd name="connsiteY2" fmla="*/ 656571 h 865723"/>
                  <a:gd name="connsiteX3" fmla="*/ 684635 w 1330093"/>
                  <a:gd name="connsiteY3" fmla="*/ 656571 h 865723"/>
                  <a:gd name="connsiteX0" fmla="*/ 684635 w 1701760"/>
                  <a:gd name="connsiteY0" fmla="*/ 647137 h 1751000"/>
                  <a:gd name="connsiteX1" fmla="*/ 0 w 1701760"/>
                  <a:gd name="connsiteY1" fmla="*/ 6303 h 1751000"/>
                  <a:gd name="connsiteX2" fmla="*/ 1701760 w 1701760"/>
                  <a:gd name="connsiteY2" fmla="*/ 1661686 h 1751000"/>
                  <a:gd name="connsiteX3" fmla="*/ 684635 w 1701760"/>
                  <a:gd name="connsiteY3" fmla="*/ 647137 h 1751000"/>
                  <a:gd name="connsiteX0" fmla="*/ 684635 w 1701760"/>
                  <a:gd name="connsiteY0" fmla="*/ 652005 h 1755868"/>
                  <a:gd name="connsiteX1" fmla="*/ 0 w 1701760"/>
                  <a:gd name="connsiteY1" fmla="*/ 11171 h 1755868"/>
                  <a:gd name="connsiteX2" fmla="*/ 1701760 w 1701760"/>
                  <a:gd name="connsiteY2" fmla="*/ 1666554 h 1755868"/>
                  <a:gd name="connsiteX3" fmla="*/ 684635 w 1701760"/>
                  <a:gd name="connsiteY3" fmla="*/ 652005 h 1755868"/>
                  <a:gd name="connsiteX0" fmla="*/ 684635 w 1450634"/>
                  <a:gd name="connsiteY0" fmla="*/ 697733 h 1023112"/>
                  <a:gd name="connsiteX1" fmla="*/ 0 w 1450634"/>
                  <a:gd name="connsiteY1" fmla="*/ 56899 h 1023112"/>
                  <a:gd name="connsiteX2" fmla="*/ 1450634 w 1450634"/>
                  <a:gd name="connsiteY2" fmla="*/ 848406 h 1023112"/>
                  <a:gd name="connsiteX3" fmla="*/ 684635 w 1450634"/>
                  <a:gd name="connsiteY3" fmla="*/ 697733 h 1023112"/>
                  <a:gd name="connsiteX0" fmla="*/ 795130 w 1561129"/>
                  <a:gd name="connsiteY0" fmla="*/ 494050 h 819429"/>
                  <a:gd name="connsiteX1" fmla="*/ 0 w 1561129"/>
                  <a:gd name="connsiteY1" fmla="*/ 144522 h 819429"/>
                  <a:gd name="connsiteX2" fmla="*/ 1561129 w 1561129"/>
                  <a:gd name="connsiteY2" fmla="*/ 644723 h 819429"/>
                  <a:gd name="connsiteX3" fmla="*/ 795130 w 1561129"/>
                  <a:gd name="connsiteY3" fmla="*/ 494050 h 819429"/>
                  <a:gd name="connsiteX0" fmla="*/ 698053 w 1561129"/>
                  <a:gd name="connsiteY0" fmla="*/ 607307 h 844147"/>
                  <a:gd name="connsiteX1" fmla="*/ 0 w 1561129"/>
                  <a:gd name="connsiteY1" fmla="*/ 144522 h 844147"/>
                  <a:gd name="connsiteX2" fmla="*/ 1561129 w 1561129"/>
                  <a:gd name="connsiteY2" fmla="*/ 644723 h 844147"/>
                  <a:gd name="connsiteX3" fmla="*/ 698053 w 1561129"/>
                  <a:gd name="connsiteY3" fmla="*/ 607307 h 8441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61129" h="844147">
                    <a:moveTo>
                      <a:pt x="698053" y="607307"/>
                    </a:moveTo>
                    <a:cubicBezTo>
                      <a:pt x="380426" y="445738"/>
                      <a:pt x="188026" y="309114"/>
                      <a:pt x="0" y="144522"/>
                    </a:cubicBezTo>
                    <a:cubicBezTo>
                      <a:pt x="423316" y="25516"/>
                      <a:pt x="1352845" y="-278983"/>
                      <a:pt x="1561129" y="644723"/>
                    </a:cubicBezTo>
                    <a:cubicBezTo>
                      <a:pt x="1426659" y="1101923"/>
                      <a:pt x="823547" y="633524"/>
                      <a:pt x="698053" y="607307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chemeClr val="accent6">
                      <a:shade val="30000"/>
                      <a:satMod val="115000"/>
                    </a:schemeClr>
                  </a:gs>
                  <a:gs pos="50000">
                    <a:schemeClr val="accent6">
                      <a:shade val="67500"/>
                      <a:satMod val="115000"/>
                    </a:schemeClr>
                  </a:gs>
                  <a:gs pos="100000">
                    <a:schemeClr val="accent6">
                      <a:shade val="100000"/>
                      <a:satMod val="115000"/>
                    </a:schemeClr>
                  </a:gs>
                </a:gsLst>
                <a:lin ang="5400000" scaled="1"/>
                <a:tileRect/>
              </a:gradFill>
              <a:ln>
                <a:noFill/>
              </a:ln>
            </p:spPr>
            <p:style>
              <a:lnRef idx="2">
                <a:schemeClr val="accent6">
                  <a:shade val="50000"/>
                </a:schemeClr>
              </a:lnRef>
              <a:fillRef idx="1">
                <a:schemeClr val="accent6"/>
              </a:fillRef>
              <a:effectRef idx="0">
                <a:schemeClr val="accent6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473" name="Isosceles Triangle 7"/>
              <p:cNvSpPr/>
              <p:nvPr/>
            </p:nvSpPr>
            <p:spPr>
              <a:xfrm rot="20481033" flipH="1">
                <a:off x="1240266" y="2454332"/>
                <a:ext cx="969075" cy="1032486"/>
              </a:xfrm>
              <a:custGeom>
                <a:avLst/>
                <a:gdLst>
                  <a:gd name="connsiteX0" fmla="*/ 0 w 346692"/>
                  <a:gd name="connsiteY0" fmla="*/ 736721 h 736721"/>
                  <a:gd name="connsiteX1" fmla="*/ 173346 w 346692"/>
                  <a:gd name="connsiteY1" fmla="*/ 0 h 736721"/>
                  <a:gd name="connsiteX2" fmla="*/ 346692 w 346692"/>
                  <a:gd name="connsiteY2" fmla="*/ 736721 h 736721"/>
                  <a:gd name="connsiteX3" fmla="*/ 0 w 346692"/>
                  <a:gd name="connsiteY3" fmla="*/ 736721 h 736721"/>
                  <a:gd name="connsiteX0" fmla="*/ 342358 w 689050"/>
                  <a:gd name="connsiteY0" fmla="*/ 819060 h 819060"/>
                  <a:gd name="connsiteX1" fmla="*/ 0 w 689050"/>
                  <a:gd name="connsiteY1" fmla="*/ 0 h 819060"/>
                  <a:gd name="connsiteX2" fmla="*/ 689050 w 689050"/>
                  <a:gd name="connsiteY2" fmla="*/ 819060 h 819060"/>
                  <a:gd name="connsiteX3" fmla="*/ 342358 w 689050"/>
                  <a:gd name="connsiteY3" fmla="*/ 819060 h 819060"/>
                  <a:gd name="connsiteX0" fmla="*/ 342358 w 689050"/>
                  <a:gd name="connsiteY0" fmla="*/ 819060 h 819060"/>
                  <a:gd name="connsiteX1" fmla="*/ 0 w 689050"/>
                  <a:gd name="connsiteY1" fmla="*/ 0 h 819060"/>
                  <a:gd name="connsiteX2" fmla="*/ 689050 w 689050"/>
                  <a:gd name="connsiteY2" fmla="*/ 819060 h 819060"/>
                  <a:gd name="connsiteX3" fmla="*/ 342358 w 689050"/>
                  <a:gd name="connsiteY3" fmla="*/ 819060 h 819060"/>
                  <a:gd name="connsiteX0" fmla="*/ 342358 w 689050"/>
                  <a:gd name="connsiteY0" fmla="*/ 819060 h 819060"/>
                  <a:gd name="connsiteX1" fmla="*/ 0 w 689050"/>
                  <a:gd name="connsiteY1" fmla="*/ 0 h 819060"/>
                  <a:gd name="connsiteX2" fmla="*/ 689050 w 689050"/>
                  <a:gd name="connsiteY2" fmla="*/ 819060 h 819060"/>
                  <a:gd name="connsiteX3" fmla="*/ 342358 w 689050"/>
                  <a:gd name="connsiteY3" fmla="*/ 819060 h 819060"/>
                  <a:gd name="connsiteX0" fmla="*/ 342358 w 689050"/>
                  <a:gd name="connsiteY0" fmla="*/ 819060 h 1071374"/>
                  <a:gd name="connsiteX1" fmla="*/ 0 w 689050"/>
                  <a:gd name="connsiteY1" fmla="*/ 0 h 1071374"/>
                  <a:gd name="connsiteX2" fmla="*/ 689050 w 689050"/>
                  <a:gd name="connsiteY2" fmla="*/ 819060 h 1071374"/>
                  <a:gd name="connsiteX3" fmla="*/ 342358 w 689050"/>
                  <a:gd name="connsiteY3" fmla="*/ 819060 h 1071374"/>
                  <a:gd name="connsiteX0" fmla="*/ 342358 w 732184"/>
                  <a:gd name="connsiteY0" fmla="*/ 819060 h 1118087"/>
                  <a:gd name="connsiteX1" fmla="*/ 0 w 732184"/>
                  <a:gd name="connsiteY1" fmla="*/ 0 h 1118087"/>
                  <a:gd name="connsiteX2" fmla="*/ 689050 w 732184"/>
                  <a:gd name="connsiteY2" fmla="*/ 819060 h 1118087"/>
                  <a:gd name="connsiteX3" fmla="*/ 342358 w 732184"/>
                  <a:gd name="connsiteY3" fmla="*/ 819060 h 1118087"/>
                  <a:gd name="connsiteX0" fmla="*/ 784391 w 1174217"/>
                  <a:gd name="connsiteY0" fmla="*/ 715052 h 1014079"/>
                  <a:gd name="connsiteX1" fmla="*/ 0 w 1174217"/>
                  <a:gd name="connsiteY1" fmla="*/ 0 h 1014079"/>
                  <a:gd name="connsiteX2" fmla="*/ 1131083 w 1174217"/>
                  <a:gd name="connsiteY2" fmla="*/ 715052 h 1014079"/>
                  <a:gd name="connsiteX3" fmla="*/ 784391 w 1174217"/>
                  <a:gd name="connsiteY3" fmla="*/ 715052 h 1014079"/>
                  <a:gd name="connsiteX0" fmla="*/ 784391 w 1174217"/>
                  <a:gd name="connsiteY0" fmla="*/ 729948 h 1028975"/>
                  <a:gd name="connsiteX1" fmla="*/ 0 w 1174217"/>
                  <a:gd name="connsiteY1" fmla="*/ 14896 h 1028975"/>
                  <a:gd name="connsiteX2" fmla="*/ 1131083 w 1174217"/>
                  <a:gd name="connsiteY2" fmla="*/ 729948 h 1028975"/>
                  <a:gd name="connsiteX3" fmla="*/ 784391 w 1174217"/>
                  <a:gd name="connsiteY3" fmla="*/ 729948 h 1028975"/>
                  <a:gd name="connsiteX0" fmla="*/ 784391 w 1174217"/>
                  <a:gd name="connsiteY0" fmla="*/ 729948 h 1028975"/>
                  <a:gd name="connsiteX1" fmla="*/ 0 w 1174217"/>
                  <a:gd name="connsiteY1" fmla="*/ 14896 h 1028975"/>
                  <a:gd name="connsiteX2" fmla="*/ 1131083 w 1174217"/>
                  <a:gd name="connsiteY2" fmla="*/ 729948 h 1028975"/>
                  <a:gd name="connsiteX3" fmla="*/ 784391 w 1174217"/>
                  <a:gd name="connsiteY3" fmla="*/ 729948 h 1028975"/>
                  <a:gd name="connsiteX0" fmla="*/ 451797 w 841623"/>
                  <a:gd name="connsiteY0" fmla="*/ 839997 h 1139024"/>
                  <a:gd name="connsiteX1" fmla="*/ 0 w 841623"/>
                  <a:gd name="connsiteY1" fmla="*/ 12696 h 1139024"/>
                  <a:gd name="connsiteX2" fmla="*/ 798489 w 841623"/>
                  <a:gd name="connsiteY2" fmla="*/ 839997 h 1139024"/>
                  <a:gd name="connsiteX3" fmla="*/ 451797 w 841623"/>
                  <a:gd name="connsiteY3" fmla="*/ 839997 h 1139024"/>
                  <a:gd name="connsiteX0" fmla="*/ 478123 w 867949"/>
                  <a:gd name="connsiteY0" fmla="*/ 839997 h 1139024"/>
                  <a:gd name="connsiteX1" fmla="*/ 26326 w 867949"/>
                  <a:gd name="connsiteY1" fmla="*/ 12696 h 1139024"/>
                  <a:gd name="connsiteX2" fmla="*/ 824815 w 867949"/>
                  <a:gd name="connsiteY2" fmla="*/ 839997 h 1139024"/>
                  <a:gd name="connsiteX3" fmla="*/ 478123 w 867949"/>
                  <a:gd name="connsiteY3" fmla="*/ 839997 h 1139024"/>
                  <a:gd name="connsiteX0" fmla="*/ 579249 w 969075"/>
                  <a:gd name="connsiteY0" fmla="*/ 733459 h 1032486"/>
                  <a:gd name="connsiteX1" fmla="*/ 22335 w 969075"/>
                  <a:gd name="connsiteY1" fmla="*/ 14815 h 1032486"/>
                  <a:gd name="connsiteX2" fmla="*/ 925941 w 969075"/>
                  <a:gd name="connsiteY2" fmla="*/ 733459 h 1032486"/>
                  <a:gd name="connsiteX3" fmla="*/ 579249 w 969075"/>
                  <a:gd name="connsiteY3" fmla="*/ 733459 h 10324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69075" h="1032486">
                    <a:moveTo>
                      <a:pt x="579249" y="733459"/>
                    </a:moveTo>
                    <a:cubicBezTo>
                      <a:pt x="465130" y="460439"/>
                      <a:pt x="-120638" y="424625"/>
                      <a:pt x="22335" y="14815"/>
                    </a:cubicBezTo>
                    <a:cubicBezTo>
                      <a:pt x="841395" y="-97859"/>
                      <a:pt x="696258" y="460439"/>
                      <a:pt x="925941" y="733459"/>
                    </a:cubicBezTo>
                    <a:cubicBezTo>
                      <a:pt x="1040060" y="919806"/>
                      <a:pt x="928830" y="1301167"/>
                      <a:pt x="579249" y="733459"/>
                    </a:cubicBezTo>
                    <a:close/>
                  </a:path>
                </a:pathLst>
              </a:custGeom>
              <a:gradFill>
                <a:gsLst>
                  <a:gs pos="96552">
                    <a:schemeClr val="bg1"/>
                  </a:gs>
                  <a:gs pos="0">
                    <a:srgbClr val="7030A0"/>
                  </a:gs>
                  <a:gs pos="50000">
                    <a:srgbClr val="FFCCFF"/>
                  </a:gs>
                </a:gsLst>
                <a:lin ang="5400000" scaled="1"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474" name="Isosceles Triangle 7"/>
              <p:cNvSpPr/>
              <p:nvPr/>
            </p:nvSpPr>
            <p:spPr>
              <a:xfrm rot="1486004">
                <a:off x="799198" y="2384306"/>
                <a:ext cx="853406" cy="1058790"/>
              </a:xfrm>
              <a:custGeom>
                <a:avLst/>
                <a:gdLst>
                  <a:gd name="connsiteX0" fmla="*/ 0 w 346692"/>
                  <a:gd name="connsiteY0" fmla="*/ 736721 h 736721"/>
                  <a:gd name="connsiteX1" fmla="*/ 173346 w 346692"/>
                  <a:gd name="connsiteY1" fmla="*/ 0 h 736721"/>
                  <a:gd name="connsiteX2" fmla="*/ 346692 w 346692"/>
                  <a:gd name="connsiteY2" fmla="*/ 736721 h 736721"/>
                  <a:gd name="connsiteX3" fmla="*/ 0 w 346692"/>
                  <a:gd name="connsiteY3" fmla="*/ 736721 h 736721"/>
                  <a:gd name="connsiteX0" fmla="*/ 342358 w 689050"/>
                  <a:gd name="connsiteY0" fmla="*/ 819060 h 819060"/>
                  <a:gd name="connsiteX1" fmla="*/ 0 w 689050"/>
                  <a:gd name="connsiteY1" fmla="*/ 0 h 819060"/>
                  <a:gd name="connsiteX2" fmla="*/ 689050 w 689050"/>
                  <a:gd name="connsiteY2" fmla="*/ 819060 h 819060"/>
                  <a:gd name="connsiteX3" fmla="*/ 342358 w 689050"/>
                  <a:gd name="connsiteY3" fmla="*/ 819060 h 819060"/>
                  <a:gd name="connsiteX0" fmla="*/ 342358 w 689050"/>
                  <a:gd name="connsiteY0" fmla="*/ 819060 h 819060"/>
                  <a:gd name="connsiteX1" fmla="*/ 0 w 689050"/>
                  <a:gd name="connsiteY1" fmla="*/ 0 h 819060"/>
                  <a:gd name="connsiteX2" fmla="*/ 689050 w 689050"/>
                  <a:gd name="connsiteY2" fmla="*/ 819060 h 819060"/>
                  <a:gd name="connsiteX3" fmla="*/ 342358 w 689050"/>
                  <a:gd name="connsiteY3" fmla="*/ 819060 h 819060"/>
                  <a:gd name="connsiteX0" fmla="*/ 342358 w 689050"/>
                  <a:gd name="connsiteY0" fmla="*/ 819060 h 819060"/>
                  <a:gd name="connsiteX1" fmla="*/ 0 w 689050"/>
                  <a:gd name="connsiteY1" fmla="*/ 0 h 819060"/>
                  <a:gd name="connsiteX2" fmla="*/ 689050 w 689050"/>
                  <a:gd name="connsiteY2" fmla="*/ 819060 h 819060"/>
                  <a:gd name="connsiteX3" fmla="*/ 342358 w 689050"/>
                  <a:gd name="connsiteY3" fmla="*/ 819060 h 819060"/>
                  <a:gd name="connsiteX0" fmla="*/ 342358 w 689050"/>
                  <a:gd name="connsiteY0" fmla="*/ 819060 h 1071374"/>
                  <a:gd name="connsiteX1" fmla="*/ 0 w 689050"/>
                  <a:gd name="connsiteY1" fmla="*/ 0 h 1071374"/>
                  <a:gd name="connsiteX2" fmla="*/ 689050 w 689050"/>
                  <a:gd name="connsiteY2" fmla="*/ 819060 h 1071374"/>
                  <a:gd name="connsiteX3" fmla="*/ 342358 w 689050"/>
                  <a:gd name="connsiteY3" fmla="*/ 819060 h 1071374"/>
                  <a:gd name="connsiteX0" fmla="*/ 342358 w 732184"/>
                  <a:gd name="connsiteY0" fmla="*/ 819060 h 1118087"/>
                  <a:gd name="connsiteX1" fmla="*/ 0 w 732184"/>
                  <a:gd name="connsiteY1" fmla="*/ 0 h 1118087"/>
                  <a:gd name="connsiteX2" fmla="*/ 689050 w 732184"/>
                  <a:gd name="connsiteY2" fmla="*/ 819060 h 1118087"/>
                  <a:gd name="connsiteX3" fmla="*/ 342358 w 732184"/>
                  <a:gd name="connsiteY3" fmla="*/ 819060 h 1118087"/>
                  <a:gd name="connsiteX0" fmla="*/ 784391 w 1174217"/>
                  <a:gd name="connsiteY0" fmla="*/ 715052 h 1014079"/>
                  <a:gd name="connsiteX1" fmla="*/ 0 w 1174217"/>
                  <a:gd name="connsiteY1" fmla="*/ 0 h 1014079"/>
                  <a:gd name="connsiteX2" fmla="*/ 1131083 w 1174217"/>
                  <a:gd name="connsiteY2" fmla="*/ 715052 h 1014079"/>
                  <a:gd name="connsiteX3" fmla="*/ 784391 w 1174217"/>
                  <a:gd name="connsiteY3" fmla="*/ 715052 h 1014079"/>
                  <a:gd name="connsiteX0" fmla="*/ 784391 w 1174217"/>
                  <a:gd name="connsiteY0" fmla="*/ 729948 h 1028975"/>
                  <a:gd name="connsiteX1" fmla="*/ 0 w 1174217"/>
                  <a:gd name="connsiteY1" fmla="*/ 14896 h 1028975"/>
                  <a:gd name="connsiteX2" fmla="*/ 1131083 w 1174217"/>
                  <a:gd name="connsiteY2" fmla="*/ 729948 h 1028975"/>
                  <a:gd name="connsiteX3" fmla="*/ 784391 w 1174217"/>
                  <a:gd name="connsiteY3" fmla="*/ 729948 h 1028975"/>
                  <a:gd name="connsiteX0" fmla="*/ 784391 w 1174217"/>
                  <a:gd name="connsiteY0" fmla="*/ 729948 h 1028975"/>
                  <a:gd name="connsiteX1" fmla="*/ 0 w 1174217"/>
                  <a:gd name="connsiteY1" fmla="*/ 14896 h 1028975"/>
                  <a:gd name="connsiteX2" fmla="*/ 1131083 w 1174217"/>
                  <a:gd name="connsiteY2" fmla="*/ 729948 h 1028975"/>
                  <a:gd name="connsiteX3" fmla="*/ 784391 w 1174217"/>
                  <a:gd name="connsiteY3" fmla="*/ 729948 h 1028975"/>
                  <a:gd name="connsiteX0" fmla="*/ 451797 w 841623"/>
                  <a:gd name="connsiteY0" fmla="*/ 839997 h 1139024"/>
                  <a:gd name="connsiteX1" fmla="*/ 0 w 841623"/>
                  <a:gd name="connsiteY1" fmla="*/ 12696 h 1139024"/>
                  <a:gd name="connsiteX2" fmla="*/ 798489 w 841623"/>
                  <a:gd name="connsiteY2" fmla="*/ 839997 h 1139024"/>
                  <a:gd name="connsiteX3" fmla="*/ 451797 w 841623"/>
                  <a:gd name="connsiteY3" fmla="*/ 839997 h 1139024"/>
                  <a:gd name="connsiteX0" fmla="*/ 478123 w 867949"/>
                  <a:gd name="connsiteY0" fmla="*/ 839997 h 1139024"/>
                  <a:gd name="connsiteX1" fmla="*/ 26326 w 867949"/>
                  <a:gd name="connsiteY1" fmla="*/ 12696 h 1139024"/>
                  <a:gd name="connsiteX2" fmla="*/ 824815 w 867949"/>
                  <a:gd name="connsiteY2" fmla="*/ 839997 h 1139024"/>
                  <a:gd name="connsiteX3" fmla="*/ 478123 w 867949"/>
                  <a:gd name="connsiteY3" fmla="*/ 839997 h 1139024"/>
                  <a:gd name="connsiteX0" fmla="*/ 478123 w 943586"/>
                  <a:gd name="connsiteY0" fmla="*/ 839800 h 1142956"/>
                  <a:gd name="connsiteX1" fmla="*/ 26326 w 943586"/>
                  <a:gd name="connsiteY1" fmla="*/ 12499 h 1142956"/>
                  <a:gd name="connsiteX2" fmla="*/ 911198 w 943586"/>
                  <a:gd name="connsiteY2" fmla="*/ 851810 h 1142956"/>
                  <a:gd name="connsiteX3" fmla="*/ 478123 w 943586"/>
                  <a:gd name="connsiteY3" fmla="*/ 839800 h 1142956"/>
                  <a:gd name="connsiteX0" fmla="*/ 387943 w 853406"/>
                  <a:gd name="connsiteY0" fmla="*/ 755634 h 1058790"/>
                  <a:gd name="connsiteX1" fmla="*/ 31382 w 853406"/>
                  <a:gd name="connsiteY1" fmla="*/ 14062 h 1058790"/>
                  <a:gd name="connsiteX2" fmla="*/ 821018 w 853406"/>
                  <a:gd name="connsiteY2" fmla="*/ 767644 h 1058790"/>
                  <a:gd name="connsiteX3" fmla="*/ 387943 w 853406"/>
                  <a:gd name="connsiteY3" fmla="*/ 755634 h 10587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53406" h="1058790">
                    <a:moveTo>
                      <a:pt x="387943" y="755634"/>
                    </a:moveTo>
                    <a:cubicBezTo>
                      <a:pt x="273824" y="482614"/>
                      <a:pt x="-111591" y="423872"/>
                      <a:pt x="31382" y="14062"/>
                    </a:cubicBezTo>
                    <a:cubicBezTo>
                      <a:pt x="850442" y="-98612"/>
                      <a:pt x="591335" y="494624"/>
                      <a:pt x="821018" y="767644"/>
                    </a:cubicBezTo>
                    <a:cubicBezTo>
                      <a:pt x="935137" y="953991"/>
                      <a:pt x="737524" y="1323342"/>
                      <a:pt x="387943" y="755634"/>
                    </a:cubicBezTo>
                    <a:close/>
                  </a:path>
                </a:pathLst>
              </a:custGeom>
              <a:gradFill>
                <a:gsLst>
                  <a:gs pos="96552">
                    <a:schemeClr val="bg1"/>
                  </a:gs>
                  <a:gs pos="0">
                    <a:srgbClr val="7030A0"/>
                  </a:gs>
                  <a:gs pos="50000">
                    <a:srgbClr val="FFCCFF"/>
                  </a:gs>
                </a:gsLst>
                <a:lin ang="5400000" scaled="1"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475" name="Isosceles Triangle 7"/>
              <p:cNvSpPr/>
              <p:nvPr/>
            </p:nvSpPr>
            <p:spPr>
              <a:xfrm rot="1118967">
                <a:off x="435292" y="2600241"/>
                <a:ext cx="952624" cy="930832"/>
              </a:xfrm>
              <a:custGeom>
                <a:avLst/>
                <a:gdLst>
                  <a:gd name="connsiteX0" fmla="*/ 0 w 346692"/>
                  <a:gd name="connsiteY0" fmla="*/ 736721 h 736721"/>
                  <a:gd name="connsiteX1" fmla="*/ 173346 w 346692"/>
                  <a:gd name="connsiteY1" fmla="*/ 0 h 736721"/>
                  <a:gd name="connsiteX2" fmla="*/ 346692 w 346692"/>
                  <a:gd name="connsiteY2" fmla="*/ 736721 h 736721"/>
                  <a:gd name="connsiteX3" fmla="*/ 0 w 346692"/>
                  <a:gd name="connsiteY3" fmla="*/ 736721 h 736721"/>
                  <a:gd name="connsiteX0" fmla="*/ 342358 w 689050"/>
                  <a:gd name="connsiteY0" fmla="*/ 819060 h 819060"/>
                  <a:gd name="connsiteX1" fmla="*/ 0 w 689050"/>
                  <a:gd name="connsiteY1" fmla="*/ 0 h 819060"/>
                  <a:gd name="connsiteX2" fmla="*/ 689050 w 689050"/>
                  <a:gd name="connsiteY2" fmla="*/ 819060 h 819060"/>
                  <a:gd name="connsiteX3" fmla="*/ 342358 w 689050"/>
                  <a:gd name="connsiteY3" fmla="*/ 819060 h 819060"/>
                  <a:gd name="connsiteX0" fmla="*/ 342358 w 689050"/>
                  <a:gd name="connsiteY0" fmla="*/ 819060 h 819060"/>
                  <a:gd name="connsiteX1" fmla="*/ 0 w 689050"/>
                  <a:gd name="connsiteY1" fmla="*/ 0 h 819060"/>
                  <a:gd name="connsiteX2" fmla="*/ 689050 w 689050"/>
                  <a:gd name="connsiteY2" fmla="*/ 819060 h 819060"/>
                  <a:gd name="connsiteX3" fmla="*/ 342358 w 689050"/>
                  <a:gd name="connsiteY3" fmla="*/ 819060 h 819060"/>
                  <a:gd name="connsiteX0" fmla="*/ 342358 w 689050"/>
                  <a:gd name="connsiteY0" fmla="*/ 819060 h 819060"/>
                  <a:gd name="connsiteX1" fmla="*/ 0 w 689050"/>
                  <a:gd name="connsiteY1" fmla="*/ 0 h 819060"/>
                  <a:gd name="connsiteX2" fmla="*/ 689050 w 689050"/>
                  <a:gd name="connsiteY2" fmla="*/ 819060 h 819060"/>
                  <a:gd name="connsiteX3" fmla="*/ 342358 w 689050"/>
                  <a:gd name="connsiteY3" fmla="*/ 819060 h 819060"/>
                  <a:gd name="connsiteX0" fmla="*/ 342358 w 689050"/>
                  <a:gd name="connsiteY0" fmla="*/ 819060 h 1071374"/>
                  <a:gd name="connsiteX1" fmla="*/ 0 w 689050"/>
                  <a:gd name="connsiteY1" fmla="*/ 0 h 1071374"/>
                  <a:gd name="connsiteX2" fmla="*/ 689050 w 689050"/>
                  <a:gd name="connsiteY2" fmla="*/ 819060 h 1071374"/>
                  <a:gd name="connsiteX3" fmla="*/ 342358 w 689050"/>
                  <a:gd name="connsiteY3" fmla="*/ 819060 h 1071374"/>
                  <a:gd name="connsiteX0" fmla="*/ 342358 w 732184"/>
                  <a:gd name="connsiteY0" fmla="*/ 819060 h 1118087"/>
                  <a:gd name="connsiteX1" fmla="*/ 0 w 732184"/>
                  <a:gd name="connsiteY1" fmla="*/ 0 h 1118087"/>
                  <a:gd name="connsiteX2" fmla="*/ 689050 w 732184"/>
                  <a:gd name="connsiteY2" fmla="*/ 819060 h 1118087"/>
                  <a:gd name="connsiteX3" fmla="*/ 342358 w 732184"/>
                  <a:gd name="connsiteY3" fmla="*/ 819060 h 1118087"/>
                  <a:gd name="connsiteX0" fmla="*/ 784391 w 1174217"/>
                  <a:gd name="connsiteY0" fmla="*/ 715052 h 1014079"/>
                  <a:gd name="connsiteX1" fmla="*/ 0 w 1174217"/>
                  <a:gd name="connsiteY1" fmla="*/ 0 h 1014079"/>
                  <a:gd name="connsiteX2" fmla="*/ 1131083 w 1174217"/>
                  <a:gd name="connsiteY2" fmla="*/ 715052 h 1014079"/>
                  <a:gd name="connsiteX3" fmla="*/ 784391 w 1174217"/>
                  <a:gd name="connsiteY3" fmla="*/ 715052 h 1014079"/>
                  <a:gd name="connsiteX0" fmla="*/ 784391 w 1174217"/>
                  <a:gd name="connsiteY0" fmla="*/ 729948 h 1028975"/>
                  <a:gd name="connsiteX1" fmla="*/ 0 w 1174217"/>
                  <a:gd name="connsiteY1" fmla="*/ 14896 h 1028975"/>
                  <a:gd name="connsiteX2" fmla="*/ 1131083 w 1174217"/>
                  <a:gd name="connsiteY2" fmla="*/ 729948 h 1028975"/>
                  <a:gd name="connsiteX3" fmla="*/ 784391 w 1174217"/>
                  <a:gd name="connsiteY3" fmla="*/ 729948 h 1028975"/>
                  <a:gd name="connsiteX0" fmla="*/ 784391 w 1174217"/>
                  <a:gd name="connsiteY0" fmla="*/ 729948 h 1028975"/>
                  <a:gd name="connsiteX1" fmla="*/ 0 w 1174217"/>
                  <a:gd name="connsiteY1" fmla="*/ 14896 h 1028975"/>
                  <a:gd name="connsiteX2" fmla="*/ 1131083 w 1174217"/>
                  <a:gd name="connsiteY2" fmla="*/ 729948 h 1028975"/>
                  <a:gd name="connsiteX3" fmla="*/ 784391 w 1174217"/>
                  <a:gd name="connsiteY3" fmla="*/ 729948 h 1028975"/>
                  <a:gd name="connsiteX0" fmla="*/ 712587 w 1102413"/>
                  <a:gd name="connsiteY0" fmla="*/ 589207 h 888234"/>
                  <a:gd name="connsiteX1" fmla="*/ 0 w 1102413"/>
                  <a:gd name="connsiteY1" fmla="*/ 19152 h 888234"/>
                  <a:gd name="connsiteX2" fmla="*/ 1059279 w 1102413"/>
                  <a:gd name="connsiteY2" fmla="*/ 589207 h 888234"/>
                  <a:gd name="connsiteX3" fmla="*/ 712587 w 1102413"/>
                  <a:gd name="connsiteY3" fmla="*/ 589207 h 888234"/>
                  <a:gd name="connsiteX0" fmla="*/ 715306 w 1105132"/>
                  <a:gd name="connsiteY0" fmla="*/ 589207 h 888234"/>
                  <a:gd name="connsiteX1" fmla="*/ 2719 w 1105132"/>
                  <a:gd name="connsiteY1" fmla="*/ 19152 h 888234"/>
                  <a:gd name="connsiteX2" fmla="*/ 1061998 w 1105132"/>
                  <a:gd name="connsiteY2" fmla="*/ 589207 h 888234"/>
                  <a:gd name="connsiteX3" fmla="*/ 715306 w 1105132"/>
                  <a:gd name="connsiteY3" fmla="*/ 589207 h 888234"/>
                  <a:gd name="connsiteX0" fmla="*/ 681369 w 1071195"/>
                  <a:gd name="connsiteY0" fmla="*/ 635647 h 934674"/>
                  <a:gd name="connsiteX1" fmla="*/ 2863 w 1071195"/>
                  <a:gd name="connsiteY1" fmla="*/ 17500 h 934674"/>
                  <a:gd name="connsiteX2" fmla="*/ 1028061 w 1071195"/>
                  <a:gd name="connsiteY2" fmla="*/ 635647 h 934674"/>
                  <a:gd name="connsiteX3" fmla="*/ 681369 w 1071195"/>
                  <a:gd name="connsiteY3" fmla="*/ 635647 h 934674"/>
                  <a:gd name="connsiteX0" fmla="*/ 562798 w 952624"/>
                  <a:gd name="connsiteY0" fmla="*/ 631805 h 930832"/>
                  <a:gd name="connsiteX1" fmla="*/ 3504 w 952624"/>
                  <a:gd name="connsiteY1" fmla="*/ 17627 h 930832"/>
                  <a:gd name="connsiteX2" fmla="*/ 909490 w 952624"/>
                  <a:gd name="connsiteY2" fmla="*/ 631805 h 930832"/>
                  <a:gd name="connsiteX3" fmla="*/ 562798 w 952624"/>
                  <a:gd name="connsiteY3" fmla="*/ 631805 h 9308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52624" h="930832">
                    <a:moveTo>
                      <a:pt x="562798" y="631805"/>
                    </a:moveTo>
                    <a:cubicBezTo>
                      <a:pt x="448679" y="358785"/>
                      <a:pt x="-46261" y="432570"/>
                      <a:pt x="3504" y="17627"/>
                    </a:cubicBezTo>
                    <a:cubicBezTo>
                      <a:pt x="822564" y="-95047"/>
                      <a:pt x="679807" y="358785"/>
                      <a:pt x="909490" y="631805"/>
                    </a:cubicBezTo>
                    <a:cubicBezTo>
                      <a:pt x="1023609" y="818152"/>
                      <a:pt x="912379" y="1199513"/>
                      <a:pt x="562798" y="631805"/>
                    </a:cubicBezTo>
                    <a:close/>
                  </a:path>
                </a:pathLst>
              </a:custGeom>
              <a:gradFill>
                <a:gsLst>
                  <a:gs pos="96552">
                    <a:schemeClr val="bg1"/>
                  </a:gs>
                  <a:gs pos="0">
                    <a:srgbClr val="7030A0"/>
                  </a:gs>
                  <a:gs pos="50000">
                    <a:srgbClr val="FFCCFF"/>
                  </a:gs>
                </a:gsLst>
                <a:lin ang="5400000" scaled="1"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476" name="Isosceles Triangle 7"/>
              <p:cNvSpPr/>
              <p:nvPr/>
            </p:nvSpPr>
            <p:spPr>
              <a:xfrm rot="1590796" flipH="1">
                <a:off x="1480096" y="2702290"/>
                <a:ext cx="732681" cy="1022878"/>
              </a:xfrm>
              <a:custGeom>
                <a:avLst/>
                <a:gdLst>
                  <a:gd name="connsiteX0" fmla="*/ 0 w 346692"/>
                  <a:gd name="connsiteY0" fmla="*/ 736721 h 736721"/>
                  <a:gd name="connsiteX1" fmla="*/ 173346 w 346692"/>
                  <a:gd name="connsiteY1" fmla="*/ 0 h 736721"/>
                  <a:gd name="connsiteX2" fmla="*/ 346692 w 346692"/>
                  <a:gd name="connsiteY2" fmla="*/ 736721 h 736721"/>
                  <a:gd name="connsiteX3" fmla="*/ 0 w 346692"/>
                  <a:gd name="connsiteY3" fmla="*/ 736721 h 736721"/>
                  <a:gd name="connsiteX0" fmla="*/ 342358 w 689050"/>
                  <a:gd name="connsiteY0" fmla="*/ 819060 h 819060"/>
                  <a:gd name="connsiteX1" fmla="*/ 0 w 689050"/>
                  <a:gd name="connsiteY1" fmla="*/ 0 h 819060"/>
                  <a:gd name="connsiteX2" fmla="*/ 689050 w 689050"/>
                  <a:gd name="connsiteY2" fmla="*/ 819060 h 819060"/>
                  <a:gd name="connsiteX3" fmla="*/ 342358 w 689050"/>
                  <a:gd name="connsiteY3" fmla="*/ 819060 h 819060"/>
                  <a:gd name="connsiteX0" fmla="*/ 342358 w 689050"/>
                  <a:gd name="connsiteY0" fmla="*/ 819060 h 819060"/>
                  <a:gd name="connsiteX1" fmla="*/ 0 w 689050"/>
                  <a:gd name="connsiteY1" fmla="*/ 0 h 819060"/>
                  <a:gd name="connsiteX2" fmla="*/ 689050 w 689050"/>
                  <a:gd name="connsiteY2" fmla="*/ 819060 h 819060"/>
                  <a:gd name="connsiteX3" fmla="*/ 342358 w 689050"/>
                  <a:gd name="connsiteY3" fmla="*/ 819060 h 819060"/>
                  <a:gd name="connsiteX0" fmla="*/ 342358 w 689050"/>
                  <a:gd name="connsiteY0" fmla="*/ 819060 h 819060"/>
                  <a:gd name="connsiteX1" fmla="*/ 0 w 689050"/>
                  <a:gd name="connsiteY1" fmla="*/ 0 h 819060"/>
                  <a:gd name="connsiteX2" fmla="*/ 689050 w 689050"/>
                  <a:gd name="connsiteY2" fmla="*/ 819060 h 819060"/>
                  <a:gd name="connsiteX3" fmla="*/ 342358 w 689050"/>
                  <a:gd name="connsiteY3" fmla="*/ 819060 h 819060"/>
                  <a:gd name="connsiteX0" fmla="*/ 342358 w 689050"/>
                  <a:gd name="connsiteY0" fmla="*/ 819060 h 1071374"/>
                  <a:gd name="connsiteX1" fmla="*/ 0 w 689050"/>
                  <a:gd name="connsiteY1" fmla="*/ 0 h 1071374"/>
                  <a:gd name="connsiteX2" fmla="*/ 689050 w 689050"/>
                  <a:gd name="connsiteY2" fmla="*/ 819060 h 1071374"/>
                  <a:gd name="connsiteX3" fmla="*/ 342358 w 689050"/>
                  <a:gd name="connsiteY3" fmla="*/ 819060 h 1071374"/>
                  <a:gd name="connsiteX0" fmla="*/ 342358 w 732184"/>
                  <a:gd name="connsiteY0" fmla="*/ 819060 h 1118087"/>
                  <a:gd name="connsiteX1" fmla="*/ 0 w 732184"/>
                  <a:gd name="connsiteY1" fmla="*/ 0 h 1118087"/>
                  <a:gd name="connsiteX2" fmla="*/ 689050 w 732184"/>
                  <a:gd name="connsiteY2" fmla="*/ 819060 h 1118087"/>
                  <a:gd name="connsiteX3" fmla="*/ 342358 w 732184"/>
                  <a:gd name="connsiteY3" fmla="*/ 819060 h 1118087"/>
                  <a:gd name="connsiteX0" fmla="*/ 784391 w 1174217"/>
                  <a:gd name="connsiteY0" fmla="*/ 715052 h 1014079"/>
                  <a:gd name="connsiteX1" fmla="*/ 0 w 1174217"/>
                  <a:gd name="connsiteY1" fmla="*/ 0 h 1014079"/>
                  <a:gd name="connsiteX2" fmla="*/ 1131083 w 1174217"/>
                  <a:gd name="connsiteY2" fmla="*/ 715052 h 1014079"/>
                  <a:gd name="connsiteX3" fmla="*/ 784391 w 1174217"/>
                  <a:gd name="connsiteY3" fmla="*/ 715052 h 1014079"/>
                  <a:gd name="connsiteX0" fmla="*/ 784391 w 1174217"/>
                  <a:gd name="connsiteY0" fmla="*/ 729948 h 1028975"/>
                  <a:gd name="connsiteX1" fmla="*/ 0 w 1174217"/>
                  <a:gd name="connsiteY1" fmla="*/ 14896 h 1028975"/>
                  <a:gd name="connsiteX2" fmla="*/ 1131083 w 1174217"/>
                  <a:gd name="connsiteY2" fmla="*/ 729948 h 1028975"/>
                  <a:gd name="connsiteX3" fmla="*/ 784391 w 1174217"/>
                  <a:gd name="connsiteY3" fmla="*/ 729948 h 1028975"/>
                  <a:gd name="connsiteX0" fmla="*/ 784391 w 1174217"/>
                  <a:gd name="connsiteY0" fmla="*/ 729948 h 1028975"/>
                  <a:gd name="connsiteX1" fmla="*/ 0 w 1174217"/>
                  <a:gd name="connsiteY1" fmla="*/ 14896 h 1028975"/>
                  <a:gd name="connsiteX2" fmla="*/ 1131083 w 1174217"/>
                  <a:gd name="connsiteY2" fmla="*/ 729948 h 1028975"/>
                  <a:gd name="connsiteX3" fmla="*/ 784391 w 1174217"/>
                  <a:gd name="connsiteY3" fmla="*/ 729948 h 1028975"/>
                  <a:gd name="connsiteX0" fmla="*/ 451797 w 841623"/>
                  <a:gd name="connsiteY0" fmla="*/ 839997 h 1139024"/>
                  <a:gd name="connsiteX1" fmla="*/ 0 w 841623"/>
                  <a:gd name="connsiteY1" fmla="*/ 12696 h 1139024"/>
                  <a:gd name="connsiteX2" fmla="*/ 798489 w 841623"/>
                  <a:gd name="connsiteY2" fmla="*/ 839997 h 1139024"/>
                  <a:gd name="connsiteX3" fmla="*/ 451797 w 841623"/>
                  <a:gd name="connsiteY3" fmla="*/ 839997 h 1139024"/>
                  <a:gd name="connsiteX0" fmla="*/ 478123 w 867949"/>
                  <a:gd name="connsiteY0" fmla="*/ 839997 h 1139024"/>
                  <a:gd name="connsiteX1" fmla="*/ 26326 w 867949"/>
                  <a:gd name="connsiteY1" fmla="*/ 12696 h 1139024"/>
                  <a:gd name="connsiteX2" fmla="*/ 824815 w 867949"/>
                  <a:gd name="connsiteY2" fmla="*/ 839997 h 1139024"/>
                  <a:gd name="connsiteX3" fmla="*/ 478123 w 867949"/>
                  <a:gd name="connsiteY3" fmla="*/ 839997 h 1139024"/>
                  <a:gd name="connsiteX0" fmla="*/ 342855 w 732681"/>
                  <a:gd name="connsiteY0" fmla="*/ 723851 h 1022878"/>
                  <a:gd name="connsiteX1" fmla="*/ 34760 w 732681"/>
                  <a:gd name="connsiteY1" fmla="*/ 15042 h 1022878"/>
                  <a:gd name="connsiteX2" fmla="*/ 689547 w 732681"/>
                  <a:gd name="connsiteY2" fmla="*/ 723851 h 1022878"/>
                  <a:gd name="connsiteX3" fmla="*/ 342855 w 732681"/>
                  <a:gd name="connsiteY3" fmla="*/ 723851 h 10228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32681" h="1022878">
                    <a:moveTo>
                      <a:pt x="342855" y="723851"/>
                    </a:moveTo>
                    <a:cubicBezTo>
                      <a:pt x="228736" y="450831"/>
                      <a:pt x="-108213" y="424852"/>
                      <a:pt x="34760" y="15042"/>
                    </a:cubicBezTo>
                    <a:cubicBezTo>
                      <a:pt x="853820" y="-97632"/>
                      <a:pt x="459864" y="450831"/>
                      <a:pt x="689547" y="723851"/>
                    </a:cubicBezTo>
                    <a:cubicBezTo>
                      <a:pt x="803666" y="910198"/>
                      <a:pt x="692436" y="1291559"/>
                      <a:pt x="342855" y="723851"/>
                    </a:cubicBezTo>
                    <a:close/>
                  </a:path>
                </a:pathLst>
              </a:custGeom>
              <a:gradFill>
                <a:gsLst>
                  <a:gs pos="96552">
                    <a:schemeClr val="bg1"/>
                  </a:gs>
                  <a:gs pos="0">
                    <a:srgbClr val="7030A0"/>
                  </a:gs>
                  <a:gs pos="50000">
                    <a:srgbClr val="FFCCFF"/>
                  </a:gs>
                </a:gsLst>
                <a:lin ang="5400000" scaled="1"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477" name="Isosceles Triangle 7"/>
              <p:cNvSpPr/>
              <p:nvPr/>
            </p:nvSpPr>
            <p:spPr>
              <a:xfrm rot="6853809" flipV="1">
                <a:off x="592038" y="2742385"/>
                <a:ext cx="625964" cy="1019204"/>
              </a:xfrm>
              <a:custGeom>
                <a:avLst/>
                <a:gdLst>
                  <a:gd name="connsiteX0" fmla="*/ 0 w 346692"/>
                  <a:gd name="connsiteY0" fmla="*/ 736721 h 736721"/>
                  <a:gd name="connsiteX1" fmla="*/ 173346 w 346692"/>
                  <a:gd name="connsiteY1" fmla="*/ 0 h 736721"/>
                  <a:gd name="connsiteX2" fmla="*/ 346692 w 346692"/>
                  <a:gd name="connsiteY2" fmla="*/ 736721 h 736721"/>
                  <a:gd name="connsiteX3" fmla="*/ 0 w 346692"/>
                  <a:gd name="connsiteY3" fmla="*/ 736721 h 736721"/>
                  <a:gd name="connsiteX0" fmla="*/ 342358 w 689050"/>
                  <a:gd name="connsiteY0" fmla="*/ 819060 h 819060"/>
                  <a:gd name="connsiteX1" fmla="*/ 0 w 689050"/>
                  <a:gd name="connsiteY1" fmla="*/ 0 h 819060"/>
                  <a:gd name="connsiteX2" fmla="*/ 689050 w 689050"/>
                  <a:gd name="connsiteY2" fmla="*/ 819060 h 819060"/>
                  <a:gd name="connsiteX3" fmla="*/ 342358 w 689050"/>
                  <a:gd name="connsiteY3" fmla="*/ 819060 h 819060"/>
                  <a:gd name="connsiteX0" fmla="*/ 342358 w 689050"/>
                  <a:gd name="connsiteY0" fmla="*/ 819060 h 819060"/>
                  <a:gd name="connsiteX1" fmla="*/ 0 w 689050"/>
                  <a:gd name="connsiteY1" fmla="*/ 0 h 819060"/>
                  <a:gd name="connsiteX2" fmla="*/ 689050 w 689050"/>
                  <a:gd name="connsiteY2" fmla="*/ 819060 h 819060"/>
                  <a:gd name="connsiteX3" fmla="*/ 342358 w 689050"/>
                  <a:gd name="connsiteY3" fmla="*/ 819060 h 819060"/>
                  <a:gd name="connsiteX0" fmla="*/ 342358 w 689050"/>
                  <a:gd name="connsiteY0" fmla="*/ 819060 h 819060"/>
                  <a:gd name="connsiteX1" fmla="*/ 0 w 689050"/>
                  <a:gd name="connsiteY1" fmla="*/ 0 h 819060"/>
                  <a:gd name="connsiteX2" fmla="*/ 689050 w 689050"/>
                  <a:gd name="connsiteY2" fmla="*/ 819060 h 819060"/>
                  <a:gd name="connsiteX3" fmla="*/ 342358 w 689050"/>
                  <a:gd name="connsiteY3" fmla="*/ 819060 h 819060"/>
                  <a:gd name="connsiteX0" fmla="*/ 342358 w 689050"/>
                  <a:gd name="connsiteY0" fmla="*/ 819060 h 1071374"/>
                  <a:gd name="connsiteX1" fmla="*/ 0 w 689050"/>
                  <a:gd name="connsiteY1" fmla="*/ 0 h 1071374"/>
                  <a:gd name="connsiteX2" fmla="*/ 689050 w 689050"/>
                  <a:gd name="connsiteY2" fmla="*/ 819060 h 1071374"/>
                  <a:gd name="connsiteX3" fmla="*/ 342358 w 689050"/>
                  <a:gd name="connsiteY3" fmla="*/ 819060 h 1071374"/>
                  <a:gd name="connsiteX0" fmla="*/ 342358 w 732184"/>
                  <a:gd name="connsiteY0" fmla="*/ 819060 h 1118087"/>
                  <a:gd name="connsiteX1" fmla="*/ 0 w 732184"/>
                  <a:gd name="connsiteY1" fmla="*/ 0 h 1118087"/>
                  <a:gd name="connsiteX2" fmla="*/ 689050 w 732184"/>
                  <a:gd name="connsiteY2" fmla="*/ 819060 h 1118087"/>
                  <a:gd name="connsiteX3" fmla="*/ 342358 w 732184"/>
                  <a:gd name="connsiteY3" fmla="*/ 819060 h 1118087"/>
                  <a:gd name="connsiteX0" fmla="*/ 784391 w 1174217"/>
                  <a:gd name="connsiteY0" fmla="*/ 715052 h 1014079"/>
                  <a:gd name="connsiteX1" fmla="*/ 0 w 1174217"/>
                  <a:gd name="connsiteY1" fmla="*/ 0 h 1014079"/>
                  <a:gd name="connsiteX2" fmla="*/ 1131083 w 1174217"/>
                  <a:gd name="connsiteY2" fmla="*/ 715052 h 1014079"/>
                  <a:gd name="connsiteX3" fmla="*/ 784391 w 1174217"/>
                  <a:gd name="connsiteY3" fmla="*/ 715052 h 1014079"/>
                  <a:gd name="connsiteX0" fmla="*/ 784391 w 1174217"/>
                  <a:gd name="connsiteY0" fmla="*/ 729948 h 1028975"/>
                  <a:gd name="connsiteX1" fmla="*/ 0 w 1174217"/>
                  <a:gd name="connsiteY1" fmla="*/ 14896 h 1028975"/>
                  <a:gd name="connsiteX2" fmla="*/ 1131083 w 1174217"/>
                  <a:gd name="connsiteY2" fmla="*/ 729948 h 1028975"/>
                  <a:gd name="connsiteX3" fmla="*/ 784391 w 1174217"/>
                  <a:gd name="connsiteY3" fmla="*/ 729948 h 1028975"/>
                  <a:gd name="connsiteX0" fmla="*/ 784391 w 1174217"/>
                  <a:gd name="connsiteY0" fmla="*/ 729948 h 1028975"/>
                  <a:gd name="connsiteX1" fmla="*/ 0 w 1174217"/>
                  <a:gd name="connsiteY1" fmla="*/ 14896 h 1028975"/>
                  <a:gd name="connsiteX2" fmla="*/ 1131083 w 1174217"/>
                  <a:gd name="connsiteY2" fmla="*/ 729948 h 1028975"/>
                  <a:gd name="connsiteX3" fmla="*/ 784391 w 1174217"/>
                  <a:gd name="connsiteY3" fmla="*/ 729948 h 1028975"/>
                  <a:gd name="connsiteX0" fmla="*/ 451797 w 841623"/>
                  <a:gd name="connsiteY0" fmla="*/ 839997 h 1139024"/>
                  <a:gd name="connsiteX1" fmla="*/ 0 w 841623"/>
                  <a:gd name="connsiteY1" fmla="*/ 12696 h 1139024"/>
                  <a:gd name="connsiteX2" fmla="*/ 798489 w 841623"/>
                  <a:gd name="connsiteY2" fmla="*/ 839997 h 1139024"/>
                  <a:gd name="connsiteX3" fmla="*/ 451797 w 841623"/>
                  <a:gd name="connsiteY3" fmla="*/ 839997 h 1139024"/>
                  <a:gd name="connsiteX0" fmla="*/ 478123 w 867949"/>
                  <a:gd name="connsiteY0" fmla="*/ 839997 h 1139024"/>
                  <a:gd name="connsiteX1" fmla="*/ 26326 w 867949"/>
                  <a:gd name="connsiteY1" fmla="*/ 12696 h 1139024"/>
                  <a:gd name="connsiteX2" fmla="*/ 824815 w 867949"/>
                  <a:gd name="connsiteY2" fmla="*/ 839997 h 1139024"/>
                  <a:gd name="connsiteX3" fmla="*/ 478123 w 867949"/>
                  <a:gd name="connsiteY3" fmla="*/ 839997 h 1139024"/>
                  <a:gd name="connsiteX0" fmla="*/ 451185 w 841011"/>
                  <a:gd name="connsiteY0" fmla="*/ 1145488 h 1444515"/>
                  <a:gd name="connsiteX1" fmla="*/ 27651 w 841011"/>
                  <a:gd name="connsiteY1" fmla="*/ 9009 h 1444515"/>
                  <a:gd name="connsiteX2" fmla="*/ 797877 w 841011"/>
                  <a:gd name="connsiteY2" fmla="*/ 1145488 h 1444515"/>
                  <a:gd name="connsiteX3" fmla="*/ 451185 w 841011"/>
                  <a:gd name="connsiteY3" fmla="*/ 1145488 h 1444515"/>
                  <a:gd name="connsiteX0" fmla="*/ 303974 w 693800"/>
                  <a:gd name="connsiteY0" fmla="*/ 1421762 h 1720789"/>
                  <a:gd name="connsiteX1" fmla="*/ 38360 w 693800"/>
                  <a:gd name="connsiteY1" fmla="*/ 7138 h 1720789"/>
                  <a:gd name="connsiteX2" fmla="*/ 650666 w 693800"/>
                  <a:gd name="connsiteY2" fmla="*/ 1421762 h 1720789"/>
                  <a:gd name="connsiteX3" fmla="*/ 303974 w 693800"/>
                  <a:gd name="connsiteY3" fmla="*/ 1421762 h 1720789"/>
                  <a:gd name="connsiteX0" fmla="*/ 303974 w 693800"/>
                  <a:gd name="connsiteY0" fmla="*/ 1425794 h 1724821"/>
                  <a:gd name="connsiteX1" fmla="*/ 38360 w 693800"/>
                  <a:gd name="connsiteY1" fmla="*/ 11170 h 1724821"/>
                  <a:gd name="connsiteX2" fmla="*/ 650666 w 693800"/>
                  <a:gd name="connsiteY2" fmla="*/ 1425794 h 1724821"/>
                  <a:gd name="connsiteX3" fmla="*/ 303974 w 693800"/>
                  <a:gd name="connsiteY3" fmla="*/ 1425794 h 1724821"/>
                  <a:gd name="connsiteX0" fmla="*/ 303974 w 693800"/>
                  <a:gd name="connsiteY0" fmla="*/ 1414623 h 1713650"/>
                  <a:gd name="connsiteX1" fmla="*/ 38360 w 693800"/>
                  <a:gd name="connsiteY1" fmla="*/ -1 h 1713650"/>
                  <a:gd name="connsiteX2" fmla="*/ 650666 w 693800"/>
                  <a:gd name="connsiteY2" fmla="*/ 1414623 h 1713650"/>
                  <a:gd name="connsiteX3" fmla="*/ 303974 w 693800"/>
                  <a:gd name="connsiteY3" fmla="*/ 1414623 h 1713650"/>
                  <a:gd name="connsiteX0" fmla="*/ 236233 w 626059"/>
                  <a:gd name="connsiteY0" fmla="*/ 1640534 h 1939561"/>
                  <a:gd name="connsiteX1" fmla="*/ 47019 w 626059"/>
                  <a:gd name="connsiteY1" fmla="*/ 1 h 1939561"/>
                  <a:gd name="connsiteX2" fmla="*/ 582925 w 626059"/>
                  <a:gd name="connsiteY2" fmla="*/ 1640534 h 1939561"/>
                  <a:gd name="connsiteX3" fmla="*/ 236233 w 626059"/>
                  <a:gd name="connsiteY3" fmla="*/ 1640534 h 19395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26059" h="1939561">
                    <a:moveTo>
                      <a:pt x="236233" y="1640534"/>
                    </a:moveTo>
                    <a:cubicBezTo>
                      <a:pt x="122114" y="1367514"/>
                      <a:pt x="-95954" y="409811"/>
                      <a:pt x="47019" y="1"/>
                    </a:cubicBezTo>
                    <a:cubicBezTo>
                      <a:pt x="683361" y="109593"/>
                      <a:pt x="302003" y="872073"/>
                      <a:pt x="582925" y="1640534"/>
                    </a:cubicBezTo>
                    <a:cubicBezTo>
                      <a:pt x="697044" y="1826881"/>
                      <a:pt x="585814" y="2208242"/>
                      <a:pt x="236233" y="1640534"/>
                    </a:cubicBezTo>
                    <a:close/>
                  </a:path>
                </a:pathLst>
              </a:custGeom>
              <a:gradFill>
                <a:gsLst>
                  <a:gs pos="96552">
                    <a:schemeClr val="bg1"/>
                  </a:gs>
                  <a:gs pos="0">
                    <a:srgbClr val="7030A0"/>
                  </a:gs>
                  <a:gs pos="50000">
                    <a:srgbClr val="FFCCFF"/>
                  </a:gs>
                </a:gsLst>
                <a:lin ang="5400000" scaled="1"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478" name="Isosceles Triangle 7"/>
              <p:cNvSpPr/>
              <p:nvPr/>
            </p:nvSpPr>
            <p:spPr>
              <a:xfrm rot="813735" flipH="1">
                <a:off x="1420033" y="3127883"/>
                <a:ext cx="700523" cy="591399"/>
              </a:xfrm>
              <a:custGeom>
                <a:avLst/>
                <a:gdLst>
                  <a:gd name="connsiteX0" fmla="*/ 0 w 346692"/>
                  <a:gd name="connsiteY0" fmla="*/ 736721 h 736721"/>
                  <a:gd name="connsiteX1" fmla="*/ 173346 w 346692"/>
                  <a:gd name="connsiteY1" fmla="*/ 0 h 736721"/>
                  <a:gd name="connsiteX2" fmla="*/ 346692 w 346692"/>
                  <a:gd name="connsiteY2" fmla="*/ 736721 h 736721"/>
                  <a:gd name="connsiteX3" fmla="*/ 0 w 346692"/>
                  <a:gd name="connsiteY3" fmla="*/ 736721 h 736721"/>
                  <a:gd name="connsiteX0" fmla="*/ 342358 w 689050"/>
                  <a:gd name="connsiteY0" fmla="*/ 819060 h 819060"/>
                  <a:gd name="connsiteX1" fmla="*/ 0 w 689050"/>
                  <a:gd name="connsiteY1" fmla="*/ 0 h 819060"/>
                  <a:gd name="connsiteX2" fmla="*/ 689050 w 689050"/>
                  <a:gd name="connsiteY2" fmla="*/ 819060 h 819060"/>
                  <a:gd name="connsiteX3" fmla="*/ 342358 w 689050"/>
                  <a:gd name="connsiteY3" fmla="*/ 819060 h 819060"/>
                  <a:gd name="connsiteX0" fmla="*/ 342358 w 689050"/>
                  <a:gd name="connsiteY0" fmla="*/ 819060 h 819060"/>
                  <a:gd name="connsiteX1" fmla="*/ 0 w 689050"/>
                  <a:gd name="connsiteY1" fmla="*/ 0 h 819060"/>
                  <a:gd name="connsiteX2" fmla="*/ 689050 w 689050"/>
                  <a:gd name="connsiteY2" fmla="*/ 819060 h 819060"/>
                  <a:gd name="connsiteX3" fmla="*/ 342358 w 689050"/>
                  <a:gd name="connsiteY3" fmla="*/ 819060 h 819060"/>
                  <a:gd name="connsiteX0" fmla="*/ 342358 w 689050"/>
                  <a:gd name="connsiteY0" fmla="*/ 819060 h 819060"/>
                  <a:gd name="connsiteX1" fmla="*/ 0 w 689050"/>
                  <a:gd name="connsiteY1" fmla="*/ 0 h 819060"/>
                  <a:gd name="connsiteX2" fmla="*/ 689050 w 689050"/>
                  <a:gd name="connsiteY2" fmla="*/ 819060 h 819060"/>
                  <a:gd name="connsiteX3" fmla="*/ 342358 w 689050"/>
                  <a:gd name="connsiteY3" fmla="*/ 819060 h 819060"/>
                  <a:gd name="connsiteX0" fmla="*/ 342358 w 689050"/>
                  <a:gd name="connsiteY0" fmla="*/ 819060 h 1071374"/>
                  <a:gd name="connsiteX1" fmla="*/ 0 w 689050"/>
                  <a:gd name="connsiteY1" fmla="*/ 0 h 1071374"/>
                  <a:gd name="connsiteX2" fmla="*/ 689050 w 689050"/>
                  <a:gd name="connsiteY2" fmla="*/ 819060 h 1071374"/>
                  <a:gd name="connsiteX3" fmla="*/ 342358 w 689050"/>
                  <a:gd name="connsiteY3" fmla="*/ 819060 h 1071374"/>
                  <a:gd name="connsiteX0" fmla="*/ 342358 w 732184"/>
                  <a:gd name="connsiteY0" fmla="*/ 819060 h 1118087"/>
                  <a:gd name="connsiteX1" fmla="*/ 0 w 732184"/>
                  <a:gd name="connsiteY1" fmla="*/ 0 h 1118087"/>
                  <a:gd name="connsiteX2" fmla="*/ 689050 w 732184"/>
                  <a:gd name="connsiteY2" fmla="*/ 819060 h 1118087"/>
                  <a:gd name="connsiteX3" fmla="*/ 342358 w 732184"/>
                  <a:gd name="connsiteY3" fmla="*/ 819060 h 1118087"/>
                  <a:gd name="connsiteX0" fmla="*/ 784391 w 1174217"/>
                  <a:gd name="connsiteY0" fmla="*/ 715052 h 1014079"/>
                  <a:gd name="connsiteX1" fmla="*/ 0 w 1174217"/>
                  <a:gd name="connsiteY1" fmla="*/ 0 h 1014079"/>
                  <a:gd name="connsiteX2" fmla="*/ 1131083 w 1174217"/>
                  <a:gd name="connsiteY2" fmla="*/ 715052 h 1014079"/>
                  <a:gd name="connsiteX3" fmla="*/ 784391 w 1174217"/>
                  <a:gd name="connsiteY3" fmla="*/ 715052 h 1014079"/>
                  <a:gd name="connsiteX0" fmla="*/ 784391 w 1174217"/>
                  <a:gd name="connsiteY0" fmla="*/ 729948 h 1028975"/>
                  <a:gd name="connsiteX1" fmla="*/ 0 w 1174217"/>
                  <a:gd name="connsiteY1" fmla="*/ 14896 h 1028975"/>
                  <a:gd name="connsiteX2" fmla="*/ 1131083 w 1174217"/>
                  <a:gd name="connsiteY2" fmla="*/ 729948 h 1028975"/>
                  <a:gd name="connsiteX3" fmla="*/ 784391 w 1174217"/>
                  <a:gd name="connsiteY3" fmla="*/ 729948 h 1028975"/>
                  <a:gd name="connsiteX0" fmla="*/ 784391 w 1174217"/>
                  <a:gd name="connsiteY0" fmla="*/ 729948 h 1028975"/>
                  <a:gd name="connsiteX1" fmla="*/ 0 w 1174217"/>
                  <a:gd name="connsiteY1" fmla="*/ 14896 h 1028975"/>
                  <a:gd name="connsiteX2" fmla="*/ 1131083 w 1174217"/>
                  <a:gd name="connsiteY2" fmla="*/ 729948 h 1028975"/>
                  <a:gd name="connsiteX3" fmla="*/ 784391 w 1174217"/>
                  <a:gd name="connsiteY3" fmla="*/ 729948 h 1028975"/>
                  <a:gd name="connsiteX0" fmla="*/ 451797 w 841623"/>
                  <a:gd name="connsiteY0" fmla="*/ 839997 h 1139024"/>
                  <a:gd name="connsiteX1" fmla="*/ 0 w 841623"/>
                  <a:gd name="connsiteY1" fmla="*/ 12696 h 1139024"/>
                  <a:gd name="connsiteX2" fmla="*/ 798489 w 841623"/>
                  <a:gd name="connsiteY2" fmla="*/ 839997 h 1139024"/>
                  <a:gd name="connsiteX3" fmla="*/ 451797 w 841623"/>
                  <a:gd name="connsiteY3" fmla="*/ 839997 h 1139024"/>
                  <a:gd name="connsiteX0" fmla="*/ 478123 w 867949"/>
                  <a:gd name="connsiteY0" fmla="*/ 839997 h 1139024"/>
                  <a:gd name="connsiteX1" fmla="*/ 26326 w 867949"/>
                  <a:gd name="connsiteY1" fmla="*/ 12696 h 1139024"/>
                  <a:gd name="connsiteX2" fmla="*/ 824815 w 867949"/>
                  <a:gd name="connsiteY2" fmla="*/ 839997 h 1139024"/>
                  <a:gd name="connsiteX3" fmla="*/ 478123 w 867949"/>
                  <a:gd name="connsiteY3" fmla="*/ 839997 h 11390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67949" h="1139024">
                    <a:moveTo>
                      <a:pt x="478123" y="839997"/>
                    </a:moveTo>
                    <a:cubicBezTo>
                      <a:pt x="364004" y="566977"/>
                      <a:pt x="-116647" y="422506"/>
                      <a:pt x="26326" y="12696"/>
                    </a:cubicBezTo>
                    <a:cubicBezTo>
                      <a:pt x="845386" y="-99978"/>
                      <a:pt x="595132" y="566977"/>
                      <a:pt x="824815" y="839997"/>
                    </a:cubicBezTo>
                    <a:cubicBezTo>
                      <a:pt x="938934" y="1026344"/>
                      <a:pt x="827704" y="1407705"/>
                      <a:pt x="478123" y="839997"/>
                    </a:cubicBezTo>
                    <a:close/>
                  </a:path>
                </a:pathLst>
              </a:custGeom>
              <a:gradFill>
                <a:gsLst>
                  <a:gs pos="96552">
                    <a:schemeClr val="bg1"/>
                  </a:gs>
                  <a:gs pos="0">
                    <a:srgbClr val="7030A0"/>
                  </a:gs>
                  <a:gs pos="50000">
                    <a:srgbClr val="FFCCFF"/>
                  </a:gs>
                </a:gsLst>
                <a:lin ang="5400000" scaled="1"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479" name="Cloud 4478"/>
              <p:cNvSpPr/>
              <p:nvPr/>
            </p:nvSpPr>
            <p:spPr>
              <a:xfrm>
                <a:off x="1157262" y="2921376"/>
                <a:ext cx="463522" cy="528705"/>
              </a:xfrm>
              <a:prstGeom prst="cloud">
                <a:avLst/>
              </a:prstGeom>
              <a:gradFill flip="none" rotWithShape="1">
                <a:gsLst>
                  <a:gs pos="0">
                    <a:schemeClr val="accent4">
                      <a:lumMod val="67000"/>
                    </a:schemeClr>
                  </a:gs>
                  <a:gs pos="48000">
                    <a:schemeClr val="accent4">
                      <a:lumMod val="97000"/>
                      <a:lumOff val="3000"/>
                    </a:schemeClr>
                  </a:gs>
                  <a:gs pos="100000">
                    <a:schemeClr val="accent4">
                      <a:lumMod val="60000"/>
                      <a:lumOff val="40000"/>
                    </a:schemeClr>
                  </a:gs>
                </a:gsLst>
                <a:lin ang="16200000" scaled="1"/>
                <a:tileRect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480" name="Isosceles Triangle 7"/>
              <p:cNvSpPr/>
              <p:nvPr/>
            </p:nvSpPr>
            <p:spPr>
              <a:xfrm rot="7548017" flipV="1">
                <a:off x="1004403" y="3040326"/>
                <a:ext cx="616141" cy="604561"/>
              </a:xfrm>
              <a:custGeom>
                <a:avLst/>
                <a:gdLst>
                  <a:gd name="connsiteX0" fmla="*/ 0 w 346692"/>
                  <a:gd name="connsiteY0" fmla="*/ 736721 h 736721"/>
                  <a:gd name="connsiteX1" fmla="*/ 173346 w 346692"/>
                  <a:gd name="connsiteY1" fmla="*/ 0 h 736721"/>
                  <a:gd name="connsiteX2" fmla="*/ 346692 w 346692"/>
                  <a:gd name="connsiteY2" fmla="*/ 736721 h 736721"/>
                  <a:gd name="connsiteX3" fmla="*/ 0 w 346692"/>
                  <a:gd name="connsiteY3" fmla="*/ 736721 h 736721"/>
                  <a:gd name="connsiteX0" fmla="*/ 342358 w 689050"/>
                  <a:gd name="connsiteY0" fmla="*/ 819060 h 819060"/>
                  <a:gd name="connsiteX1" fmla="*/ 0 w 689050"/>
                  <a:gd name="connsiteY1" fmla="*/ 0 h 819060"/>
                  <a:gd name="connsiteX2" fmla="*/ 689050 w 689050"/>
                  <a:gd name="connsiteY2" fmla="*/ 819060 h 819060"/>
                  <a:gd name="connsiteX3" fmla="*/ 342358 w 689050"/>
                  <a:gd name="connsiteY3" fmla="*/ 819060 h 819060"/>
                  <a:gd name="connsiteX0" fmla="*/ 342358 w 689050"/>
                  <a:gd name="connsiteY0" fmla="*/ 819060 h 819060"/>
                  <a:gd name="connsiteX1" fmla="*/ 0 w 689050"/>
                  <a:gd name="connsiteY1" fmla="*/ 0 h 819060"/>
                  <a:gd name="connsiteX2" fmla="*/ 689050 w 689050"/>
                  <a:gd name="connsiteY2" fmla="*/ 819060 h 819060"/>
                  <a:gd name="connsiteX3" fmla="*/ 342358 w 689050"/>
                  <a:gd name="connsiteY3" fmla="*/ 819060 h 819060"/>
                  <a:gd name="connsiteX0" fmla="*/ 342358 w 689050"/>
                  <a:gd name="connsiteY0" fmla="*/ 819060 h 819060"/>
                  <a:gd name="connsiteX1" fmla="*/ 0 w 689050"/>
                  <a:gd name="connsiteY1" fmla="*/ 0 h 819060"/>
                  <a:gd name="connsiteX2" fmla="*/ 689050 w 689050"/>
                  <a:gd name="connsiteY2" fmla="*/ 819060 h 819060"/>
                  <a:gd name="connsiteX3" fmla="*/ 342358 w 689050"/>
                  <a:gd name="connsiteY3" fmla="*/ 819060 h 819060"/>
                  <a:gd name="connsiteX0" fmla="*/ 342358 w 689050"/>
                  <a:gd name="connsiteY0" fmla="*/ 819060 h 1071374"/>
                  <a:gd name="connsiteX1" fmla="*/ 0 w 689050"/>
                  <a:gd name="connsiteY1" fmla="*/ 0 h 1071374"/>
                  <a:gd name="connsiteX2" fmla="*/ 689050 w 689050"/>
                  <a:gd name="connsiteY2" fmla="*/ 819060 h 1071374"/>
                  <a:gd name="connsiteX3" fmla="*/ 342358 w 689050"/>
                  <a:gd name="connsiteY3" fmla="*/ 819060 h 1071374"/>
                  <a:gd name="connsiteX0" fmla="*/ 342358 w 732184"/>
                  <a:gd name="connsiteY0" fmla="*/ 819060 h 1118087"/>
                  <a:gd name="connsiteX1" fmla="*/ 0 w 732184"/>
                  <a:gd name="connsiteY1" fmla="*/ 0 h 1118087"/>
                  <a:gd name="connsiteX2" fmla="*/ 689050 w 732184"/>
                  <a:gd name="connsiteY2" fmla="*/ 819060 h 1118087"/>
                  <a:gd name="connsiteX3" fmla="*/ 342358 w 732184"/>
                  <a:gd name="connsiteY3" fmla="*/ 819060 h 1118087"/>
                  <a:gd name="connsiteX0" fmla="*/ 784391 w 1174217"/>
                  <a:gd name="connsiteY0" fmla="*/ 715052 h 1014079"/>
                  <a:gd name="connsiteX1" fmla="*/ 0 w 1174217"/>
                  <a:gd name="connsiteY1" fmla="*/ 0 h 1014079"/>
                  <a:gd name="connsiteX2" fmla="*/ 1131083 w 1174217"/>
                  <a:gd name="connsiteY2" fmla="*/ 715052 h 1014079"/>
                  <a:gd name="connsiteX3" fmla="*/ 784391 w 1174217"/>
                  <a:gd name="connsiteY3" fmla="*/ 715052 h 1014079"/>
                  <a:gd name="connsiteX0" fmla="*/ 784391 w 1174217"/>
                  <a:gd name="connsiteY0" fmla="*/ 729948 h 1028975"/>
                  <a:gd name="connsiteX1" fmla="*/ 0 w 1174217"/>
                  <a:gd name="connsiteY1" fmla="*/ 14896 h 1028975"/>
                  <a:gd name="connsiteX2" fmla="*/ 1131083 w 1174217"/>
                  <a:gd name="connsiteY2" fmla="*/ 729948 h 1028975"/>
                  <a:gd name="connsiteX3" fmla="*/ 784391 w 1174217"/>
                  <a:gd name="connsiteY3" fmla="*/ 729948 h 1028975"/>
                  <a:gd name="connsiteX0" fmla="*/ 784391 w 1174217"/>
                  <a:gd name="connsiteY0" fmla="*/ 729948 h 1028975"/>
                  <a:gd name="connsiteX1" fmla="*/ 0 w 1174217"/>
                  <a:gd name="connsiteY1" fmla="*/ 14896 h 1028975"/>
                  <a:gd name="connsiteX2" fmla="*/ 1131083 w 1174217"/>
                  <a:gd name="connsiteY2" fmla="*/ 729948 h 1028975"/>
                  <a:gd name="connsiteX3" fmla="*/ 784391 w 1174217"/>
                  <a:gd name="connsiteY3" fmla="*/ 729948 h 1028975"/>
                  <a:gd name="connsiteX0" fmla="*/ 451797 w 841623"/>
                  <a:gd name="connsiteY0" fmla="*/ 839997 h 1139024"/>
                  <a:gd name="connsiteX1" fmla="*/ 0 w 841623"/>
                  <a:gd name="connsiteY1" fmla="*/ 12696 h 1139024"/>
                  <a:gd name="connsiteX2" fmla="*/ 798489 w 841623"/>
                  <a:gd name="connsiteY2" fmla="*/ 839997 h 1139024"/>
                  <a:gd name="connsiteX3" fmla="*/ 451797 w 841623"/>
                  <a:gd name="connsiteY3" fmla="*/ 839997 h 1139024"/>
                  <a:gd name="connsiteX0" fmla="*/ 478123 w 867949"/>
                  <a:gd name="connsiteY0" fmla="*/ 839997 h 1139024"/>
                  <a:gd name="connsiteX1" fmla="*/ 26326 w 867949"/>
                  <a:gd name="connsiteY1" fmla="*/ 12696 h 1139024"/>
                  <a:gd name="connsiteX2" fmla="*/ 824815 w 867949"/>
                  <a:gd name="connsiteY2" fmla="*/ 839997 h 1139024"/>
                  <a:gd name="connsiteX3" fmla="*/ 478123 w 867949"/>
                  <a:gd name="connsiteY3" fmla="*/ 839997 h 1139024"/>
                  <a:gd name="connsiteX0" fmla="*/ 451185 w 841011"/>
                  <a:gd name="connsiteY0" fmla="*/ 1145488 h 1444515"/>
                  <a:gd name="connsiteX1" fmla="*/ 27651 w 841011"/>
                  <a:gd name="connsiteY1" fmla="*/ 9009 h 1444515"/>
                  <a:gd name="connsiteX2" fmla="*/ 797877 w 841011"/>
                  <a:gd name="connsiteY2" fmla="*/ 1145488 h 1444515"/>
                  <a:gd name="connsiteX3" fmla="*/ 451185 w 841011"/>
                  <a:gd name="connsiteY3" fmla="*/ 1145488 h 1444515"/>
                  <a:gd name="connsiteX0" fmla="*/ 504973 w 849036"/>
                  <a:gd name="connsiteY0" fmla="*/ 1405788 h 1635211"/>
                  <a:gd name="connsiteX1" fmla="*/ 25130 w 849036"/>
                  <a:gd name="connsiteY1" fmla="*/ 9011 h 1635211"/>
                  <a:gd name="connsiteX2" fmla="*/ 795356 w 849036"/>
                  <a:gd name="connsiteY2" fmla="*/ 1145490 h 1635211"/>
                  <a:gd name="connsiteX3" fmla="*/ 504973 w 849036"/>
                  <a:gd name="connsiteY3" fmla="*/ 1405788 h 1635211"/>
                  <a:gd name="connsiteX0" fmla="*/ 519117 w 863181"/>
                  <a:gd name="connsiteY0" fmla="*/ 1405788 h 1635211"/>
                  <a:gd name="connsiteX1" fmla="*/ 39274 w 863181"/>
                  <a:gd name="connsiteY1" fmla="*/ 9011 h 1635211"/>
                  <a:gd name="connsiteX2" fmla="*/ 809500 w 863181"/>
                  <a:gd name="connsiteY2" fmla="*/ 1145490 h 1635211"/>
                  <a:gd name="connsiteX3" fmla="*/ 519117 w 863181"/>
                  <a:gd name="connsiteY3" fmla="*/ 1405788 h 1635211"/>
                  <a:gd name="connsiteX0" fmla="*/ 612832 w 956896"/>
                  <a:gd name="connsiteY0" fmla="*/ 1141261 h 1370684"/>
                  <a:gd name="connsiteX1" fmla="*/ 31572 w 956896"/>
                  <a:gd name="connsiteY1" fmla="*/ 12036 h 1370684"/>
                  <a:gd name="connsiteX2" fmla="*/ 903215 w 956896"/>
                  <a:gd name="connsiteY2" fmla="*/ 880963 h 1370684"/>
                  <a:gd name="connsiteX3" fmla="*/ 612832 w 956896"/>
                  <a:gd name="connsiteY3" fmla="*/ 1141261 h 1370684"/>
                  <a:gd name="connsiteX0" fmla="*/ 612832 w 956896"/>
                  <a:gd name="connsiteY0" fmla="*/ 1281871 h 1511294"/>
                  <a:gd name="connsiteX1" fmla="*/ 31572 w 956896"/>
                  <a:gd name="connsiteY1" fmla="*/ 152646 h 1511294"/>
                  <a:gd name="connsiteX2" fmla="*/ 903215 w 956896"/>
                  <a:gd name="connsiteY2" fmla="*/ 1021573 h 1511294"/>
                  <a:gd name="connsiteX3" fmla="*/ 612832 w 956896"/>
                  <a:gd name="connsiteY3" fmla="*/ 1281871 h 1511294"/>
                  <a:gd name="connsiteX0" fmla="*/ 612832 w 932563"/>
                  <a:gd name="connsiteY0" fmla="*/ 1312504 h 1496587"/>
                  <a:gd name="connsiteX1" fmla="*/ 31572 w 932563"/>
                  <a:gd name="connsiteY1" fmla="*/ 183279 h 1496587"/>
                  <a:gd name="connsiteX2" fmla="*/ 871109 w 932563"/>
                  <a:gd name="connsiteY2" fmla="*/ 784446 h 1496587"/>
                  <a:gd name="connsiteX3" fmla="*/ 612832 w 932563"/>
                  <a:gd name="connsiteY3" fmla="*/ 1312504 h 1496587"/>
                  <a:gd name="connsiteX0" fmla="*/ 342387 w 662118"/>
                  <a:gd name="connsiteY0" fmla="*/ 1005766 h 1189851"/>
                  <a:gd name="connsiteX1" fmla="*/ 72611 w 662118"/>
                  <a:gd name="connsiteY1" fmla="*/ 253153 h 1189851"/>
                  <a:gd name="connsiteX2" fmla="*/ 600664 w 662118"/>
                  <a:gd name="connsiteY2" fmla="*/ 477708 h 1189851"/>
                  <a:gd name="connsiteX3" fmla="*/ 342387 w 662118"/>
                  <a:gd name="connsiteY3" fmla="*/ 1005766 h 1189851"/>
                  <a:gd name="connsiteX0" fmla="*/ 342387 w 662118"/>
                  <a:gd name="connsiteY0" fmla="*/ 1006042 h 1190125"/>
                  <a:gd name="connsiteX1" fmla="*/ 72611 w 662118"/>
                  <a:gd name="connsiteY1" fmla="*/ 253429 h 1190125"/>
                  <a:gd name="connsiteX2" fmla="*/ 600664 w 662118"/>
                  <a:gd name="connsiteY2" fmla="*/ 477984 h 1190125"/>
                  <a:gd name="connsiteX3" fmla="*/ 342387 w 662118"/>
                  <a:gd name="connsiteY3" fmla="*/ 1006042 h 1190125"/>
                  <a:gd name="connsiteX0" fmla="*/ 342387 w 676255"/>
                  <a:gd name="connsiteY0" fmla="*/ 1006042 h 1066324"/>
                  <a:gd name="connsiteX1" fmla="*/ 72611 w 676255"/>
                  <a:gd name="connsiteY1" fmla="*/ 253429 h 1066324"/>
                  <a:gd name="connsiteX2" fmla="*/ 600664 w 676255"/>
                  <a:gd name="connsiteY2" fmla="*/ 477984 h 1066324"/>
                  <a:gd name="connsiteX3" fmla="*/ 342387 w 676255"/>
                  <a:gd name="connsiteY3" fmla="*/ 1006042 h 1066324"/>
                  <a:gd name="connsiteX0" fmla="*/ 307673 w 676105"/>
                  <a:gd name="connsiteY0" fmla="*/ 1162843 h 1213086"/>
                  <a:gd name="connsiteX1" fmla="*/ 86645 w 676105"/>
                  <a:gd name="connsiteY1" fmla="*/ 253429 h 1213086"/>
                  <a:gd name="connsiteX2" fmla="*/ 614698 w 676105"/>
                  <a:gd name="connsiteY2" fmla="*/ 477984 h 1213086"/>
                  <a:gd name="connsiteX3" fmla="*/ 307673 w 676105"/>
                  <a:gd name="connsiteY3" fmla="*/ 1162843 h 12130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76105" h="1213086">
                    <a:moveTo>
                      <a:pt x="307673" y="1162843"/>
                    </a:moveTo>
                    <a:cubicBezTo>
                      <a:pt x="-47840" y="1117808"/>
                      <a:pt x="-56328" y="663239"/>
                      <a:pt x="86645" y="253429"/>
                    </a:cubicBezTo>
                    <a:cubicBezTo>
                      <a:pt x="435685" y="-311062"/>
                      <a:pt x="385015" y="204964"/>
                      <a:pt x="614698" y="477984"/>
                    </a:cubicBezTo>
                    <a:cubicBezTo>
                      <a:pt x="728817" y="664331"/>
                      <a:pt x="713950" y="1411796"/>
                      <a:pt x="307673" y="1162843"/>
                    </a:cubicBezTo>
                    <a:close/>
                  </a:path>
                </a:pathLst>
              </a:custGeom>
              <a:gradFill flip="none" rotWithShape="1">
                <a:gsLst>
                  <a:gs pos="96552">
                    <a:schemeClr val="bg1"/>
                  </a:gs>
                  <a:gs pos="0">
                    <a:srgbClr val="7030A0"/>
                  </a:gs>
                  <a:gs pos="50000">
                    <a:srgbClr val="FFCCFF"/>
                  </a:gs>
                </a:gsLst>
                <a:lin ang="5400000" scaled="1"/>
                <a:tileRect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481" name="Isosceles Triangle 4"/>
              <p:cNvSpPr/>
              <p:nvPr/>
            </p:nvSpPr>
            <p:spPr>
              <a:xfrm rot="19438147" flipH="1">
                <a:off x="1149860" y="3439839"/>
                <a:ext cx="533057" cy="279799"/>
              </a:xfrm>
              <a:custGeom>
                <a:avLst/>
                <a:gdLst>
                  <a:gd name="connsiteX0" fmla="*/ 0 w 645458"/>
                  <a:gd name="connsiteY0" fmla="*/ 1129553 h 1129553"/>
                  <a:gd name="connsiteX1" fmla="*/ 322729 w 645458"/>
                  <a:gd name="connsiteY1" fmla="*/ 0 h 1129553"/>
                  <a:gd name="connsiteX2" fmla="*/ 645458 w 645458"/>
                  <a:gd name="connsiteY2" fmla="*/ 1129553 h 1129553"/>
                  <a:gd name="connsiteX3" fmla="*/ 0 w 645458"/>
                  <a:gd name="connsiteY3" fmla="*/ 1129553 h 1129553"/>
                  <a:gd name="connsiteX0" fmla="*/ 0 w 645458"/>
                  <a:gd name="connsiteY0" fmla="*/ 1129553 h 1350682"/>
                  <a:gd name="connsiteX1" fmla="*/ 322729 w 645458"/>
                  <a:gd name="connsiteY1" fmla="*/ 0 h 1350682"/>
                  <a:gd name="connsiteX2" fmla="*/ 645458 w 645458"/>
                  <a:gd name="connsiteY2" fmla="*/ 1129553 h 1350682"/>
                  <a:gd name="connsiteX3" fmla="*/ 0 w 645458"/>
                  <a:gd name="connsiteY3" fmla="*/ 1129553 h 1350682"/>
                  <a:gd name="connsiteX0" fmla="*/ 0 w 645458"/>
                  <a:gd name="connsiteY0" fmla="*/ 1129553 h 1487740"/>
                  <a:gd name="connsiteX1" fmla="*/ 322729 w 645458"/>
                  <a:gd name="connsiteY1" fmla="*/ 0 h 1487740"/>
                  <a:gd name="connsiteX2" fmla="*/ 645458 w 645458"/>
                  <a:gd name="connsiteY2" fmla="*/ 1129553 h 1487740"/>
                  <a:gd name="connsiteX3" fmla="*/ 0 w 645458"/>
                  <a:gd name="connsiteY3" fmla="*/ 1129553 h 1487740"/>
                  <a:gd name="connsiteX0" fmla="*/ 13448 w 658906"/>
                  <a:gd name="connsiteY0" fmla="*/ 995083 h 1353270"/>
                  <a:gd name="connsiteX1" fmla="*/ 0 w 658906"/>
                  <a:gd name="connsiteY1" fmla="*/ 0 h 1353270"/>
                  <a:gd name="connsiteX2" fmla="*/ 658906 w 658906"/>
                  <a:gd name="connsiteY2" fmla="*/ 995083 h 1353270"/>
                  <a:gd name="connsiteX3" fmla="*/ 13448 w 658906"/>
                  <a:gd name="connsiteY3" fmla="*/ 995083 h 1353270"/>
                  <a:gd name="connsiteX0" fmla="*/ 104658 w 750116"/>
                  <a:gd name="connsiteY0" fmla="*/ 995083 h 1353270"/>
                  <a:gd name="connsiteX1" fmla="*/ 91210 w 750116"/>
                  <a:gd name="connsiteY1" fmla="*/ 0 h 1353270"/>
                  <a:gd name="connsiteX2" fmla="*/ 750116 w 750116"/>
                  <a:gd name="connsiteY2" fmla="*/ 995083 h 1353270"/>
                  <a:gd name="connsiteX3" fmla="*/ 104658 w 750116"/>
                  <a:gd name="connsiteY3" fmla="*/ 995083 h 1353270"/>
                  <a:gd name="connsiteX0" fmla="*/ 120684 w 766142"/>
                  <a:gd name="connsiteY0" fmla="*/ 995083 h 1353270"/>
                  <a:gd name="connsiteX1" fmla="*/ 107236 w 766142"/>
                  <a:gd name="connsiteY1" fmla="*/ 0 h 1353270"/>
                  <a:gd name="connsiteX2" fmla="*/ 766142 w 766142"/>
                  <a:gd name="connsiteY2" fmla="*/ 995083 h 1353270"/>
                  <a:gd name="connsiteX3" fmla="*/ 120684 w 766142"/>
                  <a:gd name="connsiteY3" fmla="*/ 995083 h 1353270"/>
                  <a:gd name="connsiteX0" fmla="*/ 120684 w 766142"/>
                  <a:gd name="connsiteY0" fmla="*/ 995083 h 1353270"/>
                  <a:gd name="connsiteX1" fmla="*/ 107236 w 766142"/>
                  <a:gd name="connsiteY1" fmla="*/ 0 h 1353270"/>
                  <a:gd name="connsiteX2" fmla="*/ 766142 w 766142"/>
                  <a:gd name="connsiteY2" fmla="*/ 995083 h 1353270"/>
                  <a:gd name="connsiteX3" fmla="*/ 120684 w 766142"/>
                  <a:gd name="connsiteY3" fmla="*/ 995083 h 1353270"/>
                  <a:gd name="connsiteX0" fmla="*/ 120684 w 766142"/>
                  <a:gd name="connsiteY0" fmla="*/ 995083 h 1353270"/>
                  <a:gd name="connsiteX1" fmla="*/ 107236 w 766142"/>
                  <a:gd name="connsiteY1" fmla="*/ 0 h 1353270"/>
                  <a:gd name="connsiteX2" fmla="*/ 766142 w 766142"/>
                  <a:gd name="connsiteY2" fmla="*/ 995083 h 1353270"/>
                  <a:gd name="connsiteX3" fmla="*/ 120684 w 766142"/>
                  <a:gd name="connsiteY3" fmla="*/ 995083 h 1353270"/>
                  <a:gd name="connsiteX0" fmla="*/ 309636 w 955094"/>
                  <a:gd name="connsiteY0" fmla="*/ 886741 h 1244928"/>
                  <a:gd name="connsiteX1" fmla="*/ 62171 w 955094"/>
                  <a:gd name="connsiteY1" fmla="*/ 0 h 1244928"/>
                  <a:gd name="connsiteX2" fmla="*/ 955094 w 955094"/>
                  <a:gd name="connsiteY2" fmla="*/ 886741 h 1244928"/>
                  <a:gd name="connsiteX3" fmla="*/ 309636 w 955094"/>
                  <a:gd name="connsiteY3" fmla="*/ 886741 h 1244928"/>
                  <a:gd name="connsiteX0" fmla="*/ 309636 w 955094"/>
                  <a:gd name="connsiteY0" fmla="*/ 898297 h 1256484"/>
                  <a:gd name="connsiteX1" fmla="*/ 62171 w 955094"/>
                  <a:gd name="connsiteY1" fmla="*/ 11556 h 1256484"/>
                  <a:gd name="connsiteX2" fmla="*/ 955094 w 955094"/>
                  <a:gd name="connsiteY2" fmla="*/ 898297 h 1256484"/>
                  <a:gd name="connsiteX3" fmla="*/ 309636 w 955094"/>
                  <a:gd name="connsiteY3" fmla="*/ 898297 h 1256484"/>
                  <a:gd name="connsiteX0" fmla="*/ 247465 w 892923"/>
                  <a:gd name="connsiteY0" fmla="*/ 898297 h 1256484"/>
                  <a:gd name="connsiteX1" fmla="*/ 0 w 892923"/>
                  <a:gd name="connsiteY1" fmla="*/ 11556 h 1256484"/>
                  <a:gd name="connsiteX2" fmla="*/ 892923 w 892923"/>
                  <a:gd name="connsiteY2" fmla="*/ 898297 h 1256484"/>
                  <a:gd name="connsiteX3" fmla="*/ 247465 w 892923"/>
                  <a:gd name="connsiteY3" fmla="*/ 898297 h 1256484"/>
                  <a:gd name="connsiteX0" fmla="*/ 684635 w 1330093"/>
                  <a:gd name="connsiteY0" fmla="*/ 656571 h 1014758"/>
                  <a:gd name="connsiteX1" fmla="*/ 0 w 1330093"/>
                  <a:gd name="connsiteY1" fmla="*/ 15737 h 1014758"/>
                  <a:gd name="connsiteX2" fmla="*/ 1330093 w 1330093"/>
                  <a:gd name="connsiteY2" fmla="*/ 656571 h 1014758"/>
                  <a:gd name="connsiteX3" fmla="*/ 684635 w 1330093"/>
                  <a:gd name="connsiteY3" fmla="*/ 656571 h 1014758"/>
                  <a:gd name="connsiteX0" fmla="*/ 684635 w 1330093"/>
                  <a:gd name="connsiteY0" fmla="*/ 656571 h 1014758"/>
                  <a:gd name="connsiteX1" fmla="*/ 0 w 1330093"/>
                  <a:gd name="connsiteY1" fmla="*/ 15737 h 1014758"/>
                  <a:gd name="connsiteX2" fmla="*/ 1330093 w 1330093"/>
                  <a:gd name="connsiteY2" fmla="*/ 656571 h 1014758"/>
                  <a:gd name="connsiteX3" fmla="*/ 684635 w 1330093"/>
                  <a:gd name="connsiteY3" fmla="*/ 656571 h 1014758"/>
                  <a:gd name="connsiteX0" fmla="*/ 684635 w 1330093"/>
                  <a:gd name="connsiteY0" fmla="*/ 656571 h 865723"/>
                  <a:gd name="connsiteX1" fmla="*/ 0 w 1330093"/>
                  <a:gd name="connsiteY1" fmla="*/ 15737 h 865723"/>
                  <a:gd name="connsiteX2" fmla="*/ 1330093 w 1330093"/>
                  <a:gd name="connsiteY2" fmla="*/ 656571 h 865723"/>
                  <a:gd name="connsiteX3" fmla="*/ 684635 w 1330093"/>
                  <a:gd name="connsiteY3" fmla="*/ 656571 h 865723"/>
                  <a:gd name="connsiteX0" fmla="*/ 684635 w 1701760"/>
                  <a:gd name="connsiteY0" fmla="*/ 647137 h 1751000"/>
                  <a:gd name="connsiteX1" fmla="*/ 0 w 1701760"/>
                  <a:gd name="connsiteY1" fmla="*/ 6303 h 1751000"/>
                  <a:gd name="connsiteX2" fmla="*/ 1701760 w 1701760"/>
                  <a:gd name="connsiteY2" fmla="*/ 1661686 h 1751000"/>
                  <a:gd name="connsiteX3" fmla="*/ 684635 w 1701760"/>
                  <a:gd name="connsiteY3" fmla="*/ 647137 h 1751000"/>
                  <a:gd name="connsiteX0" fmla="*/ 684635 w 1701760"/>
                  <a:gd name="connsiteY0" fmla="*/ 652005 h 1755868"/>
                  <a:gd name="connsiteX1" fmla="*/ 0 w 1701760"/>
                  <a:gd name="connsiteY1" fmla="*/ 11171 h 1755868"/>
                  <a:gd name="connsiteX2" fmla="*/ 1701760 w 1701760"/>
                  <a:gd name="connsiteY2" fmla="*/ 1666554 h 1755868"/>
                  <a:gd name="connsiteX3" fmla="*/ 684635 w 1701760"/>
                  <a:gd name="connsiteY3" fmla="*/ 652005 h 1755868"/>
                  <a:gd name="connsiteX0" fmla="*/ 684635 w 1450634"/>
                  <a:gd name="connsiteY0" fmla="*/ 697733 h 1023112"/>
                  <a:gd name="connsiteX1" fmla="*/ 0 w 1450634"/>
                  <a:gd name="connsiteY1" fmla="*/ 56899 h 1023112"/>
                  <a:gd name="connsiteX2" fmla="*/ 1450634 w 1450634"/>
                  <a:gd name="connsiteY2" fmla="*/ 848406 h 1023112"/>
                  <a:gd name="connsiteX3" fmla="*/ 684635 w 1450634"/>
                  <a:gd name="connsiteY3" fmla="*/ 697733 h 1023112"/>
                  <a:gd name="connsiteX0" fmla="*/ 795130 w 1561129"/>
                  <a:gd name="connsiteY0" fmla="*/ 494050 h 819429"/>
                  <a:gd name="connsiteX1" fmla="*/ 0 w 1561129"/>
                  <a:gd name="connsiteY1" fmla="*/ 144522 h 819429"/>
                  <a:gd name="connsiteX2" fmla="*/ 1561129 w 1561129"/>
                  <a:gd name="connsiteY2" fmla="*/ 644723 h 819429"/>
                  <a:gd name="connsiteX3" fmla="*/ 795130 w 1561129"/>
                  <a:gd name="connsiteY3" fmla="*/ 494050 h 8194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61129" h="819429">
                    <a:moveTo>
                      <a:pt x="795130" y="494050"/>
                    </a:moveTo>
                    <a:cubicBezTo>
                      <a:pt x="477503" y="332481"/>
                      <a:pt x="188026" y="309114"/>
                      <a:pt x="0" y="144522"/>
                    </a:cubicBezTo>
                    <a:cubicBezTo>
                      <a:pt x="423316" y="25516"/>
                      <a:pt x="1352845" y="-278983"/>
                      <a:pt x="1561129" y="644723"/>
                    </a:cubicBezTo>
                    <a:cubicBezTo>
                      <a:pt x="1426659" y="1101923"/>
                      <a:pt x="920624" y="520267"/>
                      <a:pt x="795130" y="494050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chemeClr val="accent6">
                      <a:shade val="30000"/>
                      <a:satMod val="115000"/>
                    </a:schemeClr>
                  </a:gs>
                  <a:gs pos="50000">
                    <a:schemeClr val="accent6">
                      <a:shade val="67500"/>
                      <a:satMod val="115000"/>
                    </a:schemeClr>
                  </a:gs>
                  <a:gs pos="100000">
                    <a:schemeClr val="accent6">
                      <a:shade val="100000"/>
                      <a:satMod val="115000"/>
                    </a:schemeClr>
                  </a:gs>
                </a:gsLst>
                <a:lin ang="5400000" scaled="1"/>
                <a:tileRect/>
              </a:gradFill>
              <a:ln>
                <a:noFill/>
              </a:ln>
            </p:spPr>
            <p:style>
              <a:lnRef idx="2">
                <a:schemeClr val="accent6">
                  <a:shade val="50000"/>
                </a:schemeClr>
              </a:lnRef>
              <a:fillRef idx="1">
                <a:schemeClr val="accent6"/>
              </a:fillRef>
              <a:effectRef idx="0">
                <a:schemeClr val="accent6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482" name="Isosceles Triangle 4"/>
              <p:cNvSpPr/>
              <p:nvPr/>
            </p:nvSpPr>
            <p:spPr>
              <a:xfrm>
                <a:off x="697720" y="3308752"/>
                <a:ext cx="752167" cy="911259"/>
              </a:xfrm>
              <a:custGeom>
                <a:avLst/>
                <a:gdLst>
                  <a:gd name="connsiteX0" fmla="*/ 0 w 645458"/>
                  <a:gd name="connsiteY0" fmla="*/ 1129553 h 1129553"/>
                  <a:gd name="connsiteX1" fmla="*/ 322729 w 645458"/>
                  <a:gd name="connsiteY1" fmla="*/ 0 h 1129553"/>
                  <a:gd name="connsiteX2" fmla="*/ 645458 w 645458"/>
                  <a:gd name="connsiteY2" fmla="*/ 1129553 h 1129553"/>
                  <a:gd name="connsiteX3" fmla="*/ 0 w 645458"/>
                  <a:gd name="connsiteY3" fmla="*/ 1129553 h 1129553"/>
                  <a:gd name="connsiteX0" fmla="*/ 0 w 645458"/>
                  <a:gd name="connsiteY0" fmla="*/ 1129553 h 1350682"/>
                  <a:gd name="connsiteX1" fmla="*/ 322729 w 645458"/>
                  <a:gd name="connsiteY1" fmla="*/ 0 h 1350682"/>
                  <a:gd name="connsiteX2" fmla="*/ 645458 w 645458"/>
                  <a:gd name="connsiteY2" fmla="*/ 1129553 h 1350682"/>
                  <a:gd name="connsiteX3" fmla="*/ 0 w 645458"/>
                  <a:gd name="connsiteY3" fmla="*/ 1129553 h 1350682"/>
                  <a:gd name="connsiteX0" fmla="*/ 0 w 645458"/>
                  <a:gd name="connsiteY0" fmla="*/ 1129553 h 1487740"/>
                  <a:gd name="connsiteX1" fmla="*/ 322729 w 645458"/>
                  <a:gd name="connsiteY1" fmla="*/ 0 h 1487740"/>
                  <a:gd name="connsiteX2" fmla="*/ 645458 w 645458"/>
                  <a:gd name="connsiteY2" fmla="*/ 1129553 h 1487740"/>
                  <a:gd name="connsiteX3" fmla="*/ 0 w 645458"/>
                  <a:gd name="connsiteY3" fmla="*/ 1129553 h 1487740"/>
                  <a:gd name="connsiteX0" fmla="*/ 13448 w 658906"/>
                  <a:gd name="connsiteY0" fmla="*/ 995083 h 1353270"/>
                  <a:gd name="connsiteX1" fmla="*/ 0 w 658906"/>
                  <a:gd name="connsiteY1" fmla="*/ 0 h 1353270"/>
                  <a:gd name="connsiteX2" fmla="*/ 658906 w 658906"/>
                  <a:gd name="connsiteY2" fmla="*/ 995083 h 1353270"/>
                  <a:gd name="connsiteX3" fmla="*/ 13448 w 658906"/>
                  <a:gd name="connsiteY3" fmla="*/ 995083 h 1353270"/>
                  <a:gd name="connsiteX0" fmla="*/ 104658 w 750116"/>
                  <a:gd name="connsiteY0" fmla="*/ 995083 h 1353270"/>
                  <a:gd name="connsiteX1" fmla="*/ 91210 w 750116"/>
                  <a:gd name="connsiteY1" fmla="*/ 0 h 1353270"/>
                  <a:gd name="connsiteX2" fmla="*/ 750116 w 750116"/>
                  <a:gd name="connsiteY2" fmla="*/ 995083 h 1353270"/>
                  <a:gd name="connsiteX3" fmla="*/ 104658 w 750116"/>
                  <a:gd name="connsiteY3" fmla="*/ 995083 h 1353270"/>
                  <a:gd name="connsiteX0" fmla="*/ 120684 w 766142"/>
                  <a:gd name="connsiteY0" fmla="*/ 995083 h 1353270"/>
                  <a:gd name="connsiteX1" fmla="*/ 107236 w 766142"/>
                  <a:gd name="connsiteY1" fmla="*/ 0 h 1353270"/>
                  <a:gd name="connsiteX2" fmla="*/ 766142 w 766142"/>
                  <a:gd name="connsiteY2" fmla="*/ 995083 h 1353270"/>
                  <a:gd name="connsiteX3" fmla="*/ 120684 w 766142"/>
                  <a:gd name="connsiteY3" fmla="*/ 995083 h 1353270"/>
                  <a:gd name="connsiteX0" fmla="*/ 120684 w 766142"/>
                  <a:gd name="connsiteY0" fmla="*/ 995083 h 1353270"/>
                  <a:gd name="connsiteX1" fmla="*/ 107236 w 766142"/>
                  <a:gd name="connsiteY1" fmla="*/ 0 h 1353270"/>
                  <a:gd name="connsiteX2" fmla="*/ 766142 w 766142"/>
                  <a:gd name="connsiteY2" fmla="*/ 995083 h 1353270"/>
                  <a:gd name="connsiteX3" fmla="*/ 120684 w 766142"/>
                  <a:gd name="connsiteY3" fmla="*/ 995083 h 1353270"/>
                  <a:gd name="connsiteX0" fmla="*/ 120684 w 766142"/>
                  <a:gd name="connsiteY0" fmla="*/ 995083 h 1353270"/>
                  <a:gd name="connsiteX1" fmla="*/ 107236 w 766142"/>
                  <a:gd name="connsiteY1" fmla="*/ 0 h 1353270"/>
                  <a:gd name="connsiteX2" fmla="*/ 766142 w 766142"/>
                  <a:gd name="connsiteY2" fmla="*/ 995083 h 1353270"/>
                  <a:gd name="connsiteX3" fmla="*/ 120684 w 766142"/>
                  <a:gd name="connsiteY3" fmla="*/ 995083 h 1353270"/>
                  <a:gd name="connsiteX0" fmla="*/ 309636 w 955094"/>
                  <a:gd name="connsiteY0" fmla="*/ 886741 h 1244928"/>
                  <a:gd name="connsiteX1" fmla="*/ 62171 w 955094"/>
                  <a:gd name="connsiteY1" fmla="*/ 0 h 1244928"/>
                  <a:gd name="connsiteX2" fmla="*/ 955094 w 955094"/>
                  <a:gd name="connsiteY2" fmla="*/ 886741 h 1244928"/>
                  <a:gd name="connsiteX3" fmla="*/ 309636 w 955094"/>
                  <a:gd name="connsiteY3" fmla="*/ 886741 h 1244928"/>
                  <a:gd name="connsiteX0" fmla="*/ 309636 w 955094"/>
                  <a:gd name="connsiteY0" fmla="*/ 898297 h 1256484"/>
                  <a:gd name="connsiteX1" fmla="*/ 62171 w 955094"/>
                  <a:gd name="connsiteY1" fmla="*/ 11556 h 1256484"/>
                  <a:gd name="connsiteX2" fmla="*/ 955094 w 955094"/>
                  <a:gd name="connsiteY2" fmla="*/ 898297 h 1256484"/>
                  <a:gd name="connsiteX3" fmla="*/ 309636 w 955094"/>
                  <a:gd name="connsiteY3" fmla="*/ 898297 h 1256484"/>
                  <a:gd name="connsiteX0" fmla="*/ 247465 w 892923"/>
                  <a:gd name="connsiteY0" fmla="*/ 898297 h 1256484"/>
                  <a:gd name="connsiteX1" fmla="*/ 0 w 892923"/>
                  <a:gd name="connsiteY1" fmla="*/ 11556 h 1256484"/>
                  <a:gd name="connsiteX2" fmla="*/ 892923 w 892923"/>
                  <a:gd name="connsiteY2" fmla="*/ 898297 h 1256484"/>
                  <a:gd name="connsiteX3" fmla="*/ 247465 w 892923"/>
                  <a:gd name="connsiteY3" fmla="*/ 898297 h 1256484"/>
                  <a:gd name="connsiteX0" fmla="*/ 684635 w 1330093"/>
                  <a:gd name="connsiteY0" fmla="*/ 656571 h 1014758"/>
                  <a:gd name="connsiteX1" fmla="*/ 0 w 1330093"/>
                  <a:gd name="connsiteY1" fmla="*/ 15737 h 1014758"/>
                  <a:gd name="connsiteX2" fmla="*/ 1330093 w 1330093"/>
                  <a:gd name="connsiteY2" fmla="*/ 656571 h 1014758"/>
                  <a:gd name="connsiteX3" fmla="*/ 684635 w 1330093"/>
                  <a:gd name="connsiteY3" fmla="*/ 656571 h 1014758"/>
                  <a:gd name="connsiteX0" fmla="*/ 684635 w 1330093"/>
                  <a:gd name="connsiteY0" fmla="*/ 656571 h 1014758"/>
                  <a:gd name="connsiteX1" fmla="*/ 0 w 1330093"/>
                  <a:gd name="connsiteY1" fmla="*/ 15737 h 1014758"/>
                  <a:gd name="connsiteX2" fmla="*/ 1330093 w 1330093"/>
                  <a:gd name="connsiteY2" fmla="*/ 656571 h 1014758"/>
                  <a:gd name="connsiteX3" fmla="*/ 684635 w 1330093"/>
                  <a:gd name="connsiteY3" fmla="*/ 656571 h 1014758"/>
                  <a:gd name="connsiteX0" fmla="*/ 684635 w 1330093"/>
                  <a:gd name="connsiteY0" fmla="*/ 656571 h 865723"/>
                  <a:gd name="connsiteX1" fmla="*/ 0 w 1330093"/>
                  <a:gd name="connsiteY1" fmla="*/ 15737 h 865723"/>
                  <a:gd name="connsiteX2" fmla="*/ 1330093 w 1330093"/>
                  <a:gd name="connsiteY2" fmla="*/ 656571 h 865723"/>
                  <a:gd name="connsiteX3" fmla="*/ 684635 w 1330093"/>
                  <a:gd name="connsiteY3" fmla="*/ 656571 h 865723"/>
                  <a:gd name="connsiteX0" fmla="*/ 684635 w 1330093"/>
                  <a:gd name="connsiteY0" fmla="*/ 656571 h 2155030"/>
                  <a:gd name="connsiteX1" fmla="*/ 0 w 1330093"/>
                  <a:gd name="connsiteY1" fmla="*/ 15737 h 2155030"/>
                  <a:gd name="connsiteX2" fmla="*/ 1330093 w 1330093"/>
                  <a:gd name="connsiteY2" fmla="*/ 656571 h 2155030"/>
                  <a:gd name="connsiteX3" fmla="*/ 684635 w 1330093"/>
                  <a:gd name="connsiteY3" fmla="*/ 656571 h 2155030"/>
                  <a:gd name="connsiteX0" fmla="*/ 684635 w 1394601"/>
                  <a:gd name="connsiteY0" fmla="*/ 656571 h 1709509"/>
                  <a:gd name="connsiteX1" fmla="*/ 0 w 1394601"/>
                  <a:gd name="connsiteY1" fmla="*/ 15737 h 1709509"/>
                  <a:gd name="connsiteX2" fmla="*/ 1330093 w 1394601"/>
                  <a:gd name="connsiteY2" fmla="*/ 656571 h 1709509"/>
                  <a:gd name="connsiteX3" fmla="*/ 1135086 w 1394601"/>
                  <a:gd name="connsiteY3" fmla="*/ 1709509 h 1709509"/>
                  <a:gd name="connsiteX4" fmla="*/ 684635 w 1394601"/>
                  <a:gd name="connsiteY4" fmla="*/ 656571 h 1709509"/>
                  <a:gd name="connsiteX0" fmla="*/ 684635 w 1376185"/>
                  <a:gd name="connsiteY0" fmla="*/ 656571 h 3075636"/>
                  <a:gd name="connsiteX1" fmla="*/ 0 w 1376185"/>
                  <a:gd name="connsiteY1" fmla="*/ 15737 h 3075636"/>
                  <a:gd name="connsiteX2" fmla="*/ 1330093 w 1376185"/>
                  <a:gd name="connsiteY2" fmla="*/ 656571 h 3075636"/>
                  <a:gd name="connsiteX3" fmla="*/ 964320 w 1376185"/>
                  <a:gd name="connsiteY3" fmla="*/ 3075636 h 3075636"/>
                  <a:gd name="connsiteX4" fmla="*/ 684635 w 1376185"/>
                  <a:gd name="connsiteY4" fmla="*/ 656571 h 3075636"/>
                  <a:gd name="connsiteX0" fmla="*/ 1096481 w 1376185"/>
                  <a:gd name="connsiteY0" fmla="*/ 887609 h 3075636"/>
                  <a:gd name="connsiteX1" fmla="*/ 0 w 1376185"/>
                  <a:gd name="connsiteY1" fmla="*/ 15737 h 3075636"/>
                  <a:gd name="connsiteX2" fmla="*/ 1330093 w 1376185"/>
                  <a:gd name="connsiteY2" fmla="*/ 656571 h 3075636"/>
                  <a:gd name="connsiteX3" fmla="*/ 964320 w 1376185"/>
                  <a:gd name="connsiteY3" fmla="*/ 3075636 h 3075636"/>
                  <a:gd name="connsiteX4" fmla="*/ 1096481 w 1376185"/>
                  <a:gd name="connsiteY4" fmla="*/ 887609 h 3075636"/>
                  <a:gd name="connsiteX0" fmla="*/ 1096481 w 1460476"/>
                  <a:gd name="connsiteY0" fmla="*/ 886529 h 3074556"/>
                  <a:gd name="connsiteX1" fmla="*/ 0 w 1460476"/>
                  <a:gd name="connsiteY1" fmla="*/ 14657 h 3074556"/>
                  <a:gd name="connsiteX2" fmla="*/ 1420499 w 1460476"/>
                  <a:gd name="connsiteY2" fmla="*/ 705717 h 3074556"/>
                  <a:gd name="connsiteX3" fmla="*/ 964320 w 1460476"/>
                  <a:gd name="connsiteY3" fmla="*/ 3074556 h 3074556"/>
                  <a:gd name="connsiteX4" fmla="*/ 1096481 w 1460476"/>
                  <a:gd name="connsiteY4" fmla="*/ 886529 h 3074556"/>
                  <a:gd name="connsiteX0" fmla="*/ 1096481 w 1517488"/>
                  <a:gd name="connsiteY0" fmla="*/ 882774 h 3070801"/>
                  <a:gd name="connsiteX1" fmla="*/ 0 w 1517488"/>
                  <a:gd name="connsiteY1" fmla="*/ 10902 h 3070801"/>
                  <a:gd name="connsiteX2" fmla="*/ 1480769 w 1517488"/>
                  <a:gd name="connsiteY2" fmla="*/ 953088 h 3070801"/>
                  <a:gd name="connsiteX3" fmla="*/ 964320 w 1517488"/>
                  <a:gd name="connsiteY3" fmla="*/ 3070801 h 3070801"/>
                  <a:gd name="connsiteX4" fmla="*/ 1096481 w 1517488"/>
                  <a:gd name="connsiteY4" fmla="*/ 882774 h 3070801"/>
                  <a:gd name="connsiteX0" fmla="*/ 1066346 w 1517488"/>
                  <a:gd name="connsiteY0" fmla="*/ 973179 h 3070801"/>
                  <a:gd name="connsiteX1" fmla="*/ 0 w 1517488"/>
                  <a:gd name="connsiteY1" fmla="*/ 10902 h 3070801"/>
                  <a:gd name="connsiteX2" fmla="*/ 1480769 w 1517488"/>
                  <a:gd name="connsiteY2" fmla="*/ 953088 h 3070801"/>
                  <a:gd name="connsiteX3" fmla="*/ 964320 w 1517488"/>
                  <a:gd name="connsiteY3" fmla="*/ 3070801 h 3070801"/>
                  <a:gd name="connsiteX4" fmla="*/ 1066346 w 1517488"/>
                  <a:gd name="connsiteY4" fmla="*/ 973179 h 3070801"/>
                  <a:gd name="connsiteX0" fmla="*/ 1066346 w 1517488"/>
                  <a:gd name="connsiteY0" fmla="*/ 981160 h 3078782"/>
                  <a:gd name="connsiteX1" fmla="*/ 0 w 1517488"/>
                  <a:gd name="connsiteY1" fmla="*/ 18883 h 3078782"/>
                  <a:gd name="connsiteX2" fmla="*/ 1480769 w 1517488"/>
                  <a:gd name="connsiteY2" fmla="*/ 961069 h 3078782"/>
                  <a:gd name="connsiteX3" fmla="*/ 964320 w 1517488"/>
                  <a:gd name="connsiteY3" fmla="*/ 3078782 h 3078782"/>
                  <a:gd name="connsiteX4" fmla="*/ 1066346 w 1517488"/>
                  <a:gd name="connsiteY4" fmla="*/ 981160 h 3078782"/>
                  <a:gd name="connsiteX0" fmla="*/ 1066346 w 1533702"/>
                  <a:gd name="connsiteY0" fmla="*/ 981160 h 3165614"/>
                  <a:gd name="connsiteX1" fmla="*/ 0 w 1533702"/>
                  <a:gd name="connsiteY1" fmla="*/ 18883 h 3165614"/>
                  <a:gd name="connsiteX2" fmla="*/ 1480769 w 1533702"/>
                  <a:gd name="connsiteY2" fmla="*/ 961069 h 3165614"/>
                  <a:gd name="connsiteX3" fmla="*/ 1181783 w 1533702"/>
                  <a:gd name="connsiteY3" fmla="*/ 2588340 h 3165614"/>
                  <a:gd name="connsiteX4" fmla="*/ 964320 w 1533702"/>
                  <a:gd name="connsiteY4" fmla="*/ 3078782 h 3165614"/>
                  <a:gd name="connsiteX5" fmla="*/ 1066346 w 1533702"/>
                  <a:gd name="connsiteY5" fmla="*/ 981160 h 3165614"/>
                  <a:gd name="connsiteX0" fmla="*/ 1066346 w 1665022"/>
                  <a:gd name="connsiteY0" fmla="*/ 981160 h 3243283"/>
                  <a:gd name="connsiteX1" fmla="*/ 0 w 1665022"/>
                  <a:gd name="connsiteY1" fmla="*/ 18883 h 3243283"/>
                  <a:gd name="connsiteX2" fmla="*/ 1480769 w 1665022"/>
                  <a:gd name="connsiteY2" fmla="*/ 961069 h 3243283"/>
                  <a:gd name="connsiteX3" fmla="*/ 1618628 w 1665022"/>
                  <a:gd name="connsiteY3" fmla="*/ 2928110 h 3243283"/>
                  <a:gd name="connsiteX4" fmla="*/ 964320 w 1665022"/>
                  <a:gd name="connsiteY4" fmla="*/ 3078782 h 3243283"/>
                  <a:gd name="connsiteX5" fmla="*/ 1066346 w 1665022"/>
                  <a:gd name="connsiteY5" fmla="*/ 981160 h 3243283"/>
                  <a:gd name="connsiteX0" fmla="*/ 1066346 w 1665022"/>
                  <a:gd name="connsiteY0" fmla="*/ 981160 h 3036661"/>
                  <a:gd name="connsiteX1" fmla="*/ 0 w 1665022"/>
                  <a:gd name="connsiteY1" fmla="*/ 18883 h 3036661"/>
                  <a:gd name="connsiteX2" fmla="*/ 1480769 w 1665022"/>
                  <a:gd name="connsiteY2" fmla="*/ 961069 h 3036661"/>
                  <a:gd name="connsiteX3" fmla="*/ 1618628 w 1665022"/>
                  <a:gd name="connsiteY3" fmla="*/ 2928110 h 3036661"/>
                  <a:gd name="connsiteX4" fmla="*/ 1077577 w 1665022"/>
                  <a:gd name="connsiteY4" fmla="*/ 2415426 h 3036661"/>
                  <a:gd name="connsiteX5" fmla="*/ 1066346 w 1665022"/>
                  <a:gd name="connsiteY5" fmla="*/ 981160 h 3036661"/>
                  <a:gd name="connsiteX0" fmla="*/ 1066346 w 1757751"/>
                  <a:gd name="connsiteY0" fmla="*/ 981160 h 2646543"/>
                  <a:gd name="connsiteX1" fmla="*/ 0 w 1757751"/>
                  <a:gd name="connsiteY1" fmla="*/ 18883 h 2646543"/>
                  <a:gd name="connsiteX2" fmla="*/ 1480769 w 1757751"/>
                  <a:gd name="connsiteY2" fmla="*/ 961069 h 2646543"/>
                  <a:gd name="connsiteX3" fmla="*/ 1731885 w 1757751"/>
                  <a:gd name="connsiteY3" fmla="*/ 2410368 h 2646543"/>
                  <a:gd name="connsiteX4" fmla="*/ 1077577 w 1757751"/>
                  <a:gd name="connsiteY4" fmla="*/ 2415426 h 2646543"/>
                  <a:gd name="connsiteX5" fmla="*/ 1066346 w 1757751"/>
                  <a:gd name="connsiteY5" fmla="*/ 981160 h 2646543"/>
                  <a:gd name="connsiteX0" fmla="*/ 1066346 w 1757751"/>
                  <a:gd name="connsiteY0" fmla="*/ 981160 h 2520916"/>
                  <a:gd name="connsiteX1" fmla="*/ 0 w 1757751"/>
                  <a:gd name="connsiteY1" fmla="*/ 18883 h 2520916"/>
                  <a:gd name="connsiteX2" fmla="*/ 1480769 w 1757751"/>
                  <a:gd name="connsiteY2" fmla="*/ 961069 h 2520916"/>
                  <a:gd name="connsiteX3" fmla="*/ 1731885 w 1757751"/>
                  <a:gd name="connsiteY3" fmla="*/ 2410368 h 2520916"/>
                  <a:gd name="connsiteX4" fmla="*/ 1093756 w 1757751"/>
                  <a:gd name="connsiteY4" fmla="*/ 1913862 h 2520916"/>
                  <a:gd name="connsiteX5" fmla="*/ 1066346 w 1757751"/>
                  <a:gd name="connsiteY5" fmla="*/ 981160 h 2520916"/>
                  <a:gd name="connsiteX0" fmla="*/ 1066346 w 1743466"/>
                  <a:gd name="connsiteY0" fmla="*/ 981160 h 2112227"/>
                  <a:gd name="connsiteX1" fmla="*/ 0 w 1743466"/>
                  <a:gd name="connsiteY1" fmla="*/ 18883 h 2112227"/>
                  <a:gd name="connsiteX2" fmla="*/ 1480769 w 1743466"/>
                  <a:gd name="connsiteY2" fmla="*/ 961069 h 2112227"/>
                  <a:gd name="connsiteX3" fmla="*/ 1715706 w 1743466"/>
                  <a:gd name="connsiteY3" fmla="*/ 1844085 h 2112227"/>
                  <a:gd name="connsiteX4" fmla="*/ 1093756 w 1743466"/>
                  <a:gd name="connsiteY4" fmla="*/ 1913862 h 2112227"/>
                  <a:gd name="connsiteX5" fmla="*/ 1066346 w 1743466"/>
                  <a:gd name="connsiteY5" fmla="*/ 981160 h 21122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743466" h="2112227">
                    <a:moveTo>
                      <a:pt x="1066346" y="981160"/>
                    </a:moveTo>
                    <a:cubicBezTo>
                      <a:pt x="748719" y="819591"/>
                      <a:pt x="188026" y="183475"/>
                      <a:pt x="0" y="18883"/>
                    </a:cubicBezTo>
                    <a:cubicBezTo>
                      <a:pt x="423316" y="-100123"/>
                      <a:pt x="1151947" y="358803"/>
                      <a:pt x="1480769" y="961069"/>
                    </a:cubicBezTo>
                    <a:cubicBezTo>
                      <a:pt x="1677733" y="1389312"/>
                      <a:pt x="1801781" y="1491133"/>
                      <a:pt x="1715706" y="1844085"/>
                    </a:cubicBezTo>
                    <a:cubicBezTo>
                      <a:pt x="1629631" y="2197037"/>
                      <a:pt x="1112996" y="2181725"/>
                      <a:pt x="1093756" y="1913862"/>
                    </a:cubicBezTo>
                    <a:cubicBezTo>
                      <a:pt x="986180" y="1913862"/>
                      <a:pt x="1255527" y="1263455"/>
                      <a:pt x="1066346" y="981160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chemeClr val="accent6">
                      <a:shade val="30000"/>
                      <a:satMod val="115000"/>
                    </a:schemeClr>
                  </a:gs>
                  <a:gs pos="50000">
                    <a:schemeClr val="accent6">
                      <a:shade val="67500"/>
                      <a:satMod val="115000"/>
                    </a:schemeClr>
                  </a:gs>
                  <a:gs pos="100000">
                    <a:schemeClr val="accent6">
                      <a:shade val="100000"/>
                      <a:satMod val="115000"/>
                    </a:schemeClr>
                  </a:gs>
                </a:gsLst>
                <a:lin ang="5400000" scaled="1"/>
                <a:tileRect/>
              </a:gradFill>
              <a:ln>
                <a:noFill/>
              </a:ln>
            </p:spPr>
            <p:style>
              <a:lnRef idx="2">
                <a:schemeClr val="accent6">
                  <a:shade val="50000"/>
                </a:schemeClr>
              </a:lnRef>
              <a:fillRef idx="1">
                <a:schemeClr val="accent6"/>
              </a:fillRef>
              <a:effectRef idx="0">
                <a:schemeClr val="accent6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3439" name="Group 3438"/>
            <p:cNvGrpSpPr/>
            <p:nvPr/>
          </p:nvGrpSpPr>
          <p:grpSpPr>
            <a:xfrm>
              <a:off x="2423181" y="1158659"/>
              <a:ext cx="2864436" cy="5507769"/>
              <a:chOff x="2423181" y="1158659"/>
              <a:chExt cx="2864436" cy="5507769"/>
            </a:xfrm>
          </p:grpSpPr>
          <p:sp>
            <p:nvSpPr>
              <p:cNvPr id="3488" name="Rectangle 3659"/>
              <p:cNvSpPr/>
              <p:nvPr/>
            </p:nvSpPr>
            <p:spPr>
              <a:xfrm>
                <a:off x="2889959" y="4772099"/>
                <a:ext cx="2063610" cy="1715425"/>
              </a:xfrm>
              <a:custGeom>
                <a:avLst/>
                <a:gdLst>
                  <a:gd name="connsiteX0" fmla="*/ 0 w 832339"/>
                  <a:gd name="connsiteY0" fmla="*/ 0 h 793261"/>
                  <a:gd name="connsiteX1" fmla="*/ 832339 w 832339"/>
                  <a:gd name="connsiteY1" fmla="*/ 0 h 793261"/>
                  <a:gd name="connsiteX2" fmla="*/ 832339 w 832339"/>
                  <a:gd name="connsiteY2" fmla="*/ 793261 h 793261"/>
                  <a:gd name="connsiteX3" fmla="*/ 0 w 832339"/>
                  <a:gd name="connsiteY3" fmla="*/ 793261 h 793261"/>
                  <a:gd name="connsiteX4" fmla="*/ 0 w 832339"/>
                  <a:gd name="connsiteY4" fmla="*/ 0 h 793261"/>
                  <a:gd name="connsiteX0" fmla="*/ 0 w 832339"/>
                  <a:gd name="connsiteY0" fmla="*/ 0 h 793261"/>
                  <a:gd name="connsiteX1" fmla="*/ 832339 w 832339"/>
                  <a:gd name="connsiteY1" fmla="*/ 0 h 793261"/>
                  <a:gd name="connsiteX2" fmla="*/ 832339 w 832339"/>
                  <a:gd name="connsiteY2" fmla="*/ 793261 h 793261"/>
                  <a:gd name="connsiteX3" fmla="*/ 93784 w 832339"/>
                  <a:gd name="connsiteY3" fmla="*/ 789353 h 793261"/>
                  <a:gd name="connsiteX4" fmla="*/ 0 w 832339"/>
                  <a:gd name="connsiteY4" fmla="*/ 0 h 793261"/>
                  <a:gd name="connsiteX0" fmla="*/ 0 w 832339"/>
                  <a:gd name="connsiteY0" fmla="*/ 0 h 793261"/>
                  <a:gd name="connsiteX1" fmla="*/ 832339 w 832339"/>
                  <a:gd name="connsiteY1" fmla="*/ 0 h 793261"/>
                  <a:gd name="connsiteX2" fmla="*/ 765908 w 832339"/>
                  <a:gd name="connsiteY2" fmla="*/ 793261 h 793261"/>
                  <a:gd name="connsiteX3" fmla="*/ 93784 w 832339"/>
                  <a:gd name="connsiteY3" fmla="*/ 789353 h 793261"/>
                  <a:gd name="connsiteX4" fmla="*/ 0 w 832339"/>
                  <a:gd name="connsiteY4" fmla="*/ 0 h 793261"/>
                  <a:gd name="connsiteX0" fmla="*/ 0 w 832339"/>
                  <a:gd name="connsiteY0" fmla="*/ 0 h 789353"/>
                  <a:gd name="connsiteX1" fmla="*/ 832339 w 832339"/>
                  <a:gd name="connsiteY1" fmla="*/ 0 h 789353"/>
                  <a:gd name="connsiteX2" fmla="*/ 752208 w 832339"/>
                  <a:gd name="connsiteY2" fmla="*/ 789353 h 789353"/>
                  <a:gd name="connsiteX3" fmla="*/ 93784 w 832339"/>
                  <a:gd name="connsiteY3" fmla="*/ 789353 h 789353"/>
                  <a:gd name="connsiteX4" fmla="*/ 0 w 832339"/>
                  <a:gd name="connsiteY4" fmla="*/ 0 h 789353"/>
                  <a:gd name="connsiteX0" fmla="*/ 0 w 832339"/>
                  <a:gd name="connsiteY0" fmla="*/ 0 h 789353"/>
                  <a:gd name="connsiteX1" fmla="*/ 832339 w 832339"/>
                  <a:gd name="connsiteY1" fmla="*/ 0 h 789353"/>
                  <a:gd name="connsiteX2" fmla="*/ 711104 w 832339"/>
                  <a:gd name="connsiteY2" fmla="*/ 789353 h 789353"/>
                  <a:gd name="connsiteX3" fmla="*/ 93784 w 832339"/>
                  <a:gd name="connsiteY3" fmla="*/ 789353 h 789353"/>
                  <a:gd name="connsiteX4" fmla="*/ 0 w 832339"/>
                  <a:gd name="connsiteY4" fmla="*/ 0 h 789353"/>
                  <a:gd name="connsiteX0" fmla="*/ 0 w 832339"/>
                  <a:gd name="connsiteY0" fmla="*/ 0 h 789353"/>
                  <a:gd name="connsiteX1" fmla="*/ 832339 w 832339"/>
                  <a:gd name="connsiteY1" fmla="*/ 0 h 789353"/>
                  <a:gd name="connsiteX2" fmla="*/ 711104 w 832339"/>
                  <a:gd name="connsiteY2" fmla="*/ 789353 h 789353"/>
                  <a:gd name="connsiteX3" fmla="*/ 128037 w 832339"/>
                  <a:gd name="connsiteY3" fmla="*/ 789353 h 789353"/>
                  <a:gd name="connsiteX4" fmla="*/ 0 w 832339"/>
                  <a:gd name="connsiteY4" fmla="*/ 0 h 789353"/>
                  <a:gd name="connsiteX0" fmla="*/ 0 w 832339"/>
                  <a:gd name="connsiteY0" fmla="*/ 0 h 797168"/>
                  <a:gd name="connsiteX1" fmla="*/ 832339 w 832339"/>
                  <a:gd name="connsiteY1" fmla="*/ 0 h 797168"/>
                  <a:gd name="connsiteX2" fmla="*/ 670001 w 832339"/>
                  <a:gd name="connsiteY2" fmla="*/ 797168 h 797168"/>
                  <a:gd name="connsiteX3" fmla="*/ 128037 w 832339"/>
                  <a:gd name="connsiteY3" fmla="*/ 789353 h 797168"/>
                  <a:gd name="connsiteX4" fmla="*/ 0 w 832339"/>
                  <a:gd name="connsiteY4" fmla="*/ 0 h 797168"/>
                  <a:gd name="connsiteX0" fmla="*/ 0 w 832339"/>
                  <a:gd name="connsiteY0" fmla="*/ 0 h 789353"/>
                  <a:gd name="connsiteX1" fmla="*/ 832339 w 832339"/>
                  <a:gd name="connsiteY1" fmla="*/ 0 h 789353"/>
                  <a:gd name="connsiteX2" fmla="*/ 673425 w 832339"/>
                  <a:gd name="connsiteY2" fmla="*/ 789352 h 789353"/>
                  <a:gd name="connsiteX3" fmla="*/ 128037 w 832339"/>
                  <a:gd name="connsiteY3" fmla="*/ 789353 h 789353"/>
                  <a:gd name="connsiteX4" fmla="*/ 0 w 832339"/>
                  <a:gd name="connsiteY4" fmla="*/ 0 h 7893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32339" h="789353">
                    <a:moveTo>
                      <a:pt x="0" y="0"/>
                    </a:moveTo>
                    <a:lnTo>
                      <a:pt x="832339" y="0"/>
                    </a:lnTo>
                    <a:lnTo>
                      <a:pt x="673425" y="789352"/>
                    </a:lnTo>
                    <a:lnTo>
                      <a:pt x="128037" y="789353"/>
                    </a:lnTo>
                    <a:lnTo>
                      <a:pt x="0" y="0"/>
                    </a:lnTo>
                    <a:close/>
                  </a:path>
                </a:pathLst>
              </a:custGeom>
              <a:gradFill flip="none" rotWithShape="1">
                <a:gsLst>
                  <a:gs pos="0">
                    <a:srgbClr val="996633">
                      <a:shade val="30000"/>
                      <a:satMod val="115000"/>
                    </a:srgbClr>
                  </a:gs>
                  <a:gs pos="50000">
                    <a:srgbClr val="996633">
                      <a:shade val="67500"/>
                      <a:satMod val="115000"/>
                    </a:srgbClr>
                  </a:gs>
                  <a:gs pos="100000">
                    <a:srgbClr val="996633">
                      <a:shade val="100000"/>
                      <a:satMod val="115000"/>
                    </a:srgbClr>
                  </a:gs>
                </a:gsLst>
                <a:lin ang="5400000" scaled="1"/>
                <a:tileRect/>
              </a:gradFill>
              <a:ln>
                <a:solidFill>
                  <a:schemeClr val="accent2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grpSp>
            <p:nvGrpSpPr>
              <p:cNvPr id="3489" name="Group 3488"/>
              <p:cNvGrpSpPr/>
              <p:nvPr/>
            </p:nvGrpSpPr>
            <p:grpSpPr>
              <a:xfrm>
                <a:off x="2423181" y="1158659"/>
                <a:ext cx="2864436" cy="4105988"/>
                <a:chOff x="4482255" y="1539630"/>
                <a:chExt cx="1318070" cy="1889370"/>
              </a:xfrm>
            </p:grpSpPr>
            <p:grpSp>
              <p:nvGrpSpPr>
                <p:cNvPr id="3492" name="Group 3491"/>
                <p:cNvGrpSpPr/>
                <p:nvPr/>
              </p:nvGrpSpPr>
              <p:grpSpPr>
                <a:xfrm flipH="1">
                  <a:off x="4482255" y="2278185"/>
                  <a:ext cx="442747" cy="714622"/>
                  <a:chOff x="5364600" y="1650159"/>
                  <a:chExt cx="662371" cy="1069109"/>
                </a:xfrm>
              </p:grpSpPr>
              <p:sp>
                <p:nvSpPr>
                  <p:cNvPr id="4265" name="Rectangle 382"/>
                  <p:cNvSpPr/>
                  <p:nvPr/>
                </p:nvSpPr>
                <p:spPr>
                  <a:xfrm rot="493333">
                    <a:off x="5364600" y="1650159"/>
                    <a:ext cx="658862" cy="1061781"/>
                  </a:xfrm>
                  <a:custGeom>
                    <a:avLst/>
                    <a:gdLst>
                      <a:gd name="connsiteX0" fmla="*/ 0 w 320430"/>
                      <a:gd name="connsiteY0" fmla="*/ 0 h 1559170"/>
                      <a:gd name="connsiteX1" fmla="*/ 320430 w 320430"/>
                      <a:gd name="connsiteY1" fmla="*/ 0 h 1559170"/>
                      <a:gd name="connsiteX2" fmla="*/ 320430 w 320430"/>
                      <a:gd name="connsiteY2" fmla="*/ 1559170 h 1559170"/>
                      <a:gd name="connsiteX3" fmla="*/ 0 w 320430"/>
                      <a:gd name="connsiteY3" fmla="*/ 1559170 h 1559170"/>
                      <a:gd name="connsiteX4" fmla="*/ 0 w 320430"/>
                      <a:gd name="connsiteY4" fmla="*/ 0 h 1559170"/>
                      <a:gd name="connsiteX0" fmla="*/ 0 w 320430"/>
                      <a:gd name="connsiteY0" fmla="*/ 98994 h 1658164"/>
                      <a:gd name="connsiteX1" fmla="*/ 320430 w 320430"/>
                      <a:gd name="connsiteY1" fmla="*/ 98994 h 1658164"/>
                      <a:gd name="connsiteX2" fmla="*/ 320430 w 320430"/>
                      <a:gd name="connsiteY2" fmla="*/ 1658164 h 1658164"/>
                      <a:gd name="connsiteX3" fmla="*/ 0 w 320430"/>
                      <a:gd name="connsiteY3" fmla="*/ 1658164 h 1658164"/>
                      <a:gd name="connsiteX4" fmla="*/ 0 w 320430"/>
                      <a:gd name="connsiteY4" fmla="*/ 98994 h 1658164"/>
                      <a:gd name="connsiteX0" fmla="*/ 0 w 320430"/>
                      <a:gd name="connsiteY0" fmla="*/ 162687 h 1721857"/>
                      <a:gd name="connsiteX1" fmla="*/ 320430 w 320430"/>
                      <a:gd name="connsiteY1" fmla="*/ 162687 h 1721857"/>
                      <a:gd name="connsiteX2" fmla="*/ 320430 w 320430"/>
                      <a:gd name="connsiteY2" fmla="*/ 1721857 h 1721857"/>
                      <a:gd name="connsiteX3" fmla="*/ 0 w 320430"/>
                      <a:gd name="connsiteY3" fmla="*/ 1721857 h 1721857"/>
                      <a:gd name="connsiteX4" fmla="*/ 0 w 320430"/>
                      <a:gd name="connsiteY4" fmla="*/ 162687 h 1721857"/>
                      <a:gd name="connsiteX0" fmla="*/ 0 w 320430"/>
                      <a:gd name="connsiteY0" fmla="*/ 220703 h 1779873"/>
                      <a:gd name="connsiteX1" fmla="*/ 320430 w 320430"/>
                      <a:gd name="connsiteY1" fmla="*/ 220703 h 1779873"/>
                      <a:gd name="connsiteX2" fmla="*/ 320430 w 320430"/>
                      <a:gd name="connsiteY2" fmla="*/ 1779873 h 1779873"/>
                      <a:gd name="connsiteX3" fmla="*/ 0 w 320430"/>
                      <a:gd name="connsiteY3" fmla="*/ 1779873 h 1779873"/>
                      <a:gd name="connsiteX4" fmla="*/ 0 w 320430"/>
                      <a:gd name="connsiteY4" fmla="*/ 220703 h 1779873"/>
                      <a:gd name="connsiteX0" fmla="*/ 0 w 320430"/>
                      <a:gd name="connsiteY0" fmla="*/ 256795 h 1815965"/>
                      <a:gd name="connsiteX1" fmla="*/ 320430 w 320430"/>
                      <a:gd name="connsiteY1" fmla="*/ 256795 h 1815965"/>
                      <a:gd name="connsiteX2" fmla="*/ 320430 w 320430"/>
                      <a:gd name="connsiteY2" fmla="*/ 1815965 h 1815965"/>
                      <a:gd name="connsiteX3" fmla="*/ 0 w 320430"/>
                      <a:gd name="connsiteY3" fmla="*/ 1815965 h 1815965"/>
                      <a:gd name="connsiteX4" fmla="*/ 0 w 320430"/>
                      <a:gd name="connsiteY4" fmla="*/ 256795 h 1815965"/>
                      <a:gd name="connsiteX0" fmla="*/ 0 w 320430"/>
                      <a:gd name="connsiteY0" fmla="*/ 256795 h 1815965"/>
                      <a:gd name="connsiteX1" fmla="*/ 320430 w 320430"/>
                      <a:gd name="connsiteY1" fmla="*/ 256795 h 1815965"/>
                      <a:gd name="connsiteX2" fmla="*/ 173566 w 320430"/>
                      <a:gd name="connsiteY2" fmla="*/ 928919 h 1815965"/>
                      <a:gd name="connsiteX3" fmla="*/ 0 w 320430"/>
                      <a:gd name="connsiteY3" fmla="*/ 1815965 h 1815965"/>
                      <a:gd name="connsiteX4" fmla="*/ 0 w 320430"/>
                      <a:gd name="connsiteY4" fmla="*/ 256795 h 1815965"/>
                      <a:gd name="connsiteX0" fmla="*/ 51180 w 371610"/>
                      <a:gd name="connsiteY0" fmla="*/ 256795 h 928919"/>
                      <a:gd name="connsiteX1" fmla="*/ 371610 w 371610"/>
                      <a:gd name="connsiteY1" fmla="*/ 256795 h 928919"/>
                      <a:gd name="connsiteX2" fmla="*/ 224746 w 371610"/>
                      <a:gd name="connsiteY2" fmla="*/ 928919 h 928919"/>
                      <a:gd name="connsiteX3" fmla="*/ 0 w 371610"/>
                      <a:gd name="connsiteY3" fmla="*/ 870303 h 928919"/>
                      <a:gd name="connsiteX4" fmla="*/ 51180 w 371610"/>
                      <a:gd name="connsiteY4" fmla="*/ 256795 h 928919"/>
                      <a:gd name="connsiteX0" fmla="*/ 51180 w 371610"/>
                      <a:gd name="connsiteY0" fmla="*/ 256795 h 1061781"/>
                      <a:gd name="connsiteX1" fmla="*/ 371610 w 371610"/>
                      <a:gd name="connsiteY1" fmla="*/ 256795 h 1061781"/>
                      <a:gd name="connsiteX2" fmla="*/ 22252 w 371610"/>
                      <a:gd name="connsiteY2" fmla="*/ 1061781 h 1061781"/>
                      <a:gd name="connsiteX3" fmla="*/ 0 w 371610"/>
                      <a:gd name="connsiteY3" fmla="*/ 870303 h 1061781"/>
                      <a:gd name="connsiteX4" fmla="*/ 51180 w 371610"/>
                      <a:gd name="connsiteY4" fmla="*/ 256795 h 1061781"/>
                      <a:gd name="connsiteX0" fmla="*/ 51180 w 371610"/>
                      <a:gd name="connsiteY0" fmla="*/ 256795 h 1061781"/>
                      <a:gd name="connsiteX1" fmla="*/ 371610 w 371610"/>
                      <a:gd name="connsiteY1" fmla="*/ 256795 h 1061781"/>
                      <a:gd name="connsiteX2" fmla="*/ 22252 w 371610"/>
                      <a:gd name="connsiteY2" fmla="*/ 1061781 h 1061781"/>
                      <a:gd name="connsiteX3" fmla="*/ 0 w 371610"/>
                      <a:gd name="connsiteY3" fmla="*/ 870303 h 1061781"/>
                      <a:gd name="connsiteX4" fmla="*/ 51180 w 371610"/>
                      <a:gd name="connsiteY4" fmla="*/ 256795 h 1061781"/>
                      <a:gd name="connsiteX0" fmla="*/ 51180 w 371610"/>
                      <a:gd name="connsiteY0" fmla="*/ 256795 h 1061781"/>
                      <a:gd name="connsiteX1" fmla="*/ 371610 w 371610"/>
                      <a:gd name="connsiteY1" fmla="*/ 256795 h 1061781"/>
                      <a:gd name="connsiteX2" fmla="*/ 22252 w 371610"/>
                      <a:gd name="connsiteY2" fmla="*/ 1061781 h 1061781"/>
                      <a:gd name="connsiteX3" fmla="*/ 0 w 371610"/>
                      <a:gd name="connsiteY3" fmla="*/ 870303 h 1061781"/>
                      <a:gd name="connsiteX4" fmla="*/ 51180 w 371610"/>
                      <a:gd name="connsiteY4" fmla="*/ 256795 h 1061781"/>
                      <a:gd name="connsiteX0" fmla="*/ 51180 w 375185"/>
                      <a:gd name="connsiteY0" fmla="*/ 256795 h 1061781"/>
                      <a:gd name="connsiteX1" fmla="*/ 371610 w 375185"/>
                      <a:gd name="connsiteY1" fmla="*/ 256795 h 1061781"/>
                      <a:gd name="connsiteX2" fmla="*/ 22252 w 375185"/>
                      <a:gd name="connsiteY2" fmla="*/ 1061781 h 1061781"/>
                      <a:gd name="connsiteX3" fmla="*/ 0 w 375185"/>
                      <a:gd name="connsiteY3" fmla="*/ 870303 h 1061781"/>
                      <a:gd name="connsiteX4" fmla="*/ 51180 w 375185"/>
                      <a:gd name="connsiteY4" fmla="*/ 256795 h 10617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75185" h="1061781">
                        <a:moveTo>
                          <a:pt x="51180" y="256795"/>
                        </a:moveTo>
                        <a:cubicBezTo>
                          <a:pt x="102142" y="-110528"/>
                          <a:pt x="319507" y="-59729"/>
                          <a:pt x="371610" y="256795"/>
                        </a:cubicBezTo>
                        <a:cubicBezTo>
                          <a:pt x="386445" y="622817"/>
                          <a:pt x="370127" y="1024005"/>
                          <a:pt x="22252" y="1061781"/>
                        </a:cubicBezTo>
                        <a:lnTo>
                          <a:pt x="0" y="870303"/>
                        </a:lnTo>
                        <a:cubicBezTo>
                          <a:pt x="183951" y="794754"/>
                          <a:pt x="34120" y="461298"/>
                          <a:pt x="51180" y="256795"/>
                        </a:cubicBezTo>
                        <a:close/>
                      </a:path>
                    </a:pathLst>
                  </a:custGeom>
                </p:spPr>
                <p:style>
                  <a:lnRef idx="2">
                    <a:schemeClr val="accent6">
                      <a:shade val="50000"/>
                    </a:schemeClr>
                  </a:lnRef>
                  <a:fillRef idx="1">
                    <a:schemeClr val="accent6"/>
                  </a:fillRef>
                  <a:effectRef idx="0">
                    <a:schemeClr val="accent6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4266" name="Group 4265"/>
                  <p:cNvGrpSpPr/>
                  <p:nvPr/>
                </p:nvGrpSpPr>
                <p:grpSpPr>
                  <a:xfrm>
                    <a:off x="5383815" y="1653857"/>
                    <a:ext cx="643156" cy="1065411"/>
                    <a:chOff x="5383815" y="1653857"/>
                    <a:chExt cx="643156" cy="1065411"/>
                  </a:xfrm>
                </p:grpSpPr>
                <p:sp>
                  <p:nvSpPr>
                    <p:cNvPr id="4267" name="Rectangle 382"/>
                    <p:cNvSpPr/>
                    <p:nvPr/>
                  </p:nvSpPr>
                  <p:spPr>
                    <a:xfrm rot="493333">
                      <a:off x="5383815" y="1653857"/>
                      <a:ext cx="643156" cy="1065411"/>
                    </a:xfrm>
                    <a:custGeom>
                      <a:avLst/>
                      <a:gdLst>
                        <a:gd name="connsiteX0" fmla="*/ 0 w 320430"/>
                        <a:gd name="connsiteY0" fmla="*/ 0 h 1559170"/>
                        <a:gd name="connsiteX1" fmla="*/ 320430 w 320430"/>
                        <a:gd name="connsiteY1" fmla="*/ 0 h 1559170"/>
                        <a:gd name="connsiteX2" fmla="*/ 320430 w 320430"/>
                        <a:gd name="connsiteY2" fmla="*/ 1559170 h 1559170"/>
                        <a:gd name="connsiteX3" fmla="*/ 0 w 320430"/>
                        <a:gd name="connsiteY3" fmla="*/ 1559170 h 1559170"/>
                        <a:gd name="connsiteX4" fmla="*/ 0 w 320430"/>
                        <a:gd name="connsiteY4" fmla="*/ 0 h 1559170"/>
                        <a:gd name="connsiteX0" fmla="*/ 0 w 320430"/>
                        <a:gd name="connsiteY0" fmla="*/ 98994 h 1658164"/>
                        <a:gd name="connsiteX1" fmla="*/ 320430 w 320430"/>
                        <a:gd name="connsiteY1" fmla="*/ 98994 h 1658164"/>
                        <a:gd name="connsiteX2" fmla="*/ 320430 w 320430"/>
                        <a:gd name="connsiteY2" fmla="*/ 1658164 h 1658164"/>
                        <a:gd name="connsiteX3" fmla="*/ 0 w 320430"/>
                        <a:gd name="connsiteY3" fmla="*/ 1658164 h 1658164"/>
                        <a:gd name="connsiteX4" fmla="*/ 0 w 320430"/>
                        <a:gd name="connsiteY4" fmla="*/ 98994 h 1658164"/>
                        <a:gd name="connsiteX0" fmla="*/ 0 w 320430"/>
                        <a:gd name="connsiteY0" fmla="*/ 162687 h 1721857"/>
                        <a:gd name="connsiteX1" fmla="*/ 320430 w 320430"/>
                        <a:gd name="connsiteY1" fmla="*/ 162687 h 1721857"/>
                        <a:gd name="connsiteX2" fmla="*/ 320430 w 320430"/>
                        <a:gd name="connsiteY2" fmla="*/ 1721857 h 1721857"/>
                        <a:gd name="connsiteX3" fmla="*/ 0 w 320430"/>
                        <a:gd name="connsiteY3" fmla="*/ 1721857 h 1721857"/>
                        <a:gd name="connsiteX4" fmla="*/ 0 w 320430"/>
                        <a:gd name="connsiteY4" fmla="*/ 162687 h 1721857"/>
                        <a:gd name="connsiteX0" fmla="*/ 0 w 320430"/>
                        <a:gd name="connsiteY0" fmla="*/ 220703 h 1779873"/>
                        <a:gd name="connsiteX1" fmla="*/ 320430 w 320430"/>
                        <a:gd name="connsiteY1" fmla="*/ 220703 h 1779873"/>
                        <a:gd name="connsiteX2" fmla="*/ 320430 w 320430"/>
                        <a:gd name="connsiteY2" fmla="*/ 1779873 h 1779873"/>
                        <a:gd name="connsiteX3" fmla="*/ 0 w 320430"/>
                        <a:gd name="connsiteY3" fmla="*/ 1779873 h 1779873"/>
                        <a:gd name="connsiteX4" fmla="*/ 0 w 320430"/>
                        <a:gd name="connsiteY4" fmla="*/ 220703 h 1779873"/>
                        <a:gd name="connsiteX0" fmla="*/ 0 w 320430"/>
                        <a:gd name="connsiteY0" fmla="*/ 256795 h 1815965"/>
                        <a:gd name="connsiteX1" fmla="*/ 320430 w 320430"/>
                        <a:gd name="connsiteY1" fmla="*/ 256795 h 1815965"/>
                        <a:gd name="connsiteX2" fmla="*/ 320430 w 320430"/>
                        <a:gd name="connsiteY2" fmla="*/ 1815965 h 1815965"/>
                        <a:gd name="connsiteX3" fmla="*/ 0 w 320430"/>
                        <a:gd name="connsiteY3" fmla="*/ 1815965 h 1815965"/>
                        <a:gd name="connsiteX4" fmla="*/ 0 w 320430"/>
                        <a:gd name="connsiteY4" fmla="*/ 256795 h 1815965"/>
                        <a:gd name="connsiteX0" fmla="*/ 0 w 320430"/>
                        <a:gd name="connsiteY0" fmla="*/ 256795 h 1815965"/>
                        <a:gd name="connsiteX1" fmla="*/ 320430 w 320430"/>
                        <a:gd name="connsiteY1" fmla="*/ 256795 h 1815965"/>
                        <a:gd name="connsiteX2" fmla="*/ 173566 w 320430"/>
                        <a:gd name="connsiteY2" fmla="*/ 928919 h 1815965"/>
                        <a:gd name="connsiteX3" fmla="*/ 0 w 320430"/>
                        <a:gd name="connsiteY3" fmla="*/ 1815965 h 1815965"/>
                        <a:gd name="connsiteX4" fmla="*/ 0 w 320430"/>
                        <a:gd name="connsiteY4" fmla="*/ 256795 h 1815965"/>
                        <a:gd name="connsiteX0" fmla="*/ 51180 w 371610"/>
                        <a:gd name="connsiteY0" fmla="*/ 256795 h 928919"/>
                        <a:gd name="connsiteX1" fmla="*/ 371610 w 371610"/>
                        <a:gd name="connsiteY1" fmla="*/ 256795 h 928919"/>
                        <a:gd name="connsiteX2" fmla="*/ 224746 w 371610"/>
                        <a:gd name="connsiteY2" fmla="*/ 928919 h 928919"/>
                        <a:gd name="connsiteX3" fmla="*/ 0 w 371610"/>
                        <a:gd name="connsiteY3" fmla="*/ 870303 h 928919"/>
                        <a:gd name="connsiteX4" fmla="*/ 51180 w 371610"/>
                        <a:gd name="connsiteY4" fmla="*/ 256795 h 928919"/>
                        <a:gd name="connsiteX0" fmla="*/ 51180 w 371610"/>
                        <a:gd name="connsiteY0" fmla="*/ 256795 h 1061781"/>
                        <a:gd name="connsiteX1" fmla="*/ 371610 w 371610"/>
                        <a:gd name="connsiteY1" fmla="*/ 256795 h 1061781"/>
                        <a:gd name="connsiteX2" fmla="*/ 22252 w 371610"/>
                        <a:gd name="connsiteY2" fmla="*/ 1061781 h 1061781"/>
                        <a:gd name="connsiteX3" fmla="*/ 0 w 371610"/>
                        <a:gd name="connsiteY3" fmla="*/ 870303 h 1061781"/>
                        <a:gd name="connsiteX4" fmla="*/ 51180 w 371610"/>
                        <a:gd name="connsiteY4" fmla="*/ 256795 h 1061781"/>
                        <a:gd name="connsiteX0" fmla="*/ 51180 w 371610"/>
                        <a:gd name="connsiteY0" fmla="*/ 256795 h 1061781"/>
                        <a:gd name="connsiteX1" fmla="*/ 371610 w 371610"/>
                        <a:gd name="connsiteY1" fmla="*/ 256795 h 1061781"/>
                        <a:gd name="connsiteX2" fmla="*/ 22252 w 371610"/>
                        <a:gd name="connsiteY2" fmla="*/ 1061781 h 1061781"/>
                        <a:gd name="connsiteX3" fmla="*/ 0 w 371610"/>
                        <a:gd name="connsiteY3" fmla="*/ 870303 h 1061781"/>
                        <a:gd name="connsiteX4" fmla="*/ 51180 w 371610"/>
                        <a:gd name="connsiteY4" fmla="*/ 256795 h 1061781"/>
                        <a:gd name="connsiteX0" fmla="*/ 51180 w 371610"/>
                        <a:gd name="connsiteY0" fmla="*/ 256795 h 1061781"/>
                        <a:gd name="connsiteX1" fmla="*/ 371610 w 371610"/>
                        <a:gd name="connsiteY1" fmla="*/ 256795 h 1061781"/>
                        <a:gd name="connsiteX2" fmla="*/ 22252 w 371610"/>
                        <a:gd name="connsiteY2" fmla="*/ 1061781 h 1061781"/>
                        <a:gd name="connsiteX3" fmla="*/ 0 w 371610"/>
                        <a:gd name="connsiteY3" fmla="*/ 870303 h 1061781"/>
                        <a:gd name="connsiteX4" fmla="*/ 51180 w 371610"/>
                        <a:gd name="connsiteY4" fmla="*/ 256795 h 1061781"/>
                        <a:gd name="connsiteX0" fmla="*/ 51180 w 375185"/>
                        <a:gd name="connsiteY0" fmla="*/ 256795 h 1061781"/>
                        <a:gd name="connsiteX1" fmla="*/ 371610 w 375185"/>
                        <a:gd name="connsiteY1" fmla="*/ 256795 h 1061781"/>
                        <a:gd name="connsiteX2" fmla="*/ 22252 w 375185"/>
                        <a:gd name="connsiteY2" fmla="*/ 1061781 h 1061781"/>
                        <a:gd name="connsiteX3" fmla="*/ 0 w 375185"/>
                        <a:gd name="connsiteY3" fmla="*/ 870303 h 1061781"/>
                        <a:gd name="connsiteX4" fmla="*/ 51180 w 375185"/>
                        <a:gd name="connsiteY4" fmla="*/ 256795 h 1061781"/>
                        <a:gd name="connsiteX0" fmla="*/ 179824 w 501160"/>
                        <a:gd name="connsiteY0" fmla="*/ 256795 h 1162124"/>
                        <a:gd name="connsiteX1" fmla="*/ 500254 w 501160"/>
                        <a:gd name="connsiteY1" fmla="*/ 256795 h 1162124"/>
                        <a:gd name="connsiteX2" fmla="*/ 0 w 501160"/>
                        <a:gd name="connsiteY2" fmla="*/ 1162124 h 1162124"/>
                        <a:gd name="connsiteX3" fmla="*/ 128644 w 501160"/>
                        <a:gd name="connsiteY3" fmla="*/ 870303 h 1162124"/>
                        <a:gd name="connsiteX4" fmla="*/ 179824 w 501160"/>
                        <a:gd name="connsiteY4" fmla="*/ 256795 h 1162124"/>
                        <a:gd name="connsiteX0" fmla="*/ 179824 w 503263"/>
                        <a:gd name="connsiteY0" fmla="*/ 256795 h 1162124"/>
                        <a:gd name="connsiteX1" fmla="*/ 500254 w 503263"/>
                        <a:gd name="connsiteY1" fmla="*/ 256795 h 1162124"/>
                        <a:gd name="connsiteX2" fmla="*/ 0 w 503263"/>
                        <a:gd name="connsiteY2" fmla="*/ 1162124 h 1162124"/>
                        <a:gd name="connsiteX3" fmla="*/ 128644 w 503263"/>
                        <a:gd name="connsiteY3" fmla="*/ 870303 h 1162124"/>
                        <a:gd name="connsiteX4" fmla="*/ 179824 w 503263"/>
                        <a:gd name="connsiteY4" fmla="*/ 256795 h 1162124"/>
                        <a:gd name="connsiteX0" fmla="*/ 214032 w 537471"/>
                        <a:gd name="connsiteY0" fmla="*/ 256795 h 1162124"/>
                        <a:gd name="connsiteX1" fmla="*/ 534462 w 537471"/>
                        <a:gd name="connsiteY1" fmla="*/ 256795 h 1162124"/>
                        <a:gd name="connsiteX2" fmla="*/ 34208 w 537471"/>
                        <a:gd name="connsiteY2" fmla="*/ 1162124 h 1162124"/>
                        <a:gd name="connsiteX3" fmla="*/ 0 w 537471"/>
                        <a:gd name="connsiteY3" fmla="*/ 1012914 h 1162124"/>
                        <a:gd name="connsiteX4" fmla="*/ 214032 w 537471"/>
                        <a:gd name="connsiteY4" fmla="*/ 256795 h 1162124"/>
                        <a:gd name="connsiteX0" fmla="*/ 214032 w 537471"/>
                        <a:gd name="connsiteY0" fmla="*/ 256795 h 1162124"/>
                        <a:gd name="connsiteX1" fmla="*/ 534462 w 537471"/>
                        <a:gd name="connsiteY1" fmla="*/ 256795 h 1162124"/>
                        <a:gd name="connsiteX2" fmla="*/ 34208 w 537471"/>
                        <a:gd name="connsiteY2" fmla="*/ 1162124 h 1162124"/>
                        <a:gd name="connsiteX3" fmla="*/ 0 w 537471"/>
                        <a:gd name="connsiteY3" fmla="*/ 1012914 h 1162124"/>
                        <a:gd name="connsiteX4" fmla="*/ 214032 w 537471"/>
                        <a:gd name="connsiteY4" fmla="*/ 256795 h 1162124"/>
                        <a:gd name="connsiteX0" fmla="*/ 214032 w 542499"/>
                        <a:gd name="connsiteY0" fmla="*/ 292319 h 1197648"/>
                        <a:gd name="connsiteX1" fmla="*/ 299958 w 542499"/>
                        <a:gd name="connsiteY1" fmla="*/ 0 h 1197648"/>
                        <a:gd name="connsiteX2" fmla="*/ 534462 w 542499"/>
                        <a:gd name="connsiteY2" fmla="*/ 292319 h 1197648"/>
                        <a:gd name="connsiteX3" fmla="*/ 34208 w 542499"/>
                        <a:gd name="connsiteY3" fmla="*/ 1197648 h 1197648"/>
                        <a:gd name="connsiteX4" fmla="*/ 0 w 542499"/>
                        <a:gd name="connsiteY4" fmla="*/ 1048438 h 1197648"/>
                        <a:gd name="connsiteX5" fmla="*/ 214032 w 542499"/>
                        <a:gd name="connsiteY5" fmla="*/ 292319 h 1197648"/>
                        <a:gd name="connsiteX0" fmla="*/ 214032 w 537471"/>
                        <a:gd name="connsiteY0" fmla="*/ 292319 h 1197648"/>
                        <a:gd name="connsiteX1" fmla="*/ 299958 w 537471"/>
                        <a:gd name="connsiteY1" fmla="*/ 0 h 1197648"/>
                        <a:gd name="connsiteX2" fmla="*/ 534462 w 537471"/>
                        <a:gd name="connsiteY2" fmla="*/ 292319 h 1197648"/>
                        <a:gd name="connsiteX3" fmla="*/ 34208 w 537471"/>
                        <a:gd name="connsiteY3" fmla="*/ 1197648 h 1197648"/>
                        <a:gd name="connsiteX4" fmla="*/ 0 w 537471"/>
                        <a:gd name="connsiteY4" fmla="*/ 1048438 h 1197648"/>
                        <a:gd name="connsiteX5" fmla="*/ 214032 w 537471"/>
                        <a:gd name="connsiteY5" fmla="*/ 292319 h 1197648"/>
                        <a:gd name="connsiteX0" fmla="*/ 214032 w 537471"/>
                        <a:gd name="connsiteY0" fmla="*/ 292319 h 1197648"/>
                        <a:gd name="connsiteX1" fmla="*/ 299958 w 537471"/>
                        <a:gd name="connsiteY1" fmla="*/ 0 h 1197648"/>
                        <a:gd name="connsiteX2" fmla="*/ 534462 w 537471"/>
                        <a:gd name="connsiteY2" fmla="*/ 292319 h 1197648"/>
                        <a:gd name="connsiteX3" fmla="*/ 34208 w 537471"/>
                        <a:gd name="connsiteY3" fmla="*/ 1197648 h 1197648"/>
                        <a:gd name="connsiteX4" fmla="*/ 0 w 537471"/>
                        <a:gd name="connsiteY4" fmla="*/ 1048438 h 1197648"/>
                        <a:gd name="connsiteX5" fmla="*/ 214032 w 537471"/>
                        <a:gd name="connsiteY5" fmla="*/ 292319 h 119764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537471" h="1197648">
                          <a:moveTo>
                            <a:pt x="214032" y="292319"/>
                          </a:moveTo>
                          <a:cubicBezTo>
                            <a:pt x="273883" y="122321"/>
                            <a:pt x="246553" y="0"/>
                            <a:pt x="299958" y="0"/>
                          </a:cubicBezTo>
                          <a:cubicBezTo>
                            <a:pt x="353363" y="0"/>
                            <a:pt x="486981" y="72825"/>
                            <a:pt x="534462" y="292319"/>
                          </a:cubicBezTo>
                          <a:cubicBezTo>
                            <a:pt x="549297" y="658341"/>
                            <a:pt x="527560" y="1162664"/>
                            <a:pt x="34208" y="1197648"/>
                          </a:cubicBezTo>
                          <a:lnTo>
                            <a:pt x="0" y="1048438"/>
                          </a:lnTo>
                          <a:cubicBezTo>
                            <a:pt x="426314" y="894712"/>
                            <a:pt x="196972" y="496822"/>
                            <a:pt x="214032" y="292319"/>
                          </a:cubicBez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</p:spPr>
                  <p:style>
                    <a:lnRef idx="2">
                      <a:schemeClr val="accent6">
                        <a:shade val="50000"/>
                      </a:schemeClr>
                    </a:lnRef>
                    <a:fillRef idx="1">
                      <a:schemeClr val="accent6"/>
                    </a:fillRef>
                    <a:effectRef idx="0">
                      <a:schemeClr val="accent6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4268" name="Group 4267"/>
                    <p:cNvGrpSpPr/>
                    <p:nvPr/>
                  </p:nvGrpSpPr>
                  <p:grpSpPr>
                    <a:xfrm>
                      <a:off x="5396030" y="2547814"/>
                      <a:ext cx="154235" cy="121453"/>
                      <a:chOff x="4884728" y="2464496"/>
                      <a:chExt cx="498954" cy="392902"/>
                    </a:xfrm>
                  </p:grpSpPr>
                  <p:grpSp>
                    <p:nvGrpSpPr>
                      <p:cNvPr id="4456" name="Group 4455"/>
                      <p:cNvGrpSpPr/>
                      <p:nvPr/>
                    </p:nvGrpSpPr>
                    <p:grpSpPr>
                      <a:xfrm rot="20112305">
                        <a:off x="4997045" y="2464496"/>
                        <a:ext cx="134450" cy="263047"/>
                        <a:chOff x="5056543" y="2436312"/>
                        <a:chExt cx="134450" cy="263047"/>
                      </a:xfrm>
                    </p:grpSpPr>
                    <p:sp>
                      <p:nvSpPr>
                        <p:cNvPr id="4469" name="Isosceles Triangle 7"/>
                        <p:cNvSpPr/>
                        <p:nvPr/>
                      </p:nvSpPr>
                      <p:spPr>
                        <a:xfrm>
                          <a:off x="5107487" y="2436312"/>
                          <a:ext cx="21921" cy="259916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0 w 21921"/>
                            <a:gd name="connsiteY0" fmla="*/ 253652 h 259916"/>
                            <a:gd name="connsiteX1" fmla="*/ 21921 w 21921"/>
                            <a:gd name="connsiteY1" fmla="*/ 0 h 259916"/>
                            <a:gd name="connsiteX2" fmla="*/ 21920 w 21921"/>
                            <a:gd name="connsiteY2" fmla="*/ 259916 h 259916"/>
                            <a:gd name="connsiteX3" fmla="*/ 0 w 21921"/>
                            <a:gd name="connsiteY3" fmla="*/ 253652 h 2599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1921" h="259916">
                              <a:moveTo>
                                <a:pt x="0" y="253652"/>
                              </a:moveTo>
                              <a:lnTo>
                                <a:pt x="21921" y="0"/>
                              </a:lnTo>
                              <a:cubicBezTo>
                                <a:pt x="21921" y="86639"/>
                                <a:pt x="21920" y="173277"/>
                                <a:pt x="21920" y="259916"/>
                              </a:cubicBezTo>
                              <a:lnTo>
                                <a:pt x="0" y="253652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470" name="Isosceles Triangle 7"/>
                        <p:cNvSpPr/>
                        <p:nvPr/>
                      </p:nvSpPr>
                      <p:spPr>
                        <a:xfrm>
                          <a:off x="5056543" y="2473890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471" name="Isosceles Triangle 7"/>
                        <p:cNvSpPr/>
                        <p:nvPr/>
                      </p:nvSpPr>
                      <p:spPr>
                        <a:xfrm flipH="1">
                          <a:off x="5127524" y="2469715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grpSp>
                    <p:nvGrpSpPr>
                      <p:cNvPr id="4457" name="Group 4456"/>
                      <p:cNvGrpSpPr/>
                      <p:nvPr/>
                    </p:nvGrpSpPr>
                    <p:grpSpPr>
                      <a:xfrm rot="3807251">
                        <a:off x="5184934" y="2530256"/>
                        <a:ext cx="134450" cy="263047"/>
                        <a:chOff x="5056543" y="2436312"/>
                        <a:chExt cx="134450" cy="263047"/>
                      </a:xfrm>
                    </p:grpSpPr>
                    <p:sp>
                      <p:nvSpPr>
                        <p:cNvPr id="4466" name="Isosceles Triangle 7"/>
                        <p:cNvSpPr/>
                        <p:nvPr/>
                      </p:nvSpPr>
                      <p:spPr>
                        <a:xfrm>
                          <a:off x="5107487" y="2436312"/>
                          <a:ext cx="21921" cy="259916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0 w 21921"/>
                            <a:gd name="connsiteY0" fmla="*/ 253652 h 259916"/>
                            <a:gd name="connsiteX1" fmla="*/ 21921 w 21921"/>
                            <a:gd name="connsiteY1" fmla="*/ 0 h 259916"/>
                            <a:gd name="connsiteX2" fmla="*/ 21920 w 21921"/>
                            <a:gd name="connsiteY2" fmla="*/ 259916 h 259916"/>
                            <a:gd name="connsiteX3" fmla="*/ 0 w 21921"/>
                            <a:gd name="connsiteY3" fmla="*/ 253652 h 2599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1921" h="259916">
                              <a:moveTo>
                                <a:pt x="0" y="253652"/>
                              </a:moveTo>
                              <a:lnTo>
                                <a:pt x="21921" y="0"/>
                              </a:lnTo>
                              <a:cubicBezTo>
                                <a:pt x="21921" y="86639"/>
                                <a:pt x="21920" y="173277"/>
                                <a:pt x="21920" y="259916"/>
                              </a:cubicBezTo>
                              <a:lnTo>
                                <a:pt x="0" y="253652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467" name="Isosceles Triangle 7"/>
                        <p:cNvSpPr/>
                        <p:nvPr/>
                      </p:nvSpPr>
                      <p:spPr>
                        <a:xfrm>
                          <a:off x="5056543" y="2473890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468" name="Isosceles Triangle 7"/>
                        <p:cNvSpPr/>
                        <p:nvPr/>
                      </p:nvSpPr>
                      <p:spPr>
                        <a:xfrm flipH="1">
                          <a:off x="5127524" y="2469715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grpSp>
                    <p:nvGrpSpPr>
                      <p:cNvPr id="4458" name="Group 4457"/>
                      <p:cNvGrpSpPr/>
                      <p:nvPr/>
                    </p:nvGrpSpPr>
                    <p:grpSpPr>
                      <a:xfrm rot="6566700">
                        <a:off x="5166145" y="2658649"/>
                        <a:ext cx="134450" cy="263047"/>
                        <a:chOff x="5056543" y="2436312"/>
                        <a:chExt cx="134450" cy="263047"/>
                      </a:xfrm>
                    </p:grpSpPr>
                    <p:sp>
                      <p:nvSpPr>
                        <p:cNvPr id="4463" name="Isosceles Triangle 7"/>
                        <p:cNvSpPr/>
                        <p:nvPr/>
                      </p:nvSpPr>
                      <p:spPr>
                        <a:xfrm>
                          <a:off x="5107487" y="2436312"/>
                          <a:ext cx="21921" cy="259916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0 w 21921"/>
                            <a:gd name="connsiteY0" fmla="*/ 253652 h 259916"/>
                            <a:gd name="connsiteX1" fmla="*/ 21921 w 21921"/>
                            <a:gd name="connsiteY1" fmla="*/ 0 h 259916"/>
                            <a:gd name="connsiteX2" fmla="*/ 21920 w 21921"/>
                            <a:gd name="connsiteY2" fmla="*/ 259916 h 259916"/>
                            <a:gd name="connsiteX3" fmla="*/ 0 w 21921"/>
                            <a:gd name="connsiteY3" fmla="*/ 253652 h 2599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1921" h="259916">
                              <a:moveTo>
                                <a:pt x="0" y="253652"/>
                              </a:moveTo>
                              <a:lnTo>
                                <a:pt x="21921" y="0"/>
                              </a:lnTo>
                              <a:cubicBezTo>
                                <a:pt x="21921" y="86639"/>
                                <a:pt x="21920" y="173277"/>
                                <a:pt x="21920" y="259916"/>
                              </a:cubicBezTo>
                              <a:lnTo>
                                <a:pt x="0" y="253652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464" name="Isosceles Triangle 7"/>
                        <p:cNvSpPr/>
                        <p:nvPr/>
                      </p:nvSpPr>
                      <p:spPr>
                        <a:xfrm>
                          <a:off x="5056543" y="2473890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465" name="Isosceles Triangle 7"/>
                        <p:cNvSpPr/>
                        <p:nvPr/>
                      </p:nvSpPr>
                      <p:spPr>
                        <a:xfrm flipH="1">
                          <a:off x="5127524" y="2469715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grpSp>
                    <p:nvGrpSpPr>
                      <p:cNvPr id="4459" name="Group 4458"/>
                      <p:cNvGrpSpPr/>
                      <p:nvPr/>
                    </p:nvGrpSpPr>
                    <p:grpSpPr>
                      <a:xfrm rot="15079742">
                        <a:off x="4949027" y="2645080"/>
                        <a:ext cx="134450" cy="263047"/>
                        <a:chOff x="5056543" y="2436312"/>
                        <a:chExt cx="134450" cy="263047"/>
                      </a:xfrm>
                    </p:grpSpPr>
                    <p:sp>
                      <p:nvSpPr>
                        <p:cNvPr id="4460" name="Isosceles Triangle 7"/>
                        <p:cNvSpPr/>
                        <p:nvPr/>
                      </p:nvSpPr>
                      <p:spPr>
                        <a:xfrm>
                          <a:off x="5107487" y="2436312"/>
                          <a:ext cx="21921" cy="259916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0 w 21921"/>
                            <a:gd name="connsiteY0" fmla="*/ 253652 h 259916"/>
                            <a:gd name="connsiteX1" fmla="*/ 21921 w 21921"/>
                            <a:gd name="connsiteY1" fmla="*/ 0 h 259916"/>
                            <a:gd name="connsiteX2" fmla="*/ 21920 w 21921"/>
                            <a:gd name="connsiteY2" fmla="*/ 259916 h 259916"/>
                            <a:gd name="connsiteX3" fmla="*/ 0 w 21921"/>
                            <a:gd name="connsiteY3" fmla="*/ 253652 h 2599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1921" h="259916">
                              <a:moveTo>
                                <a:pt x="0" y="253652"/>
                              </a:moveTo>
                              <a:lnTo>
                                <a:pt x="21921" y="0"/>
                              </a:lnTo>
                              <a:cubicBezTo>
                                <a:pt x="21921" y="86639"/>
                                <a:pt x="21920" y="173277"/>
                                <a:pt x="21920" y="259916"/>
                              </a:cubicBezTo>
                              <a:lnTo>
                                <a:pt x="0" y="253652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461" name="Isosceles Triangle 7"/>
                        <p:cNvSpPr/>
                        <p:nvPr/>
                      </p:nvSpPr>
                      <p:spPr>
                        <a:xfrm>
                          <a:off x="5056543" y="2473890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462" name="Isosceles Triangle 7"/>
                        <p:cNvSpPr/>
                        <p:nvPr/>
                      </p:nvSpPr>
                      <p:spPr>
                        <a:xfrm flipH="1">
                          <a:off x="5127524" y="2469715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</p:grpSp>
                <p:grpSp>
                  <p:nvGrpSpPr>
                    <p:cNvPr id="4269" name="Group 4268"/>
                    <p:cNvGrpSpPr/>
                    <p:nvPr/>
                  </p:nvGrpSpPr>
                  <p:grpSpPr>
                    <a:xfrm>
                      <a:off x="5524984" y="2481384"/>
                      <a:ext cx="154235" cy="121453"/>
                      <a:chOff x="4884728" y="2464496"/>
                      <a:chExt cx="498954" cy="392902"/>
                    </a:xfrm>
                  </p:grpSpPr>
                  <p:grpSp>
                    <p:nvGrpSpPr>
                      <p:cNvPr id="4440" name="Group 4439"/>
                      <p:cNvGrpSpPr/>
                      <p:nvPr/>
                    </p:nvGrpSpPr>
                    <p:grpSpPr>
                      <a:xfrm rot="20112305">
                        <a:off x="4997045" y="2464496"/>
                        <a:ext cx="134450" cy="263047"/>
                        <a:chOff x="5056543" y="2436312"/>
                        <a:chExt cx="134450" cy="263047"/>
                      </a:xfrm>
                    </p:grpSpPr>
                    <p:sp>
                      <p:nvSpPr>
                        <p:cNvPr id="4453" name="Isosceles Triangle 7"/>
                        <p:cNvSpPr/>
                        <p:nvPr/>
                      </p:nvSpPr>
                      <p:spPr>
                        <a:xfrm>
                          <a:off x="5107487" y="2436312"/>
                          <a:ext cx="21921" cy="259916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0 w 21921"/>
                            <a:gd name="connsiteY0" fmla="*/ 253652 h 259916"/>
                            <a:gd name="connsiteX1" fmla="*/ 21921 w 21921"/>
                            <a:gd name="connsiteY1" fmla="*/ 0 h 259916"/>
                            <a:gd name="connsiteX2" fmla="*/ 21920 w 21921"/>
                            <a:gd name="connsiteY2" fmla="*/ 259916 h 259916"/>
                            <a:gd name="connsiteX3" fmla="*/ 0 w 21921"/>
                            <a:gd name="connsiteY3" fmla="*/ 253652 h 2599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1921" h="259916">
                              <a:moveTo>
                                <a:pt x="0" y="253652"/>
                              </a:moveTo>
                              <a:lnTo>
                                <a:pt x="21921" y="0"/>
                              </a:lnTo>
                              <a:cubicBezTo>
                                <a:pt x="21921" y="86639"/>
                                <a:pt x="21920" y="173277"/>
                                <a:pt x="21920" y="259916"/>
                              </a:cubicBezTo>
                              <a:lnTo>
                                <a:pt x="0" y="253652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454" name="Isosceles Triangle 7"/>
                        <p:cNvSpPr/>
                        <p:nvPr/>
                      </p:nvSpPr>
                      <p:spPr>
                        <a:xfrm>
                          <a:off x="5056543" y="2473890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455" name="Isosceles Triangle 7"/>
                        <p:cNvSpPr/>
                        <p:nvPr/>
                      </p:nvSpPr>
                      <p:spPr>
                        <a:xfrm flipH="1">
                          <a:off x="5127524" y="2469715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grpSp>
                    <p:nvGrpSpPr>
                      <p:cNvPr id="4441" name="Group 4440"/>
                      <p:cNvGrpSpPr/>
                      <p:nvPr/>
                    </p:nvGrpSpPr>
                    <p:grpSpPr>
                      <a:xfrm rot="3807251">
                        <a:off x="5184934" y="2530256"/>
                        <a:ext cx="134450" cy="263047"/>
                        <a:chOff x="5056543" y="2436312"/>
                        <a:chExt cx="134450" cy="263047"/>
                      </a:xfrm>
                    </p:grpSpPr>
                    <p:sp>
                      <p:nvSpPr>
                        <p:cNvPr id="4450" name="Isosceles Triangle 7"/>
                        <p:cNvSpPr/>
                        <p:nvPr/>
                      </p:nvSpPr>
                      <p:spPr>
                        <a:xfrm>
                          <a:off x="5107487" y="2436312"/>
                          <a:ext cx="21921" cy="259916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0 w 21921"/>
                            <a:gd name="connsiteY0" fmla="*/ 253652 h 259916"/>
                            <a:gd name="connsiteX1" fmla="*/ 21921 w 21921"/>
                            <a:gd name="connsiteY1" fmla="*/ 0 h 259916"/>
                            <a:gd name="connsiteX2" fmla="*/ 21920 w 21921"/>
                            <a:gd name="connsiteY2" fmla="*/ 259916 h 259916"/>
                            <a:gd name="connsiteX3" fmla="*/ 0 w 21921"/>
                            <a:gd name="connsiteY3" fmla="*/ 253652 h 2599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1921" h="259916">
                              <a:moveTo>
                                <a:pt x="0" y="253652"/>
                              </a:moveTo>
                              <a:lnTo>
                                <a:pt x="21921" y="0"/>
                              </a:lnTo>
                              <a:cubicBezTo>
                                <a:pt x="21921" y="86639"/>
                                <a:pt x="21920" y="173277"/>
                                <a:pt x="21920" y="259916"/>
                              </a:cubicBezTo>
                              <a:lnTo>
                                <a:pt x="0" y="253652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451" name="Isosceles Triangle 7"/>
                        <p:cNvSpPr/>
                        <p:nvPr/>
                      </p:nvSpPr>
                      <p:spPr>
                        <a:xfrm>
                          <a:off x="5056543" y="2473890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452" name="Isosceles Triangle 7"/>
                        <p:cNvSpPr/>
                        <p:nvPr/>
                      </p:nvSpPr>
                      <p:spPr>
                        <a:xfrm flipH="1">
                          <a:off x="5127524" y="2469715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grpSp>
                    <p:nvGrpSpPr>
                      <p:cNvPr id="4442" name="Group 4441"/>
                      <p:cNvGrpSpPr/>
                      <p:nvPr/>
                    </p:nvGrpSpPr>
                    <p:grpSpPr>
                      <a:xfrm rot="6566700">
                        <a:off x="5166145" y="2658649"/>
                        <a:ext cx="134450" cy="263047"/>
                        <a:chOff x="5056543" y="2436312"/>
                        <a:chExt cx="134450" cy="263047"/>
                      </a:xfrm>
                    </p:grpSpPr>
                    <p:sp>
                      <p:nvSpPr>
                        <p:cNvPr id="4447" name="Isosceles Triangle 7"/>
                        <p:cNvSpPr/>
                        <p:nvPr/>
                      </p:nvSpPr>
                      <p:spPr>
                        <a:xfrm>
                          <a:off x="5107487" y="2436312"/>
                          <a:ext cx="21921" cy="259916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0 w 21921"/>
                            <a:gd name="connsiteY0" fmla="*/ 253652 h 259916"/>
                            <a:gd name="connsiteX1" fmla="*/ 21921 w 21921"/>
                            <a:gd name="connsiteY1" fmla="*/ 0 h 259916"/>
                            <a:gd name="connsiteX2" fmla="*/ 21920 w 21921"/>
                            <a:gd name="connsiteY2" fmla="*/ 259916 h 259916"/>
                            <a:gd name="connsiteX3" fmla="*/ 0 w 21921"/>
                            <a:gd name="connsiteY3" fmla="*/ 253652 h 2599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1921" h="259916">
                              <a:moveTo>
                                <a:pt x="0" y="253652"/>
                              </a:moveTo>
                              <a:lnTo>
                                <a:pt x="21921" y="0"/>
                              </a:lnTo>
                              <a:cubicBezTo>
                                <a:pt x="21921" y="86639"/>
                                <a:pt x="21920" y="173277"/>
                                <a:pt x="21920" y="259916"/>
                              </a:cubicBezTo>
                              <a:lnTo>
                                <a:pt x="0" y="253652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448" name="Isosceles Triangle 7"/>
                        <p:cNvSpPr/>
                        <p:nvPr/>
                      </p:nvSpPr>
                      <p:spPr>
                        <a:xfrm>
                          <a:off x="5056543" y="2473890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449" name="Isosceles Triangle 7"/>
                        <p:cNvSpPr/>
                        <p:nvPr/>
                      </p:nvSpPr>
                      <p:spPr>
                        <a:xfrm flipH="1">
                          <a:off x="5127524" y="2469715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grpSp>
                    <p:nvGrpSpPr>
                      <p:cNvPr id="4443" name="Group 4442"/>
                      <p:cNvGrpSpPr/>
                      <p:nvPr/>
                    </p:nvGrpSpPr>
                    <p:grpSpPr>
                      <a:xfrm rot="15079742">
                        <a:off x="4949027" y="2645080"/>
                        <a:ext cx="134450" cy="263047"/>
                        <a:chOff x="5056543" y="2436312"/>
                        <a:chExt cx="134450" cy="263047"/>
                      </a:xfrm>
                    </p:grpSpPr>
                    <p:sp>
                      <p:nvSpPr>
                        <p:cNvPr id="4444" name="Isosceles Triangle 7"/>
                        <p:cNvSpPr/>
                        <p:nvPr/>
                      </p:nvSpPr>
                      <p:spPr>
                        <a:xfrm>
                          <a:off x="5107487" y="2436312"/>
                          <a:ext cx="21921" cy="259916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0 w 21921"/>
                            <a:gd name="connsiteY0" fmla="*/ 253652 h 259916"/>
                            <a:gd name="connsiteX1" fmla="*/ 21921 w 21921"/>
                            <a:gd name="connsiteY1" fmla="*/ 0 h 259916"/>
                            <a:gd name="connsiteX2" fmla="*/ 21920 w 21921"/>
                            <a:gd name="connsiteY2" fmla="*/ 259916 h 259916"/>
                            <a:gd name="connsiteX3" fmla="*/ 0 w 21921"/>
                            <a:gd name="connsiteY3" fmla="*/ 253652 h 2599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1921" h="259916">
                              <a:moveTo>
                                <a:pt x="0" y="253652"/>
                              </a:moveTo>
                              <a:lnTo>
                                <a:pt x="21921" y="0"/>
                              </a:lnTo>
                              <a:cubicBezTo>
                                <a:pt x="21921" y="86639"/>
                                <a:pt x="21920" y="173277"/>
                                <a:pt x="21920" y="259916"/>
                              </a:cubicBezTo>
                              <a:lnTo>
                                <a:pt x="0" y="253652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445" name="Isosceles Triangle 7"/>
                        <p:cNvSpPr/>
                        <p:nvPr/>
                      </p:nvSpPr>
                      <p:spPr>
                        <a:xfrm>
                          <a:off x="5056543" y="2473890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446" name="Isosceles Triangle 7"/>
                        <p:cNvSpPr/>
                        <p:nvPr/>
                      </p:nvSpPr>
                      <p:spPr>
                        <a:xfrm flipH="1">
                          <a:off x="5127524" y="2469715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</p:grpSp>
                <p:grpSp>
                  <p:nvGrpSpPr>
                    <p:cNvPr id="4270" name="Group 4269"/>
                    <p:cNvGrpSpPr/>
                    <p:nvPr/>
                  </p:nvGrpSpPr>
                  <p:grpSpPr>
                    <a:xfrm>
                      <a:off x="5681292" y="2403230"/>
                      <a:ext cx="154235" cy="121453"/>
                      <a:chOff x="4884728" y="2464496"/>
                      <a:chExt cx="498954" cy="392902"/>
                    </a:xfrm>
                  </p:grpSpPr>
                  <p:grpSp>
                    <p:nvGrpSpPr>
                      <p:cNvPr id="4424" name="Group 4423"/>
                      <p:cNvGrpSpPr/>
                      <p:nvPr/>
                    </p:nvGrpSpPr>
                    <p:grpSpPr>
                      <a:xfrm rot="20112305">
                        <a:off x="4997045" y="2464496"/>
                        <a:ext cx="134450" cy="263047"/>
                        <a:chOff x="5056543" y="2436312"/>
                        <a:chExt cx="134450" cy="263047"/>
                      </a:xfrm>
                    </p:grpSpPr>
                    <p:sp>
                      <p:nvSpPr>
                        <p:cNvPr id="4437" name="Isosceles Triangle 7"/>
                        <p:cNvSpPr/>
                        <p:nvPr/>
                      </p:nvSpPr>
                      <p:spPr>
                        <a:xfrm>
                          <a:off x="5107487" y="2436312"/>
                          <a:ext cx="21921" cy="259916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0 w 21921"/>
                            <a:gd name="connsiteY0" fmla="*/ 253652 h 259916"/>
                            <a:gd name="connsiteX1" fmla="*/ 21921 w 21921"/>
                            <a:gd name="connsiteY1" fmla="*/ 0 h 259916"/>
                            <a:gd name="connsiteX2" fmla="*/ 21920 w 21921"/>
                            <a:gd name="connsiteY2" fmla="*/ 259916 h 259916"/>
                            <a:gd name="connsiteX3" fmla="*/ 0 w 21921"/>
                            <a:gd name="connsiteY3" fmla="*/ 253652 h 2599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1921" h="259916">
                              <a:moveTo>
                                <a:pt x="0" y="253652"/>
                              </a:moveTo>
                              <a:lnTo>
                                <a:pt x="21921" y="0"/>
                              </a:lnTo>
                              <a:cubicBezTo>
                                <a:pt x="21921" y="86639"/>
                                <a:pt x="21920" y="173277"/>
                                <a:pt x="21920" y="259916"/>
                              </a:cubicBezTo>
                              <a:lnTo>
                                <a:pt x="0" y="253652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438" name="Isosceles Triangle 7"/>
                        <p:cNvSpPr/>
                        <p:nvPr/>
                      </p:nvSpPr>
                      <p:spPr>
                        <a:xfrm>
                          <a:off x="5056543" y="2473890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439" name="Isosceles Triangle 7"/>
                        <p:cNvSpPr/>
                        <p:nvPr/>
                      </p:nvSpPr>
                      <p:spPr>
                        <a:xfrm flipH="1">
                          <a:off x="5127524" y="2469715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grpSp>
                    <p:nvGrpSpPr>
                      <p:cNvPr id="4425" name="Group 4424"/>
                      <p:cNvGrpSpPr/>
                      <p:nvPr/>
                    </p:nvGrpSpPr>
                    <p:grpSpPr>
                      <a:xfrm rot="3807251">
                        <a:off x="5184934" y="2530256"/>
                        <a:ext cx="134450" cy="263047"/>
                        <a:chOff x="5056543" y="2436312"/>
                        <a:chExt cx="134450" cy="263047"/>
                      </a:xfrm>
                    </p:grpSpPr>
                    <p:sp>
                      <p:nvSpPr>
                        <p:cNvPr id="4434" name="Isosceles Triangle 7"/>
                        <p:cNvSpPr/>
                        <p:nvPr/>
                      </p:nvSpPr>
                      <p:spPr>
                        <a:xfrm>
                          <a:off x="5107487" y="2436312"/>
                          <a:ext cx="21921" cy="259916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0 w 21921"/>
                            <a:gd name="connsiteY0" fmla="*/ 253652 h 259916"/>
                            <a:gd name="connsiteX1" fmla="*/ 21921 w 21921"/>
                            <a:gd name="connsiteY1" fmla="*/ 0 h 259916"/>
                            <a:gd name="connsiteX2" fmla="*/ 21920 w 21921"/>
                            <a:gd name="connsiteY2" fmla="*/ 259916 h 259916"/>
                            <a:gd name="connsiteX3" fmla="*/ 0 w 21921"/>
                            <a:gd name="connsiteY3" fmla="*/ 253652 h 2599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1921" h="259916">
                              <a:moveTo>
                                <a:pt x="0" y="253652"/>
                              </a:moveTo>
                              <a:lnTo>
                                <a:pt x="21921" y="0"/>
                              </a:lnTo>
                              <a:cubicBezTo>
                                <a:pt x="21921" y="86639"/>
                                <a:pt x="21920" y="173277"/>
                                <a:pt x="21920" y="259916"/>
                              </a:cubicBezTo>
                              <a:lnTo>
                                <a:pt x="0" y="253652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435" name="Isosceles Triangle 7"/>
                        <p:cNvSpPr/>
                        <p:nvPr/>
                      </p:nvSpPr>
                      <p:spPr>
                        <a:xfrm>
                          <a:off x="5056543" y="2473890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436" name="Isosceles Triangle 7"/>
                        <p:cNvSpPr/>
                        <p:nvPr/>
                      </p:nvSpPr>
                      <p:spPr>
                        <a:xfrm flipH="1">
                          <a:off x="5127524" y="2469715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grpSp>
                    <p:nvGrpSpPr>
                      <p:cNvPr id="4426" name="Group 4425"/>
                      <p:cNvGrpSpPr/>
                      <p:nvPr/>
                    </p:nvGrpSpPr>
                    <p:grpSpPr>
                      <a:xfrm rot="6566700">
                        <a:off x="5166145" y="2658649"/>
                        <a:ext cx="134450" cy="263047"/>
                        <a:chOff x="5056543" y="2436312"/>
                        <a:chExt cx="134450" cy="263047"/>
                      </a:xfrm>
                    </p:grpSpPr>
                    <p:sp>
                      <p:nvSpPr>
                        <p:cNvPr id="4431" name="Isosceles Triangle 7"/>
                        <p:cNvSpPr/>
                        <p:nvPr/>
                      </p:nvSpPr>
                      <p:spPr>
                        <a:xfrm>
                          <a:off x="5107487" y="2436312"/>
                          <a:ext cx="21921" cy="259916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0 w 21921"/>
                            <a:gd name="connsiteY0" fmla="*/ 253652 h 259916"/>
                            <a:gd name="connsiteX1" fmla="*/ 21921 w 21921"/>
                            <a:gd name="connsiteY1" fmla="*/ 0 h 259916"/>
                            <a:gd name="connsiteX2" fmla="*/ 21920 w 21921"/>
                            <a:gd name="connsiteY2" fmla="*/ 259916 h 259916"/>
                            <a:gd name="connsiteX3" fmla="*/ 0 w 21921"/>
                            <a:gd name="connsiteY3" fmla="*/ 253652 h 2599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1921" h="259916">
                              <a:moveTo>
                                <a:pt x="0" y="253652"/>
                              </a:moveTo>
                              <a:lnTo>
                                <a:pt x="21921" y="0"/>
                              </a:lnTo>
                              <a:cubicBezTo>
                                <a:pt x="21921" y="86639"/>
                                <a:pt x="21920" y="173277"/>
                                <a:pt x="21920" y="259916"/>
                              </a:cubicBezTo>
                              <a:lnTo>
                                <a:pt x="0" y="253652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432" name="Isosceles Triangle 7"/>
                        <p:cNvSpPr/>
                        <p:nvPr/>
                      </p:nvSpPr>
                      <p:spPr>
                        <a:xfrm>
                          <a:off x="5056543" y="2473890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433" name="Isosceles Triangle 7"/>
                        <p:cNvSpPr/>
                        <p:nvPr/>
                      </p:nvSpPr>
                      <p:spPr>
                        <a:xfrm flipH="1">
                          <a:off x="5127524" y="2469715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grpSp>
                    <p:nvGrpSpPr>
                      <p:cNvPr id="4427" name="Group 4426"/>
                      <p:cNvGrpSpPr/>
                      <p:nvPr/>
                    </p:nvGrpSpPr>
                    <p:grpSpPr>
                      <a:xfrm rot="15079742">
                        <a:off x="4949027" y="2645080"/>
                        <a:ext cx="134450" cy="263047"/>
                        <a:chOff x="5056543" y="2436312"/>
                        <a:chExt cx="134450" cy="263047"/>
                      </a:xfrm>
                    </p:grpSpPr>
                    <p:sp>
                      <p:nvSpPr>
                        <p:cNvPr id="4428" name="Isosceles Triangle 7"/>
                        <p:cNvSpPr/>
                        <p:nvPr/>
                      </p:nvSpPr>
                      <p:spPr>
                        <a:xfrm>
                          <a:off x="5107487" y="2436312"/>
                          <a:ext cx="21921" cy="259916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0 w 21921"/>
                            <a:gd name="connsiteY0" fmla="*/ 253652 h 259916"/>
                            <a:gd name="connsiteX1" fmla="*/ 21921 w 21921"/>
                            <a:gd name="connsiteY1" fmla="*/ 0 h 259916"/>
                            <a:gd name="connsiteX2" fmla="*/ 21920 w 21921"/>
                            <a:gd name="connsiteY2" fmla="*/ 259916 h 259916"/>
                            <a:gd name="connsiteX3" fmla="*/ 0 w 21921"/>
                            <a:gd name="connsiteY3" fmla="*/ 253652 h 2599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1921" h="259916">
                              <a:moveTo>
                                <a:pt x="0" y="253652"/>
                              </a:moveTo>
                              <a:lnTo>
                                <a:pt x="21921" y="0"/>
                              </a:lnTo>
                              <a:cubicBezTo>
                                <a:pt x="21921" y="86639"/>
                                <a:pt x="21920" y="173277"/>
                                <a:pt x="21920" y="259916"/>
                              </a:cubicBezTo>
                              <a:lnTo>
                                <a:pt x="0" y="253652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429" name="Isosceles Triangle 7"/>
                        <p:cNvSpPr/>
                        <p:nvPr/>
                      </p:nvSpPr>
                      <p:spPr>
                        <a:xfrm>
                          <a:off x="5056543" y="2473890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430" name="Isosceles Triangle 7"/>
                        <p:cNvSpPr/>
                        <p:nvPr/>
                      </p:nvSpPr>
                      <p:spPr>
                        <a:xfrm flipH="1">
                          <a:off x="5127524" y="2469715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</p:grpSp>
                <p:grpSp>
                  <p:nvGrpSpPr>
                    <p:cNvPr id="4271" name="Group 4270"/>
                    <p:cNvGrpSpPr/>
                    <p:nvPr/>
                  </p:nvGrpSpPr>
                  <p:grpSpPr>
                    <a:xfrm>
                      <a:off x="5743815" y="2278183"/>
                      <a:ext cx="154235" cy="121453"/>
                      <a:chOff x="4884728" y="2464496"/>
                      <a:chExt cx="498954" cy="392902"/>
                    </a:xfrm>
                  </p:grpSpPr>
                  <p:grpSp>
                    <p:nvGrpSpPr>
                      <p:cNvPr id="4408" name="Group 4407"/>
                      <p:cNvGrpSpPr/>
                      <p:nvPr/>
                    </p:nvGrpSpPr>
                    <p:grpSpPr>
                      <a:xfrm rot="20112305">
                        <a:off x="4997045" y="2464496"/>
                        <a:ext cx="134450" cy="263047"/>
                        <a:chOff x="5056543" y="2436312"/>
                        <a:chExt cx="134450" cy="263047"/>
                      </a:xfrm>
                    </p:grpSpPr>
                    <p:sp>
                      <p:nvSpPr>
                        <p:cNvPr id="4421" name="Isosceles Triangle 7"/>
                        <p:cNvSpPr/>
                        <p:nvPr/>
                      </p:nvSpPr>
                      <p:spPr>
                        <a:xfrm>
                          <a:off x="5107487" y="2436312"/>
                          <a:ext cx="21921" cy="259916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0 w 21921"/>
                            <a:gd name="connsiteY0" fmla="*/ 253652 h 259916"/>
                            <a:gd name="connsiteX1" fmla="*/ 21921 w 21921"/>
                            <a:gd name="connsiteY1" fmla="*/ 0 h 259916"/>
                            <a:gd name="connsiteX2" fmla="*/ 21920 w 21921"/>
                            <a:gd name="connsiteY2" fmla="*/ 259916 h 259916"/>
                            <a:gd name="connsiteX3" fmla="*/ 0 w 21921"/>
                            <a:gd name="connsiteY3" fmla="*/ 253652 h 2599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1921" h="259916">
                              <a:moveTo>
                                <a:pt x="0" y="253652"/>
                              </a:moveTo>
                              <a:lnTo>
                                <a:pt x="21921" y="0"/>
                              </a:lnTo>
                              <a:cubicBezTo>
                                <a:pt x="21921" y="86639"/>
                                <a:pt x="21920" y="173277"/>
                                <a:pt x="21920" y="259916"/>
                              </a:cubicBezTo>
                              <a:lnTo>
                                <a:pt x="0" y="253652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422" name="Isosceles Triangle 7"/>
                        <p:cNvSpPr/>
                        <p:nvPr/>
                      </p:nvSpPr>
                      <p:spPr>
                        <a:xfrm>
                          <a:off x="5056543" y="2473890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423" name="Isosceles Triangle 7"/>
                        <p:cNvSpPr/>
                        <p:nvPr/>
                      </p:nvSpPr>
                      <p:spPr>
                        <a:xfrm flipH="1">
                          <a:off x="5127524" y="2469715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grpSp>
                    <p:nvGrpSpPr>
                      <p:cNvPr id="4409" name="Group 4408"/>
                      <p:cNvGrpSpPr/>
                      <p:nvPr/>
                    </p:nvGrpSpPr>
                    <p:grpSpPr>
                      <a:xfrm rot="3807251">
                        <a:off x="5184934" y="2530256"/>
                        <a:ext cx="134450" cy="263047"/>
                        <a:chOff x="5056543" y="2436312"/>
                        <a:chExt cx="134450" cy="263047"/>
                      </a:xfrm>
                    </p:grpSpPr>
                    <p:sp>
                      <p:nvSpPr>
                        <p:cNvPr id="4418" name="Isosceles Triangle 7"/>
                        <p:cNvSpPr/>
                        <p:nvPr/>
                      </p:nvSpPr>
                      <p:spPr>
                        <a:xfrm>
                          <a:off x="5107487" y="2436312"/>
                          <a:ext cx="21921" cy="259916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0 w 21921"/>
                            <a:gd name="connsiteY0" fmla="*/ 253652 h 259916"/>
                            <a:gd name="connsiteX1" fmla="*/ 21921 w 21921"/>
                            <a:gd name="connsiteY1" fmla="*/ 0 h 259916"/>
                            <a:gd name="connsiteX2" fmla="*/ 21920 w 21921"/>
                            <a:gd name="connsiteY2" fmla="*/ 259916 h 259916"/>
                            <a:gd name="connsiteX3" fmla="*/ 0 w 21921"/>
                            <a:gd name="connsiteY3" fmla="*/ 253652 h 2599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1921" h="259916">
                              <a:moveTo>
                                <a:pt x="0" y="253652"/>
                              </a:moveTo>
                              <a:lnTo>
                                <a:pt x="21921" y="0"/>
                              </a:lnTo>
                              <a:cubicBezTo>
                                <a:pt x="21921" y="86639"/>
                                <a:pt x="21920" y="173277"/>
                                <a:pt x="21920" y="259916"/>
                              </a:cubicBezTo>
                              <a:lnTo>
                                <a:pt x="0" y="253652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419" name="Isosceles Triangle 7"/>
                        <p:cNvSpPr/>
                        <p:nvPr/>
                      </p:nvSpPr>
                      <p:spPr>
                        <a:xfrm>
                          <a:off x="5056543" y="2473890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420" name="Isosceles Triangle 7"/>
                        <p:cNvSpPr/>
                        <p:nvPr/>
                      </p:nvSpPr>
                      <p:spPr>
                        <a:xfrm flipH="1">
                          <a:off x="5127524" y="2469715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grpSp>
                    <p:nvGrpSpPr>
                      <p:cNvPr id="4410" name="Group 4409"/>
                      <p:cNvGrpSpPr/>
                      <p:nvPr/>
                    </p:nvGrpSpPr>
                    <p:grpSpPr>
                      <a:xfrm rot="6566700">
                        <a:off x="5166145" y="2658649"/>
                        <a:ext cx="134450" cy="263047"/>
                        <a:chOff x="5056543" y="2436312"/>
                        <a:chExt cx="134450" cy="263047"/>
                      </a:xfrm>
                    </p:grpSpPr>
                    <p:sp>
                      <p:nvSpPr>
                        <p:cNvPr id="4415" name="Isosceles Triangle 7"/>
                        <p:cNvSpPr/>
                        <p:nvPr/>
                      </p:nvSpPr>
                      <p:spPr>
                        <a:xfrm>
                          <a:off x="5107487" y="2436312"/>
                          <a:ext cx="21921" cy="259916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0 w 21921"/>
                            <a:gd name="connsiteY0" fmla="*/ 253652 h 259916"/>
                            <a:gd name="connsiteX1" fmla="*/ 21921 w 21921"/>
                            <a:gd name="connsiteY1" fmla="*/ 0 h 259916"/>
                            <a:gd name="connsiteX2" fmla="*/ 21920 w 21921"/>
                            <a:gd name="connsiteY2" fmla="*/ 259916 h 259916"/>
                            <a:gd name="connsiteX3" fmla="*/ 0 w 21921"/>
                            <a:gd name="connsiteY3" fmla="*/ 253652 h 2599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1921" h="259916">
                              <a:moveTo>
                                <a:pt x="0" y="253652"/>
                              </a:moveTo>
                              <a:lnTo>
                                <a:pt x="21921" y="0"/>
                              </a:lnTo>
                              <a:cubicBezTo>
                                <a:pt x="21921" y="86639"/>
                                <a:pt x="21920" y="173277"/>
                                <a:pt x="21920" y="259916"/>
                              </a:cubicBezTo>
                              <a:lnTo>
                                <a:pt x="0" y="253652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416" name="Isosceles Triangle 7"/>
                        <p:cNvSpPr/>
                        <p:nvPr/>
                      </p:nvSpPr>
                      <p:spPr>
                        <a:xfrm>
                          <a:off x="5056543" y="2473890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417" name="Isosceles Triangle 7"/>
                        <p:cNvSpPr/>
                        <p:nvPr/>
                      </p:nvSpPr>
                      <p:spPr>
                        <a:xfrm flipH="1">
                          <a:off x="5127524" y="2469715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grpSp>
                    <p:nvGrpSpPr>
                      <p:cNvPr id="4411" name="Group 4410"/>
                      <p:cNvGrpSpPr/>
                      <p:nvPr/>
                    </p:nvGrpSpPr>
                    <p:grpSpPr>
                      <a:xfrm rot="15079742">
                        <a:off x="4949027" y="2645080"/>
                        <a:ext cx="134450" cy="263047"/>
                        <a:chOff x="5056543" y="2436312"/>
                        <a:chExt cx="134450" cy="263047"/>
                      </a:xfrm>
                    </p:grpSpPr>
                    <p:sp>
                      <p:nvSpPr>
                        <p:cNvPr id="4412" name="Isosceles Triangle 7"/>
                        <p:cNvSpPr/>
                        <p:nvPr/>
                      </p:nvSpPr>
                      <p:spPr>
                        <a:xfrm>
                          <a:off x="5107487" y="2436312"/>
                          <a:ext cx="21921" cy="259916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0 w 21921"/>
                            <a:gd name="connsiteY0" fmla="*/ 253652 h 259916"/>
                            <a:gd name="connsiteX1" fmla="*/ 21921 w 21921"/>
                            <a:gd name="connsiteY1" fmla="*/ 0 h 259916"/>
                            <a:gd name="connsiteX2" fmla="*/ 21920 w 21921"/>
                            <a:gd name="connsiteY2" fmla="*/ 259916 h 259916"/>
                            <a:gd name="connsiteX3" fmla="*/ 0 w 21921"/>
                            <a:gd name="connsiteY3" fmla="*/ 253652 h 2599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1921" h="259916">
                              <a:moveTo>
                                <a:pt x="0" y="253652"/>
                              </a:moveTo>
                              <a:lnTo>
                                <a:pt x="21921" y="0"/>
                              </a:lnTo>
                              <a:cubicBezTo>
                                <a:pt x="21921" y="86639"/>
                                <a:pt x="21920" y="173277"/>
                                <a:pt x="21920" y="259916"/>
                              </a:cubicBezTo>
                              <a:lnTo>
                                <a:pt x="0" y="253652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413" name="Isosceles Triangle 7"/>
                        <p:cNvSpPr/>
                        <p:nvPr/>
                      </p:nvSpPr>
                      <p:spPr>
                        <a:xfrm>
                          <a:off x="5056543" y="2473890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414" name="Isosceles Triangle 7"/>
                        <p:cNvSpPr/>
                        <p:nvPr/>
                      </p:nvSpPr>
                      <p:spPr>
                        <a:xfrm flipH="1">
                          <a:off x="5127524" y="2469715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</p:grpSp>
                <p:grpSp>
                  <p:nvGrpSpPr>
                    <p:cNvPr id="4272" name="Group 4271"/>
                    <p:cNvGrpSpPr/>
                    <p:nvPr/>
                  </p:nvGrpSpPr>
                  <p:grpSpPr>
                    <a:xfrm>
                      <a:off x="5775077" y="2110152"/>
                      <a:ext cx="154235" cy="121453"/>
                      <a:chOff x="4884728" y="2464496"/>
                      <a:chExt cx="498954" cy="392902"/>
                    </a:xfrm>
                  </p:grpSpPr>
                  <p:grpSp>
                    <p:nvGrpSpPr>
                      <p:cNvPr id="4392" name="Group 4391"/>
                      <p:cNvGrpSpPr/>
                      <p:nvPr/>
                    </p:nvGrpSpPr>
                    <p:grpSpPr>
                      <a:xfrm rot="20112305">
                        <a:off x="4997045" y="2464496"/>
                        <a:ext cx="134450" cy="263047"/>
                        <a:chOff x="5056543" y="2436312"/>
                        <a:chExt cx="134450" cy="263047"/>
                      </a:xfrm>
                    </p:grpSpPr>
                    <p:sp>
                      <p:nvSpPr>
                        <p:cNvPr id="4405" name="Isosceles Triangle 7"/>
                        <p:cNvSpPr/>
                        <p:nvPr/>
                      </p:nvSpPr>
                      <p:spPr>
                        <a:xfrm>
                          <a:off x="5107487" y="2436312"/>
                          <a:ext cx="21921" cy="259916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0 w 21921"/>
                            <a:gd name="connsiteY0" fmla="*/ 253652 h 259916"/>
                            <a:gd name="connsiteX1" fmla="*/ 21921 w 21921"/>
                            <a:gd name="connsiteY1" fmla="*/ 0 h 259916"/>
                            <a:gd name="connsiteX2" fmla="*/ 21920 w 21921"/>
                            <a:gd name="connsiteY2" fmla="*/ 259916 h 259916"/>
                            <a:gd name="connsiteX3" fmla="*/ 0 w 21921"/>
                            <a:gd name="connsiteY3" fmla="*/ 253652 h 2599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1921" h="259916">
                              <a:moveTo>
                                <a:pt x="0" y="253652"/>
                              </a:moveTo>
                              <a:lnTo>
                                <a:pt x="21921" y="0"/>
                              </a:lnTo>
                              <a:cubicBezTo>
                                <a:pt x="21921" y="86639"/>
                                <a:pt x="21920" y="173277"/>
                                <a:pt x="21920" y="259916"/>
                              </a:cubicBezTo>
                              <a:lnTo>
                                <a:pt x="0" y="253652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406" name="Isosceles Triangle 7"/>
                        <p:cNvSpPr/>
                        <p:nvPr/>
                      </p:nvSpPr>
                      <p:spPr>
                        <a:xfrm>
                          <a:off x="5056543" y="2473890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407" name="Isosceles Triangle 7"/>
                        <p:cNvSpPr/>
                        <p:nvPr/>
                      </p:nvSpPr>
                      <p:spPr>
                        <a:xfrm flipH="1">
                          <a:off x="5127524" y="2469715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grpSp>
                    <p:nvGrpSpPr>
                      <p:cNvPr id="4393" name="Group 4392"/>
                      <p:cNvGrpSpPr/>
                      <p:nvPr/>
                    </p:nvGrpSpPr>
                    <p:grpSpPr>
                      <a:xfrm rot="3807251">
                        <a:off x="5184934" y="2530256"/>
                        <a:ext cx="134450" cy="263047"/>
                        <a:chOff x="5056543" y="2436312"/>
                        <a:chExt cx="134450" cy="263047"/>
                      </a:xfrm>
                    </p:grpSpPr>
                    <p:sp>
                      <p:nvSpPr>
                        <p:cNvPr id="4402" name="Isosceles Triangle 7"/>
                        <p:cNvSpPr/>
                        <p:nvPr/>
                      </p:nvSpPr>
                      <p:spPr>
                        <a:xfrm>
                          <a:off x="5107487" y="2436312"/>
                          <a:ext cx="21921" cy="259916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0 w 21921"/>
                            <a:gd name="connsiteY0" fmla="*/ 253652 h 259916"/>
                            <a:gd name="connsiteX1" fmla="*/ 21921 w 21921"/>
                            <a:gd name="connsiteY1" fmla="*/ 0 h 259916"/>
                            <a:gd name="connsiteX2" fmla="*/ 21920 w 21921"/>
                            <a:gd name="connsiteY2" fmla="*/ 259916 h 259916"/>
                            <a:gd name="connsiteX3" fmla="*/ 0 w 21921"/>
                            <a:gd name="connsiteY3" fmla="*/ 253652 h 2599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1921" h="259916">
                              <a:moveTo>
                                <a:pt x="0" y="253652"/>
                              </a:moveTo>
                              <a:lnTo>
                                <a:pt x="21921" y="0"/>
                              </a:lnTo>
                              <a:cubicBezTo>
                                <a:pt x="21921" y="86639"/>
                                <a:pt x="21920" y="173277"/>
                                <a:pt x="21920" y="259916"/>
                              </a:cubicBezTo>
                              <a:lnTo>
                                <a:pt x="0" y="253652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403" name="Isosceles Triangle 7"/>
                        <p:cNvSpPr/>
                        <p:nvPr/>
                      </p:nvSpPr>
                      <p:spPr>
                        <a:xfrm>
                          <a:off x="5056543" y="2473890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404" name="Isosceles Triangle 7"/>
                        <p:cNvSpPr/>
                        <p:nvPr/>
                      </p:nvSpPr>
                      <p:spPr>
                        <a:xfrm flipH="1">
                          <a:off x="5127524" y="2469715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grpSp>
                    <p:nvGrpSpPr>
                      <p:cNvPr id="4394" name="Group 4393"/>
                      <p:cNvGrpSpPr/>
                      <p:nvPr/>
                    </p:nvGrpSpPr>
                    <p:grpSpPr>
                      <a:xfrm rot="6566700">
                        <a:off x="5166145" y="2658649"/>
                        <a:ext cx="134450" cy="263047"/>
                        <a:chOff x="5056543" y="2436312"/>
                        <a:chExt cx="134450" cy="263047"/>
                      </a:xfrm>
                    </p:grpSpPr>
                    <p:sp>
                      <p:nvSpPr>
                        <p:cNvPr id="4399" name="Isosceles Triangle 7"/>
                        <p:cNvSpPr/>
                        <p:nvPr/>
                      </p:nvSpPr>
                      <p:spPr>
                        <a:xfrm>
                          <a:off x="5107487" y="2436312"/>
                          <a:ext cx="21921" cy="259916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0 w 21921"/>
                            <a:gd name="connsiteY0" fmla="*/ 253652 h 259916"/>
                            <a:gd name="connsiteX1" fmla="*/ 21921 w 21921"/>
                            <a:gd name="connsiteY1" fmla="*/ 0 h 259916"/>
                            <a:gd name="connsiteX2" fmla="*/ 21920 w 21921"/>
                            <a:gd name="connsiteY2" fmla="*/ 259916 h 259916"/>
                            <a:gd name="connsiteX3" fmla="*/ 0 w 21921"/>
                            <a:gd name="connsiteY3" fmla="*/ 253652 h 2599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1921" h="259916">
                              <a:moveTo>
                                <a:pt x="0" y="253652"/>
                              </a:moveTo>
                              <a:lnTo>
                                <a:pt x="21921" y="0"/>
                              </a:lnTo>
                              <a:cubicBezTo>
                                <a:pt x="21921" y="86639"/>
                                <a:pt x="21920" y="173277"/>
                                <a:pt x="21920" y="259916"/>
                              </a:cubicBezTo>
                              <a:lnTo>
                                <a:pt x="0" y="253652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400" name="Isosceles Triangle 7"/>
                        <p:cNvSpPr/>
                        <p:nvPr/>
                      </p:nvSpPr>
                      <p:spPr>
                        <a:xfrm>
                          <a:off x="5056543" y="2473890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401" name="Isosceles Triangle 7"/>
                        <p:cNvSpPr/>
                        <p:nvPr/>
                      </p:nvSpPr>
                      <p:spPr>
                        <a:xfrm flipH="1">
                          <a:off x="5127524" y="2469715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grpSp>
                    <p:nvGrpSpPr>
                      <p:cNvPr id="4395" name="Group 4394"/>
                      <p:cNvGrpSpPr/>
                      <p:nvPr/>
                    </p:nvGrpSpPr>
                    <p:grpSpPr>
                      <a:xfrm rot="15079742">
                        <a:off x="4949027" y="2645080"/>
                        <a:ext cx="134450" cy="263047"/>
                        <a:chOff x="5056543" y="2436312"/>
                        <a:chExt cx="134450" cy="263047"/>
                      </a:xfrm>
                    </p:grpSpPr>
                    <p:sp>
                      <p:nvSpPr>
                        <p:cNvPr id="4396" name="Isosceles Triangle 7"/>
                        <p:cNvSpPr/>
                        <p:nvPr/>
                      </p:nvSpPr>
                      <p:spPr>
                        <a:xfrm>
                          <a:off x="5107487" y="2436312"/>
                          <a:ext cx="21921" cy="259916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0 w 21921"/>
                            <a:gd name="connsiteY0" fmla="*/ 253652 h 259916"/>
                            <a:gd name="connsiteX1" fmla="*/ 21921 w 21921"/>
                            <a:gd name="connsiteY1" fmla="*/ 0 h 259916"/>
                            <a:gd name="connsiteX2" fmla="*/ 21920 w 21921"/>
                            <a:gd name="connsiteY2" fmla="*/ 259916 h 259916"/>
                            <a:gd name="connsiteX3" fmla="*/ 0 w 21921"/>
                            <a:gd name="connsiteY3" fmla="*/ 253652 h 2599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1921" h="259916">
                              <a:moveTo>
                                <a:pt x="0" y="253652"/>
                              </a:moveTo>
                              <a:lnTo>
                                <a:pt x="21921" y="0"/>
                              </a:lnTo>
                              <a:cubicBezTo>
                                <a:pt x="21921" y="86639"/>
                                <a:pt x="21920" y="173277"/>
                                <a:pt x="21920" y="259916"/>
                              </a:cubicBezTo>
                              <a:lnTo>
                                <a:pt x="0" y="253652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397" name="Isosceles Triangle 7"/>
                        <p:cNvSpPr/>
                        <p:nvPr/>
                      </p:nvSpPr>
                      <p:spPr>
                        <a:xfrm>
                          <a:off x="5056543" y="2473890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398" name="Isosceles Triangle 7"/>
                        <p:cNvSpPr/>
                        <p:nvPr/>
                      </p:nvSpPr>
                      <p:spPr>
                        <a:xfrm flipH="1">
                          <a:off x="5127524" y="2469715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</p:grpSp>
                <p:grpSp>
                  <p:nvGrpSpPr>
                    <p:cNvPr id="4273" name="Group 4272"/>
                    <p:cNvGrpSpPr/>
                    <p:nvPr/>
                  </p:nvGrpSpPr>
                  <p:grpSpPr>
                    <a:xfrm>
                      <a:off x="5794616" y="1953845"/>
                      <a:ext cx="154235" cy="121453"/>
                      <a:chOff x="4884728" y="2464496"/>
                      <a:chExt cx="498954" cy="392902"/>
                    </a:xfrm>
                  </p:grpSpPr>
                  <p:grpSp>
                    <p:nvGrpSpPr>
                      <p:cNvPr id="4376" name="Group 4375"/>
                      <p:cNvGrpSpPr/>
                      <p:nvPr/>
                    </p:nvGrpSpPr>
                    <p:grpSpPr>
                      <a:xfrm rot="20112305">
                        <a:off x="4997045" y="2464496"/>
                        <a:ext cx="134450" cy="263047"/>
                        <a:chOff x="5056543" y="2436312"/>
                        <a:chExt cx="134450" cy="263047"/>
                      </a:xfrm>
                    </p:grpSpPr>
                    <p:sp>
                      <p:nvSpPr>
                        <p:cNvPr id="4389" name="Isosceles Triangle 7"/>
                        <p:cNvSpPr/>
                        <p:nvPr/>
                      </p:nvSpPr>
                      <p:spPr>
                        <a:xfrm>
                          <a:off x="5107487" y="2436312"/>
                          <a:ext cx="21921" cy="259916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0 w 21921"/>
                            <a:gd name="connsiteY0" fmla="*/ 253652 h 259916"/>
                            <a:gd name="connsiteX1" fmla="*/ 21921 w 21921"/>
                            <a:gd name="connsiteY1" fmla="*/ 0 h 259916"/>
                            <a:gd name="connsiteX2" fmla="*/ 21920 w 21921"/>
                            <a:gd name="connsiteY2" fmla="*/ 259916 h 259916"/>
                            <a:gd name="connsiteX3" fmla="*/ 0 w 21921"/>
                            <a:gd name="connsiteY3" fmla="*/ 253652 h 2599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1921" h="259916">
                              <a:moveTo>
                                <a:pt x="0" y="253652"/>
                              </a:moveTo>
                              <a:lnTo>
                                <a:pt x="21921" y="0"/>
                              </a:lnTo>
                              <a:cubicBezTo>
                                <a:pt x="21921" y="86639"/>
                                <a:pt x="21920" y="173277"/>
                                <a:pt x="21920" y="259916"/>
                              </a:cubicBezTo>
                              <a:lnTo>
                                <a:pt x="0" y="253652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390" name="Isosceles Triangle 7"/>
                        <p:cNvSpPr/>
                        <p:nvPr/>
                      </p:nvSpPr>
                      <p:spPr>
                        <a:xfrm>
                          <a:off x="5056543" y="2473890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391" name="Isosceles Triangle 7"/>
                        <p:cNvSpPr/>
                        <p:nvPr/>
                      </p:nvSpPr>
                      <p:spPr>
                        <a:xfrm flipH="1">
                          <a:off x="5127524" y="2469715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grpSp>
                    <p:nvGrpSpPr>
                      <p:cNvPr id="4377" name="Group 4376"/>
                      <p:cNvGrpSpPr/>
                      <p:nvPr/>
                    </p:nvGrpSpPr>
                    <p:grpSpPr>
                      <a:xfrm rot="3807251">
                        <a:off x="5184934" y="2530256"/>
                        <a:ext cx="134450" cy="263047"/>
                        <a:chOff x="5056543" y="2436312"/>
                        <a:chExt cx="134450" cy="263047"/>
                      </a:xfrm>
                    </p:grpSpPr>
                    <p:sp>
                      <p:nvSpPr>
                        <p:cNvPr id="4386" name="Isosceles Triangle 7"/>
                        <p:cNvSpPr/>
                        <p:nvPr/>
                      </p:nvSpPr>
                      <p:spPr>
                        <a:xfrm>
                          <a:off x="5107487" y="2436312"/>
                          <a:ext cx="21921" cy="259916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0 w 21921"/>
                            <a:gd name="connsiteY0" fmla="*/ 253652 h 259916"/>
                            <a:gd name="connsiteX1" fmla="*/ 21921 w 21921"/>
                            <a:gd name="connsiteY1" fmla="*/ 0 h 259916"/>
                            <a:gd name="connsiteX2" fmla="*/ 21920 w 21921"/>
                            <a:gd name="connsiteY2" fmla="*/ 259916 h 259916"/>
                            <a:gd name="connsiteX3" fmla="*/ 0 w 21921"/>
                            <a:gd name="connsiteY3" fmla="*/ 253652 h 2599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1921" h="259916">
                              <a:moveTo>
                                <a:pt x="0" y="253652"/>
                              </a:moveTo>
                              <a:lnTo>
                                <a:pt x="21921" y="0"/>
                              </a:lnTo>
                              <a:cubicBezTo>
                                <a:pt x="21921" y="86639"/>
                                <a:pt x="21920" y="173277"/>
                                <a:pt x="21920" y="259916"/>
                              </a:cubicBezTo>
                              <a:lnTo>
                                <a:pt x="0" y="253652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387" name="Isosceles Triangle 7"/>
                        <p:cNvSpPr/>
                        <p:nvPr/>
                      </p:nvSpPr>
                      <p:spPr>
                        <a:xfrm>
                          <a:off x="5056543" y="2473890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388" name="Isosceles Triangle 7"/>
                        <p:cNvSpPr/>
                        <p:nvPr/>
                      </p:nvSpPr>
                      <p:spPr>
                        <a:xfrm flipH="1">
                          <a:off x="5127524" y="2469715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grpSp>
                    <p:nvGrpSpPr>
                      <p:cNvPr id="4378" name="Group 4377"/>
                      <p:cNvGrpSpPr/>
                      <p:nvPr/>
                    </p:nvGrpSpPr>
                    <p:grpSpPr>
                      <a:xfrm rot="6566700">
                        <a:off x="5166145" y="2658649"/>
                        <a:ext cx="134450" cy="263047"/>
                        <a:chOff x="5056543" y="2436312"/>
                        <a:chExt cx="134450" cy="263047"/>
                      </a:xfrm>
                    </p:grpSpPr>
                    <p:sp>
                      <p:nvSpPr>
                        <p:cNvPr id="4383" name="Isosceles Triangle 7"/>
                        <p:cNvSpPr/>
                        <p:nvPr/>
                      </p:nvSpPr>
                      <p:spPr>
                        <a:xfrm>
                          <a:off x="5107487" y="2436312"/>
                          <a:ext cx="21921" cy="259916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0 w 21921"/>
                            <a:gd name="connsiteY0" fmla="*/ 253652 h 259916"/>
                            <a:gd name="connsiteX1" fmla="*/ 21921 w 21921"/>
                            <a:gd name="connsiteY1" fmla="*/ 0 h 259916"/>
                            <a:gd name="connsiteX2" fmla="*/ 21920 w 21921"/>
                            <a:gd name="connsiteY2" fmla="*/ 259916 h 259916"/>
                            <a:gd name="connsiteX3" fmla="*/ 0 w 21921"/>
                            <a:gd name="connsiteY3" fmla="*/ 253652 h 2599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1921" h="259916">
                              <a:moveTo>
                                <a:pt x="0" y="253652"/>
                              </a:moveTo>
                              <a:lnTo>
                                <a:pt x="21921" y="0"/>
                              </a:lnTo>
                              <a:cubicBezTo>
                                <a:pt x="21921" y="86639"/>
                                <a:pt x="21920" y="173277"/>
                                <a:pt x="21920" y="259916"/>
                              </a:cubicBezTo>
                              <a:lnTo>
                                <a:pt x="0" y="253652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384" name="Isosceles Triangle 7"/>
                        <p:cNvSpPr/>
                        <p:nvPr/>
                      </p:nvSpPr>
                      <p:spPr>
                        <a:xfrm>
                          <a:off x="5056543" y="2473890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385" name="Isosceles Triangle 7"/>
                        <p:cNvSpPr/>
                        <p:nvPr/>
                      </p:nvSpPr>
                      <p:spPr>
                        <a:xfrm flipH="1">
                          <a:off x="5127524" y="2469715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grpSp>
                    <p:nvGrpSpPr>
                      <p:cNvPr id="4379" name="Group 4378"/>
                      <p:cNvGrpSpPr/>
                      <p:nvPr/>
                    </p:nvGrpSpPr>
                    <p:grpSpPr>
                      <a:xfrm rot="15079742">
                        <a:off x="4949027" y="2645080"/>
                        <a:ext cx="134450" cy="263047"/>
                        <a:chOff x="5056543" y="2436312"/>
                        <a:chExt cx="134450" cy="263047"/>
                      </a:xfrm>
                    </p:grpSpPr>
                    <p:sp>
                      <p:nvSpPr>
                        <p:cNvPr id="4380" name="Isosceles Triangle 7"/>
                        <p:cNvSpPr/>
                        <p:nvPr/>
                      </p:nvSpPr>
                      <p:spPr>
                        <a:xfrm>
                          <a:off x="5107487" y="2436312"/>
                          <a:ext cx="21921" cy="259916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0 w 21921"/>
                            <a:gd name="connsiteY0" fmla="*/ 253652 h 259916"/>
                            <a:gd name="connsiteX1" fmla="*/ 21921 w 21921"/>
                            <a:gd name="connsiteY1" fmla="*/ 0 h 259916"/>
                            <a:gd name="connsiteX2" fmla="*/ 21920 w 21921"/>
                            <a:gd name="connsiteY2" fmla="*/ 259916 h 259916"/>
                            <a:gd name="connsiteX3" fmla="*/ 0 w 21921"/>
                            <a:gd name="connsiteY3" fmla="*/ 253652 h 2599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1921" h="259916">
                              <a:moveTo>
                                <a:pt x="0" y="253652"/>
                              </a:moveTo>
                              <a:lnTo>
                                <a:pt x="21921" y="0"/>
                              </a:lnTo>
                              <a:cubicBezTo>
                                <a:pt x="21921" y="86639"/>
                                <a:pt x="21920" y="173277"/>
                                <a:pt x="21920" y="259916"/>
                              </a:cubicBezTo>
                              <a:lnTo>
                                <a:pt x="0" y="253652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381" name="Isosceles Triangle 7"/>
                        <p:cNvSpPr/>
                        <p:nvPr/>
                      </p:nvSpPr>
                      <p:spPr>
                        <a:xfrm>
                          <a:off x="5056543" y="2473890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382" name="Isosceles Triangle 7"/>
                        <p:cNvSpPr/>
                        <p:nvPr/>
                      </p:nvSpPr>
                      <p:spPr>
                        <a:xfrm flipH="1">
                          <a:off x="5127524" y="2469715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</p:grpSp>
                <p:grpSp>
                  <p:nvGrpSpPr>
                    <p:cNvPr id="4274" name="Group 4273"/>
                    <p:cNvGrpSpPr/>
                    <p:nvPr/>
                  </p:nvGrpSpPr>
                  <p:grpSpPr>
                    <a:xfrm>
                      <a:off x="5798524" y="1762368"/>
                      <a:ext cx="154235" cy="121453"/>
                      <a:chOff x="4884728" y="2464496"/>
                      <a:chExt cx="498954" cy="392902"/>
                    </a:xfrm>
                  </p:grpSpPr>
                  <p:grpSp>
                    <p:nvGrpSpPr>
                      <p:cNvPr id="4360" name="Group 4359"/>
                      <p:cNvGrpSpPr/>
                      <p:nvPr/>
                    </p:nvGrpSpPr>
                    <p:grpSpPr>
                      <a:xfrm rot="20112305">
                        <a:off x="4997045" y="2464496"/>
                        <a:ext cx="134450" cy="263047"/>
                        <a:chOff x="5056543" y="2436312"/>
                        <a:chExt cx="134450" cy="263047"/>
                      </a:xfrm>
                    </p:grpSpPr>
                    <p:sp>
                      <p:nvSpPr>
                        <p:cNvPr id="4373" name="Isosceles Triangle 7"/>
                        <p:cNvSpPr/>
                        <p:nvPr/>
                      </p:nvSpPr>
                      <p:spPr>
                        <a:xfrm>
                          <a:off x="5107487" y="2436312"/>
                          <a:ext cx="21921" cy="259916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0 w 21921"/>
                            <a:gd name="connsiteY0" fmla="*/ 253652 h 259916"/>
                            <a:gd name="connsiteX1" fmla="*/ 21921 w 21921"/>
                            <a:gd name="connsiteY1" fmla="*/ 0 h 259916"/>
                            <a:gd name="connsiteX2" fmla="*/ 21920 w 21921"/>
                            <a:gd name="connsiteY2" fmla="*/ 259916 h 259916"/>
                            <a:gd name="connsiteX3" fmla="*/ 0 w 21921"/>
                            <a:gd name="connsiteY3" fmla="*/ 253652 h 2599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1921" h="259916">
                              <a:moveTo>
                                <a:pt x="0" y="253652"/>
                              </a:moveTo>
                              <a:lnTo>
                                <a:pt x="21921" y="0"/>
                              </a:lnTo>
                              <a:cubicBezTo>
                                <a:pt x="21921" y="86639"/>
                                <a:pt x="21920" y="173277"/>
                                <a:pt x="21920" y="259916"/>
                              </a:cubicBezTo>
                              <a:lnTo>
                                <a:pt x="0" y="253652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374" name="Isosceles Triangle 7"/>
                        <p:cNvSpPr/>
                        <p:nvPr/>
                      </p:nvSpPr>
                      <p:spPr>
                        <a:xfrm>
                          <a:off x="5056543" y="2473890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375" name="Isosceles Triangle 7"/>
                        <p:cNvSpPr/>
                        <p:nvPr/>
                      </p:nvSpPr>
                      <p:spPr>
                        <a:xfrm flipH="1">
                          <a:off x="5127524" y="2469715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grpSp>
                    <p:nvGrpSpPr>
                      <p:cNvPr id="4361" name="Group 4360"/>
                      <p:cNvGrpSpPr/>
                      <p:nvPr/>
                    </p:nvGrpSpPr>
                    <p:grpSpPr>
                      <a:xfrm rot="3807251">
                        <a:off x="5184934" y="2530256"/>
                        <a:ext cx="134450" cy="263047"/>
                        <a:chOff x="5056543" y="2436312"/>
                        <a:chExt cx="134450" cy="263047"/>
                      </a:xfrm>
                    </p:grpSpPr>
                    <p:sp>
                      <p:nvSpPr>
                        <p:cNvPr id="4370" name="Isosceles Triangle 7"/>
                        <p:cNvSpPr/>
                        <p:nvPr/>
                      </p:nvSpPr>
                      <p:spPr>
                        <a:xfrm>
                          <a:off x="5107487" y="2436312"/>
                          <a:ext cx="21921" cy="259916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0 w 21921"/>
                            <a:gd name="connsiteY0" fmla="*/ 253652 h 259916"/>
                            <a:gd name="connsiteX1" fmla="*/ 21921 w 21921"/>
                            <a:gd name="connsiteY1" fmla="*/ 0 h 259916"/>
                            <a:gd name="connsiteX2" fmla="*/ 21920 w 21921"/>
                            <a:gd name="connsiteY2" fmla="*/ 259916 h 259916"/>
                            <a:gd name="connsiteX3" fmla="*/ 0 w 21921"/>
                            <a:gd name="connsiteY3" fmla="*/ 253652 h 2599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1921" h="259916">
                              <a:moveTo>
                                <a:pt x="0" y="253652"/>
                              </a:moveTo>
                              <a:lnTo>
                                <a:pt x="21921" y="0"/>
                              </a:lnTo>
                              <a:cubicBezTo>
                                <a:pt x="21921" y="86639"/>
                                <a:pt x="21920" y="173277"/>
                                <a:pt x="21920" y="259916"/>
                              </a:cubicBezTo>
                              <a:lnTo>
                                <a:pt x="0" y="253652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371" name="Isosceles Triangle 7"/>
                        <p:cNvSpPr/>
                        <p:nvPr/>
                      </p:nvSpPr>
                      <p:spPr>
                        <a:xfrm>
                          <a:off x="5056543" y="2473890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372" name="Isosceles Triangle 7"/>
                        <p:cNvSpPr/>
                        <p:nvPr/>
                      </p:nvSpPr>
                      <p:spPr>
                        <a:xfrm flipH="1">
                          <a:off x="5127524" y="2469715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grpSp>
                    <p:nvGrpSpPr>
                      <p:cNvPr id="4362" name="Group 4361"/>
                      <p:cNvGrpSpPr/>
                      <p:nvPr/>
                    </p:nvGrpSpPr>
                    <p:grpSpPr>
                      <a:xfrm rot="6566700">
                        <a:off x="5166145" y="2658649"/>
                        <a:ext cx="134450" cy="263047"/>
                        <a:chOff x="5056543" y="2436312"/>
                        <a:chExt cx="134450" cy="263047"/>
                      </a:xfrm>
                    </p:grpSpPr>
                    <p:sp>
                      <p:nvSpPr>
                        <p:cNvPr id="4367" name="Isosceles Triangle 7"/>
                        <p:cNvSpPr/>
                        <p:nvPr/>
                      </p:nvSpPr>
                      <p:spPr>
                        <a:xfrm>
                          <a:off x="5107487" y="2436312"/>
                          <a:ext cx="21921" cy="259916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0 w 21921"/>
                            <a:gd name="connsiteY0" fmla="*/ 253652 h 259916"/>
                            <a:gd name="connsiteX1" fmla="*/ 21921 w 21921"/>
                            <a:gd name="connsiteY1" fmla="*/ 0 h 259916"/>
                            <a:gd name="connsiteX2" fmla="*/ 21920 w 21921"/>
                            <a:gd name="connsiteY2" fmla="*/ 259916 h 259916"/>
                            <a:gd name="connsiteX3" fmla="*/ 0 w 21921"/>
                            <a:gd name="connsiteY3" fmla="*/ 253652 h 2599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1921" h="259916">
                              <a:moveTo>
                                <a:pt x="0" y="253652"/>
                              </a:moveTo>
                              <a:lnTo>
                                <a:pt x="21921" y="0"/>
                              </a:lnTo>
                              <a:cubicBezTo>
                                <a:pt x="21921" y="86639"/>
                                <a:pt x="21920" y="173277"/>
                                <a:pt x="21920" y="259916"/>
                              </a:cubicBezTo>
                              <a:lnTo>
                                <a:pt x="0" y="253652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368" name="Isosceles Triangle 7"/>
                        <p:cNvSpPr/>
                        <p:nvPr/>
                      </p:nvSpPr>
                      <p:spPr>
                        <a:xfrm>
                          <a:off x="5056543" y="2473890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369" name="Isosceles Triangle 7"/>
                        <p:cNvSpPr/>
                        <p:nvPr/>
                      </p:nvSpPr>
                      <p:spPr>
                        <a:xfrm flipH="1">
                          <a:off x="5127524" y="2469715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grpSp>
                    <p:nvGrpSpPr>
                      <p:cNvPr id="4363" name="Group 4362"/>
                      <p:cNvGrpSpPr/>
                      <p:nvPr/>
                    </p:nvGrpSpPr>
                    <p:grpSpPr>
                      <a:xfrm rot="15079742">
                        <a:off x="4949027" y="2645080"/>
                        <a:ext cx="134450" cy="263047"/>
                        <a:chOff x="5056543" y="2436312"/>
                        <a:chExt cx="134450" cy="263047"/>
                      </a:xfrm>
                    </p:grpSpPr>
                    <p:sp>
                      <p:nvSpPr>
                        <p:cNvPr id="4364" name="Isosceles Triangle 7"/>
                        <p:cNvSpPr/>
                        <p:nvPr/>
                      </p:nvSpPr>
                      <p:spPr>
                        <a:xfrm>
                          <a:off x="5107487" y="2436312"/>
                          <a:ext cx="21921" cy="259916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0 w 21921"/>
                            <a:gd name="connsiteY0" fmla="*/ 253652 h 259916"/>
                            <a:gd name="connsiteX1" fmla="*/ 21921 w 21921"/>
                            <a:gd name="connsiteY1" fmla="*/ 0 h 259916"/>
                            <a:gd name="connsiteX2" fmla="*/ 21920 w 21921"/>
                            <a:gd name="connsiteY2" fmla="*/ 259916 h 259916"/>
                            <a:gd name="connsiteX3" fmla="*/ 0 w 21921"/>
                            <a:gd name="connsiteY3" fmla="*/ 253652 h 2599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1921" h="259916">
                              <a:moveTo>
                                <a:pt x="0" y="253652"/>
                              </a:moveTo>
                              <a:lnTo>
                                <a:pt x="21921" y="0"/>
                              </a:lnTo>
                              <a:cubicBezTo>
                                <a:pt x="21921" y="86639"/>
                                <a:pt x="21920" y="173277"/>
                                <a:pt x="21920" y="259916"/>
                              </a:cubicBezTo>
                              <a:lnTo>
                                <a:pt x="0" y="253652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365" name="Isosceles Triangle 7"/>
                        <p:cNvSpPr/>
                        <p:nvPr/>
                      </p:nvSpPr>
                      <p:spPr>
                        <a:xfrm>
                          <a:off x="5056543" y="2473890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366" name="Isosceles Triangle 7"/>
                        <p:cNvSpPr/>
                        <p:nvPr/>
                      </p:nvSpPr>
                      <p:spPr>
                        <a:xfrm flipH="1">
                          <a:off x="5127524" y="2469715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</p:grpSp>
                <p:grpSp>
                  <p:nvGrpSpPr>
                    <p:cNvPr id="4275" name="Group 4274"/>
                    <p:cNvGrpSpPr/>
                    <p:nvPr/>
                  </p:nvGrpSpPr>
                  <p:grpSpPr>
                    <a:xfrm>
                      <a:off x="5618771" y="1672491"/>
                      <a:ext cx="154235" cy="121453"/>
                      <a:chOff x="4884728" y="2464496"/>
                      <a:chExt cx="498954" cy="392902"/>
                    </a:xfrm>
                  </p:grpSpPr>
                  <p:grpSp>
                    <p:nvGrpSpPr>
                      <p:cNvPr id="4344" name="Group 4343"/>
                      <p:cNvGrpSpPr/>
                      <p:nvPr/>
                    </p:nvGrpSpPr>
                    <p:grpSpPr>
                      <a:xfrm rot="20112305">
                        <a:off x="4997045" y="2464496"/>
                        <a:ext cx="134450" cy="263047"/>
                        <a:chOff x="5056543" y="2436312"/>
                        <a:chExt cx="134450" cy="263047"/>
                      </a:xfrm>
                    </p:grpSpPr>
                    <p:sp>
                      <p:nvSpPr>
                        <p:cNvPr id="4357" name="Isosceles Triangle 7"/>
                        <p:cNvSpPr/>
                        <p:nvPr/>
                      </p:nvSpPr>
                      <p:spPr>
                        <a:xfrm>
                          <a:off x="5107487" y="2436312"/>
                          <a:ext cx="21921" cy="259916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0 w 21921"/>
                            <a:gd name="connsiteY0" fmla="*/ 253652 h 259916"/>
                            <a:gd name="connsiteX1" fmla="*/ 21921 w 21921"/>
                            <a:gd name="connsiteY1" fmla="*/ 0 h 259916"/>
                            <a:gd name="connsiteX2" fmla="*/ 21920 w 21921"/>
                            <a:gd name="connsiteY2" fmla="*/ 259916 h 259916"/>
                            <a:gd name="connsiteX3" fmla="*/ 0 w 21921"/>
                            <a:gd name="connsiteY3" fmla="*/ 253652 h 2599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1921" h="259916">
                              <a:moveTo>
                                <a:pt x="0" y="253652"/>
                              </a:moveTo>
                              <a:lnTo>
                                <a:pt x="21921" y="0"/>
                              </a:lnTo>
                              <a:cubicBezTo>
                                <a:pt x="21921" y="86639"/>
                                <a:pt x="21920" y="173277"/>
                                <a:pt x="21920" y="259916"/>
                              </a:cubicBezTo>
                              <a:lnTo>
                                <a:pt x="0" y="253652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358" name="Isosceles Triangle 7"/>
                        <p:cNvSpPr/>
                        <p:nvPr/>
                      </p:nvSpPr>
                      <p:spPr>
                        <a:xfrm>
                          <a:off x="5056543" y="2473890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359" name="Isosceles Triangle 7"/>
                        <p:cNvSpPr/>
                        <p:nvPr/>
                      </p:nvSpPr>
                      <p:spPr>
                        <a:xfrm flipH="1">
                          <a:off x="5127524" y="2469715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grpSp>
                    <p:nvGrpSpPr>
                      <p:cNvPr id="4345" name="Group 4344"/>
                      <p:cNvGrpSpPr/>
                      <p:nvPr/>
                    </p:nvGrpSpPr>
                    <p:grpSpPr>
                      <a:xfrm rot="3807251">
                        <a:off x="5184934" y="2530256"/>
                        <a:ext cx="134450" cy="263047"/>
                        <a:chOff x="5056543" y="2436312"/>
                        <a:chExt cx="134450" cy="263047"/>
                      </a:xfrm>
                    </p:grpSpPr>
                    <p:sp>
                      <p:nvSpPr>
                        <p:cNvPr id="4354" name="Isosceles Triangle 7"/>
                        <p:cNvSpPr/>
                        <p:nvPr/>
                      </p:nvSpPr>
                      <p:spPr>
                        <a:xfrm>
                          <a:off x="5107487" y="2436312"/>
                          <a:ext cx="21921" cy="259916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0 w 21921"/>
                            <a:gd name="connsiteY0" fmla="*/ 253652 h 259916"/>
                            <a:gd name="connsiteX1" fmla="*/ 21921 w 21921"/>
                            <a:gd name="connsiteY1" fmla="*/ 0 h 259916"/>
                            <a:gd name="connsiteX2" fmla="*/ 21920 w 21921"/>
                            <a:gd name="connsiteY2" fmla="*/ 259916 h 259916"/>
                            <a:gd name="connsiteX3" fmla="*/ 0 w 21921"/>
                            <a:gd name="connsiteY3" fmla="*/ 253652 h 2599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1921" h="259916">
                              <a:moveTo>
                                <a:pt x="0" y="253652"/>
                              </a:moveTo>
                              <a:lnTo>
                                <a:pt x="21921" y="0"/>
                              </a:lnTo>
                              <a:cubicBezTo>
                                <a:pt x="21921" y="86639"/>
                                <a:pt x="21920" y="173277"/>
                                <a:pt x="21920" y="259916"/>
                              </a:cubicBezTo>
                              <a:lnTo>
                                <a:pt x="0" y="253652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355" name="Isosceles Triangle 7"/>
                        <p:cNvSpPr/>
                        <p:nvPr/>
                      </p:nvSpPr>
                      <p:spPr>
                        <a:xfrm>
                          <a:off x="5056543" y="2473890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356" name="Isosceles Triangle 7"/>
                        <p:cNvSpPr/>
                        <p:nvPr/>
                      </p:nvSpPr>
                      <p:spPr>
                        <a:xfrm flipH="1">
                          <a:off x="5127524" y="2469715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grpSp>
                    <p:nvGrpSpPr>
                      <p:cNvPr id="4346" name="Group 4345"/>
                      <p:cNvGrpSpPr/>
                      <p:nvPr/>
                    </p:nvGrpSpPr>
                    <p:grpSpPr>
                      <a:xfrm rot="6566700">
                        <a:off x="5166145" y="2658649"/>
                        <a:ext cx="134450" cy="263047"/>
                        <a:chOff x="5056543" y="2436312"/>
                        <a:chExt cx="134450" cy="263047"/>
                      </a:xfrm>
                    </p:grpSpPr>
                    <p:sp>
                      <p:nvSpPr>
                        <p:cNvPr id="4351" name="Isosceles Triangle 7"/>
                        <p:cNvSpPr/>
                        <p:nvPr/>
                      </p:nvSpPr>
                      <p:spPr>
                        <a:xfrm>
                          <a:off x="5107487" y="2436312"/>
                          <a:ext cx="21921" cy="259916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0 w 21921"/>
                            <a:gd name="connsiteY0" fmla="*/ 253652 h 259916"/>
                            <a:gd name="connsiteX1" fmla="*/ 21921 w 21921"/>
                            <a:gd name="connsiteY1" fmla="*/ 0 h 259916"/>
                            <a:gd name="connsiteX2" fmla="*/ 21920 w 21921"/>
                            <a:gd name="connsiteY2" fmla="*/ 259916 h 259916"/>
                            <a:gd name="connsiteX3" fmla="*/ 0 w 21921"/>
                            <a:gd name="connsiteY3" fmla="*/ 253652 h 2599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1921" h="259916">
                              <a:moveTo>
                                <a:pt x="0" y="253652"/>
                              </a:moveTo>
                              <a:lnTo>
                                <a:pt x="21921" y="0"/>
                              </a:lnTo>
                              <a:cubicBezTo>
                                <a:pt x="21921" y="86639"/>
                                <a:pt x="21920" y="173277"/>
                                <a:pt x="21920" y="259916"/>
                              </a:cubicBezTo>
                              <a:lnTo>
                                <a:pt x="0" y="253652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352" name="Isosceles Triangle 7"/>
                        <p:cNvSpPr/>
                        <p:nvPr/>
                      </p:nvSpPr>
                      <p:spPr>
                        <a:xfrm>
                          <a:off x="5056543" y="2473890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353" name="Isosceles Triangle 7"/>
                        <p:cNvSpPr/>
                        <p:nvPr/>
                      </p:nvSpPr>
                      <p:spPr>
                        <a:xfrm flipH="1">
                          <a:off x="5127524" y="2469715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grpSp>
                    <p:nvGrpSpPr>
                      <p:cNvPr id="4347" name="Group 4346"/>
                      <p:cNvGrpSpPr/>
                      <p:nvPr/>
                    </p:nvGrpSpPr>
                    <p:grpSpPr>
                      <a:xfrm rot="15079742">
                        <a:off x="4949027" y="2645080"/>
                        <a:ext cx="134450" cy="263047"/>
                        <a:chOff x="5056543" y="2436312"/>
                        <a:chExt cx="134450" cy="263047"/>
                      </a:xfrm>
                    </p:grpSpPr>
                    <p:sp>
                      <p:nvSpPr>
                        <p:cNvPr id="4348" name="Isosceles Triangle 7"/>
                        <p:cNvSpPr/>
                        <p:nvPr/>
                      </p:nvSpPr>
                      <p:spPr>
                        <a:xfrm>
                          <a:off x="5107487" y="2436312"/>
                          <a:ext cx="21921" cy="259916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0 w 21921"/>
                            <a:gd name="connsiteY0" fmla="*/ 253652 h 259916"/>
                            <a:gd name="connsiteX1" fmla="*/ 21921 w 21921"/>
                            <a:gd name="connsiteY1" fmla="*/ 0 h 259916"/>
                            <a:gd name="connsiteX2" fmla="*/ 21920 w 21921"/>
                            <a:gd name="connsiteY2" fmla="*/ 259916 h 259916"/>
                            <a:gd name="connsiteX3" fmla="*/ 0 w 21921"/>
                            <a:gd name="connsiteY3" fmla="*/ 253652 h 2599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1921" h="259916">
                              <a:moveTo>
                                <a:pt x="0" y="253652"/>
                              </a:moveTo>
                              <a:lnTo>
                                <a:pt x="21921" y="0"/>
                              </a:lnTo>
                              <a:cubicBezTo>
                                <a:pt x="21921" y="86639"/>
                                <a:pt x="21920" y="173277"/>
                                <a:pt x="21920" y="259916"/>
                              </a:cubicBezTo>
                              <a:lnTo>
                                <a:pt x="0" y="253652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349" name="Isosceles Triangle 7"/>
                        <p:cNvSpPr/>
                        <p:nvPr/>
                      </p:nvSpPr>
                      <p:spPr>
                        <a:xfrm>
                          <a:off x="5056543" y="2473890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350" name="Isosceles Triangle 7"/>
                        <p:cNvSpPr/>
                        <p:nvPr/>
                      </p:nvSpPr>
                      <p:spPr>
                        <a:xfrm flipH="1">
                          <a:off x="5127524" y="2469715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</p:grpSp>
                <p:grpSp>
                  <p:nvGrpSpPr>
                    <p:cNvPr id="4276" name="Group 4275"/>
                    <p:cNvGrpSpPr/>
                    <p:nvPr/>
                  </p:nvGrpSpPr>
                  <p:grpSpPr>
                    <a:xfrm>
                      <a:off x="5513263" y="1805353"/>
                      <a:ext cx="154235" cy="121453"/>
                      <a:chOff x="4884728" y="2464496"/>
                      <a:chExt cx="498954" cy="392902"/>
                    </a:xfrm>
                  </p:grpSpPr>
                  <p:grpSp>
                    <p:nvGrpSpPr>
                      <p:cNvPr id="4328" name="Group 4327"/>
                      <p:cNvGrpSpPr/>
                      <p:nvPr/>
                    </p:nvGrpSpPr>
                    <p:grpSpPr>
                      <a:xfrm rot="20112305">
                        <a:off x="4997045" y="2464496"/>
                        <a:ext cx="134450" cy="263047"/>
                        <a:chOff x="5056543" y="2436312"/>
                        <a:chExt cx="134450" cy="263047"/>
                      </a:xfrm>
                    </p:grpSpPr>
                    <p:sp>
                      <p:nvSpPr>
                        <p:cNvPr id="4341" name="Isosceles Triangle 7"/>
                        <p:cNvSpPr/>
                        <p:nvPr/>
                      </p:nvSpPr>
                      <p:spPr>
                        <a:xfrm>
                          <a:off x="5107487" y="2436312"/>
                          <a:ext cx="21921" cy="259916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0 w 21921"/>
                            <a:gd name="connsiteY0" fmla="*/ 253652 h 259916"/>
                            <a:gd name="connsiteX1" fmla="*/ 21921 w 21921"/>
                            <a:gd name="connsiteY1" fmla="*/ 0 h 259916"/>
                            <a:gd name="connsiteX2" fmla="*/ 21920 w 21921"/>
                            <a:gd name="connsiteY2" fmla="*/ 259916 h 259916"/>
                            <a:gd name="connsiteX3" fmla="*/ 0 w 21921"/>
                            <a:gd name="connsiteY3" fmla="*/ 253652 h 2599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1921" h="259916">
                              <a:moveTo>
                                <a:pt x="0" y="253652"/>
                              </a:moveTo>
                              <a:lnTo>
                                <a:pt x="21921" y="0"/>
                              </a:lnTo>
                              <a:cubicBezTo>
                                <a:pt x="21921" y="86639"/>
                                <a:pt x="21920" y="173277"/>
                                <a:pt x="21920" y="259916"/>
                              </a:cubicBezTo>
                              <a:lnTo>
                                <a:pt x="0" y="253652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342" name="Isosceles Triangle 7"/>
                        <p:cNvSpPr/>
                        <p:nvPr/>
                      </p:nvSpPr>
                      <p:spPr>
                        <a:xfrm>
                          <a:off x="5056543" y="2473890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343" name="Isosceles Triangle 7"/>
                        <p:cNvSpPr/>
                        <p:nvPr/>
                      </p:nvSpPr>
                      <p:spPr>
                        <a:xfrm flipH="1">
                          <a:off x="5127524" y="2469715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grpSp>
                    <p:nvGrpSpPr>
                      <p:cNvPr id="4329" name="Group 4328"/>
                      <p:cNvGrpSpPr/>
                      <p:nvPr/>
                    </p:nvGrpSpPr>
                    <p:grpSpPr>
                      <a:xfrm rot="3807251">
                        <a:off x="5184934" y="2530256"/>
                        <a:ext cx="134450" cy="263047"/>
                        <a:chOff x="5056543" y="2436312"/>
                        <a:chExt cx="134450" cy="263047"/>
                      </a:xfrm>
                    </p:grpSpPr>
                    <p:sp>
                      <p:nvSpPr>
                        <p:cNvPr id="4338" name="Isosceles Triangle 7"/>
                        <p:cNvSpPr/>
                        <p:nvPr/>
                      </p:nvSpPr>
                      <p:spPr>
                        <a:xfrm>
                          <a:off x="5107487" y="2436312"/>
                          <a:ext cx="21921" cy="259916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0 w 21921"/>
                            <a:gd name="connsiteY0" fmla="*/ 253652 h 259916"/>
                            <a:gd name="connsiteX1" fmla="*/ 21921 w 21921"/>
                            <a:gd name="connsiteY1" fmla="*/ 0 h 259916"/>
                            <a:gd name="connsiteX2" fmla="*/ 21920 w 21921"/>
                            <a:gd name="connsiteY2" fmla="*/ 259916 h 259916"/>
                            <a:gd name="connsiteX3" fmla="*/ 0 w 21921"/>
                            <a:gd name="connsiteY3" fmla="*/ 253652 h 2599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1921" h="259916">
                              <a:moveTo>
                                <a:pt x="0" y="253652"/>
                              </a:moveTo>
                              <a:lnTo>
                                <a:pt x="21921" y="0"/>
                              </a:lnTo>
                              <a:cubicBezTo>
                                <a:pt x="21921" y="86639"/>
                                <a:pt x="21920" y="173277"/>
                                <a:pt x="21920" y="259916"/>
                              </a:cubicBezTo>
                              <a:lnTo>
                                <a:pt x="0" y="253652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339" name="Isosceles Triangle 7"/>
                        <p:cNvSpPr/>
                        <p:nvPr/>
                      </p:nvSpPr>
                      <p:spPr>
                        <a:xfrm>
                          <a:off x="5056543" y="2473890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340" name="Isosceles Triangle 7"/>
                        <p:cNvSpPr/>
                        <p:nvPr/>
                      </p:nvSpPr>
                      <p:spPr>
                        <a:xfrm flipH="1">
                          <a:off x="5127524" y="2469715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grpSp>
                    <p:nvGrpSpPr>
                      <p:cNvPr id="4330" name="Group 4329"/>
                      <p:cNvGrpSpPr/>
                      <p:nvPr/>
                    </p:nvGrpSpPr>
                    <p:grpSpPr>
                      <a:xfrm rot="6566700">
                        <a:off x="5166145" y="2658649"/>
                        <a:ext cx="134450" cy="263047"/>
                        <a:chOff x="5056543" y="2436312"/>
                        <a:chExt cx="134450" cy="263047"/>
                      </a:xfrm>
                    </p:grpSpPr>
                    <p:sp>
                      <p:nvSpPr>
                        <p:cNvPr id="4335" name="Isosceles Triangle 7"/>
                        <p:cNvSpPr/>
                        <p:nvPr/>
                      </p:nvSpPr>
                      <p:spPr>
                        <a:xfrm>
                          <a:off x="5107487" y="2436312"/>
                          <a:ext cx="21921" cy="259916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0 w 21921"/>
                            <a:gd name="connsiteY0" fmla="*/ 253652 h 259916"/>
                            <a:gd name="connsiteX1" fmla="*/ 21921 w 21921"/>
                            <a:gd name="connsiteY1" fmla="*/ 0 h 259916"/>
                            <a:gd name="connsiteX2" fmla="*/ 21920 w 21921"/>
                            <a:gd name="connsiteY2" fmla="*/ 259916 h 259916"/>
                            <a:gd name="connsiteX3" fmla="*/ 0 w 21921"/>
                            <a:gd name="connsiteY3" fmla="*/ 253652 h 2599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1921" h="259916">
                              <a:moveTo>
                                <a:pt x="0" y="253652"/>
                              </a:moveTo>
                              <a:lnTo>
                                <a:pt x="21921" y="0"/>
                              </a:lnTo>
                              <a:cubicBezTo>
                                <a:pt x="21921" y="86639"/>
                                <a:pt x="21920" y="173277"/>
                                <a:pt x="21920" y="259916"/>
                              </a:cubicBezTo>
                              <a:lnTo>
                                <a:pt x="0" y="253652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336" name="Isosceles Triangle 7"/>
                        <p:cNvSpPr/>
                        <p:nvPr/>
                      </p:nvSpPr>
                      <p:spPr>
                        <a:xfrm>
                          <a:off x="5056543" y="2473890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337" name="Isosceles Triangle 7"/>
                        <p:cNvSpPr/>
                        <p:nvPr/>
                      </p:nvSpPr>
                      <p:spPr>
                        <a:xfrm flipH="1">
                          <a:off x="5127524" y="2469715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grpSp>
                    <p:nvGrpSpPr>
                      <p:cNvPr id="4331" name="Group 4330"/>
                      <p:cNvGrpSpPr/>
                      <p:nvPr/>
                    </p:nvGrpSpPr>
                    <p:grpSpPr>
                      <a:xfrm rot="15079742">
                        <a:off x="4949027" y="2645080"/>
                        <a:ext cx="134450" cy="263047"/>
                        <a:chOff x="5056543" y="2436312"/>
                        <a:chExt cx="134450" cy="263047"/>
                      </a:xfrm>
                    </p:grpSpPr>
                    <p:sp>
                      <p:nvSpPr>
                        <p:cNvPr id="4332" name="Isosceles Triangle 7"/>
                        <p:cNvSpPr/>
                        <p:nvPr/>
                      </p:nvSpPr>
                      <p:spPr>
                        <a:xfrm>
                          <a:off x="5107487" y="2436312"/>
                          <a:ext cx="21921" cy="259916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0 w 21921"/>
                            <a:gd name="connsiteY0" fmla="*/ 253652 h 259916"/>
                            <a:gd name="connsiteX1" fmla="*/ 21921 w 21921"/>
                            <a:gd name="connsiteY1" fmla="*/ 0 h 259916"/>
                            <a:gd name="connsiteX2" fmla="*/ 21920 w 21921"/>
                            <a:gd name="connsiteY2" fmla="*/ 259916 h 259916"/>
                            <a:gd name="connsiteX3" fmla="*/ 0 w 21921"/>
                            <a:gd name="connsiteY3" fmla="*/ 253652 h 2599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1921" h="259916">
                              <a:moveTo>
                                <a:pt x="0" y="253652"/>
                              </a:moveTo>
                              <a:lnTo>
                                <a:pt x="21921" y="0"/>
                              </a:lnTo>
                              <a:cubicBezTo>
                                <a:pt x="21921" y="86639"/>
                                <a:pt x="21920" y="173277"/>
                                <a:pt x="21920" y="259916"/>
                              </a:cubicBezTo>
                              <a:lnTo>
                                <a:pt x="0" y="253652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333" name="Isosceles Triangle 7"/>
                        <p:cNvSpPr/>
                        <p:nvPr/>
                      </p:nvSpPr>
                      <p:spPr>
                        <a:xfrm>
                          <a:off x="5056543" y="2473890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334" name="Isosceles Triangle 7"/>
                        <p:cNvSpPr/>
                        <p:nvPr/>
                      </p:nvSpPr>
                      <p:spPr>
                        <a:xfrm flipH="1">
                          <a:off x="5127524" y="2469715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</p:grpSp>
                <p:grpSp>
                  <p:nvGrpSpPr>
                    <p:cNvPr id="4277" name="Group 4276"/>
                    <p:cNvGrpSpPr/>
                    <p:nvPr/>
                  </p:nvGrpSpPr>
                  <p:grpSpPr>
                    <a:xfrm>
                      <a:off x="5505446" y="1996830"/>
                      <a:ext cx="154235" cy="121453"/>
                      <a:chOff x="4884728" y="2464496"/>
                      <a:chExt cx="498954" cy="392902"/>
                    </a:xfrm>
                  </p:grpSpPr>
                  <p:grpSp>
                    <p:nvGrpSpPr>
                      <p:cNvPr id="4312" name="Group 4311"/>
                      <p:cNvGrpSpPr/>
                      <p:nvPr/>
                    </p:nvGrpSpPr>
                    <p:grpSpPr>
                      <a:xfrm rot="20112305">
                        <a:off x="4997045" y="2464496"/>
                        <a:ext cx="134450" cy="263047"/>
                        <a:chOff x="5056543" y="2436312"/>
                        <a:chExt cx="134450" cy="263047"/>
                      </a:xfrm>
                    </p:grpSpPr>
                    <p:sp>
                      <p:nvSpPr>
                        <p:cNvPr id="4325" name="Isosceles Triangle 7"/>
                        <p:cNvSpPr/>
                        <p:nvPr/>
                      </p:nvSpPr>
                      <p:spPr>
                        <a:xfrm>
                          <a:off x="5107487" y="2436312"/>
                          <a:ext cx="21921" cy="259916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0 w 21921"/>
                            <a:gd name="connsiteY0" fmla="*/ 253652 h 259916"/>
                            <a:gd name="connsiteX1" fmla="*/ 21921 w 21921"/>
                            <a:gd name="connsiteY1" fmla="*/ 0 h 259916"/>
                            <a:gd name="connsiteX2" fmla="*/ 21920 w 21921"/>
                            <a:gd name="connsiteY2" fmla="*/ 259916 h 259916"/>
                            <a:gd name="connsiteX3" fmla="*/ 0 w 21921"/>
                            <a:gd name="connsiteY3" fmla="*/ 253652 h 2599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1921" h="259916">
                              <a:moveTo>
                                <a:pt x="0" y="253652"/>
                              </a:moveTo>
                              <a:lnTo>
                                <a:pt x="21921" y="0"/>
                              </a:lnTo>
                              <a:cubicBezTo>
                                <a:pt x="21921" y="86639"/>
                                <a:pt x="21920" y="173277"/>
                                <a:pt x="21920" y="259916"/>
                              </a:cubicBezTo>
                              <a:lnTo>
                                <a:pt x="0" y="253652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326" name="Isosceles Triangle 7"/>
                        <p:cNvSpPr/>
                        <p:nvPr/>
                      </p:nvSpPr>
                      <p:spPr>
                        <a:xfrm>
                          <a:off x="5056543" y="2473890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327" name="Isosceles Triangle 7"/>
                        <p:cNvSpPr/>
                        <p:nvPr/>
                      </p:nvSpPr>
                      <p:spPr>
                        <a:xfrm flipH="1">
                          <a:off x="5127524" y="2469715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grpSp>
                    <p:nvGrpSpPr>
                      <p:cNvPr id="4313" name="Group 4312"/>
                      <p:cNvGrpSpPr/>
                      <p:nvPr/>
                    </p:nvGrpSpPr>
                    <p:grpSpPr>
                      <a:xfrm rot="3807251">
                        <a:off x="5184934" y="2530256"/>
                        <a:ext cx="134450" cy="263047"/>
                        <a:chOff x="5056543" y="2436312"/>
                        <a:chExt cx="134450" cy="263047"/>
                      </a:xfrm>
                    </p:grpSpPr>
                    <p:sp>
                      <p:nvSpPr>
                        <p:cNvPr id="4322" name="Isosceles Triangle 7"/>
                        <p:cNvSpPr/>
                        <p:nvPr/>
                      </p:nvSpPr>
                      <p:spPr>
                        <a:xfrm>
                          <a:off x="5107487" y="2436312"/>
                          <a:ext cx="21921" cy="259916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0 w 21921"/>
                            <a:gd name="connsiteY0" fmla="*/ 253652 h 259916"/>
                            <a:gd name="connsiteX1" fmla="*/ 21921 w 21921"/>
                            <a:gd name="connsiteY1" fmla="*/ 0 h 259916"/>
                            <a:gd name="connsiteX2" fmla="*/ 21920 w 21921"/>
                            <a:gd name="connsiteY2" fmla="*/ 259916 h 259916"/>
                            <a:gd name="connsiteX3" fmla="*/ 0 w 21921"/>
                            <a:gd name="connsiteY3" fmla="*/ 253652 h 2599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1921" h="259916">
                              <a:moveTo>
                                <a:pt x="0" y="253652"/>
                              </a:moveTo>
                              <a:lnTo>
                                <a:pt x="21921" y="0"/>
                              </a:lnTo>
                              <a:cubicBezTo>
                                <a:pt x="21921" y="86639"/>
                                <a:pt x="21920" y="173277"/>
                                <a:pt x="21920" y="259916"/>
                              </a:cubicBezTo>
                              <a:lnTo>
                                <a:pt x="0" y="253652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323" name="Isosceles Triangle 7"/>
                        <p:cNvSpPr/>
                        <p:nvPr/>
                      </p:nvSpPr>
                      <p:spPr>
                        <a:xfrm>
                          <a:off x="5056543" y="2473890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324" name="Isosceles Triangle 7"/>
                        <p:cNvSpPr/>
                        <p:nvPr/>
                      </p:nvSpPr>
                      <p:spPr>
                        <a:xfrm flipH="1">
                          <a:off x="5127524" y="2469715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grpSp>
                    <p:nvGrpSpPr>
                      <p:cNvPr id="4314" name="Group 4313"/>
                      <p:cNvGrpSpPr/>
                      <p:nvPr/>
                    </p:nvGrpSpPr>
                    <p:grpSpPr>
                      <a:xfrm rot="6566700">
                        <a:off x="5166145" y="2658649"/>
                        <a:ext cx="134450" cy="263047"/>
                        <a:chOff x="5056543" y="2436312"/>
                        <a:chExt cx="134450" cy="263047"/>
                      </a:xfrm>
                    </p:grpSpPr>
                    <p:sp>
                      <p:nvSpPr>
                        <p:cNvPr id="4319" name="Isosceles Triangle 7"/>
                        <p:cNvSpPr/>
                        <p:nvPr/>
                      </p:nvSpPr>
                      <p:spPr>
                        <a:xfrm>
                          <a:off x="5107487" y="2436312"/>
                          <a:ext cx="21921" cy="259916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0 w 21921"/>
                            <a:gd name="connsiteY0" fmla="*/ 253652 h 259916"/>
                            <a:gd name="connsiteX1" fmla="*/ 21921 w 21921"/>
                            <a:gd name="connsiteY1" fmla="*/ 0 h 259916"/>
                            <a:gd name="connsiteX2" fmla="*/ 21920 w 21921"/>
                            <a:gd name="connsiteY2" fmla="*/ 259916 h 259916"/>
                            <a:gd name="connsiteX3" fmla="*/ 0 w 21921"/>
                            <a:gd name="connsiteY3" fmla="*/ 253652 h 2599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1921" h="259916">
                              <a:moveTo>
                                <a:pt x="0" y="253652"/>
                              </a:moveTo>
                              <a:lnTo>
                                <a:pt x="21921" y="0"/>
                              </a:lnTo>
                              <a:cubicBezTo>
                                <a:pt x="21921" y="86639"/>
                                <a:pt x="21920" y="173277"/>
                                <a:pt x="21920" y="259916"/>
                              </a:cubicBezTo>
                              <a:lnTo>
                                <a:pt x="0" y="253652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320" name="Isosceles Triangle 7"/>
                        <p:cNvSpPr/>
                        <p:nvPr/>
                      </p:nvSpPr>
                      <p:spPr>
                        <a:xfrm>
                          <a:off x="5056543" y="2473890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321" name="Isosceles Triangle 7"/>
                        <p:cNvSpPr/>
                        <p:nvPr/>
                      </p:nvSpPr>
                      <p:spPr>
                        <a:xfrm flipH="1">
                          <a:off x="5127524" y="2469715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grpSp>
                    <p:nvGrpSpPr>
                      <p:cNvPr id="4315" name="Group 4314"/>
                      <p:cNvGrpSpPr/>
                      <p:nvPr/>
                    </p:nvGrpSpPr>
                    <p:grpSpPr>
                      <a:xfrm rot="15079742">
                        <a:off x="4949027" y="2645080"/>
                        <a:ext cx="134450" cy="263047"/>
                        <a:chOff x="5056543" y="2436312"/>
                        <a:chExt cx="134450" cy="263047"/>
                      </a:xfrm>
                    </p:grpSpPr>
                    <p:sp>
                      <p:nvSpPr>
                        <p:cNvPr id="4316" name="Isosceles Triangle 7"/>
                        <p:cNvSpPr/>
                        <p:nvPr/>
                      </p:nvSpPr>
                      <p:spPr>
                        <a:xfrm>
                          <a:off x="5107487" y="2436312"/>
                          <a:ext cx="21921" cy="259916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0 w 21921"/>
                            <a:gd name="connsiteY0" fmla="*/ 253652 h 259916"/>
                            <a:gd name="connsiteX1" fmla="*/ 21921 w 21921"/>
                            <a:gd name="connsiteY1" fmla="*/ 0 h 259916"/>
                            <a:gd name="connsiteX2" fmla="*/ 21920 w 21921"/>
                            <a:gd name="connsiteY2" fmla="*/ 259916 h 259916"/>
                            <a:gd name="connsiteX3" fmla="*/ 0 w 21921"/>
                            <a:gd name="connsiteY3" fmla="*/ 253652 h 2599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1921" h="259916">
                              <a:moveTo>
                                <a:pt x="0" y="253652"/>
                              </a:moveTo>
                              <a:lnTo>
                                <a:pt x="21921" y="0"/>
                              </a:lnTo>
                              <a:cubicBezTo>
                                <a:pt x="21921" y="86639"/>
                                <a:pt x="21920" y="173277"/>
                                <a:pt x="21920" y="259916"/>
                              </a:cubicBezTo>
                              <a:lnTo>
                                <a:pt x="0" y="253652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317" name="Isosceles Triangle 7"/>
                        <p:cNvSpPr/>
                        <p:nvPr/>
                      </p:nvSpPr>
                      <p:spPr>
                        <a:xfrm>
                          <a:off x="5056543" y="2473890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318" name="Isosceles Triangle 7"/>
                        <p:cNvSpPr/>
                        <p:nvPr/>
                      </p:nvSpPr>
                      <p:spPr>
                        <a:xfrm flipH="1">
                          <a:off x="5127524" y="2469715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</p:grpSp>
                <p:grpSp>
                  <p:nvGrpSpPr>
                    <p:cNvPr id="4278" name="Group 4277"/>
                    <p:cNvGrpSpPr/>
                    <p:nvPr/>
                  </p:nvGrpSpPr>
                  <p:grpSpPr>
                    <a:xfrm>
                      <a:off x="5509354" y="2207845"/>
                      <a:ext cx="154235" cy="121453"/>
                      <a:chOff x="4884728" y="2464496"/>
                      <a:chExt cx="498954" cy="392902"/>
                    </a:xfrm>
                  </p:grpSpPr>
                  <p:grpSp>
                    <p:nvGrpSpPr>
                      <p:cNvPr id="4296" name="Group 4295"/>
                      <p:cNvGrpSpPr/>
                      <p:nvPr/>
                    </p:nvGrpSpPr>
                    <p:grpSpPr>
                      <a:xfrm rot="20112305">
                        <a:off x="4997045" y="2464496"/>
                        <a:ext cx="134450" cy="263047"/>
                        <a:chOff x="5056543" y="2436312"/>
                        <a:chExt cx="134450" cy="263047"/>
                      </a:xfrm>
                    </p:grpSpPr>
                    <p:sp>
                      <p:nvSpPr>
                        <p:cNvPr id="4309" name="Isosceles Triangle 7"/>
                        <p:cNvSpPr/>
                        <p:nvPr/>
                      </p:nvSpPr>
                      <p:spPr>
                        <a:xfrm>
                          <a:off x="5107487" y="2436312"/>
                          <a:ext cx="21921" cy="259916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0 w 21921"/>
                            <a:gd name="connsiteY0" fmla="*/ 253652 h 259916"/>
                            <a:gd name="connsiteX1" fmla="*/ 21921 w 21921"/>
                            <a:gd name="connsiteY1" fmla="*/ 0 h 259916"/>
                            <a:gd name="connsiteX2" fmla="*/ 21920 w 21921"/>
                            <a:gd name="connsiteY2" fmla="*/ 259916 h 259916"/>
                            <a:gd name="connsiteX3" fmla="*/ 0 w 21921"/>
                            <a:gd name="connsiteY3" fmla="*/ 253652 h 2599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1921" h="259916">
                              <a:moveTo>
                                <a:pt x="0" y="253652"/>
                              </a:moveTo>
                              <a:lnTo>
                                <a:pt x="21921" y="0"/>
                              </a:lnTo>
                              <a:cubicBezTo>
                                <a:pt x="21921" y="86639"/>
                                <a:pt x="21920" y="173277"/>
                                <a:pt x="21920" y="259916"/>
                              </a:cubicBezTo>
                              <a:lnTo>
                                <a:pt x="0" y="253652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310" name="Isosceles Triangle 7"/>
                        <p:cNvSpPr/>
                        <p:nvPr/>
                      </p:nvSpPr>
                      <p:spPr>
                        <a:xfrm>
                          <a:off x="5056543" y="2473890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311" name="Isosceles Triangle 7"/>
                        <p:cNvSpPr/>
                        <p:nvPr/>
                      </p:nvSpPr>
                      <p:spPr>
                        <a:xfrm flipH="1">
                          <a:off x="5127524" y="2469715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grpSp>
                    <p:nvGrpSpPr>
                      <p:cNvPr id="4297" name="Group 4296"/>
                      <p:cNvGrpSpPr/>
                      <p:nvPr/>
                    </p:nvGrpSpPr>
                    <p:grpSpPr>
                      <a:xfrm rot="3807251">
                        <a:off x="5184934" y="2530256"/>
                        <a:ext cx="134450" cy="263047"/>
                        <a:chOff x="5056543" y="2436312"/>
                        <a:chExt cx="134450" cy="263047"/>
                      </a:xfrm>
                    </p:grpSpPr>
                    <p:sp>
                      <p:nvSpPr>
                        <p:cNvPr id="4306" name="Isosceles Triangle 7"/>
                        <p:cNvSpPr/>
                        <p:nvPr/>
                      </p:nvSpPr>
                      <p:spPr>
                        <a:xfrm>
                          <a:off x="5107487" y="2436312"/>
                          <a:ext cx="21921" cy="259916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0 w 21921"/>
                            <a:gd name="connsiteY0" fmla="*/ 253652 h 259916"/>
                            <a:gd name="connsiteX1" fmla="*/ 21921 w 21921"/>
                            <a:gd name="connsiteY1" fmla="*/ 0 h 259916"/>
                            <a:gd name="connsiteX2" fmla="*/ 21920 w 21921"/>
                            <a:gd name="connsiteY2" fmla="*/ 259916 h 259916"/>
                            <a:gd name="connsiteX3" fmla="*/ 0 w 21921"/>
                            <a:gd name="connsiteY3" fmla="*/ 253652 h 2599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1921" h="259916">
                              <a:moveTo>
                                <a:pt x="0" y="253652"/>
                              </a:moveTo>
                              <a:lnTo>
                                <a:pt x="21921" y="0"/>
                              </a:lnTo>
                              <a:cubicBezTo>
                                <a:pt x="21921" y="86639"/>
                                <a:pt x="21920" y="173277"/>
                                <a:pt x="21920" y="259916"/>
                              </a:cubicBezTo>
                              <a:lnTo>
                                <a:pt x="0" y="253652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307" name="Isosceles Triangle 7"/>
                        <p:cNvSpPr/>
                        <p:nvPr/>
                      </p:nvSpPr>
                      <p:spPr>
                        <a:xfrm>
                          <a:off x="5056543" y="2473890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308" name="Isosceles Triangle 7"/>
                        <p:cNvSpPr/>
                        <p:nvPr/>
                      </p:nvSpPr>
                      <p:spPr>
                        <a:xfrm flipH="1">
                          <a:off x="5127524" y="2469715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grpSp>
                    <p:nvGrpSpPr>
                      <p:cNvPr id="4298" name="Group 4297"/>
                      <p:cNvGrpSpPr/>
                      <p:nvPr/>
                    </p:nvGrpSpPr>
                    <p:grpSpPr>
                      <a:xfrm rot="6566700">
                        <a:off x="5166145" y="2658649"/>
                        <a:ext cx="134450" cy="263047"/>
                        <a:chOff x="5056543" y="2436312"/>
                        <a:chExt cx="134450" cy="263047"/>
                      </a:xfrm>
                    </p:grpSpPr>
                    <p:sp>
                      <p:nvSpPr>
                        <p:cNvPr id="4303" name="Isosceles Triangle 7"/>
                        <p:cNvSpPr/>
                        <p:nvPr/>
                      </p:nvSpPr>
                      <p:spPr>
                        <a:xfrm>
                          <a:off x="5107487" y="2436312"/>
                          <a:ext cx="21921" cy="259916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0 w 21921"/>
                            <a:gd name="connsiteY0" fmla="*/ 253652 h 259916"/>
                            <a:gd name="connsiteX1" fmla="*/ 21921 w 21921"/>
                            <a:gd name="connsiteY1" fmla="*/ 0 h 259916"/>
                            <a:gd name="connsiteX2" fmla="*/ 21920 w 21921"/>
                            <a:gd name="connsiteY2" fmla="*/ 259916 h 259916"/>
                            <a:gd name="connsiteX3" fmla="*/ 0 w 21921"/>
                            <a:gd name="connsiteY3" fmla="*/ 253652 h 2599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1921" h="259916">
                              <a:moveTo>
                                <a:pt x="0" y="253652"/>
                              </a:moveTo>
                              <a:lnTo>
                                <a:pt x="21921" y="0"/>
                              </a:lnTo>
                              <a:cubicBezTo>
                                <a:pt x="21921" y="86639"/>
                                <a:pt x="21920" y="173277"/>
                                <a:pt x="21920" y="259916"/>
                              </a:cubicBezTo>
                              <a:lnTo>
                                <a:pt x="0" y="253652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304" name="Isosceles Triangle 7"/>
                        <p:cNvSpPr/>
                        <p:nvPr/>
                      </p:nvSpPr>
                      <p:spPr>
                        <a:xfrm>
                          <a:off x="5056543" y="2473890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305" name="Isosceles Triangle 7"/>
                        <p:cNvSpPr/>
                        <p:nvPr/>
                      </p:nvSpPr>
                      <p:spPr>
                        <a:xfrm flipH="1">
                          <a:off x="5127524" y="2469715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grpSp>
                    <p:nvGrpSpPr>
                      <p:cNvPr id="4299" name="Group 4298"/>
                      <p:cNvGrpSpPr/>
                      <p:nvPr/>
                    </p:nvGrpSpPr>
                    <p:grpSpPr>
                      <a:xfrm rot="15079742">
                        <a:off x="4949027" y="2645080"/>
                        <a:ext cx="134450" cy="263047"/>
                        <a:chOff x="5056543" y="2436312"/>
                        <a:chExt cx="134450" cy="263047"/>
                      </a:xfrm>
                    </p:grpSpPr>
                    <p:sp>
                      <p:nvSpPr>
                        <p:cNvPr id="4300" name="Isosceles Triangle 7"/>
                        <p:cNvSpPr/>
                        <p:nvPr/>
                      </p:nvSpPr>
                      <p:spPr>
                        <a:xfrm>
                          <a:off x="5107487" y="2436312"/>
                          <a:ext cx="21921" cy="259916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0 w 21921"/>
                            <a:gd name="connsiteY0" fmla="*/ 253652 h 259916"/>
                            <a:gd name="connsiteX1" fmla="*/ 21921 w 21921"/>
                            <a:gd name="connsiteY1" fmla="*/ 0 h 259916"/>
                            <a:gd name="connsiteX2" fmla="*/ 21920 w 21921"/>
                            <a:gd name="connsiteY2" fmla="*/ 259916 h 259916"/>
                            <a:gd name="connsiteX3" fmla="*/ 0 w 21921"/>
                            <a:gd name="connsiteY3" fmla="*/ 253652 h 2599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1921" h="259916">
                              <a:moveTo>
                                <a:pt x="0" y="253652"/>
                              </a:moveTo>
                              <a:lnTo>
                                <a:pt x="21921" y="0"/>
                              </a:lnTo>
                              <a:cubicBezTo>
                                <a:pt x="21921" y="86639"/>
                                <a:pt x="21920" y="173277"/>
                                <a:pt x="21920" y="259916"/>
                              </a:cubicBezTo>
                              <a:lnTo>
                                <a:pt x="0" y="253652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301" name="Isosceles Triangle 7"/>
                        <p:cNvSpPr/>
                        <p:nvPr/>
                      </p:nvSpPr>
                      <p:spPr>
                        <a:xfrm>
                          <a:off x="5056543" y="2473890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302" name="Isosceles Triangle 7"/>
                        <p:cNvSpPr/>
                        <p:nvPr/>
                      </p:nvSpPr>
                      <p:spPr>
                        <a:xfrm flipH="1">
                          <a:off x="5127524" y="2469715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</p:grpSp>
                <p:grpSp>
                  <p:nvGrpSpPr>
                    <p:cNvPr id="4279" name="Group 4278"/>
                    <p:cNvGrpSpPr/>
                    <p:nvPr/>
                  </p:nvGrpSpPr>
                  <p:grpSpPr>
                    <a:xfrm>
                      <a:off x="5419477" y="2379784"/>
                      <a:ext cx="154235" cy="121453"/>
                      <a:chOff x="4884728" y="2464496"/>
                      <a:chExt cx="498954" cy="392902"/>
                    </a:xfrm>
                  </p:grpSpPr>
                  <p:grpSp>
                    <p:nvGrpSpPr>
                      <p:cNvPr id="4280" name="Group 4279"/>
                      <p:cNvGrpSpPr/>
                      <p:nvPr/>
                    </p:nvGrpSpPr>
                    <p:grpSpPr>
                      <a:xfrm rot="20112305">
                        <a:off x="4997045" y="2464496"/>
                        <a:ext cx="134450" cy="263047"/>
                        <a:chOff x="5056543" y="2436312"/>
                        <a:chExt cx="134450" cy="263047"/>
                      </a:xfrm>
                    </p:grpSpPr>
                    <p:sp>
                      <p:nvSpPr>
                        <p:cNvPr id="4293" name="Isosceles Triangle 7"/>
                        <p:cNvSpPr/>
                        <p:nvPr/>
                      </p:nvSpPr>
                      <p:spPr>
                        <a:xfrm>
                          <a:off x="5107487" y="2436312"/>
                          <a:ext cx="21921" cy="259916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0 w 21921"/>
                            <a:gd name="connsiteY0" fmla="*/ 253652 h 259916"/>
                            <a:gd name="connsiteX1" fmla="*/ 21921 w 21921"/>
                            <a:gd name="connsiteY1" fmla="*/ 0 h 259916"/>
                            <a:gd name="connsiteX2" fmla="*/ 21920 w 21921"/>
                            <a:gd name="connsiteY2" fmla="*/ 259916 h 259916"/>
                            <a:gd name="connsiteX3" fmla="*/ 0 w 21921"/>
                            <a:gd name="connsiteY3" fmla="*/ 253652 h 2599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1921" h="259916">
                              <a:moveTo>
                                <a:pt x="0" y="253652"/>
                              </a:moveTo>
                              <a:lnTo>
                                <a:pt x="21921" y="0"/>
                              </a:lnTo>
                              <a:cubicBezTo>
                                <a:pt x="21921" y="86639"/>
                                <a:pt x="21920" y="173277"/>
                                <a:pt x="21920" y="259916"/>
                              </a:cubicBezTo>
                              <a:lnTo>
                                <a:pt x="0" y="253652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294" name="Isosceles Triangle 7"/>
                        <p:cNvSpPr/>
                        <p:nvPr/>
                      </p:nvSpPr>
                      <p:spPr>
                        <a:xfrm>
                          <a:off x="5056543" y="2473890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295" name="Isosceles Triangle 7"/>
                        <p:cNvSpPr/>
                        <p:nvPr/>
                      </p:nvSpPr>
                      <p:spPr>
                        <a:xfrm flipH="1">
                          <a:off x="5127524" y="2469715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grpSp>
                    <p:nvGrpSpPr>
                      <p:cNvPr id="4281" name="Group 4280"/>
                      <p:cNvGrpSpPr/>
                      <p:nvPr/>
                    </p:nvGrpSpPr>
                    <p:grpSpPr>
                      <a:xfrm rot="3807251">
                        <a:off x="5184934" y="2530256"/>
                        <a:ext cx="134450" cy="263047"/>
                        <a:chOff x="5056543" y="2436312"/>
                        <a:chExt cx="134450" cy="263047"/>
                      </a:xfrm>
                    </p:grpSpPr>
                    <p:sp>
                      <p:nvSpPr>
                        <p:cNvPr id="4290" name="Isosceles Triangle 7"/>
                        <p:cNvSpPr/>
                        <p:nvPr/>
                      </p:nvSpPr>
                      <p:spPr>
                        <a:xfrm>
                          <a:off x="5107487" y="2436312"/>
                          <a:ext cx="21921" cy="259916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0 w 21921"/>
                            <a:gd name="connsiteY0" fmla="*/ 253652 h 259916"/>
                            <a:gd name="connsiteX1" fmla="*/ 21921 w 21921"/>
                            <a:gd name="connsiteY1" fmla="*/ 0 h 259916"/>
                            <a:gd name="connsiteX2" fmla="*/ 21920 w 21921"/>
                            <a:gd name="connsiteY2" fmla="*/ 259916 h 259916"/>
                            <a:gd name="connsiteX3" fmla="*/ 0 w 21921"/>
                            <a:gd name="connsiteY3" fmla="*/ 253652 h 2599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1921" h="259916">
                              <a:moveTo>
                                <a:pt x="0" y="253652"/>
                              </a:moveTo>
                              <a:lnTo>
                                <a:pt x="21921" y="0"/>
                              </a:lnTo>
                              <a:cubicBezTo>
                                <a:pt x="21921" y="86639"/>
                                <a:pt x="21920" y="173277"/>
                                <a:pt x="21920" y="259916"/>
                              </a:cubicBezTo>
                              <a:lnTo>
                                <a:pt x="0" y="253652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291" name="Isosceles Triangle 7"/>
                        <p:cNvSpPr/>
                        <p:nvPr/>
                      </p:nvSpPr>
                      <p:spPr>
                        <a:xfrm>
                          <a:off x="5056543" y="2473890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292" name="Isosceles Triangle 7"/>
                        <p:cNvSpPr/>
                        <p:nvPr/>
                      </p:nvSpPr>
                      <p:spPr>
                        <a:xfrm flipH="1">
                          <a:off x="5127524" y="2469715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grpSp>
                    <p:nvGrpSpPr>
                      <p:cNvPr id="4282" name="Group 4281"/>
                      <p:cNvGrpSpPr/>
                      <p:nvPr/>
                    </p:nvGrpSpPr>
                    <p:grpSpPr>
                      <a:xfrm rot="6566700">
                        <a:off x="5166145" y="2658649"/>
                        <a:ext cx="134450" cy="263047"/>
                        <a:chOff x="5056543" y="2436312"/>
                        <a:chExt cx="134450" cy="263047"/>
                      </a:xfrm>
                    </p:grpSpPr>
                    <p:sp>
                      <p:nvSpPr>
                        <p:cNvPr id="4287" name="Isosceles Triangle 7"/>
                        <p:cNvSpPr/>
                        <p:nvPr/>
                      </p:nvSpPr>
                      <p:spPr>
                        <a:xfrm>
                          <a:off x="5107487" y="2436312"/>
                          <a:ext cx="21921" cy="259916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0 w 21921"/>
                            <a:gd name="connsiteY0" fmla="*/ 253652 h 259916"/>
                            <a:gd name="connsiteX1" fmla="*/ 21921 w 21921"/>
                            <a:gd name="connsiteY1" fmla="*/ 0 h 259916"/>
                            <a:gd name="connsiteX2" fmla="*/ 21920 w 21921"/>
                            <a:gd name="connsiteY2" fmla="*/ 259916 h 259916"/>
                            <a:gd name="connsiteX3" fmla="*/ 0 w 21921"/>
                            <a:gd name="connsiteY3" fmla="*/ 253652 h 2599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1921" h="259916">
                              <a:moveTo>
                                <a:pt x="0" y="253652"/>
                              </a:moveTo>
                              <a:lnTo>
                                <a:pt x="21921" y="0"/>
                              </a:lnTo>
                              <a:cubicBezTo>
                                <a:pt x="21921" y="86639"/>
                                <a:pt x="21920" y="173277"/>
                                <a:pt x="21920" y="259916"/>
                              </a:cubicBezTo>
                              <a:lnTo>
                                <a:pt x="0" y="253652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288" name="Isosceles Triangle 7"/>
                        <p:cNvSpPr/>
                        <p:nvPr/>
                      </p:nvSpPr>
                      <p:spPr>
                        <a:xfrm>
                          <a:off x="5056543" y="2473890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289" name="Isosceles Triangle 7"/>
                        <p:cNvSpPr/>
                        <p:nvPr/>
                      </p:nvSpPr>
                      <p:spPr>
                        <a:xfrm flipH="1">
                          <a:off x="5127524" y="2469715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grpSp>
                    <p:nvGrpSpPr>
                      <p:cNvPr id="4283" name="Group 4282"/>
                      <p:cNvGrpSpPr/>
                      <p:nvPr/>
                    </p:nvGrpSpPr>
                    <p:grpSpPr>
                      <a:xfrm rot="15079742">
                        <a:off x="4949027" y="2645080"/>
                        <a:ext cx="134450" cy="263047"/>
                        <a:chOff x="5056543" y="2436312"/>
                        <a:chExt cx="134450" cy="263047"/>
                      </a:xfrm>
                    </p:grpSpPr>
                    <p:sp>
                      <p:nvSpPr>
                        <p:cNvPr id="4284" name="Isosceles Triangle 7"/>
                        <p:cNvSpPr/>
                        <p:nvPr/>
                      </p:nvSpPr>
                      <p:spPr>
                        <a:xfrm>
                          <a:off x="5107487" y="2436312"/>
                          <a:ext cx="21921" cy="259916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0 w 21921"/>
                            <a:gd name="connsiteY0" fmla="*/ 253652 h 259916"/>
                            <a:gd name="connsiteX1" fmla="*/ 21921 w 21921"/>
                            <a:gd name="connsiteY1" fmla="*/ 0 h 259916"/>
                            <a:gd name="connsiteX2" fmla="*/ 21920 w 21921"/>
                            <a:gd name="connsiteY2" fmla="*/ 259916 h 259916"/>
                            <a:gd name="connsiteX3" fmla="*/ 0 w 21921"/>
                            <a:gd name="connsiteY3" fmla="*/ 253652 h 2599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1921" h="259916">
                              <a:moveTo>
                                <a:pt x="0" y="253652"/>
                              </a:moveTo>
                              <a:lnTo>
                                <a:pt x="21921" y="0"/>
                              </a:lnTo>
                              <a:cubicBezTo>
                                <a:pt x="21921" y="86639"/>
                                <a:pt x="21920" y="173277"/>
                                <a:pt x="21920" y="259916"/>
                              </a:cubicBezTo>
                              <a:lnTo>
                                <a:pt x="0" y="253652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285" name="Isosceles Triangle 7"/>
                        <p:cNvSpPr/>
                        <p:nvPr/>
                      </p:nvSpPr>
                      <p:spPr>
                        <a:xfrm>
                          <a:off x="5056543" y="2473890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286" name="Isosceles Triangle 7"/>
                        <p:cNvSpPr/>
                        <p:nvPr/>
                      </p:nvSpPr>
                      <p:spPr>
                        <a:xfrm flipH="1">
                          <a:off x="5127524" y="2469715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</p:grpSp>
              </p:grpSp>
            </p:grpSp>
            <p:grpSp>
              <p:nvGrpSpPr>
                <p:cNvPr id="3493" name="Group 3492"/>
                <p:cNvGrpSpPr/>
                <p:nvPr/>
              </p:nvGrpSpPr>
              <p:grpSpPr>
                <a:xfrm>
                  <a:off x="5357578" y="1883508"/>
                  <a:ext cx="442747" cy="714622"/>
                  <a:chOff x="5364600" y="1650159"/>
                  <a:chExt cx="662371" cy="1069109"/>
                </a:xfrm>
              </p:grpSpPr>
              <p:sp>
                <p:nvSpPr>
                  <p:cNvPr id="4058" name="Rectangle 382"/>
                  <p:cNvSpPr/>
                  <p:nvPr/>
                </p:nvSpPr>
                <p:spPr>
                  <a:xfrm rot="493333">
                    <a:off x="5364600" y="1650159"/>
                    <a:ext cx="658862" cy="1061781"/>
                  </a:xfrm>
                  <a:custGeom>
                    <a:avLst/>
                    <a:gdLst>
                      <a:gd name="connsiteX0" fmla="*/ 0 w 320430"/>
                      <a:gd name="connsiteY0" fmla="*/ 0 h 1559170"/>
                      <a:gd name="connsiteX1" fmla="*/ 320430 w 320430"/>
                      <a:gd name="connsiteY1" fmla="*/ 0 h 1559170"/>
                      <a:gd name="connsiteX2" fmla="*/ 320430 w 320430"/>
                      <a:gd name="connsiteY2" fmla="*/ 1559170 h 1559170"/>
                      <a:gd name="connsiteX3" fmla="*/ 0 w 320430"/>
                      <a:gd name="connsiteY3" fmla="*/ 1559170 h 1559170"/>
                      <a:gd name="connsiteX4" fmla="*/ 0 w 320430"/>
                      <a:gd name="connsiteY4" fmla="*/ 0 h 1559170"/>
                      <a:gd name="connsiteX0" fmla="*/ 0 w 320430"/>
                      <a:gd name="connsiteY0" fmla="*/ 98994 h 1658164"/>
                      <a:gd name="connsiteX1" fmla="*/ 320430 w 320430"/>
                      <a:gd name="connsiteY1" fmla="*/ 98994 h 1658164"/>
                      <a:gd name="connsiteX2" fmla="*/ 320430 w 320430"/>
                      <a:gd name="connsiteY2" fmla="*/ 1658164 h 1658164"/>
                      <a:gd name="connsiteX3" fmla="*/ 0 w 320430"/>
                      <a:gd name="connsiteY3" fmla="*/ 1658164 h 1658164"/>
                      <a:gd name="connsiteX4" fmla="*/ 0 w 320430"/>
                      <a:gd name="connsiteY4" fmla="*/ 98994 h 1658164"/>
                      <a:gd name="connsiteX0" fmla="*/ 0 w 320430"/>
                      <a:gd name="connsiteY0" fmla="*/ 162687 h 1721857"/>
                      <a:gd name="connsiteX1" fmla="*/ 320430 w 320430"/>
                      <a:gd name="connsiteY1" fmla="*/ 162687 h 1721857"/>
                      <a:gd name="connsiteX2" fmla="*/ 320430 w 320430"/>
                      <a:gd name="connsiteY2" fmla="*/ 1721857 h 1721857"/>
                      <a:gd name="connsiteX3" fmla="*/ 0 w 320430"/>
                      <a:gd name="connsiteY3" fmla="*/ 1721857 h 1721857"/>
                      <a:gd name="connsiteX4" fmla="*/ 0 w 320430"/>
                      <a:gd name="connsiteY4" fmla="*/ 162687 h 1721857"/>
                      <a:gd name="connsiteX0" fmla="*/ 0 w 320430"/>
                      <a:gd name="connsiteY0" fmla="*/ 220703 h 1779873"/>
                      <a:gd name="connsiteX1" fmla="*/ 320430 w 320430"/>
                      <a:gd name="connsiteY1" fmla="*/ 220703 h 1779873"/>
                      <a:gd name="connsiteX2" fmla="*/ 320430 w 320430"/>
                      <a:gd name="connsiteY2" fmla="*/ 1779873 h 1779873"/>
                      <a:gd name="connsiteX3" fmla="*/ 0 w 320430"/>
                      <a:gd name="connsiteY3" fmla="*/ 1779873 h 1779873"/>
                      <a:gd name="connsiteX4" fmla="*/ 0 w 320430"/>
                      <a:gd name="connsiteY4" fmla="*/ 220703 h 1779873"/>
                      <a:gd name="connsiteX0" fmla="*/ 0 w 320430"/>
                      <a:gd name="connsiteY0" fmla="*/ 256795 h 1815965"/>
                      <a:gd name="connsiteX1" fmla="*/ 320430 w 320430"/>
                      <a:gd name="connsiteY1" fmla="*/ 256795 h 1815965"/>
                      <a:gd name="connsiteX2" fmla="*/ 320430 w 320430"/>
                      <a:gd name="connsiteY2" fmla="*/ 1815965 h 1815965"/>
                      <a:gd name="connsiteX3" fmla="*/ 0 w 320430"/>
                      <a:gd name="connsiteY3" fmla="*/ 1815965 h 1815965"/>
                      <a:gd name="connsiteX4" fmla="*/ 0 w 320430"/>
                      <a:gd name="connsiteY4" fmla="*/ 256795 h 1815965"/>
                      <a:gd name="connsiteX0" fmla="*/ 0 w 320430"/>
                      <a:gd name="connsiteY0" fmla="*/ 256795 h 1815965"/>
                      <a:gd name="connsiteX1" fmla="*/ 320430 w 320430"/>
                      <a:gd name="connsiteY1" fmla="*/ 256795 h 1815965"/>
                      <a:gd name="connsiteX2" fmla="*/ 173566 w 320430"/>
                      <a:gd name="connsiteY2" fmla="*/ 928919 h 1815965"/>
                      <a:gd name="connsiteX3" fmla="*/ 0 w 320430"/>
                      <a:gd name="connsiteY3" fmla="*/ 1815965 h 1815965"/>
                      <a:gd name="connsiteX4" fmla="*/ 0 w 320430"/>
                      <a:gd name="connsiteY4" fmla="*/ 256795 h 1815965"/>
                      <a:gd name="connsiteX0" fmla="*/ 51180 w 371610"/>
                      <a:gd name="connsiteY0" fmla="*/ 256795 h 928919"/>
                      <a:gd name="connsiteX1" fmla="*/ 371610 w 371610"/>
                      <a:gd name="connsiteY1" fmla="*/ 256795 h 928919"/>
                      <a:gd name="connsiteX2" fmla="*/ 224746 w 371610"/>
                      <a:gd name="connsiteY2" fmla="*/ 928919 h 928919"/>
                      <a:gd name="connsiteX3" fmla="*/ 0 w 371610"/>
                      <a:gd name="connsiteY3" fmla="*/ 870303 h 928919"/>
                      <a:gd name="connsiteX4" fmla="*/ 51180 w 371610"/>
                      <a:gd name="connsiteY4" fmla="*/ 256795 h 928919"/>
                      <a:gd name="connsiteX0" fmla="*/ 51180 w 371610"/>
                      <a:gd name="connsiteY0" fmla="*/ 256795 h 1061781"/>
                      <a:gd name="connsiteX1" fmla="*/ 371610 w 371610"/>
                      <a:gd name="connsiteY1" fmla="*/ 256795 h 1061781"/>
                      <a:gd name="connsiteX2" fmla="*/ 22252 w 371610"/>
                      <a:gd name="connsiteY2" fmla="*/ 1061781 h 1061781"/>
                      <a:gd name="connsiteX3" fmla="*/ 0 w 371610"/>
                      <a:gd name="connsiteY3" fmla="*/ 870303 h 1061781"/>
                      <a:gd name="connsiteX4" fmla="*/ 51180 w 371610"/>
                      <a:gd name="connsiteY4" fmla="*/ 256795 h 1061781"/>
                      <a:gd name="connsiteX0" fmla="*/ 51180 w 371610"/>
                      <a:gd name="connsiteY0" fmla="*/ 256795 h 1061781"/>
                      <a:gd name="connsiteX1" fmla="*/ 371610 w 371610"/>
                      <a:gd name="connsiteY1" fmla="*/ 256795 h 1061781"/>
                      <a:gd name="connsiteX2" fmla="*/ 22252 w 371610"/>
                      <a:gd name="connsiteY2" fmla="*/ 1061781 h 1061781"/>
                      <a:gd name="connsiteX3" fmla="*/ 0 w 371610"/>
                      <a:gd name="connsiteY3" fmla="*/ 870303 h 1061781"/>
                      <a:gd name="connsiteX4" fmla="*/ 51180 w 371610"/>
                      <a:gd name="connsiteY4" fmla="*/ 256795 h 1061781"/>
                      <a:gd name="connsiteX0" fmla="*/ 51180 w 371610"/>
                      <a:gd name="connsiteY0" fmla="*/ 256795 h 1061781"/>
                      <a:gd name="connsiteX1" fmla="*/ 371610 w 371610"/>
                      <a:gd name="connsiteY1" fmla="*/ 256795 h 1061781"/>
                      <a:gd name="connsiteX2" fmla="*/ 22252 w 371610"/>
                      <a:gd name="connsiteY2" fmla="*/ 1061781 h 1061781"/>
                      <a:gd name="connsiteX3" fmla="*/ 0 w 371610"/>
                      <a:gd name="connsiteY3" fmla="*/ 870303 h 1061781"/>
                      <a:gd name="connsiteX4" fmla="*/ 51180 w 371610"/>
                      <a:gd name="connsiteY4" fmla="*/ 256795 h 1061781"/>
                      <a:gd name="connsiteX0" fmla="*/ 51180 w 375185"/>
                      <a:gd name="connsiteY0" fmla="*/ 256795 h 1061781"/>
                      <a:gd name="connsiteX1" fmla="*/ 371610 w 375185"/>
                      <a:gd name="connsiteY1" fmla="*/ 256795 h 1061781"/>
                      <a:gd name="connsiteX2" fmla="*/ 22252 w 375185"/>
                      <a:gd name="connsiteY2" fmla="*/ 1061781 h 1061781"/>
                      <a:gd name="connsiteX3" fmla="*/ 0 w 375185"/>
                      <a:gd name="connsiteY3" fmla="*/ 870303 h 1061781"/>
                      <a:gd name="connsiteX4" fmla="*/ 51180 w 375185"/>
                      <a:gd name="connsiteY4" fmla="*/ 256795 h 10617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75185" h="1061781">
                        <a:moveTo>
                          <a:pt x="51180" y="256795"/>
                        </a:moveTo>
                        <a:cubicBezTo>
                          <a:pt x="102142" y="-110528"/>
                          <a:pt x="319507" y="-59729"/>
                          <a:pt x="371610" y="256795"/>
                        </a:cubicBezTo>
                        <a:cubicBezTo>
                          <a:pt x="386445" y="622817"/>
                          <a:pt x="370127" y="1024005"/>
                          <a:pt x="22252" y="1061781"/>
                        </a:cubicBezTo>
                        <a:lnTo>
                          <a:pt x="0" y="870303"/>
                        </a:lnTo>
                        <a:cubicBezTo>
                          <a:pt x="183951" y="794754"/>
                          <a:pt x="34120" y="461298"/>
                          <a:pt x="51180" y="256795"/>
                        </a:cubicBez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</p:spPr>
                <p:style>
                  <a:lnRef idx="2">
                    <a:schemeClr val="accent6">
                      <a:shade val="50000"/>
                    </a:schemeClr>
                  </a:lnRef>
                  <a:fillRef idx="1">
                    <a:schemeClr val="accent6"/>
                  </a:fillRef>
                  <a:effectRef idx="0">
                    <a:schemeClr val="accent6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4059" name="Group 4058"/>
                  <p:cNvGrpSpPr/>
                  <p:nvPr/>
                </p:nvGrpSpPr>
                <p:grpSpPr>
                  <a:xfrm>
                    <a:off x="5383815" y="1653857"/>
                    <a:ext cx="643156" cy="1065411"/>
                    <a:chOff x="5383815" y="1653857"/>
                    <a:chExt cx="643156" cy="1065411"/>
                  </a:xfrm>
                </p:grpSpPr>
                <p:sp>
                  <p:nvSpPr>
                    <p:cNvPr id="4060" name="Rectangle 382"/>
                    <p:cNvSpPr/>
                    <p:nvPr/>
                  </p:nvSpPr>
                  <p:spPr>
                    <a:xfrm rot="493333">
                      <a:off x="5383815" y="1653857"/>
                      <a:ext cx="643156" cy="1065411"/>
                    </a:xfrm>
                    <a:custGeom>
                      <a:avLst/>
                      <a:gdLst>
                        <a:gd name="connsiteX0" fmla="*/ 0 w 320430"/>
                        <a:gd name="connsiteY0" fmla="*/ 0 h 1559170"/>
                        <a:gd name="connsiteX1" fmla="*/ 320430 w 320430"/>
                        <a:gd name="connsiteY1" fmla="*/ 0 h 1559170"/>
                        <a:gd name="connsiteX2" fmla="*/ 320430 w 320430"/>
                        <a:gd name="connsiteY2" fmla="*/ 1559170 h 1559170"/>
                        <a:gd name="connsiteX3" fmla="*/ 0 w 320430"/>
                        <a:gd name="connsiteY3" fmla="*/ 1559170 h 1559170"/>
                        <a:gd name="connsiteX4" fmla="*/ 0 w 320430"/>
                        <a:gd name="connsiteY4" fmla="*/ 0 h 1559170"/>
                        <a:gd name="connsiteX0" fmla="*/ 0 w 320430"/>
                        <a:gd name="connsiteY0" fmla="*/ 98994 h 1658164"/>
                        <a:gd name="connsiteX1" fmla="*/ 320430 w 320430"/>
                        <a:gd name="connsiteY1" fmla="*/ 98994 h 1658164"/>
                        <a:gd name="connsiteX2" fmla="*/ 320430 w 320430"/>
                        <a:gd name="connsiteY2" fmla="*/ 1658164 h 1658164"/>
                        <a:gd name="connsiteX3" fmla="*/ 0 w 320430"/>
                        <a:gd name="connsiteY3" fmla="*/ 1658164 h 1658164"/>
                        <a:gd name="connsiteX4" fmla="*/ 0 w 320430"/>
                        <a:gd name="connsiteY4" fmla="*/ 98994 h 1658164"/>
                        <a:gd name="connsiteX0" fmla="*/ 0 w 320430"/>
                        <a:gd name="connsiteY0" fmla="*/ 162687 h 1721857"/>
                        <a:gd name="connsiteX1" fmla="*/ 320430 w 320430"/>
                        <a:gd name="connsiteY1" fmla="*/ 162687 h 1721857"/>
                        <a:gd name="connsiteX2" fmla="*/ 320430 w 320430"/>
                        <a:gd name="connsiteY2" fmla="*/ 1721857 h 1721857"/>
                        <a:gd name="connsiteX3" fmla="*/ 0 w 320430"/>
                        <a:gd name="connsiteY3" fmla="*/ 1721857 h 1721857"/>
                        <a:gd name="connsiteX4" fmla="*/ 0 w 320430"/>
                        <a:gd name="connsiteY4" fmla="*/ 162687 h 1721857"/>
                        <a:gd name="connsiteX0" fmla="*/ 0 w 320430"/>
                        <a:gd name="connsiteY0" fmla="*/ 220703 h 1779873"/>
                        <a:gd name="connsiteX1" fmla="*/ 320430 w 320430"/>
                        <a:gd name="connsiteY1" fmla="*/ 220703 h 1779873"/>
                        <a:gd name="connsiteX2" fmla="*/ 320430 w 320430"/>
                        <a:gd name="connsiteY2" fmla="*/ 1779873 h 1779873"/>
                        <a:gd name="connsiteX3" fmla="*/ 0 w 320430"/>
                        <a:gd name="connsiteY3" fmla="*/ 1779873 h 1779873"/>
                        <a:gd name="connsiteX4" fmla="*/ 0 w 320430"/>
                        <a:gd name="connsiteY4" fmla="*/ 220703 h 1779873"/>
                        <a:gd name="connsiteX0" fmla="*/ 0 w 320430"/>
                        <a:gd name="connsiteY0" fmla="*/ 256795 h 1815965"/>
                        <a:gd name="connsiteX1" fmla="*/ 320430 w 320430"/>
                        <a:gd name="connsiteY1" fmla="*/ 256795 h 1815965"/>
                        <a:gd name="connsiteX2" fmla="*/ 320430 w 320430"/>
                        <a:gd name="connsiteY2" fmla="*/ 1815965 h 1815965"/>
                        <a:gd name="connsiteX3" fmla="*/ 0 w 320430"/>
                        <a:gd name="connsiteY3" fmla="*/ 1815965 h 1815965"/>
                        <a:gd name="connsiteX4" fmla="*/ 0 w 320430"/>
                        <a:gd name="connsiteY4" fmla="*/ 256795 h 1815965"/>
                        <a:gd name="connsiteX0" fmla="*/ 0 w 320430"/>
                        <a:gd name="connsiteY0" fmla="*/ 256795 h 1815965"/>
                        <a:gd name="connsiteX1" fmla="*/ 320430 w 320430"/>
                        <a:gd name="connsiteY1" fmla="*/ 256795 h 1815965"/>
                        <a:gd name="connsiteX2" fmla="*/ 173566 w 320430"/>
                        <a:gd name="connsiteY2" fmla="*/ 928919 h 1815965"/>
                        <a:gd name="connsiteX3" fmla="*/ 0 w 320430"/>
                        <a:gd name="connsiteY3" fmla="*/ 1815965 h 1815965"/>
                        <a:gd name="connsiteX4" fmla="*/ 0 w 320430"/>
                        <a:gd name="connsiteY4" fmla="*/ 256795 h 1815965"/>
                        <a:gd name="connsiteX0" fmla="*/ 51180 w 371610"/>
                        <a:gd name="connsiteY0" fmla="*/ 256795 h 928919"/>
                        <a:gd name="connsiteX1" fmla="*/ 371610 w 371610"/>
                        <a:gd name="connsiteY1" fmla="*/ 256795 h 928919"/>
                        <a:gd name="connsiteX2" fmla="*/ 224746 w 371610"/>
                        <a:gd name="connsiteY2" fmla="*/ 928919 h 928919"/>
                        <a:gd name="connsiteX3" fmla="*/ 0 w 371610"/>
                        <a:gd name="connsiteY3" fmla="*/ 870303 h 928919"/>
                        <a:gd name="connsiteX4" fmla="*/ 51180 w 371610"/>
                        <a:gd name="connsiteY4" fmla="*/ 256795 h 928919"/>
                        <a:gd name="connsiteX0" fmla="*/ 51180 w 371610"/>
                        <a:gd name="connsiteY0" fmla="*/ 256795 h 1061781"/>
                        <a:gd name="connsiteX1" fmla="*/ 371610 w 371610"/>
                        <a:gd name="connsiteY1" fmla="*/ 256795 h 1061781"/>
                        <a:gd name="connsiteX2" fmla="*/ 22252 w 371610"/>
                        <a:gd name="connsiteY2" fmla="*/ 1061781 h 1061781"/>
                        <a:gd name="connsiteX3" fmla="*/ 0 w 371610"/>
                        <a:gd name="connsiteY3" fmla="*/ 870303 h 1061781"/>
                        <a:gd name="connsiteX4" fmla="*/ 51180 w 371610"/>
                        <a:gd name="connsiteY4" fmla="*/ 256795 h 1061781"/>
                        <a:gd name="connsiteX0" fmla="*/ 51180 w 371610"/>
                        <a:gd name="connsiteY0" fmla="*/ 256795 h 1061781"/>
                        <a:gd name="connsiteX1" fmla="*/ 371610 w 371610"/>
                        <a:gd name="connsiteY1" fmla="*/ 256795 h 1061781"/>
                        <a:gd name="connsiteX2" fmla="*/ 22252 w 371610"/>
                        <a:gd name="connsiteY2" fmla="*/ 1061781 h 1061781"/>
                        <a:gd name="connsiteX3" fmla="*/ 0 w 371610"/>
                        <a:gd name="connsiteY3" fmla="*/ 870303 h 1061781"/>
                        <a:gd name="connsiteX4" fmla="*/ 51180 w 371610"/>
                        <a:gd name="connsiteY4" fmla="*/ 256795 h 1061781"/>
                        <a:gd name="connsiteX0" fmla="*/ 51180 w 371610"/>
                        <a:gd name="connsiteY0" fmla="*/ 256795 h 1061781"/>
                        <a:gd name="connsiteX1" fmla="*/ 371610 w 371610"/>
                        <a:gd name="connsiteY1" fmla="*/ 256795 h 1061781"/>
                        <a:gd name="connsiteX2" fmla="*/ 22252 w 371610"/>
                        <a:gd name="connsiteY2" fmla="*/ 1061781 h 1061781"/>
                        <a:gd name="connsiteX3" fmla="*/ 0 w 371610"/>
                        <a:gd name="connsiteY3" fmla="*/ 870303 h 1061781"/>
                        <a:gd name="connsiteX4" fmla="*/ 51180 w 371610"/>
                        <a:gd name="connsiteY4" fmla="*/ 256795 h 1061781"/>
                        <a:gd name="connsiteX0" fmla="*/ 51180 w 375185"/>
                        <a:gd name="connsiteY0" fmla="*/ 256795 h 1061781"/>
                        <a:gd name="connsiteX1" fmla="*/ 371610 w 375185"/>
                        <a:gd name="connsiteY1" fmla="*/ 256795 h 1061781"/>
                        <a:gd name="connsiteX2" fmla="*/ 22252 w 375185"/>
                        <a:gd name="connsiteY2" fmla="*/ 1061781 h 1061781"/>
                        <a:gd name="connsiteX3" fmla="*/ 0 w 375185"/>
                        <a:gd name="connsiteY3" fmla="*/ 870303 h 1061781"/>
                        <a:gd name="connsiteX4" fmla="*/ 51180 w 375185"/>
                        <a:gd name="connsiteY4" fmla="*/ 256795 h 1061781"/>
                        <a:gd name="connsiteX0" fmla="*/ 179824 w 501160"/>
                        <a:gd name="connsiteY0" fmla="*/ 256795 h 1162124"/>
                        <a:gd name="connsiteX1" fmla="*/ 500254 w 501160"/>
                        <a:gd name="connsiteY1" fmla="*/ 256795 h 1162124"/>
                        <a:gd name="connsiteX2" fmla="*/ 0 w 501160"/>
                        <a:gd name="connsiteY2" fmla="*/ 1162124 h 1162124"/>
                        <a:gd name="connsiteX3" fmla="*/ 128644 w 501160"/>
                        <a:gd name="connsiteY3" fmla="*/ 870303 h 1162124"/>
                        <a:gd name="connsiteX4" fmla="*/ 179824 w 501160"/>
                        <a:gd name="connsiteY4" fmla="*/ 256795 h 1162124"/>
                        <a:gd name="connsiteX0" fmla="*/ 179824 w 503263"/>
                        <a:gd name="connsiteY0" fmla="*/ 256795 h 1162124"/>
                        <a:gd name="connsiteX1" fmla="*/ 500254 w 503263"/>
                        <a:gd name="connsiteY1" fmla="*/ 256795 h 1162124"/>
                        <a:gd name="connsiteX2" fmla="*/ 0 w 503263"/>
                        <a:gd name="connsiteY2" fmla="*/ 1162124 h 1162124"/>
                        <a:gd name="connsiteX3" fmla="*/ 128644 w 503263"/>
                        <a:gd name="connsiteY3" fmla="*/ 870303 h 1162124"/>
                        <a:gd name="connsiteX4" fmla="*/ 179824 w 503263"/>
                        <a:gd name="connsiteY4" fmla="*/ 256795 h 1162124"/>
                        <a:gd name="connsiteX0" fmla="*/ 214032 w 537471"/>
                        <a:gd name="connsiteY0" fmla="*/ 256795 h 1162124"/>
                        <a:gd name="connsiteX1" fmla="*/ 534462 w 537471"/>
                        <a:gd name="connsiteY1" fmla="*/ 256795 h 1162124"/>
                        <a:gd name="connsiteX2" fmla="*/ 34208 w 537471"/>
                        <a:gd name="connsiteY2" fmla="*/ 1162124 h 1162124"/>
                        <a:gd name="connsiteX3" fmla="*/ 0 w 537471"/>
                        <a:gd name="connsiteY3" fmla="*/ 1012914 h 1162124"/>
                        <a:gd name="connsiteX4" fmla="*/ 214032 w 537471"/>
                        <a:gd name="connsiteY4" fmla="*/ 256795 h 1162124"/>
                        <a:gd name="connsiteX0" fmla="*/ 214032 w 537471"/>
                        <a:gd name="connsiteY0" fmla="*/ 256795 h 1162124"/>
                        <a:gd name="connsiteX1" fmla="*/ 534462 w 537471"/>
                        <a:gd name="connsiteY1" fmla="*/ 256795 h 1162124"/>
                        <a:gd name="connsiteX2" fmla="*/ 34208 w 537471"/>
                        <a:gd name="connsiteY2" fmla="*/ 1162124 h 1162124"/>
                        <a:gd name="connsiteX3" fmla="*/ 0 w 537471"/>
                        <a:gd name="connsiteY3" fmla="*/ 1012914 h 1162124"/>
                        <a:gd name="connsiteX4" fmla="*/ 214032 w 537471"/>
                        <a:gd name="connsiteY4" fmla="*/ 256795 h 1162124"/>
                        <a:gd name="connsiteX0" fmla="*/ 214032 w 542499"/>
                        <a:gd name="connsiteY0" fmla="*/ 292319 h 1197648"/>
                        <a:gd name="connsiteX1" fmla="*/ 299958 w 542499"/>
                        <a:gd name="connsiteY1" fmla="*/ 0 h 1197648"/>
                        <a:gd name="connsiteX2" fmla="*/ 534462 w 542499"/>
                        <a:gd name="connsiteY2" fmla="*/ 292319 h 1197648"/>
                        <a:gd name="connsiteX3" fmla="*/ 34208 w 542499"/>
                        <a:gd name="connsiteY3" fmla="*/ 1197648 h 1197648"/>
                        <a:gd name="connsiteX4" fmla="*/ 0 w 542499"/>
                        <a:gd name="connsiteY4" fmla="*/ 1048438 h 1197648"/>
                        <a:gd name="connsiteX5" fmla="*/ 214032 w 542499"/>
                        <a:gd name="connsiteY5" fmla="*/ 292319 h 1197648"/>
                        <a:gd name="connsiteX0" fmla="*/ 214032 w 537471"/>
                        <a:gd name="connsiteY0" fmla="*/ 292319 h 1197648"/>
                        <a:gd name="connsiteX1" fmla="*/ 299958 w 537471"/>
                        <a:gd name="connsiteY1" fmla="*/ 0 h 1197648"/>
                        <a:gd name="connsiteX2" fmla="*/ 534462 w 537471"/>
                        <a:gd name="connsiteY2" fmla="*/ 292319 h 1197648"/>
                        <a:gd name="connsiteX3" fmla="*/ 34208 w 537471"/>
                        <a:gd name="connsiteY3" fmla="*/ 1197648 h 1197648"/>
                        <a:gd name="connsiteX4" fmla="*/ 0 w 537471"/>
                        <a:gd name="connsiteY4" fmla="*/ 1048438 h 1197648"/>
                        <a:gd name="connsiteX5" fmla="*/ 214032 w 537471"/>
                        <a:gd name="connsiteY5" fmla="*/ 292319 h 1197648"/>
                        <a:gd name="connsiteX0" fmla="*/ 214032 w 537471"/>
                        <a:gd name="connsiteY0" fmla="*/ 292319 h 1197648"/>
                        <a:gd name="connsiteX1" fmla="*/ 299958 w 537471"/>
                        <a:gd name="connsiteY1" fmla="*/ 0 h 1197648"/>
                        <a:gd name="connsiteX2" fmla="*/ 534462 w 537471"/>
                        <a:gd name="connsiteY2" fmla="*/ 292319 h 1197648"/>
                        <a:gd name="connsiteX3" fmla="*/ 34208 w 537471"/>
                        <a:gd name="connsiteY3" fmla="*/ 1197648 h 1197648"/>
                        <a:gd name="connsiteX4" fmla="*/ 0 w 537471"/>
                        <a:gd name="connsiteY4" fmla="*/ 1048438 h 1197648"/>
                        <a:gd name="connsiteX5" fmla="*/ 214032 w 537471"/>
                        <a:gd name="connsiteY5" fmla="*/ 292319 h 119764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537471" h="1197648">
                          <a:moveTo>
                            <a:pt x="214032" y="292319"/>
                          </a:moveTo>
                          <a:cubicBezTo>
                            <a:pt x="273883" y="122321"/>
                            <a:pt x="246553" y="0"/>
                            <a:pt x="299958" y="0"/>
                          </a:cubicBezTo>
                          <a:cubicBezTo>
                            <a:pt x="353363" y="0"/>
                            <a:pt x="486981" y="72825"/>
                            <a:pt x="534462" y="292319"/>
                          </a:cubicBezTo>
                          <a:cubicBezTo>
                            <a:pt x="549297" y="658341"/>
                            <a:pt x="527560" y="1162664"/>
                            <a:pt x="34208" y="1197648"/>
                          </a:cubicBezTo>
                          <a:lnTo>
                            <a:pt x="0" y="1048438"/>
                          </a:lnTo>
                          <a:cubicBezTo>
                            <a:pt x="426314" y="894712"/>
                            <a:pt x="196972" y="496822"/>
                            <a:pt x="214032" y="292319"/>
                          </a:cubicBezTo>
                          <a:close/>
                        </a:path>
                      </a:pathLst>
                    </a:custGeom>
                  </p:spPr>
                  <p:style>
                    <a:lnRef idx="2">
                      <a:schemeClr val="accent6">
                        <a:shade val="50000"/>
                      </a:schemeClr>
                    </a:lnRef>
                    <a:fillRef idx="1">
                      <a:schemeClr val="accent6"/>
                    </a:fillRef>
                    <a:effectRef idx="0">
                      <a:schemeClr val="accent6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4061" name="Group 4060"/>
                    <p:cNvGrpSpPr/>
                    <p:nvPr/>
                  </p:nvGrpSpPr>
                  <p:grpSpPr>
                    <a:xfrm>
                      <a:off x="5396030" y="2547814"/>
                      <a:ext cx="154235" cy="121453"/>
                      <a:chOff x="4884728" y="2464496"/>
                      <a:chExt cx="498954" cy="392902"/>
                    </a:xfrm>
                  </p:grpSpPr>
                  <p:grpSp>
                    <p:nvGrpSpPr>
                      <p:cNvPr id="4249" name="Group 4248"/>
                      <p:cNvGrpSpPr/>
                      <p:nvPr/>
                    </p:nvGrpSpPr>
                    <p:grpSpPr>
                      <a:xfrm rot="20112305">
                        <a:off x="4997045" y="2464496"/>
                        <a:ext cx="134450" cy="263047"/>
                        <a:chOff x="5056543" y="2436312"/>
                        <a:chExt cx="134450" cy="263047"/>
                      </a:xfrm>
                    </p:grpSpPr>
                    <p:sp>
                      <p:nvSpPr>
                        <p:cNvPr id="4262" name="Isosceles Triangle 7"/>
                        <p:cNvSpPr/>
                        <p:nvPr/>
                      </p:nvSpPr>
                      <p:spPr>
                        <a:xfrm>
                          <a:off x="5107487" y="2436312"/>
                          <a:ext cx="21921" cy="259916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0 w 21921"/>
                            <a:gd name="connsiteY0" fmla="*/ 253652 h 259916"/>
                            <a:gd name="connsiteX1" fmla="*/ 21921 w 21921"/>
                            <a:gd name="connsiteY1" fmla="*/ 0 h 259916"/>
                            <a:gd name="connsiteX2" fmla="*/ 21920 w 21921"/>
                            <a:gd name="connsiteY2" fmla="*/ 259916 h 259916"/>
                            <a:gd name="connsiteX3" fmla="*/ 0 w 21921"/>
                            <a:gd name="connsiteY3" fmla="*/ 253652 h 2599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1921" h="259916">
                              <a:moveTo>
                                <a:pt x="0" y="253652"/>
                              </a:moveTo>
                              <a:lnTo>
                                <a:pt x="21921" y="0"/>
                              </a:lnTo>
                              <a:cubicBezTo>
                                <a:pt x="21921" y="86639"/>
                                <a:pt x="21920" y="173277"/>
                                <a:pt x="21920" y="259916"/>
                              </a:cubicBezTo>
                              <a:lnTo>
                                <a:pt x="0" y="253652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263" name="Isosceles Triangle 7"/>
                        <p:cNvSpPr/>
                        <p:nvPr/>
                      </p:nvSpPr>
                      <p:spPr>
                        <a:xfrm>
                          <a:off x="5056543" y="2473890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264" name="Isosceles Triangle 7"/>
                        <p:cNvSpPr/>
                        <p:nvPr/>
                      </p:nvSpPr>
                      <p:spPr>
                        <a:xfrm flipH="1">
                          <a:off x="5127524" y="2469715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grpSp>
                    <p:nvGrpSpPr>
                      <p:cNvPr id="4250" name="Group 4249"/>
                      <p:cNvGrpSpPr/>
                      <p:nvPr/>
                    </p:nvGrpSpPr>
                    <p:grpSpPr>
                      <a:xfrm rot="3807251">
                        <a:off x="5184934" y="2530256"/>
                        <a:ext cx="134450" cy="263047"/>
                        <a:chOff x="5056543" y="2436312"/>
                        <a:chExt cx="134450" cy="263047"/>
                      </a:xfrm>
                    </p:grpSpPr>
                    <p:sp>
                      <p:nvSpPr>
                        <p:cNvPr id="4259" name="Isosceles Triangle 7"/>
                        <p:cNvSpPr/>
                        <p:nvPr/>
                      </p:nvSpPr>
                      <p:spPr>
                        <a:xfrm>
                          <a:off x="5107487" y="2436312"/>
                          <a:ext cx="21921" cy="259916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0 w 21921"/>
                            <a:gd name="connsiteY0" fmla="*/ 253652 h 259916"/>
                            <a:gd name="connsiteX1" fmla="*/ 21921 w 21921"/>
                            <a:gd name="connsiteY1" fmla="*/ 0 h 259916"/>
                            <a:gd name="connsiteX2" fmla="*/ 21920 w 21921"/>
                            <a:gd name="connsiteY2" fmla="*/ 259916 h 259916"/>
                            <a:gd name="connsiteX3" fmla="*/ 0 w 21921"/>
                            <a:gd name="connsiteY3" fmla="*/ 253652 h 2599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1921" h="259916">
                              <a:moveTo>
                                <a:pt x="0" y="253652"/>
                              </a:moveTo>
                              <a:lnTo>
                                <a:pt x="21921" y="0"/>
                              </a:lnTo>
                              <a:cubicBezTo>
                                <a:pt x="21921" y="86639"/>
                                <a:pt x="21920" y="173277"/>
                                <a:pt x="21920" y="259916"/>
                              </a:cubicBezTo>
                              <a:lnTo>
                                <a:pt x="0" y="253652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260" name="Isosceles Triangle 7"/>
                        <p:cNvSpPr/>
                        <p:nvPr/>
                      </p:nvSpPr>
                      <p:spPr>
                        <a:xfrm>
                          <a:off x="5056543" y="2473890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261" name="Isosceles Triangle 7"/>
                        <p:cNvSpPr/>
                        <p:nvPr/>
                      </p:nvSpPr>
                      <p:spPr>
                        <a:xfrm flipH="1">
                          <a:off x="5127524" y="2469715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grpSp>
                    <p:nvGrpSpPr>
                      <p:cNvPr id="4251" name="Group 4250"/>
                      <p:cNvGrpSpPr/>
                      <p:nvPr/>
                    </p:nvGrpSpPr>
                    <p:grpSpPr>
                      <a:xfrm rot="6566700">
                        <a:off x="5166145" y="2658649"/>
                        <a:ext cx="134450" cy="263047"/>
                        <a:chOff x="5056543" y="2436312"/>
                        <a:chExt cx="134450" cy="263047"/>
                      </a:xfrm>
                    </p:grpSpPr>
                    <p:sp>
                      <p:nvSpPr>
                        <p:cNvPr id="4256" name="Isosceles Triangle 7"/>
                        <p:cNvSpPr/>
                        <p:nvPr/>
                      </p:nvSpPr>
                      <p:spPr>
                        <a:xfrm>
                          <a:off x="5107487" y="2436312"/>
                          <a:ext cx="21921" cy="259916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0 w 21921"/>
                            <a:gd name="connsiteY0" fmla="*/ 253652 h 259916"/>
                            <a:gd name="connsiteX1" fmla="*/ 21921 w 21921"/>
                            <a:gd name="connsiteY1" fmla="*/ 0 h 259916"/>
                            <a:gd name="connsiteX2" fmla="*/ 21920 w 21921"/>
                            <a:gd name="connsiteY2" fmla="*/ 259916 h 259916"/>
                            <a:gd name="connsiteX3" fmla="*/ 0 w 21921"/>
                            <a:gd name="connsiteY3" fmla="*/ 253652 h 2599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1921" h="259916">
                              <a:moveTo>
                                <a:pt x="0" y="253652"/>
                              </a:moveTo>
                              <a:lnTo>
                                <a:pt x="21921" y="0"/>
                              </a:lnTo>
                              <a:cubicBezTo>
                                <a:pt x="21921" y="86639"/>
                                <a:pt x="21920" y="173277"/>
                                <a:pt x="21920" y="259916"/>
                              </a:cubicBezTo>
                              <a:lnTo>
                                <a:pt x="0" y="253652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257" name="Isosceles Triangle 7"/>
                        <p:cNvSpPr/>
                        <p:nvPr/>
                      </p:nvSpPr>
                      <p:spPr>
                        <a:xfrm>
                          <a:off x="5056543" y="2473890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258" name="Isosceles Triangle 7"/>
                        <p:cNvSpPr/>
                        <p:nvPr/>
                      </p:nvSpPr>
                      <p:spPr>
                        <a:xfrm flipH="1">
                          <a:off x="5127524" y="2469715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grpSp>
                    <p:nvGrpSpPr>
                      <p:cNvPr id="4252" name="Group 4251"/>
                      <p:cNvGrpSpPr/>
                      <p:nvPr/>
                    </p:nvGrpSpPr>
                    <p:grpSpPr>
                      <a:xfrm rot="15079742">
                        <a:off x="4949027" y="2645080"/>
                        <a:ext cx="134450" cy="263047"/>
                        <a:chOff x="5056543" y="2436312"/>
                        <a:chExt cx="134450" cy="263047"/>
                      </a:xfrm>
                    </p:grpSpPr>
                    <p:sp>
                      <p:nvSpPr>
                        <p:cNvPr id="4253" name="Isosceles Triangle 7"/>
                        <p:cNvSpPr/>
                        <p:nvPr/>
                      </p:nvSpPr>
                      <p:spPr>
                        <a:xfrm>
                          <a:off x="5107487" y="2436312"/>
                          <a:ext cx="21921" cy="259916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0 w 21921"/>
                            <a:gd name="connsiteY0" fmla="*/ 253652 h 259916"/>
                            <a:gd name="connsiteX1" fmla="*/ 21921 w 21921"/>
                            <a:gd name="connsiteY1" fmla="*/ 0 h 259916"/>
                            <a:gd name="connsiteX2" fmla="*/ 21920 w 21921"/>
                            <a:gd name="connsiteY2" fmla="*/ 259916 h 259916"/>
                            <a:gd name="connsiteX3" fmla="*/ 0 w 21921"/>
                            <a:gd name="connsiteY3" fmla="*/ 253652 h 2599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1921" h="259916">
                              <a:moveTo>
                                <a:pt x="0" y="253652"/>
                              </a:moveTo>
                              <a:lnTo>
                                <a:pt x="21921" y="0"/>
                              </a:lnTo>
                              <a:cubicBezTo>
                                <a:pt x="21921" y="86639"/>
                                <a:pt x="21920" y="173277"/>
                                <a:pt x="21920" y="259916"/>
                              </a:cubicBezTo>
                              <a:lnTo>
                                <a:pt x="0" y="253652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254" name="Isosceles Triangle 7"/>
                        <p:cNvSpPr/>
                        <p:nvPr/>
                      </p:nvSpPr>
                      <p:spPr>
                        <a:xfrm>
                          <a:off x="5056543" y="2473890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255" name="Isosceles Triangle 7"/>
                        <p:cNvSpPr/>
                        <p:nvPr/>
                      </p:nvSpPr>
                      <p:spPr>
                        <a:xfrm flipH="1">
                          <a:off x="5127524" y="2469715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</p:grpSp>
                <p:grpSp>
                  <p:nvGrpSpPr>
                    <p:cNvPr id="4062" name="Group 4061"/>
                    <p:cNvGrpSpPr/>
                    <p:nvPr/>
                  </p:nvGrpSpPr>
                  <p:grpSpPr>
                    <a:xfrm>
                      <a:off x="5524984" y="2481384"/>
                      <a:ext cx="154235" cy="121453"/>
                      <a:chOff x="4884728" y="2464496"/>
                      <a:chExt cx="498954" cy="392902"/>
                    </a:xfrm>
                  </p:grpSpPr>
                  <p:grpSp>
                    <p:nvGrpSpPr>
                      <p:cNvPr id="4233" name="Group 4232"/>
                      <p:cNvGrpSpPr/>
                      <p:nvPr/>
                    </p:nvGrpSpPr>
                    <p:grpSpPr>
                      <a:xfrm rot="20112305">
                        <a:off x="4997045" y="2464496"/>
                        <a:ext cx="134450" cy="263047"/>
                        <a:chOff x="5056543" y="2436312"/>
                        <a:chExt cx="134450" cy="263047"/>
                      </a:xfrm>
                    </p:grpSpPr>
                    <p:sp>
                      <p:nvSpPr>
                        <p:cNvPr id="4246" name="Isosceles Triangle 7"/>
                        <p:cNvSpPr/>
                        <p:nvPr/>
                      </p:nvSpPr>
                      <p:spPr>
                        <a:xfrm>
                          <a:off x="5107487" y="2436312"/>
                          <a:ext cx="21921" cy="259916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0 w 21921"/>
                            <a:gd name="connsiteY0" fmla="*/ 253652 h 259916"/>
                            <a:gd name="connsiteX1" fmla="*/ 21921 w 21921"/>
                            <a:gd name="connsiteY1" fmla="*/ 0 h 259916"/>
                            <a:gd name="connsiteX2" fmla="*/ 21920 w 21921"/>
                            <a:gd name="connsiteY2" fmla="*/ 259916 h 259916"/>
                            <a:gd name="connsiteX3" fmla="*/ 0 w 21921"/>
                            <a:gd name="connsiteY3" fmla="*/ 253652 h 2599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1921" h="259916">
                              <a:moveTo>
                                <a:pt x="0" y="253652"/>
                              </a:moveTo>
                              <a:lnTo>
                                <a:pt x="21921" y="0"/>
                              </a:lnTo>
                              <a:cubicBezTo>
                                <a:pt x="21921" y="86639"/>
                                <a:pt x="21920" y="173277"/>
                                <a:pt x="21920" y="259916"/>
                              </a:cubicBezTo>
                              <a:lnTo>
                                <a:pt x="0" y="253652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247" name="Isosceles Triangle 7"/>
                        <p:cNvSpPr/>
                        <p:nvPr/>
                      </p:nvSpPr>
                      <p:spPr>
                        <a:xfrm>
                          <a:off x="5056543" y="2473890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248" name="Isosceles Triangle 7"/>
                        <p:cNvSpPr/>
                        <p:nvPr/>
                      </p:nvSpPr>
                      <p:spPr>
                        <a:xfrm flipH="1">
                          <a:off x="5127524" y="2469715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grpSp>
                    <p:nvGrpSpPr>
                      <p:cNvPr id="4234" name="Group 4233"/>
                      <p:cNvGrpSpPr/>
                      <p:nvPr/>
                    </p:nvGrpSpPr>
                    <p:grpSpPr>
                      <a:xfrm rot="3807251">
                        <a:off x="5184934" y="2530256"/>
                        <a:ext cx="134450" cy="263047"/>
                        <a:chOff x="5056543" y="2436312"/>
                        <a:chExt cx="134450" cy="263047"/>
                      </a:xfrm>
                    </p:grpSpPr>
                    <p:sp>
                      <p:nvSpPr>
                        <p:cNvPr id="4243" name="Isosceles Triangle 7"/>
                        <p:cNvSpPr/>
                        <p:nvPr/>
                      </p:nvSpPr>
                      <p:spPr>
                        <a:xfrm>
                          <a:off x="5107487" y="2436312"/>
                          <a:ext cx="21921" cy="259916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0 w 21921"/>
                            <a:gd name="connsiteY0" fmla="*/ 253652 h 259916"/>
                            <a:gd name="connsiteX1" fmla="*/ 21921 w 21921"/>
                            <a:gd name="connsiteY1" fmla="*/ 0 h 259916"/>
                            <a:gd name="connsiteX2" fmla="*/ 21920 w 21921"/>
                            <a:gd name="connsiteY2" fmla="*/ 259916 h 259916"/>
                            <a:gd name="connsiteX3" fmla="*/ 0 w 21921"/>
                            <a:gd name="connsiteY3" fmla="*/ 253652 h 2599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1921" h="259916">
                              <a:moveTo>
                                <a:pt x="0" y="253652"/>
                              </a:moveTo>
                              <a:lnTo>
                                <a:pt x="21921" y="0"/>
                              </a:lnTo>
                              <a:cubicBezTo>
                                <a:pt x="21921" y="86639"/>
                                <a:pt x="21920" y="173277"/>
                                <a:pt x="21920" y="259916"/>
                              </a:cubicBezTo>
                              <a:lnTo>
                                <a:pt x="0" y="253652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244" name="Isosceles Triangle 7"/>
                        <p:cNvSpPr/>
                        <p:nvPr/>
                      </p:nvSpPr>
                      <p:spPr>
                        <a:xfrm>
                          <a:off x="5056543" y="2473890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245" name="Isosceles Triangle 7"/>
                        <p:cNvSpPr/>
                        <p:nvPr/>
                      </p:nvSpPr>
                      <p:spPr>
                        <a:xfrm flipH="1">
                          <a:off x="5127524" y="2469715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grpSp>
                    <p:nvGrpSpPr>
                      <p:cNvPr id="4235" name="Group 4234"/>
                      <p:cNvGrpSpPr/>
                      <p:nvPr/>
                    </p:nvGrpSpPr>
                    <p:grpSpPr>
                      <a:xfrm rot="6566700">
                        <a:off x="5166145" y="2658649"/>
                        <a:ext cx="134450" cy="263047"/>
                        <a:chOff x="5056543" y="2436312"/>
                        <a:chExt cx="134450" cy="263047"/>
                      </a:xfrm>
                    </p:grpSpPr>
                    <p:sp>
                      <p:nvSpPr>
                        <p:cNvPr id="4240" name="Isosceles Triangle 7"/>
                        <p:cNvSpPr/>
                        <p:nvPr/>
                      </p:nvSpPr>
                      <p:spPr>
                        <a:xfrm>
                          <a:off x="5107487" y="2436312"/>
                          <a:ext cx="21921" cy="259916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0 w 21921"/>
                            <a:gd name="connsiteY0" fmla="*/ 253652 h 259916"/>
                            <a:gd name="connsiteX1" fmla="*/ 21921 w 21921"/>
                            <a:gd name="connsiteY1" fmla="*/ 0 h 259916"/>
                            <a:gd name="connsiteX2" fmla="*/ 21920 w 21921"/>
                            <a:gd name="connsiteY2" fmla="*/ 259916 h 259916"/>
                            <a:gd name="connsiteX3" fmla="*/ 0 w 21921"/>
                            <a:gd name="connsiteY3" fmla="*/ 253652 h 2599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1921" h="259916">
                              <a:moveTo>
                                <a:pt x="0" y="253652"/>
                              </a:moveTo>
                              <a:lnTo>
                                <a:pt x="21921" y="0"/>
                              </a:lnTo>
                              <a:cubicBezTo>
                                <a:pt x="21921" y="86639"/>
                                <a:pt x="21920" y="173277"/>
                                <a:pt x="21920" y="259916"/>
                              </a:cubicBezTo>
                              <a:lnTo>
                                <a:pt x="0" y="253652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241" name="Isosceles Triangle 7"/>
                        <p:cNvSpPr/>
                        <p:nvPr/>
                      </p:nvSpPr>
                      <p:spPr>
                        <a:xfrm>
                          <a:off x="5056543" y="2473890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242" name="Isosceles Triangle 7"/>
                        <p:cNvSpPr/>
                        <p:nvPr/>
                      </p:nvSpPr>
                      <p:spPr>
                        <a:xfrm flipH="1">
                          <a:off x="5127524" y="2469715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grpSp>
                    <p:nvGrpSpPr>
                      <p:cNvPr id="4236" name="Group 4235"/>
                      <p:cNvGrpSpPr/>
                      <p:nvPr/>
                    </p:nvGrpSpPr>
                    <p:grpSpPr>
                      <a:xfrm rot="15079742">
                        <a:off x="4949027" y="2645080"/>
                        <a:ext cx="134450" cy="263047"/>
                        <a:chOff x="5056543" y="2436312"/>
                        <a:chExt cx="134450" cy="263047"/>
                      </a:xfrm>
                    </p:grpSpPr>
                    <p:sp>
                      <p:nvSpPr>
                        <p:cNvPr id="4237" name="Isosceles Triangle 7"/>
                        <p:cNvSpPr/>
                        <p:nvPr/>
                      </p:nvSpPr>
                      <p:spPr>
                        <a:xfrm>
                          <a:off x="5107487" y="2436312"/>
                          <a:ext cx="21921" cy="259916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0 w 21921"/>
                            <a:gd name="connsiteY0" fmla="*/ 253652 h 259916"/>
                            <a:gd name="connsiteX1" fmla="*/ 21921 w 21921"/>
                            <a:gd name="connsiteY1" fmla="*/ 0 h 259916"/>
                            <a:gd name="connsiteX2" fmla="*/ 21920 w 21921"/>
                            <a:gd name="connsiteY2" fmla="*/ 259916 h 259916"/>
                            <a:gd name="connsiteX3" fmla="*/ 0 w 21921"/>
                            <a:gd name="connsiteY3" fmla="*/ 253652 h 2599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1921" h="259916">
                              <a:moveTo>
                                <a:pt x="0" y="253652"/>
                              </a:moveTo>
                              <a:lnTo>
                                <a:pt x="21921" y="0"/>
                              </a:lnTo>
                              <a:cubicBezTo>
                                <a:pt x="21921" y="86639"/>
                                <a:pt x="21920" y="173277"/>
                                <a:pt x="21920" y="259916"/>
                              </a:cubicBezTo>
                              <a:lnTo>
                                <a:pt x="0" y="253652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238" name="Isosceles Triangle 7"/>
                        <p:cNvSpPr/>
                        <p:nvPr/>
                      </p:nvSpPr>
                      <p:spPr>
                        <a:xfrm>
                          <a:off x="5056543" y="2473890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239" name="Isosceles Triangle 7"/>
                        <p:cNvSpPr/>
                        <p:nvPr/>
                      </p:nvSpPr>
                      <p:spPr>
                        <a:xfrm flipH="1">
                          <a:off x="5127524" y="2469715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</p:grpSp>
                <p:grpSp>
                  <p:nvGrpSpPr>
                    <p:cNvPr id="4063" name="Group 4062"/>
                    <p:cNvGrpSpPr/>
                    <p:nvPr/>
                  </p:nvGrpSpPr>
                  <p:grpSpPr>
                    <a:xfrm>
                      <a:off x="5681292" y="2403230"/>
                      <a:ext cx="154235" cy="121453"/>
                      <a:chOff x="4884728" y="2464496"/>
                      <a:chExt cx="498954" cy="392902"/>
                    </a:xfrm>
                  </p:grpSpPr>
                  <p:grpSp>
                    <p:nvGrpSpPr>
                      <p:cNvPr id="4217" name="Group 4216"/>
                      <p:cNvGrpSpPr/>
                      <p:nvPr/>
                    </p:nvGrpSpPr>
                    <p:grpSpPr>
                      <a:xfrm rot="20112305">
                        <a:off x="4997045" y="2464496"/>
                        <a:ext cx="134450" cy="263047"/>
                        <a:chOff x="5056543" y="2436312"/>
                        <a:chExt cx="134450" cy="263047"/>
                      </a:xfrm>
                    </p:grpSpPr>
                    <p:sp>
                      <p:nvSpPr>
                        <p:cNvPr id="4230" name="Isosceles Triangle 7"/>
                        <p:cNvSpPr/>
                        <p:nvPr/>
                      </p:nvSpPr>
                      <p:spPr>
                        <a:xfrm>
                          <a:off x="5107487" y="2436312"/>
                          <a:ext cx="21921" cy="259916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0 w 21921"/>
                            <a:gd name="connsiteY0" fmla="*/ 253652 h 259916"/>
                            <a:gd name="connsiteX1" fmla="*/ 21921 w 21921"/>
                            <a:gd name="connsiteY1" fmla="*/ 0 h 259916"/>
                            <a:gd name="connsiteX2" fmla="*/ 21920 w 21921"/>
                            <a:gd name="connsiteY2" fmla="*/ 259916 h 259916"/>
                            <a:gd name="connsiteX3" fmla="*/ 0 w 21921"/>
                            <a:gd name="connsiteY3" fmla="*/ 253652 h 2599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1921" h="259916">
                              <a:moveTo>
                                <a:pt x="0" y="253652"/>
                              </a:moveTo>
                              <a:lnTo>
                                <a:pt x="21921" y="0"/>
                              </a:lnTo>
                              <a:cubicBezTo>
                                <a:pt x="21921" y="86639"/>
                                <a:pt x="21920" y="173277"/>
                                <a:pt x="21920" y="259916"/>
                              </a:cubicBezTo>
                              <a:lnTo>
                                <a:pt x="0" y="253652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231" name="Isosceles Triangle 7"/>
                        <p:cNvSpPr/>
                        <p:nvPr/>
                      </p:nvSpPr>
                      <p:spPr>
                        <a:xfrm>
                          <a:off x="5056543" y="2473890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232" name="Isosceles Triangle 7"/>
                        <p:cNvSpPr/>
                        <p:nvPr/>
                      </p:nvSpPr>
                      <p:spPr>
                        <a:xfrm flipH="1">
                          <a:off x="5127524" y="2469715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grpSp>
                    <p:nvGrpSpPr>
                      <p:cNvPr id="4218" name="Group 4217"/>
                      <p:cNvGrpSpPr/>
                      <p:nvPr/>
                    </p:nvGrpSpPr>
                    <p:grpSpPr>
                      <a:xfrm rot="3807251">
                        <a:off x="5184934" y="2530256"/>
                        <a:ext cx="134450" cy="263047"/>
                        <a:chOff x="5056543" y="2436312"/>
                        <a:chExt cx="134450" cy="263047"/>
                      </a:xfrm>
                    </p:grpSpPr>
                    <p:sp>
                      <p:nvSpPr>
                        <p:cNvPr id="4227" name="Isosceles Triangle 7"/>
                        <p:cNvSpPr/>
                        <p:nvPr/>
                      </p:nvSpPr>
                      <p:spPr>
                        <a:xfrm>
                          <a:off x="5107487" y="2436312"/>
                          <a:ext cx="21921" cy="259916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0 w 21921"/>
                            <a:gd name="connsiteY0" fmla="*/ 253652 h 259916"/>
                            <a:gd name="connsiteX1" fmla="*/ 21921 w 21921"/>
                            <a:gd name="connsiteY1" fmla="*/ 0 h 259916"/>
                            <a:gd name="connsiteX2" fmla="*/ 21920 w 21921"/>
                            <a:gd name="connsiteY2" fmla="*/ 259916 h 259916"/>
                            <a:gd name="connsiteX3" fmla="*/ 0 w 21921"/>
                            <a:gd name="connsiteY3" fmla="*/ 253652 h 2599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1921" h="259916">
                              <a:moveTo>
                                <a:pt x="0" y="253652"/>
                              </a:moveTo>
                              <a:lnTo>
                                <a:pt x="21921" y="0"/>
                              </a:lnTo>
                              <a:cubicBezTo>
                                <a:pt x="21921" y="86639"/>
                                <a:pt x="21920" y="173277"/>
                                <a:pt x="21920" y="259916"/>
                              </a:cubicBezTo>
                              <a:lnTo>
                                <a:pt x="0" y="253652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228" name="Isosceles Triangle 7"/>
                        <p:cNvSpPr/>
                        <p:nvPr/>
                      </p:nvSpPr>
                      <p:spPr>
                        <a:xfrm>
                          <a:off x="5056543" y="2473890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229" name="Isosceles Triangle 7"/>
                        <p:cNvSpPr/>
                        <p:nvPr/>
                      </p:nvSpPr>
                      <p:spPr>
                        <a:xfrm flipH="1">
                          <a:off x="5127524" y="2469715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grpSp>
                    <p:nvGrpSpPr>
                      <p:cNvPr id="4219" name="Group 4218"/>
                      <p:cNvGrpSpPr/>
                      <p:nvPr/>
                    </p:nvGrpSpPr>
                    <p:grpSpPr>
                      <a:xfrm rot="6566700">
                        <a:off x="5166145" y="2658649"/>
                        <a:ext cx="134450" cy="263047"/>
                        <a:chOff x="5056543" y="2436312"/>
                        <a:chExt cx="134450" cy="263047"/>
                      </a:xfrm>
                    </p:grpSpPr>
                    <p:sp>
                      <p:nvSpPr>
                        <p:cNvPr id="4224" name="Isosceles Triangle 7"/>
                        <p:cNvSpPr/>
                        <p:nvPr/>
                      </p:nvSpPr>
                      <p:spPr>
                        <a:xfrm>
                          <a:off x="5107487" y="2436312"/>
                          <a:ext cx="21921" cy="259916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0 w 21921"/>
                            <a:gd name="connsiteY0" fmla="*/ 253652 h 259916"/>
                            <a:gd name="connsiteX1" fmla="*/ 21921 w 21921"/>
                            <a:gd name="connsiteY1" fmla="*/ 0 h 259916"/>
                            <a:gd name="connsiteX2" fmla="*/ 21920 w 21921"/>
                            <a:gd name="connsiteY2" fmla="*/ 259916 h 259916"/>
                            <a:gd name="connsiteX3" fmla="*/ 0 w 21921"/>
                            <a:gd name="connsiteY3" fmla="*/ 253652 h 2599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1921" h="259916">
                              <a:moveTo>
                                <a:pt x="0" y="253652"/>
                              </a:moveTo>
                              <a:lnTo>
                                <a:pt x="21921" y="0"/>
                              </a:lnTo>
                              <a:cubicBezTo>
                                <a:pt x="21921" y="86639"/>
                                <a:pt x="21920" y="173277"/>
                                <a:pt x="21920" y="259916"/>
                              </a:cubicBezTo>
                              <a:lnTo>
                                <a:pt x="0" y="253652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225" name="Isosceles Triangle 7"/>
                        <p:cNvSpPr/>
                        <p:nvPr/>
                      </p:nvSpPr>
                      <p:spPr>
                        <a:xfrm>
                          <a:off x="5056543" y="2473890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226" name="Isosceles Triangle 7"/>
                        <p:cNvSpPr/>
                        <p:nvPr/>
                      </p:nvSpPr>
                      <p:spPr>
                        <a:xfrm flipH="1">
                          <a:off x="5127524" y="2469715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grpSp>
                    <p:nvGrpSpPr>
                      <p:cNvPr id="4220" name="Group 4219"/>
                      <p:cNvGrpSpPr/>
                      <p:nvPr/>
                    </p:nvGrpSpPr>
                    <p:grpSpPr>
                      <a:xfrm rot="15079742">
                        <a:off x="4949027" y="2645080"/>
                        <a:ext cx="134450" cy="263047"/>
                        <a:chOff x="5056543" y="2436312"/>
                        <a:chExt cx="134450" cy="263047"/>
                      </a:xfrm>
                    </p:grpSpPr>
                    <p:sp>
                      <p:nvSpPr>
                        <p:cNvPr id="4221" name="Isosceles Triangle 7"/>
                        <p:cNvSpPr/>
                        <p:nvPr/>
                      </p:nvSpPr>
                      <p:spPr>
                        <a:xfrm>
                          <a:off x="5107487" y="2436312"/>
                          <a:ext cx="21921" cy="259916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0 w 21921"/>
                            <a:gd name="connsiteY0" fmla="*/ 253652 h 259916"/>
                            <a:gd name="connsiteX1" fmla="*/ 21921 w 21921"/>
                            <a:gd name="connsiteY1" fmla="*/ 0 h 259916"/>
                            <a:gd name="connsiteX2" fmla="*/ 21920 w 21921"/>
                            <a:gd name="connsiteY2" fmla="*/ 259916 h 259916"/>
                            <a:gd name="connsiteX3" fmla="*/ 0 w 21921"/>
                            <a:gd name="connsiteY3" fmla="*/ 253652 h 2599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1921" h="259916">
                              <a:moveTo>
                                <a:pt x="0" y="253652"/>
                              </a:moveTo>
                              <a:lnTo>
                                <a:pt x="21921" y="0"/>
                              </a:lnTo>
                              <a:cubicBezTo>
                                <a:pt x="21921" y="86639"/>
                                <a:pt x="21920" y="173277"/>
                                <a:pt x="21920" y="259916"/>
                              </a:cubicBezTo>
                              <a:lnTo>
                                <a:pt x="0" y="253652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222" name="Isosceles Triangle 7"/>
                        <p:cNvSpPr/>
                        <p:nvPr/>
                      </p:nvSpPr>
                      <p:spPr>
                        <a:xfrm>
                          <a:off x="5056543" y="2473890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223" name="Isosceles Triangle 7"/>
                        <p:cNvSpPr/>
                        <p:nvPr/>
                      </p:nvSpPr>
                      <p:spPr>
                        <a:xfrm flipH="1">
                          <a:off x="5127524" y="2469715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</p:grpSp>
                <p:grpSp>
                  <p:nvGrpSpPr>
                    <p:cNvPr id="4064" name="Group 4063"/>
                    <p:cNvGrpSpPr/>
                    <p:nvPr/>
                  </p:nvGrpSpPr>
                  <p:grpSpPr>
                    <a:xfrm>
                      <a:off x="5743815" y="2278183"/>
                      <a:ext cx="154235" cy="121453"/>
                      <a:chOff x="4884728" y="2464496"/>
                      <a:chExt cx="498954" cy="392902"/>
                    </a:xfrm>
                  </p:grpSpPr>
                  <p:grpSp>
                    <p:nvGrpSpPr>
                      <p:cNvPr id="4201" name="Group 4200"/>
                      <p:cNvGrpSpPr/>
                      <p:nvPr/>
                    </p:nvGrpSpPr>
                    <p:grpSpPr>
                      <a:xfrm rot="20112305">
                        <a:off x="4997045" y="2464496"/>
                        <a:ext cx="134450" cy="263047"/>
                        <a:chOff x="5056543" y="2436312"/>
                        <a:chExt cx="134450" cy="263047"/>
                      </a:xfrm>
                    </p:grpSpPr>
                    <p:sp>
                      <p:nvSpPr>
                        <p:cNvPr id="4214" name="Isosceles Triangle 7"/>
                        <p:cNvSpPr/>
                        <p:nvPr/>
                      </p:nvSpPr>
                      <p:spPr>
                        <a:xfrm>
                          <a:off x="5107487" y="2436312"/>
                          <a:ext cx="21921" cy="259916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0 w 21921"/>
                            <a:gd name="connsiteY0" fmla="*/ 253652 h 259916"/>
                            <a:gd name="connsiteX1" fmla="*/ 21921 w 21921"/>
                            <a:gd name="connsiteY1" fmla="*/ 0 h 259916"/>
                            <a:gd name="connsiteX2" fmla="*/ 21920 w 21921"/>
                            <a:gd name="connsiteY2" fmla="*/ 259916 h 259916"/>
                            <a:gd name="connsiteX3" fmla="*/ 0 w 21921"/>
                            <a:gd name="connsiteY3" fmla="*/ 253652 h 2599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1921" h="259916">
                              <a:moveTo>
                                <a:pt x="0" y="253652"/>
                              </a:moveTo>
                              <a:lnTo>
                                <a:pt x="21921" y="0"/>
                              </a:lnTo>
                              <a:cubicBezTo>
                                <a:pt x="21921" y="86639"/>
                                <a:pt x="21920" y="173277"/>
                                <a:pt x="21920" y="259916"/>
                              </a:cubicBezTo>
                              <a:lnTo>
                                <a:pt x="0" y="253652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215" name="Isosceles Triangle 7"/>
                        <p:cNvSpPr/>
                        <p:nvPr/>
                      </p:nvSpPr>
                      <p:spPr>
                        <a:xfrm>
                          <a:off x="5056543" y="2473890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216" name="Isosceles Triangle 7"/>
                        <p:cNvSpPr/>
                        <p:nvPr/>
                      </p:nvSpPr>
                      <p:spPr>
                        <a:xfrm flipH="1">
                          <a:off x="5127524" y="2469715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grpSp>
                    <p:nvGrpSpPr>
                      <p:cNvPr id="4202" name="Group 4201"/>
                      <p:cNvGrpSpPr/>
                      <p:nvPr/>
                    </p:nvGrpSpPr>
                    <p:grpSpPr>
                      <a:xfrm rot="3807251">
                        <a:off x="5184934" y="2530256"/>
                        <a:ext cx="134450" cy="263047"/>
                        <a:chOff x="5056543" y="2436312"/>
                        <a:chExt cx="134450" cy="263047"/>
                      </a:xfrm>
                    </p:grpSpPr>
                    <p:sp>
                      <p:nvSpPr>
                        <p:cNvPr id="4211" name="Isosceles Triangle 7"/>
                        <p:cNvSpPr/>
                        <p:nvPr/>
                      </p:nvSpPr>
                      <p:spPr>
                        <a:xfrm>
                          <a:off x="5107487" y="2436312"/>
                          <a:ext cx="21921" cy="259916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0 w 21921"/>
                            <a:gd name="connsiteY0" fmla="*/ 253652 h 259916"/>
                            <a:gd name="connsiteX1" fmla="*/ 21921 w 21921"/>
                            <a:gd name="connsiteY1" fmla="*/ 0 h 259916"/>
                            <a:gd name="connsiteX2" fmla="*/ 21920 w 21921"/>
                            <a:gd name="connsiteY2" fmla="*/ 259916 h 259916"/>
                            <a:gd name="connsiteX3" fmla="*/ 0 w 21921"/>
                            <a:gd name="connsiteY3" fmla="*/ 253652 h 2599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1921" h="259916">
                              <a:moveTo>
                                <a:pt x="0" y="253652"/>
                              </a:moveTo>
                              <a:lnTo>
                                <a:pt x="21921" y="0"/>
                              </a:lnTo>
                              <a:cubicBezTo>
                                <a:pt x="21921" y="86639"/>
                                <a:pt x="21920" y="173277"/>
                                <a:pt x="21920" y="259916"/>
                              </a:cubicBezTo>
                              <a:lnTo>
                                <a:pt x="0" y="253652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212" name="Isosceles Triangle 7"/>
                        <p:cNvSpPr/>
                        <p:nvPr/>
                      </p:nvSpPr>
                      <p:spPr>
                        <a:xfrm>
                          <a:off x="5056543" y="2473890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213" name="Isosceles Triangle 7"/>
                        <p:cNvSpPr/>
                        <p:nvPr/>
                      </p:nvSpPr>
                      <p:spPr>
                        <a:xfrm flipH="1">
                          <a:off x="5127524" y="2469715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grpSp>
                    <p:nvGrpSpPr>
                      <p:cNvPr id="4203" name="Group 4202"/>
                      <p:cNvGrpSpPr/>
                      <p:nvPr/>
                    </p:nvGrpSpPr>
                    <p:grpSpPr>
                      <a:xfrm rot="6566700">
                        <a:off x="5166145" y="2658649"/>
                        <a:ext cx="134450" cy="263047"/>
                        <a:chOff x="5056543" y="2436312"/>
                        <a:chExt cx="134450" cy="263047"/>
                      </a:xfrm>
                    </p:grpSpPr>
                    <p:sp>
                      <p:nvSpPr>
                        <p:cNvPr id="4208" name="Isosceles Triangle 7"/>
                        <p:cNvSpPr/>
                        <p:nvPr/>
                      </p:nvSpPr>
                      <p:spPr>
                        <a:xfrm>
                          <a:off x="5107487" y="2436312"/>
                          <a:ext cx="21921" cy="259916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0 w 21921"/>
                            <a:gd name="connsiteY0" fmla="*/ 253652 h 259916"/>
                            <a:gd name="connsiteX1" fmla="*/ 21921 w 21921"/>
                            <a:gd name="connsiteY1" fmla="*/ 0 h 259916"/>
                            <a:gd name="connsiteX2" fmla="*/ 21920 w 21921"/>
                            <a:gd name="connsiteY2" fmla="*/ 259916 h 259916"/>
                            <a:gd name="connsiteX3" fmla="*/ 0 w 21921"/>
                            <a:gd name="connsiteY3" fmla="*/ 253652 h 2599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1921" h="259916">
                              <a:moveTo>
                                <a:pt x="0" y="253652"/>
                              </a:moveTo>
                              <a:lnTo>
                                <a:pt x="21921" y="0"/>
                              </a:lnTo>
                              <a:cubicBezTo>
                                <a:pt x="21921" y="86639"/>
                                <a:pt x="21920" y="173277"/>
                                <a:pt x="21920" y="259916"/>
                              </a:cubicBezTo>
                              <a:lnTo>
                                <a:pt x="0" y="253652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209" name="Isosceles Triangle 7"/>
                        <p:cNvSpPr/>
                        <p:nvPr/>
                      </p:nvSpPr>
                      <p:spPr>
                        <a:xfrm>
                          <a:off x="5056543" y="2473890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210" name="Isosceles Triangle 7"/>
                        <p:cNvSpPr/>
                        <p:nvPr/>
                      </p:nvSpPr>
                      <p:spPr>
                        <a:xfrm flipH="1">
                          <a:off x="5127524" y="2469715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grpSp>
                    <p:nvGrpSpPr>
                      <p:cNvPr id="4204" name="Group 4203"/>
                      <p:cNvGrpSpPr/>
                      <p:nvPr/>
                    </p:nvGrpSpPr>
                    <p:grpSpPr>
                      <a:xfrm rot="15079742">
                        <a:off x="4949027" y="2645080"/>
                        <a:ext cx="134450" cy="263047"/>
                        <a:chOff x="5056543" y="2436312"/>
                        <a:chExt cx="134450" cy="263047"/>
                      </a:xfrm>
                    </p:grpSpPr>
                    <p:sp>
                      <p:nvSpPr>
                        <p:cNvPr id="4205" name="Isosceles Triangle 7"/>
                        <p:cNvSpPr/>
                        <p:nvPr/>
                      </p:nvSpPr>
                      <p:spPr>
                        <a:xfrm>
                          <a:off x="5107487" y="2436312"/>
                          <a:ext cx="21921" cy="259916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0 w 21921"/>
                            <a:gd name="connsiteY0" fmla="*/ 253652 h 259916"/>
                            <a:gd name="connsiteX1" fmla="*/ 21921 w 21921"/>
                            <a:gd name="connsiteY1" fmla="*/ 0 h 259916"/>
                            <a:gd name="connsiteX2" fmla="*/ 21920 w 21921"/>
                            <a:gd name="connsiteY2" fmla="*/ 259916 h 259916"/>
                            <a:gd name="connsiteX3" fmla="*/ 0 w 21921"/>
                            <a:gd name="connsiteY3" fmla="*/ 253652 h 2599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1921" h="259916">
                              <a:moveTo>
                                <a:pt x="0" y="253652"/>
                              </a:moveTo>
                              <a:lnTo>
                                <a:pt x="21921" y="0"/>
                              </a:lnTo>
                              <a:cubicBezTo>
                                <a:pt x="21921" y="86639"/>
                                <a:pt x="21920" y="173277"/>
                                <a:pt x="21920" y="259916"/>
                              </a:cubicBezTo>
                              <a:lnTo>
                                <a:pt x="0" y="253652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206" name="Isosceles Triangle 7"/>
                        <p:cNvSpPr/>
                        <p:nvPr/>
                      </p:nvSpPr>
                      <p:spPr>
                        <a:xfrm>
                          <a:off x="5056543" y="2473890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207" name="Isosceles Triangle 7"/>
                        <p:cNvSpPr/>
                        <p:nvPr/>
                      </p:nvSpPr>
                      <p:spPr>
                        <a:xfrm flipH="1">
                          <a:off x="5127524" y="2469715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</p:grpSp>
                <p:grpSp>
                  <p:nvGrpSpPr>
                    <p:cNvPr id="4065" name="Group 4064"/>
                    <p:cNvGrpSpPr/>
                    <p:nvPr/>
                  </p:nvGrpSpPr>
                  <p:grpSpPr>
                    <a:xfrm>
                      <a:off x="5775077" y="2110152"/>
                      <a:ext cx="154235" cy="121453"/>
                      <a:chOff x="4884728" y="2464496"/>
                      <a:chExt cx="498954" cy="392902"/>
                    </a:xfrm>
                  </p:grpSpPr>
                  <p:grpSp>
                    <p:nvGrpSpPr>
                      <p:cNvPr id="4185" name="Group 4184"/>
                      <p:cNvGrpSpPr/>
                      <p:nvPr/>
                    </p:nvGrpSpPr>
                    <p:grpSpPr>
                      <a:xfrm rot="20112305">
                        <a:off x="4997045" y="2464496"/>
                        <a:ext cx="134450" cy="263047"/>
                        <a:chOff x="5056543" y="2436312"/>
                        <a:chExt cx="134450" cy="263047"/>
                      </a:xfrm>
                    </p:grpSpPr>
                    <p:sp>
                      <p:nvSpPr>
                        <p:cNvPr id="4198" name="Isosceles Triangle 7"/>
                        <p:cNvSpPr/>
                        <p:nvPr/>
                      </p:nvSpPr>
                      <p:spPr>
                        <a:xfrm>
                          <a:off x="5107487" y="2436312"/>
                          <a:ext cx="21921" cy="259916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0 w 21921"/>
                            <a:gd name="connsiteY0" fmla="*/ 253652 h 259916"/>
                            <a:gd name="connsiteX1" fmla="*/ 21921 w 21921"/>
                            <a:gd name="connsiteY1" fmla="*/ 0 h 259916"/>
                            <a:gd name="connsiteX2" fmla="*/ 21920 w 21921"/>
                            <a:gd name="connsiteY2" fmla="*/ 259916 h 259916"/>
                            <a:gd name="connsiteX3" fmla="*/ 0 w 21921"/>
                            <a:gd name="connsiteY3" fmla="*/ 253652 h 2599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1921" h="259916">
                              <a:moveTo>
                                <a:pt x="0" y="253652"/>
                              </a:moveTo>
                              <a:lnTo>
                                <a:pt x="21921" y="0"/>
                              </a:lnTo>
                              <a:cubicBezTo>
                                <a:pt x="21921" y="86639"/>
                                <a:pt x="21920" y="173277"/>
                                <a:pt x="21920" y="259916"/>
                              </a:cubicBezTo>
                              <a:lnTo>
                                <a:pt x="0" y="253652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199" name="Isosceles Triangle 7"/>
                        <p:cNvSpPr/>
                        <p:nvPr/>
                      </p:nvSpPr>
                      <p:spPr>
                        <a:xfrm>
                          <a:off x="5056543" y="2473890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200" name="Isosceles Triangle 7"/>
                        <p:cNvSpPr/>
                        <p:nvPr/>
                      </p:nvSpPr>
                      <p:spPr>
                        <a:xfrm flipH="1">
                          <a:off x="5127524" y="2469715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grpSp>
                    <p:nvGrpSpPr>
                      <p:cNvPr id="4186" name="Group 4185"/>
                      <p:cNvGrpSpPr/>
                      <p:nvPr/>
                    </p:nvGrpSpPr>
                    <p:grpSpPr>
                      <a:xfrm rot="3807251">
                        <a:off x="5184934" y="2530256"/>
                        <a:ext cx="134450" cy="263047"/>
                        <a:chOff x="5056543" y="2436312"/>
                        <a:chExt cx="134450" cy="263047"/>
                      </a:xfrm>
                    </p:grpSpPr>
                    <p:sp>
                      <p:nvSpPr>
                        <p:cNvPr id="4195" name="Isosceles Triangle 7"/>
                        <p:cNvSpPr/>
                        <p:nvPr/>
                      </p:nvSpPr>
                      <p:spPr>
                        <a:xfrm>
                          <a:off x="5107487" y="2436312"/>
                          <a:ext cx="21921" cy="259916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0 w 21921"/>
                            <a:gd name="connsiteY0" fmla="*/ 253652 h 259916"/>
                            <a:gd name="connsiteX1" fmla="*/ 21921 w 21921"/>
                            <a:gd name="connsiteY1" fmla="*/ 0 h 259916"/>
                            <a:gd name="connsiteX2" fmla="*/ 21920 w 21921"/>
                            <a:gd name="connsiteY2" fmla="*/ 259916 h 259916"/>
                            <a:gd name="connsiteX3" fmla="*/ 0 w 21921"/>
                            <a:gd name="connsiteY3" fmla="*/ 253652 h 2599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1921" h="259916">
                              <a:moveTo>
                                <a:pt x="0" y="253652"/>
                              </a:moveTo>
                              <a:lnTo>
                                <a:pt x="21921" y="0"/>
                              </a:lnTo>
                              <a:cubicBezTo>
                                <a:pt x="21921" y="86639"/>
                                <a:pt x="21920" y="173277"/>
                                <a:pt x="21920" y="259916"/>
                              </a:cubicBezTo>
                              <a:lnTo>
                                <a:pt x="0" y="253652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196" name="Isosceles Triangle 7"/>
                        <p:cNvSpPr/>
                        <p:nvPr/>
                      </p:nvSpPr>
                      <p:spPr>
                        <a:xfrm>
                          <a:off x="5056543" y="2473890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197" name="Isosceles Triangle 7"/>
                        <p:cNvSpPr/>
                        <p:nvPr/>
                      </p:nvSpPr>
                      <p:spPr>
                        <a:xfrm flipH="1">
                          <a:off x="5127524" y="2469715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grpSp>
                    <p:nvGrpSpPr>
                      <p:cNvPr id="4187" name="Group 4186"/>
                      <p:cNvGrpSpPr/>
                      <p:nvPr/>
                    </p:nvGrpSpPr>
                    <p:grpSpPr>
                      <a:xfrm rot="6566700">
                        <a:off x="5166145" y="2658649"/>
                        <a:ext cx="134450" cy="263047"/>
                        <a:chOff x="5056543" y="2436312"/>
                        <a:chExt cx="134450" cy="263047"/>
                      </a:xfrm>
                    </p:grpSpPr>
                    <p:sp>
                      <p:nvSpPr>
                        <p:cNvPr id="4192" name="Isosceles Triangle 7"/>
                        <p:cNvSpPr/>
                        <p:nvPr/>
                      </p:nvSpPr>
                      <p:spPr>
                        <a:xfrm>
                          <a:off x="5107487" y="2436312"/>
                          <a:ext cx="21921" cy="259916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0 w 21921"/>
                            <a:gd name="connsiteY0" fmla="*/ 253652 h 259916"/>
                            <a:gd name="connsiteX1" fmla="*/ 21921 w 21921"/>
                            <a:gd name="connsiteY1" fmla="*/ 0 h 259916"/>
                            <a:gd name="connsiteX2" fmla="*/ 21920 w 21921"/>
                            <a:gd name="connsiteY2" fmla="*/ 259916 h 259916"/>
                            <a:gd name="connsiteX3" fmla="*/ 0 w 21921"/>
                            <a:gd name="connsiteY3" fmla="*/ 253652 h 2599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1921" h="259916">
                              <a:moveTo>
                                <a:pt x="0" y="253652"/>
                              </a:moveTo>
                              <a:lnTo>
                                <a:pt x="21921" y="0"/>
                              </a:lnTo>
                              <a:cubicBezTo>
                                <a:pt x="21921" y="86639"/>
                                <a:pt x="21920" y="173277"/>
                                <a:pt x="21920" y="259916"/>
                              </a:cubicBezTo>
                              <a:lnTo>
                                <a:pt x="0" y="253652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193" name="Isosceles Triangle 7"/>
                        <p:cNvSpPr/>
                        <p:nvPr/>
                      </p:nvSpPr>
                      <p:spPr>
                        <a:xfrm>
                          <a:off x="5056543" y="2473890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194" name="Isosceles Triangle 7"/>
                        <p:cNvSpPr/>
                        <p:nvPr/>
                      </p:nvSpPr>
                      <p:spPr>
                        <a:xfrm flipH="1">
                          <a:off x="5127524" y="2469715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grpSp>
                    <p:nvGrpSpPr>
                      <p:cNvPr id="4188" name="Group 4187"/>
                      <p:cNvGrpSpPr/>
                      <p:nvPr/>
                    </p:nvGrpSpPr>
                    <p:grpSpPr>
                      <a:xfrm rot="15079742">
                        <a:off x="4949027" y="2645080"/>
                        <a:ext cx="134450" cy="263047"/>
                        <a:chOff x="5056543" y="2436312"/>
                        <a:chExt cx="134450" cy="263047"/>
                      </a:xfrm>
                    </p:grpSpPr>
                    <p:sp>
                      <p:nvSpPr>
                        <p:cNvPr id="4189" name="Isosceles Triangle 7"/>
                        <p:cNvSpPr/>
                        <p:nvPr/>
                      </p:nvSpPr>
                      <p:spPr>
                        <a:xfrm>
                          <a:off x="5107487" y="2436312"/>
                          <a:ext cx="21921" cy="259916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0 w 21921"/>
                            <a:gd name="connsiteY0" fmla="*/ 253652 h 259916"/>
                            <a:gd name="connsiteX1" fmla="*/ 21921 w 21921"/>
                            <a:gd name="connsiteY1" fmla="*/ 0 h 259916"/>
                            <a:gd name="connsiteX2" fmla="*/ 21920 w 21921"/>
                            <a:gd name="connsiteY2" fmla="*/ 259916 h 259916"/>
                            <a:gd name="connsiteX3" fmla="*/ 0 w 21921"/>
                            <a:gd name="connsiteY3" fmla="*/ 253652 h 2599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1921" h="259916">
                              <a:moveTo>
                                <a:pt x="0" y="253652"/>
                              </a:moveTo>
                              <a:lnTo>
                                <a:pt x="21921" y="0"/>
                              </a:lnTo>
                              <a:cubicBezTo>
                                <a:pt x="21921" y="86639"/>
                                <a:pt x="21920" y="173277"/>
                                <a:pt x="21920" y="259916"/>
                              </a:cubicBezTo>
                              <a:lnTo>
                                <a:pt x="0" y="253652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190" name="Isosceles Triangle 7"/>
                        <p:cNvSpPr/>
                        <p:nvPr/>
                      </p:nvSpPr>
                      <p:spPr>
                        <a:xfrm>
                          <a:off x="5056543" y="2473890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191" name="Isosceles Triangle 7"/>
                        <p:cNvSpPr/>
                        <p:nvPr/>
                      </p:nvSpPr>
                      <p:spPr>
                        <a:xfrm flipH="1">
                          <a:off x="5127524" y="2469715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</p:grpSp>
                <p:grpSp>
                  <p:nvGrpSpPr>
                    <p:cNvPr id="4066" name="Group 4065"/>
                    <p:cNvGrpSpPr/>
                    <p:nvPr/>
                  </p:nvGrpSpPr>
                  <p:grpSpPr>
                    <a:xfrm>
                      <a:off x="5794616" y="1953845"/>
                      <a:ext cx="154235" cy="121453"/>
                      <a:chOff x="4884728" y="2464496"/>
                      <a:chExt cx="498954" cy="392902"/>
                    </a:xfrm>
                  </p:grpSpPr>
                  <p:grpSp>
                    <p:nvGrpSpPr>
                      <p:cNvPr id="4169" name="Group 4168"/>
                      <p:cNvGrpSpPr/>
                      <p:nvPr/>
                    </p:nvGrpSpPr>
                    <p:grpSpPr>
                      <a:xfrm rot="20112305">
                        <a:off x="4997045" y="2464496"/>
                        <a:ext cx="134450" cy="263047"/>
                        <a:chOff x="5056543" y="2436312"/>
                        <a:chExt cx="134450" cy="263047"/>
                      </a:xfrm>
                    </p:grpSpPr>
                    <p:sp>
                      <p:nvSpPr>
                        <p:cNvPr id="4182" name="Isosceles Triangle 7"/>
                        <p:cNvSpPr/>
                        <p:nvPr/>
                      </p:nvSpPr>
                      <p:spPr>
                        <a:xfrm>
                          <a:off x="5107487" y="2436312"/>
                          <a:ext cx="21921" cy="259916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0 w 21921"/>
                            <a:gd name="connsiteY0" fmla="*/ 253652 h 259916"/>
                            <a:gd name="connsiteX1" fmla="*/ 21921 w 21921"/>
                            <a:gd name="connsiteY1" fmla="*/ 0 h 259916"/>
                            <a:gd name="connsiteX2" fmla="*/ 21920 w 21921"/>
                            <a:gd name="connsiteY2" fmla="*/ 259916 h 259916"/>
                            <a:gd name="connsiteX3" fmla="*/ 0 w 21921"/>
                            <a:gd name="connsiteY3" fmla="*/ 253652 h 2599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1921" h="259916">
                              <a:moveTo>
                                <a:pt x="0" y="253652"/>
                              </a:moveTo>
                              <a:lnTo>
                                <a:pt x="21921" y="0"/>
                              </a:lnTo>
                              <a:cubicBezTo>
                                <a:pt x="21921" y="86639"/>
                                <a:pt x="21920" y="173277"/>
                                <a:pt x="21920" y="259916"/>
                              </a:cubicBezTo>
                              <a:lnTo>
                                <a:pt x="0" y="253652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183" name="Isosceles Triangle 7"/>
                        <p:cNvSpPr/>
                        <p:nvPr/>
                      </p:nvSpPr>
                      <p:spPr>
                        <a:xfrm>
                          <a:off x="5056543" y="2473890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184" name="Isosceles Triangle 7"/>
                        <p:cNvSpPr/>
                        <p:nvPr/>
                      </p:nvSpPr>
                      <p:spPr>
                        <a:xfrm flipH="1">
                          <a:off x="5127524" y="2469715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grpSp>
                    <p:nvGrpSpPr>
                      <p:cNvPr id="4170" name="Group 4169"/>
                      <p:cNvGrpSpPr/>
                      <p:nvPr/>
                    </p:nvGrpSpPr>
                    <p:grpSpPr>
                      <a:xfrm rot="3807251">
                        <a:off x="5184934" y="2530256"/>
                        <a:ext cx="134450" cy="263047"/>
                        <a:chOff x="5056543" y="2436312"/>
                        <a:chExt cx="134450" cy="263047"/>
                      </a:xfrm>
                    </p:grpSpPr>
                    <p:sp>
                      <p:nvSpPr>
                        <p:cNvPr id="4179" name="Isosceles Triangle 7"/>
                        <p:cNvSpPr/>
                        <p:nvPr/>
                      </p:nvSpPr>
                      <p:spPr>
                        <a:xfrm>
                          <a:off x="5107487" y="2436312"/>
                          <a:ext cx="21921" cy="259916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0 w 21921"/>
                            <a:gd name="connsiteY0" fmla="*/ 253652 h 259916"/>
                            <a:gd name="connsiteX1" fmla="*/ 21921 w 21921"/>
                            <a:gd name="connsiteY1" fmla="*/ 0 h 259916"/>
                            <a:gd name="connsiteX2" fmla="*/ 21920 w 21921"/>
                            <a:gd name="connsiteY2" fmla="*/ 259916 h 259916"/>
                            <a:gd name="connsiteX3" fmla="*/ 0 w 21921"/>
                            <a:gd name="connsiteY3" fmla="*/ 253652 h 2599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1921" h="259916">
                              <a:moveTo>
                                <a:pt x="0" y="253652"/>
                              </a:moveTo>
                              <a:lnTo>
                                <a:pt x="21921" y="0"/>
                              </a:lnTo>
                              <a:cubicBezTo>
                                <a:pt x="21921" y="86639"/>
                                <a:pt x="21920" y="173277"/>
                                <a:pt x="21920" y="259916"/>
                              </a:cubicBezTo>
                              <a:lnTo>
                                <a:pt x="0" y="253652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180" name="Isosceles Triangle 7"/>
                        <p:cNvSpPr/>
                        <p:nvPr/>
                      </p:nvSpPr>
                      <p:spPr>
                        <a:xfrm>
                          <a:off x="5056543" y="2473890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181" name="Isosceles Triangle 7"/>
                        <p:cNvSpPr/>
                        <p:nvPr/>
                      </p:nvSpPr>
                      <p:spPr>
                        <a:xfrm flipH="1">
                          <a:off x="5127524" y="2469715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grpSp>
                    <p:nvGrpSpPr>
                      <p:cNvPr id="4171" name="Group 4170"/>
                      <p:cNvGrpSpPr/>
                      <p:nvPr/>
                    </p:nvGrpSpPr>
                    <p:grpSpPr>
                      <a:xfrm rot="6566700">
                        <a:off x="5166145" y="2658649"/>
                        <a:ext cx="134450" cy="263047"/>
                        <a:chOff x="5056543" y="2436312"/>
                        <a:chExt cx="134450" cy="263047"/>
                      </a:xfrm>
                    </p:grpSpPr>
                    <p:sp>
                      <p:nvSpPr>
                        <p:cNvPr id="4176" name="Isosceles Triangle 7"/>
                        <p:cNvSpPr/>
                        <p:nvPr/>
                      </p:nvSpPr>
                      <p:spPr>
                        <a:xfrm>
                          <a:off x="5107487" y="2436312"/>
                          <a:ext cx="21921" cy="259916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0 w 21921"/>
                            <a:gd name="connsiteY0" fmla="*/ 253652 h 259916"/>
                            <a:gd name="connsiteX1" fmla="*/ 21921 w 21921"/>
                            <a:gd name="connsiteY1" fmla="*/ 0 h 259916"/>
                            <a:gd name="connsiteX2" fmla="*/ 21920 w 21921"/>
                            <a:gd name="connsiteY2" fmla="*/ 259916 h 259916"/>
                            <a:gd name="connsiteX3" fmla="*/ 0 w 21921"/>
                            <a:gd name="connsiteY3" fmla="*/ 253652 h 2599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1921" h="259916">
                              <a:moveTo>
                                <a:pt x="0" y="253652"/>
                              </a:moveTo>
                              <a:lnTo>
                                <a:pt x="21921" y="0"/>
                              </a:lnTo>
                              <a:cubicBezTo>
                                <a:pt x="21921" y="86639"/>
                                <a:pt x="21920" y="173277"/>
                                <a:pt x="21920" y="259916"/>
                              </a:cubicBezTo>
                              <a:lnTo>
                                <a:pt x="0" y="253652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177" name="Isosceles Triangle 7"/>
                        <p:cNvSpPr/>
                        <p:nvPr/>
                      </p:nvSpPr>
                      <p:spPr>
                        <a:xfrm>
                          <a:off x="5056543" y="2473890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178" name="Isosceles Triangle 7"/>
                        <p:cNvSpPr/>
                        <p:nvPr/>
                      </p:nvSpPr>
                      <p:spPr>
                        <a:xfrm flipH="1">
                          <a:off x="5127524" y="2469715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grpSp>
                    <p:nvGrpSpPr>
                      <p:cNvPr id="4172" name="Group 4171"/>
                      <p:cNvGrpSpPr/>
                      <p:nvPr/>
                    </p:nvGrpSpPr>
                    <p:grpSpPr>
                      <a:xfrm rot="15079742">
                        <a:off x="4949027" y="2645080"/>
                        <a:ext cx="134450" cy="263047"/>
                        <a:chOff x="5056543" y="2436312"/>
                        <a:chExt cx="134450" cy="263047"/>
                      </a:xfrm>
                    </p:grpSpPr>
                    <p:sp>
                      <p:nvSpPr>
                        <p:cNvPr id="4173" name="Isosceles Triangle 7"/>
                        <p:cNvSpPr/>
                        <p:nvPr/>
                      </p:nvSpPr>
                      <p:spPr>
                        <a:xfrm>
                          <a:off x="5107487" y="2436312"/>
                          <a:ext cx="21921" cy="259916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0 w 21921"/>
                            <a:gd name="connsiteY0" fmla="*/ 253652 h 259916"/>
                            <a:gd name="connsiteX1" fmla="*/ 21921 w 21921"/>
                            <a:gd name="connsiteY1" fmla="*/ 0 h 259916"/>
                            <a:gd name="connsiteX2" fmla="*/ 21920 w 21921"/>
                            <a:gd name="connsiteY2" fmla="*/ 259916 h 259916"/>
                            <a:gd name="connsiteX3" fmla="*/ 0 w 21921"/>
                            <a:gd name="connsiteY3" fmla="*/ 253652 h 2599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1921" h="259916">
                              <a:moveTo>
                                <a:pt x="0" y="253652"/>
                              </a:moveTo>
                              <a:lnTo>
                                <a:pt x="21921" y="0"/>
                              </a:lnTo>
                              <a:cubicBezTo>
                                <a:pt x="21921" y="86639"/>
                                <a:pt x="21920" y="173277"/>
                                <a:pt x="21920" y="259916"/>
                              </a:cubicBezTo>
                              <a:lnTo>
                                <a:pt x="0" y="253652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174" name="Isosceles Triangle 7"/>
                        <p:cNvSpPr/>
                        <p:nvPr/>
                      </p:nvSpPr>
                      <p:spPr>
                        <a:xfrm>
                          <a:off x="5056543" y="2473890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175" name="Isosceles Triangle 7"/>
                        <p:cNvSpPr/>
                        <p:nvPr/>
                      </p:nvSpPr>
                      <p:spPr>
                        <a:xfrm flipH="1">
                          <a:off x="5127524" y="2469715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</p:grpSp>
                <p:grpSp>
                  <p:nvGrpSpPr>
                    <p:cNvPr id="4067" name="Group 4066"/>
                    <p:cNvGrpSpPr/>
                    <p:nvPr/>
                  </p:nvGrpSpPr>
                  <p:grpSpPr>
                    <a:xfrm>
                      <a:off x="5798524" y="1762368"/>
                      <a:ext cx="154235" cy="121453"/>
                      <a:chOff x="4884728" y="2464496"/>
                      <a:chExt cx="498954" cy="392902"/>
                    </a:xfrm>
                  </p:grpSpPr>
                  <p:grpSp>
                    <p:nvGrpSpPr>
                      <p:cNvPr id="4153" name="Group 4152"/>
                      <p:cNvGrpSpPr/>
                      <p:nvPr/>
                    </p:nvGrpSpPr>
                    <p:grpSpPr>
                      <a:xfrm rot="20112305">
                        <a:off x="4997045" y="2464496"/>
                        <a:ext cx="134450" cy="263047"/>
                        <a:chOff x="5056543" y="2436312"/>
                        <a:chExt cx="134450" cy="263047"/>
                      </a:xfrm>
                    </p:grpSpPr>
                    <p:sp>
                      <p:nvSpPr>
                        <p:cNvPr id="4166" name="Isosceles Triangle 7"/>
                        <p:cNvSpPr/>
                        <p:nvPr/>
                      </p:nvSpPr>
                      <p:spPr>
                        <a:xfrm>
                          <a:off x="5107487" y="2436312"/>
                          <a:ext cx="21921" cy="259916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0 w 21921"/>
                            <a:gd name="connsiteY0" fmla="*/ 253652 h 259916"/>
                            <a:gd name="connsiteX1" fmla="*/ 21921 w 21921"/>
                            <a:gd name="connsiteY1" fmla="*/ 0 h 259916"/>
                            <a:gd name="connsiteX2" fmla="*/ 21920 w 21921"/>
                            <a:gd name="connsiteY2" fmla="*/ 259916 h 259916"/>
                            <a:gd name="connsiteX3" fmla="*/ 0 w 21921"/>
                            <a:gd name="connsiteY3" fmla="*/ 253652 h 2599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1921" h="259916">
                              <a:moveTo>
                                <a:pt x="0" y="253652"/>
                              </a:moveTo>
                              <a:lnTo>
                                <a:pt x="21921" y="0"/>
                              </a:lnTo>
                              <a:cubicBezTo>
                                <a:pt x="21921" y="86639"/>
                                <a:pt x="21920" y="173277"/>
                                <a:pt x="21920" y="259916"/>
                              </a:cubicBezTo>
                              <a:lnTo>
                                <a:pt x="0" y="253652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167" name="Isosceles Triangle 7"/>
                        <p:cNvSpPr/>
                        <p:nvPr/>
                      </p:nvSpPr>
                      <p:spPr>
                        <a:xfrm>
                          <a:off x="5056543" y="2473890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168" name="Isosceles Triangle 7"/>
                        <p:cNvSpPr/>
                        <p:nvPr/>
                      </p:nvSpPr>
                      <p:spPr>
                        <a:xfrm flipH="1">
                          <a:off x="5127524" y="2469715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grpSp>
                    <p:nvGrpSpPr>
                      <p:cNvPr id="4154" name="Group 4153"/>
                      <p:cNvGrpSpPr/>
                      <p:nvPr/>
                    </p:nvGrpSpPr>
                    <p:grpSpPr>
                      <a:xfrm rot="3807251">
                        <a:off x="5184934" y="2530256"/>
                        <a:ext cx="134450" cy="263047"/>
                        <a:chOff x="5056543" y="2436312"/>
                        <a:chExt cx="134450" cy="263047"/>
                      </a:xfrm>
                    </p:grpSpPr>
                    <p:sp>
                      <p:nvSpPr>
                        <p:cNvPr id="4163" name="Isosceles Triangle 7"/>
                        <p:cNvSpPr/>
                        <p:nvPr/>
                      </p:nvSpPr>
                      <p:spPr>
                        <a:xfrm>
                          <a:off x="5107487" y="2436312"/>
                          <a:ext cx="21921" cy="259916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0 w 21921"/>
                            <a:gd name="connsiteY0" fmla="*/ 253652 h 259916"/>
                            <a:gd name="connsiteX1" fmla="*/ 21921 w 21921"/>
                            <a:gd name="connsiteY1" fmla="*/ 0 h 259916"/>
                            <a:gd name="connsiteX2" fmla="*/ 21920 w 21921"/>
                            <a:gd name="connsiteY2" fmla="*/ 259916 h 259916"/>
                            <a:gd name="connsiteX3" fmla="*/ 0 w 21921"/>
                            <a:gd name="connsiteY3" fmla="*/ 253652 h 2599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1921" h="259916">
                              <a:moveTo>
                                <a:pt x="0" y="253652"/>
                              </a:moveTo>
                              <a:lnTo>
                                <a:pt x="21921" y="0"/>
                              </a:lnTo>
                              <a:cubicBezTo>
                                <a:pt x="21921" y="86639"/>
                                <a:pt x="21920" y="173277"/>
                                <a:pt x="21920" y="259916"/>
                              </a:cubicBezTo>
                              <a:lnTo>
                                <a:pt x="0" y="253652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164" name="Isosceles Triangle 7"/>
                        <p:cNvSpPr/>
                        <p:nvPr/>
                      </p:nvSpPr>
                      <p:spPr>
                        <a:xfrm>
                          <a:off x="5056543" y="2473890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165" name="Isosceles Triangle 7"/>
                        <p:cNvSpPr/>
                        <p:nvPr/>
                      </p:nvSpPr>
                      <p:spPr>
                        <a:xfrm flipH="1">
                          <a:off x="5127524" y="2469715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grpSp>
                    <p:nvGrpSpPr>
                      <p:cNvPr id="4155" name="Group 4154"/>
                      <p:cNvGrpSpPr/>
                      <p:nvPr/>
                    </p:nvGrpSpPr>
                    <p:grpSpPr>
                      <a:xfrm rot="6566700">
                        <a:off x="5166145" y="2658649"/>
                        <a:ext cx="134450" cy="263047"/>
                        <a:chOff x="5056543" y="2436312"/>
                        <a:chExt cx="134450" cy="263047"/>
                      </a:xfrm>
                    </p:grpSpPr>
                    <p:sp>
                      <p:nvSpPr>
                        <p:cNvPr id="4160" name="Isosceles Triangle 7"/>
                        <p:cNvSpPr/>
                        <p:nvPr/>
                      </p:nvSpPr>
                      <p:spPr>
                        <a:xfrm>
                          <a:off x="5107487" y="2436312"/>
                          <a:ext cx="21921" cy="259916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0 w 21921"/>
                            <a:gd name="connsiteY0" fmla="*/ 253652 h 259916"/>
                            <a:gd name="connsiteX1" fmla="*/ 21921 w 21921"/>
                            <a:gd name="connsiteY1" fmla="*/ 0 h 259916"/>
                            <a:gd name="connsiteX2" fmla="*/ 21920 w 21921"/>
                            <a:gd name="connsiteY2" fmla="*/ 259916 h 259916"/>
                            <a:gd name="connsiteX3" fmla="*/ 0 w 21921"/>
                            <a:gd name="connsiteY3" fmla="*/ 253652 h 2599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1921" h="259916">
                              <a:moveTo>
                                <a:pt x="0" y="253652"/>
                              </a:moveTo>
                              <a:lnTo>
                                <a:pt x="21921" y="0"/>
                              </a:lnTo>
                              <a:cubicBezTo>
                                <a:pt x="21921" y="86639"/>
                                <a:pt x="21920" y="173277"/>
                                <a:pt x="21920" y="259916"/>
                              </a:cubicBezTo>
                              <a:lnTo>
                                <a:pt x="0" y="253652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161" name="Isosceles Triangle 7"/>
                        <p:cNvSpPr/>
                        <p:nvPr/>
                      </p:nvSpPr>
                      <p:spPr>
                        <a:xfrm>
                          <a:off x="5056543" y="2473890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162" name="Isosceles Triangle 7"/>
                        <p:cNvSpPr/>
                        <p:nvPr/>
                      </p:nvSpPr>
                      <p:spPr>
                        <a:xfrm flipH="1">
                          <a:off x="5127524" y="2469715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grpSp>
                    <p:nvGrpSpPr>
                      <p:cNvPr id="4156" name="Group 4155"/>
                      <p:cNvGrpSpPr/>
                      <p:nvPr/>
                    </p:nvGrpSpPr>
                    <p:grpSpPr>
                      <a:xfrm rot="15079742">
                        <a:off x="4949027" y="2645080"/>
                        <a:ext cx="134450" cy="263047"/>
                        <a:chOff x="5056543" y="2436312"/>
                        <a:chExt cx="134450" cy="263047"/>
                      </a:xfrm>
                    </p:grpSpPr>
                    <p:sp>
                      <p:nvSpPr>
                        <p:cNvPr id="4157" name="Isosceles Triangle 7"/>
                        <p:cNvSpPr/>
                        <p:nvPr/>
                      </p:nvSpPr>
                      <p:spPr>
                        <a:xfrm>
                          <a:off x="5107487" y="2436312"/>
                          <a:ext cx="21921" cy="259916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0 w 21921"/>
                            <a:gd name="connsiteY0" fmla="*/ 253652 h 259916"/>
                            <a:gd name="connsiteX1" fmla="*/ 21921 w 21921"/>
                            <a:gd name="connsiteY1" fmla="*/ 0 h 259916"/>
                            <a:gd name="connsiteX2" fmla="*/ 21920 w 21921"/>
                            <a:gd name="connsiteY2" fmla="*/ 259916 h 259916"/>
                            <a:gd name="connsiteX3" fmla="*/ 0 w 21921"/>
                            <a:gd name="connsiteY3" fmla="*/ 253652 h 2599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1921" h="259916">
                              <a:moveTo>
                                <a:pt x="0" y="253652"/>
                              </a:moveTo>
                              <a:lnTo>
                                <a:pt x="21921" y="0"/>
                              </a:lnTo>
                              <a:cubicBezTo>
                                <a:pt x="21921" y="86639"/>
                                <a:pt x="21920" y="173277"/>
                                <a:pt x="21920" y="259916"/>
                              </a:cubicBezTo>
                              <a:lnTo>
                                <a:pt x="0" y="253652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158" name="Isosceles Triangle 7"/>
                        <p:cNvSpPr/>
                        <p:nvPr/>
                      </p:nvSpPr>
                      <p:spPr>
                        <a:xfrm>
                          <a:off x="5056543" y="2473890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159" name="Isosceles Triangle 7"/>
                        <p:cNvSpPr/>
                        <p:nvPr/>
                      </p:nvSpPr>
                      <p:spPr>
                        <a:xfrm flipH="1">
                          <a:off x="5127524" y="2469715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</p:grpSp>
                <p:grpSp>
                  <p:nvGrpSpPr>
                    <p:cNvPr id="4068" name="Group 4067"/>
                    <p:cNvGrpSpPr/>
                    <p:nvPr/>
                  </p:nvGrpSpPr>
                  <p:grpSpPr>
                    <a:xfrm>
                      <a:off x="5618771" y="1672491"/>
                      <a:ext cx="154235" cy="121453"/>
                      <a:chOff x="4884728" y="2464496"/>
                      <a:chExt cx="498954" cy="392902"/>
                    </a:xfrm>
                  </p:grpSpPr>
                  <p:grpSp>
                    <p:nvGrpSpPr>
                      <p:cNvPr id="4137" name="Group 4136"/>
                      <p:cNvGrpSpPr/>
                      <p:nvPr/>
                    </p:nvGrpSpPr>
                    <p:grpSpPr>
                      <a:xfrm rot="20112305">
                        <a:off x="4997045" y="2464496"/>
                        <a:ext cx="134450" cy="263047"/>
                        <a:chOff x="5056543" y="2436312"/>
                        <a:chExt cx="134450" cy="263047"/>
                      </a:xfrm>
                    </p:grpSpPr>
                    <p:sp>
                      <p:nvSpPr>
                        <p:cNvPr id="4150" name="Isosceles Triangle 7"/>
                        <p:cNvSpPr/>
                        <p:nvPr/>
                      </p:nvSpPr>
                      <p:spPr>
                        <a:xfrm>
                          <a:off x="5107487" y="2436312"/>
                          <a:ext cx="21921" cy="259916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0 w 21921"/>
                            <a:gd name="connsiteY0" fmla="*/ 253652 h 259916"/>
                            <a:gd name="connsiteX1" fmla="*/ 21921 w 21921"/>
                            <a:gd name="connsiteY1" fmla="*/ 0 h 259916"/>
                            <a:gd name="connsiteX2" fmla="*/ 21920 w 21921"/>
                            <a:gd name="connsiteY2" fmla="*/ 259916 h 259916"/>
                            <a:gd name="connsiteX3" fmla="*/ 0 w 21921"/>
                            <a:gd name="connsiteY3" fmla="*/ 253652 h 2599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1921" h="259916">
                              <a:moveTo>
                                <a:pt x="0" y="253652"/>
                              </a:moveTo>
                              <a:lnTo>
                                <a:pt x="21921" y="0"/>
                              </a:lnTo>
                              <a:cubicBezTo>
                                <a:pt x="21921" y="86639"/>
                                <a:pt x="21920" y="173277"/>
                                <a:pt x="21920" y="259916"/>
                              </a:cubicBezTo>
                              <a:lnTo>
                                <a:pt x="0" y="253652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151" name="Isosceles Triangle 7"/>
                        <p:cNvSpPr/>
                        <p:nvPr/>
                      </p:nvSpPr>
                      <p:spPr>
                        <a:xfrm>
                          <a:off x="5056543" y="2473890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152" name="Isosceles Triangle 7"/>
                        <p:cNvSpPr/>
                        <p:nvPr/>
                      </p:nvSpPr>
                      <p:spPr>
                        <a:xfrm flipH="1">
                          <a:off x="5127524" y="2469715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grpSp>
                    <p:nvGrpSpPr>
                      <p:cNvPr id="4138" name="Group 4137"/>
                      <p:cNvGrpSpPr/>
                      <p:nvPr/>
                    </p:nvGrpSpPr>
                    <p:grpSpPr>
                      <a:xfrm rot="3807251">
                        <a:off x="5184934" y="2530256"/>
                        <a:ext cx="134450" cy="263047"/>
                        <a:chOff x="5056543" y="2436312"/>
                        <a:chExt cx="134450" cy="263047"/>
                      </a:xfrm>
                    </p:grpSpPr>
                    <p:sp>
                      <p:nvSpPr>
                        <p:cNvPr id="4147" name="Isosceles Triangle 7"/>
                        <p:cNvSpPr/>
                        <p:nvPr/>
                      </p:nvSpPr>
                      <p:spPr>
                        <a:xfrm>
                          <a:off x="5107487" y="2436312"/>
                          <a:ext cx="21921" cy="259916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0 w 21921"/>
                            <a:gd name="connsiteY0" fmla="*/ 253652 h 259916"/>
                            <a:gd name="connsiteX1" fmla="*/ 21921 w 21921"/>
                            <a:gd name="connsiteY1" fmla="*/ 0 h 259916"/>
                            <a:gd name="connsiteX2" fmla="*/ 21920 w 21921"/>
                            <a:gd name="connsiteY2" fmla="*/ 259916 h 259916"/>
                            <a:gd name="connsiteX3" fmla="*/ 0 w 21921"/>
                            <a:gd name="connsiteY3" fmla="*/ 253652 h 2599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1921" h="259916">
                              <a:moveTo>
                                <a:pt x="0" y="253652"/>
                              </a:moveTo>
                              <a:lnTo>
                                <a:pt x="21921" y="0"/>
                              </a:lnTo>
                              <a:cubicBezTo>
                                <a:pt x="21921" y="86639"/>
                                <a:pt x="21920" y="173277"/>
                                <a:pt x="21920" y="259916"/>
                              </a:cubicBezTo>
                              <a:lnTo>
                                <a:pt x="0" y="253652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148" name="Isosceles Triangle 7"/>
                        <p:cNvSpPr/>
                        <p:nvPr/>
                      </p:nvSpPr>
                      <p:spPr>
                        <a:xfrm>
                          <a:off x="5056543" y="2473890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149" name="Isosceles Triangle 7"/>
                        <p:cNvSpPr/>
                        <p:nvPr/>
                      </p:nvSpPr>
                      <p:spPr>
                        <a:xfrm flipH="1">
                          <a:off x="5127524" y="2469715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grpSp>
                    <p:nvGrpSpPr>
                      <p:cNvPr id="4139" name="Group 4138"/>
                      <p:cNvGrpSpPr/>
                      <p:nvPr/>
                    </p:nvGrpSpPr>
                    <p:grpSpPr>
                      <a:xfrm rot="6566700">
                        <a:off x="5166145" y="2658649"/>
                        <a:ext cx="134450" cy="263047"/>
                        <a:chOff x="5056543" y="2436312"/>
                        <a:chExt cx="134450" cy="263047"/>
                      </a:xfrm>
                    </p:grpSpPr>
                    <p:sp>
                      <p:nvSpPr>
                        <p:cNvPr id="4144" name="Isosceles Triangle 7"/>
                        <p:cNvSpPr/>
                        <p:nvPr/>
                      </p:nvSpPr>
                      <p:spPr>
                        <a:xfrm>
                          <a:off x="5107487" y="2436312"/>
                          <a:ext cx="21921" cy="259916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0 w 21921"/>
                            <a:gd name="connsiteY0" fmla="*/ 253652 h 259916"/>
                            <a:gd name="connsiteX1" fmla="*/ 21921 w 21921"/>
                            <a:gd name="connsiteY1" fmla="*/ 0 h 259916"/>
                            <a:gd name="connsiteX2" fmla="*/ 21920 w 21921"/>
                            <a:gd name="connsiteY2" fmla="*/ 259916 h 259916"/>
                            <a:gd name="connsiteX3" fmla="*/ 0 w 21921"/>
                            <a:gd name="connsiteY3" fmla="*/ 253652 h 2599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1921" h="259916">
                              <a:moveTo>
                                <a:pt x="0" y="253652"/>
                              </a:moveTo>
                              <a:lnTo>
                                <a:pt x="21921" y="0"/>
                              </a:lnTo>
                              <a:cubicBezTo>
                                <a:pt x="21921" y="86639"/>
                                <a:pt x="21920" y="173277"/>
                                <a:pt x="21920" y="259916"/>
                              </a:cubicBezTo>
                              <a:lnTo>
                                <a:pt x="0" y="253652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145" name="Isosceles Triangle 7"/>
                        <p:cNvSpPr/>
                        <p:nvPr/>
                      </p:nvSpPr>
                      <p:spPr>
                        <a:xfrm>
                          <a:off x="5056543" y="2473890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146" name="Isosceles Triangle 7"/>
                        <p:cNvSpPr/>
                        <p:nvPr/>
                      </p:nvSpPr>
                      <p:spPr>
                        <a:xfrm flipH="1">
                          <a:off x="5127524" y="2469715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grpSp>
                    <p:nvGrpSpPr>
                      <p:cNvPr id="4140" name="Group 4139"/>
                      <p:cNvGrpSpPr/>
                      <p:nvPr/>
                    </p:nvGrpSpPr>
                    <p:grpSpPr>
                      <a:xfrm rot="15079742">
                        <a:off x="4949027" y="2645080"/>
                        <a:ext cx="134450" cy="263047"/>
                        <a:chOff x="5056543" y="2436312"/>
                        <a:chExt cx="134450" cy="263047"/>
                      </a:xfrm>
                    </p:grpSpPr>
                    <p:sp>
                      <p:nvSpPr>
                        <p:cNvPr id="4141" name="Isosceles Triangle 7"/>
                        <p:cNvSpPr/>
                        <p:nvPr/>
                      </p:nvSpPr>
                      <p:spPr>
                        <a:xfrm>
                          <a:off x="5107487" y="2436312"/>
                          <a:ext cx="21921" cy="259916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0 w 21921"/>
                            <a:gd name="connsiteY0" fmla="*/ 253652 h 259916"/>
                            <a:gd name="connsiteX1" fmla="*/ 21921 w 21921"/>
                            <a:gd name="connsiteY1" fmla="*/ 0 h 259916"/>
                            <a:gd name="connsiteX2" fmla="*/ 21920 w 21921"/>
                            <a:gd name="connsiteY2" fmla="*/ 259916 h 259916"/>
                            <a:gd name="connsiteX3" fmla="*/ 0 w 21921"/>
                            <a:gd name="connsiteY3" fmla="*/ 253652 h 2599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1921" h="259916">
                              <a:moveTo>
                                <a:pt x="0" y="253652"/>
                              </a:moveTo>
                              <a:lnTo>
                                <a:pt x="21921" y="0"/>
                              </a:lnTo>
                              <a:cubicBezTo>
                                <a:pt x="21921" y="86639"/>
                                <a:pt x="21920" y="173277"/>
                                <a:pt x="21920" y="259916"/>
                              </a:cubicBezTo>
                              <a:lnTo>
                                <a:pt x="0" y="253652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142" name="Isosceles Triangle 7"/>
                        <p:cNvSpPr/>
                        <p:nvPr/>
                      </p:nvSpPr>
                      <p:spPr>
                        <a:xfrm>
                          <a:off x="5056543" y="2473890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143" name="Isosceles Triangle 7"/>
                        <p:cNvSpPr/>
                        <p:nvPr/>
                      </p:nvSpPr>
                      <p:spPr>
                        <a:xfrm flipH="1">
                          <a:off x="5127524" y="2469715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</p:grpSp>
                <p:grpSp>
                  <p:nvGrpSpPr>
                    <p:cNvPr id="4069" name="Group 4068"/>
                    <p:cNvGrpSpPr/>
                    <p:nvPr/>
                  </p:nvGrpSpPr>
                  <p:grpSpPr>
                    <a:xfrm>
                      <a:off x="5513263" y="1805353"/>
                      <a:ext cx="154235" cy="121453"/>
                      <a:chOff x="4884728" y="2464496"/>
                      <a:chExt cx="498954" cy="392902"/>
                    </a:xfrm>
                  </p:grpSpPr>
                  <p:grpSp>
                    <p:nvGrpSpPr>
                      <p:cNvPr id="4121" name="Group 4120"/>
                      <p:cNvGrpSpPr/>
                      <p:nvPr/>
                    </p:nvGrpSpPr>
                    <p:grpSpPr>
                      <a:xfrm rot="20112305">
                        <a:off x="4997045" y="2464496"/>
                        <a:ext cx="134450" cy="263047"/>
                        <a:chOff x="5056543" y="2436312"/>
                        <a:chExt cx="134450" cy="263047"/>
                      </a:xfrm>
                    </p:grpSpPr>
                    <p:sp>
                      <p:nvSpPr>
                        <p:cNvPr id="4134" name="Isosceles Triangle 7"/>
                        <p:cNvSpPr/>
                        <p:nvPr/>
                      </p:nvSpPr>
                      <p:spPr>
                        <a:xfrm>
                          <a:off x="5107487" y="2436312"/>
                          <a:ext cx="21921" cy="259916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0 w 21921"/>
                            <a:gd name="connsiteY0" fmla="*/ 253652 h 259916"/>
                            <a:gd name="connsiteX1" fmla="*/ 21921 w 21921"/>
                            <a:gd name="connsiteY1" fmla="*/ 0 h 259916"/>
                            <a:gd name="connsiteX2" fmla="*/ 21920 w 21921"/>
                            <a:gd name="connsiteY2" fmla="*/ 259916 h 259916"/>
                            <a:gd name="connsiteX3" fmla="*/ 0 w 21921"/>
                            <a:gd name="connsiteY3" fmla="*/ 253652 h 2599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1921" h="259916">
                              <a:moveTo>
                                <a:pt x="0" y="253652"/>
                              </a:moveTo>
                              <a:lnTo>
                                <a:pt x="21921" y="0"/>
                              </a:lnTo>
                              <a:cubicBezTo>
                                <a:pt x="21921" y="86639"/>
                                <a:pt x="21920" y="173277"/>
                                <a:pt x="21920" y="259916"/>
                              </a:cubicBezTo>
                              <a:lnTo>
                                <a:pt x="0" y="253652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135" name="Isosceles Triangle 7"/>
                        <p:cNvSpPr/>
                        <p:nvPr/>
                      </p:nvSpPr>
                      <p:spPr>
                        <a:xfrm>
                          <a:off x="5056543" y="2473890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136" name="Isosceles Triangle 7"/>
                        <p:cNvSpPr/>
                        <p:nvPr/>
                      </p:nvSpPr>
                      <p:spPr>
                        <a:xfrm flipH="1">
                          <a:off x="5127524" y="2469715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grpSp>
                    <p:nvGrpSpPr>
                      <p:cNvPr id="4122" name="Group 4121"/>
                      <p:cNvGrpSpPr/>
                      <p:nvPr/>
                    </p:nvGrpSpPr>
                    <p:grpSpPr>
                      <a:xfrm rot="3807251">
                        <a:off x="5184934" y="2530256"/>
                        <a:ext cx="134450" cy="263047"/>
                        <a:chOff x="5056543" y="2436312"/>
                        <a:chExt cx="134450" cy="263047"/>
                      </a:xfrm>
                    </p:grpSpPr>
                    <p:sp>
                      <p:nvSpPr>
                        <p:cNvPr id="4131" name="Isosceles Triangle 7"/>
                        <p:cNvSpPr/>
                        <p:nvPr/>
                      </p:nvSpPr>
                      <p:spPr>
                        <a:xfrm>
                          <a:off x="5107487" y="2436312"/>
                          <a:ext cx="21921" cy="259916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0 w 21921"/>
                            <a:gd name="connsiteY0" fmla="*/ 253652 h 259916"/>
                            <a:gd name="connsiteX1" fmla="*/ 21921 w 21921"/>
                            <a:gd name="connsiteY1" fmla="*/ 0 h 259916"/>
                            <a:gd name="connsiteX2" fmla="*/ 21920 w 21921"/>
                            <a:gd name="connsiteY2" fmla="*/ 259916 h 259916"/>
                            <a:gd name="connsiteX3" fmla="*/ 0 w 21921"/>
                            <a:gd name="connsiteY3" fmla="*/ 253652 h 2599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1921" h="259916">
                              <a:moveTo>
                                <a:pt x="0" y="253652"/>
                              </a:moveTo>
                              <a:lnTo>
                                <a:pt x="21921" y="0"/>
                              </a:lnTo>
                              <a:cubicBezTo>
                                <a:pt x="21921" y="86639"/>
                                <a:pt x="21920" y="173277"/>
                                <a:pt x="21920" y="259916"/>
                              </a:cubicBezTo>
                              <a:lnTo>
                                <a:pt x="0" y="253652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132" name="Isosceles Triangle 7"/>
                        <p:cNvSpPr/>
                        <p:nvPr/>
                      </p:nvSpPr>
                      <p:spPr>
                        <a:xfrm>
                          <a:off x="5056543" y="2473890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133" name="Isosceles Triangle 7"/>
                        <p:cNvSpPr/>
                        <p:nvPr/>
                      </p:nvSpPr>
                      <p:spPr>
                        <a:xfrm flipH="1">
                          <a:off x="5127524" y="2469715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grpSp>
                    <p:nvGrpSpPr>
                      <p:cNvPr id="4123" name="Group 4122"/>
                      <p:cNvGrpSpPr/>
                      <p:nvPr/>
                    </p:nvGrpSpPr>
                    <p:grpSpPr>
                      <a:xfrm rot="6566700">
                        <a:off x="5166145" y="2658649"/>
                        <a:ext cx="134450" cy="263047"/>
                        <a:chOff x="5056543" y="2436312"/>
                        <a:chExt cx="134450" cy="263047"/>
                      </a:xfrm>
                    </p:grpSpPr>
                    <p:sp>
                      <p:nvSpPr>
                        <p:cNvPr id="4128" name="Isosceles Triangle 7"/>
                        <p:cNvSpPr/>
                        <p:nvPr/>
                      </p:nvSpPr>
                      <p:spPr>
                        <a:xfrm>
                          <a:off x="5107487" y="2436312"/>
                          <a:ext cx="21921" cy="259916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0 w 21921"/>
                            <a:gd name="connsiteY0" fmla="*/ 253652 h 259916"/>
                            <a:gd name="connsiteX1" fmla="*/ 21921 w 21921"/>
                            <a:gd name="connsiteY1" fmla="*/ 0 h 259916"/>
                            <a:gd name="connsiteX2" fmla="*/ 21920 w 21921"/>
                            <a:gd name="connsiteY2" fmla="*/ 259916 h 259916"/>
                            <a:gd name="connsiteX3" fmla="*/ 0 w 21921"/>
                            <a:gd name="connsiteY3" fmla="*/ 253652 h 2599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1921" h="259916">
                              <a:moveTo>
                                <a:pt x="0" y="253652"/>
                              </a:moveTo>
                              <a:lnTo>
                                <a:pt x="21921" y="0"/>
                              </a:lnTo>
                              <a:cubicBezTo>
                                <a:pt x="21921" y="86639"/>
                                <a:pt x="21920" y="173277"/>
                                <a:pt x="21920" y="259916"/>
                              </a:cubicBezTo>
                              <a:lnTo>
                                <a:pt x="0" y="253652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129" name="Isosceles Triangle 7"/>
                        <p:cNvSpPr/>
                        <p:nvPr/>
                      </p:nvSpPr>
                      <p:spPr>
                        <a:xfrm>
                          <a:off x="5056543" y="2473890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130" name="Isosceles Triangle 7"/>
                        <p:cNvSpPr/>
                        <p:nvPr/>
                      </p:nvSpPr>
                      <p:spPr>
                        <a:xfrm flipH="1">
                          <a:off x="5127524" y="2469715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grpSp>
                    <p:nvGrpSpPr>
                      <p:cNvPr id="4124" name="Group 4123"/>
                      <p:cNvGrpSpPr/>
                      <p:nvPr/>
                    </p:nvGrpSpPr>
                    <p:grpSpPr>
                      <a:xfrm rot="15079742">
                        <a:off x="4949027" y="2645080"/>
                        <a:ext cx="134450" cy="263047"/>
                        <a:chOff x="5056543" y="2436312"/>
                        <a:chExt cx="134450" cy="263047"/>
                      </a:xfrm>
                    </p:grpSpPr>
                    <p:sp>
                      <p:nvSpPr>
                        <p:cNvPr id="4125" name="Isosceles Triangle 7"/>
                        <p:cNvSpPr/>
                        <p:nvPr/>
                      </p:nvSpPr>
                      <p:spPr>
                        <a:xfrm>
                          <a:off x="5107487" y="2436312"/>
                          <a:ext cx="21921" cy="259916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0 w 21921"/>
                            <a:gd name="connsiteY0" fmla="*/ 253652 h 259916"/>
                            <a:gd name="connsiteX1" fmla="*/ 21921 w 21921"/>
                            <a:gd name="connsiteY1" fmla="*/ 0 h 259916"/>
                            <a:gd name="connsiteX2" fmla="*/ 21920 w 21921"/>
                            <a:gd name="connsiteY2" fmla="*/ 259916 h 259916"/>
                            <a:gd name="connsiteX3" fmla="*/ 0 w 21921"/>
                            <a:gd name="connsiteY3" fmla="*/ 253652 h 2599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1921" h="259916">
                              <a:moveTo>
                                <a:pt x="0" y="253652"/>
                              </a:moveTo>
                              <a:lnTo>
                                <a:pt x="21921" y="0"/>
                              </a:lnTo>
                              <a:cubicBezTo>
                                <a:pt x="21921" y="86639"/>
                                <a:pt x="21920" y="173277"/>
                                <a:pt x="21920" y="259916"/>
                              </a:cubicBezTo>
                              <a:lnTo>
                                <a:pt x="0" y="253652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126" name="Isosceles Triangle 7"/>
                        <p:cNvSpPr/>
                        <p:nvPr/>
                      </p:nvSpPr>
                      <p:spPr>
                        <a:xfrm>
                          <a:off x="5056543" y="2473890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127" name="Isosceles Triangle 7"/>
                        <p:cNvSpPr/>
                        <p:nvPr/>
                      </p:nvSpPr>
                      <p:spPr>
                        <a:xfrm flipH="1">
                          <a:off x="5127524" y="2469715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</p:grpSp>
                <p:grpSp>
                  <p:nvGrpSpPr>
                    <p:cNvPr id="4070" name="Group 4069"/>
                    <p:cNvGrpSpPr/>
                    <p:nvPr/>
                  </p:nvGrpSpPr>
                  <p:grpSpPr>
                    <a:xfrm>
                      <a:off x="5505446" y="1996830"/>
                      <a:ext cx="154235" cy="121453"/>
                      <a:chOff x="4884728" y="2464496"/>
                      <a:chExt cx="498954" cy="392902"/>
                    </a:xfrm>
                  </p:grpSpPr>
                  <p:grpSp>
                    <p:nvGrpSpPr>
                      <p:cNvPr id="4105" name="Group 4104"/>
                      <p:cNvGrpSpPr/>
                      <p:nvPr/>
                    </p:nvGrpSpPr>
                    <p:grpSpPr>
                      <a:xfrm rot="20112305">
                        <a:off x="4997045" y="2464496"/>
                        <a:ext cx="134450" cy="263047"/>
                        <a:chOff x="5056543" y="2436312"/>
                        <a:chExt cx="134450" cy="263047"/>
                      </a:xfrm>
                    </p:grpSpPr>
                    <p:sp>
                      <p:nvSpPr>
                        <p:cNvPr id="4118" name="Isosceles Triangle 7"/>
                        <p:cNvSpPr/>
                        <p:nvPr/>
                      </p:nvSpPr>
                      <p:spPr>
                        <a:xfrm>
                          <a:off x="5107487" y="2436312"/>
                          <a:ext cx="21921" cy="259916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0 w 21921"/>
                            <a:gd name="connsiteY0" fmla="*/ 253652 h 259916"/>
                            <a:gd name="connsiteX1" fmla="*/ 21921 w 21921"/>
                            <a:gd name="connsiteY1" fmla="*/ 0 h 259916"/>
                            <a:gd name="connsiteX2" fmla="*/ 21920 w 21921"/>
                            <a:gd name="connsiteY2" fmla="*/ 259916 h 259916"/>
                            <a:gd name="connsiteX3" fmla="*/ 0 w 21921"/>
                            <a:gd name="connsiteY3" fmla="*/ 253652 h 2599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1921" h="259916">
                              <a:moveTo>
                                <a:pt x="0" y="253652"/>
                              </a:moveTo>
                              <a:lnTo>
                                <a:pt x="21921" y="0"/>
                              </a:lnTo>
                              <a:cubicBezTo>
                                <a:pt x="21921" y="86639"/>
                                <a:pt x="21920" y="173277"/>
                                <a:pt x="21920" y="259916"/>
                              </a:cubicBezTo>
                              <a:lnTo>
                                <a:pt x="0" y="253652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119" name="Isosceles Triangle 7"/>
                        <p:cNvSpPr/>
                        <p:nvPr/>
                      </p:nvSpPr>
                      <p:spPr>
                        <a:xfrm>
                          <a:off x="5056543" y="2473890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120" name="Isosceles Triangle 7"/>
                        <p:cNvSpPr/>
                        <p:nvPr/>
                      </p:nvSpPr>
                      <p:spPr>
                        <a:xfrm flipH="1">
                          <a:off x="5127524" y="2469715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grpSp>
                    <p:nvGrpSpPr>
                      <p:cNvPr id="4106" name="Group 4105"/>
                      <p:cNvGrpSpPr/>
                      <p:nvPr/>
                    </p:nvGrpSpPr>
                    <p:grpSpPr>
                      <a:xfrm rot="3807251">
                        <a:off x="5184934" y="2530256"/>
                        <a:ext cx="134450" cy="263047"/>
                        <a:chOff x="5056543" y="2436312"/>
                        <a:chExt cx="134450" cy="263047"/>
                      </a:xfrm>
                    </p:grpSpPr>
                    <p:sp>
                      <p:nvSpPr>
                        <p:cNvPr id="4115" name="Isosceles Triangle 7"/>
                        <p:cNvSpPr/>
                        <p:nvPr/>
                      </p:nvSpPr>
                      <p:spPr>
                        <a:xfrm>
                          <a:off x="5107487" y="2436312"/>
                          <a:ext cx="21921" cy="259916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0 w 21921"/>
                            <a:gd name="connsiteY0" fmla="*/ 253652 h 259916"/>
                            <a:gd name="connsiteX1" fmla="*/ 21921 w 21921"/>
                            <a:gd name="connsiteY1" fmla="*/ 0 h 259916"/>
                            <a:gd name="connsiteX2" fmla="*/ 21920 w 21921"/>
                            <a:gd name="connsiteY2" fmla="*/ 259916 h 259916"/>
                            <a:gd name="connsiteX3" fmla="*/ 0 w 21921"/>
                            <a:gd name="connsiteY3" fmla="*/ 253652 h 2599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1921" h="259916">
                              <a:moveTo>
                                <a:pt x="0" y="253652"/>
                              </a:moveTo>
                              <a:lnTo>
                                <a:pt x="21921" y="0"/>
                              </a:lnTo>
                              <a:cubicBezTo>
                                <a:pt x="21921" y="86639"/>
                                <a:pt x="21920" y="173277"/>
                                <a:pt x="21920" y="259916"/>
                              </a:cubicBezTo>
                              <a:lnTo>
                                <a:pt x="0" y="253652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116" name="Isosceles Triangle 7"/>
                        <p:cNvSpPr/>
                        <p:nvPr/>
                      </p:nvSpPr>
                      <p:spPr>
                        <a:xfrm>
                          <a:off x="5056543" y="2473890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117" name="Isosceles Triangle 7"/>
                        <p:cNvSpPr/>
                        <p:nvPr/>
                      </p:nvSpPr>
                      <p:spPr>
                        <a:xfrm flipH="1">
                          <a:off x="5127524" y="2469715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grpSp>
                    <p:nvGrpSpPr>
                      <p:cNvPr id="4107" name="Group 4106"/>
                      <p:cNvGrpSpPr/>
                      <p:nvPr/>
                    </p:nvGrpSpPr>
                    <p:grpSpPr>
                      <a:xfrm rot="6566700">
                        <a:off x="5166145" y="2658649"/>
                        <a:ext cx="134450" cy="263047"/>
                        <a:chOff x="5056543" y="2436312"/>
                        <a:chExt cx="134450" cy="263047"/>
                      </a:xfrm>
                    </p:grpSpPr>
                    <p:sp>
                      <p:nvSpPr>
                        <p:cNvPr id="4112" name="Isosceles Triangle 7"/>
                        <p:cNvSpPr/>
                        <p:nvPr/>
                      </p:nvSpPr>
                      <p:spPr>
                        <a:xfrm>
                          <a:off x="5107487" y="2436312"/>
                          <a:ext cx="21921" cy="259916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0 w 21921"/>
                            <a:gd name="connsiteY0" fmla="*/ 253652 h 259916"/>
                            <a:gd name="connsiteX1" fmla="*/ 21921 w 21921"/>
                            <a:gd name="connsiteY1" fmla="*/ 0 h 259916"/>
                            <a:gd name="connsiteX2" fmla="*/ 21920 w 21921"/>
                            <a:gd name="connsiteY2" fmla="*/ 259916 h 259916"/>
                            <a:gd name="connsiteX3" fmla="*/ 0 w 21921"/>
                            <a:gd name="connsiteY3" fmla="*/ 253652 h 2599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1921" h="259916">
                              <a:moveTo>
                                <a:pt x="0" y="253652"/>
                              </a:moveTo>
                              <a:lnTo>
                                <a:pt x="21921" y="0"/>
                              </a:lnTo>
                              <a:cubicBezTo>
                                <a:pt x="21921" y="86639"/>
                                <a:pt x="21920" y="173277"/>
                                <a:pt x="21920" y="259916"/>
                              </a:cubicBezTo>
                              <a:lnTo>
                                <a:pt x="0" y="253652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113" name="Isosceles Triangle 7"/>
                        <p:cNvSpPr/>
                        <p:nvPr/>
                      </p:nvSpPr>
                      <p:spPr>
                        <a:xfrm>
                          <a:off x="5056543" y="2473890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114" name="Isosceles Triangle 7"/>
                        <p:cNvSpPr/>
                        <p:nvPr/>
                      </p:nvSpPr>
                      <p:spPr>
                        <a:xfrm flipH="1">
                          <a:off x="5127524" y="2469715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grpSp>
                    <p:nvGrpSpPr>
                      <p:cNvPr id="4108" name="Group 4107"/>
                      <p:cNvGrpSpPr/>
                      <p:nvPr/>
                    </p:nvGrpSpPr>
                    <p:grpSpPr>
                      <a:xfrm rot="15079742">
                        <a:off x="4949027" y="2645080"/>
                        <a:ext cx="134450" cy="263047"/>
                        <a:chOff x="5056543" y="2436312"/>
                        <a:chExt cx="134450" cy="263047"/>
                      </a:xfrm>
                    </p:grpSpPr>
                    <p:sp>
                      <p:nvSpPr>
                        <p:cNvPr id="4109" name="Isosceles Triangle 7"/>
                        <p:cNvSpPr/>
                        <p:nvPr/>
                      </p:nvSpPr>
                      <p:spPr>
                        <a:xfrm>
                          <a:off x="5107487" y="2436312"/>
                          <a:ext cx="21921" cy="259916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0 w 21921"/>
                            <a:gd name="connsiteY0" fmla="*/ 253652 h 259916"/>
                            <a:gd name="connsiteX1" fmla="*/ 21921 w 21921"/>
                            <a:gd name="connsiteY1" fmla="*/ 0 h 259916"/>
                            <a:gd name="connsiteX2" fmla="*/ 21920 w 21921"/>
                            <a:gd name="connsiteY2" fmla="*/ 259916 h 259916"/>
                            <a:gd name="connsiteX3" fmla="*/ 0 w 21921"/>
                            <a:gd name="connsiteY3" fmla="*/ 253652 h 2599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1921" h="259916">
                              <a:moveTo>
                                <a:pt x="0" y="253652"/>
                              </a:moveTo>
                              <a:lnTo>
                                <a:pt x="21921" y="0"/>
                              </a:lnTo>
                              <a:cubicBezTo>
                                <a:pt x="21921" y="86639"/>
                                <a:pt x="21920" y="173277"/>
                                <a:pt x="21920" y="259916"/>
                              </a:cubicBezTo>
                              <a:lnTo>
                                <a:pt x="0" y="253652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110" name="Isosceles Triangle 7"/>
                        <p:cNvSpPr/>
                        <p:nvPr/>
                      </p:nvSpPr>
                      <p:spPr>
                        <a:xfrm>
                          <a:off x="5056543" y="2473890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111" name="Isosceles Triangle 7"/>
                        <p:cNvSpPr/>
                        <p:nvPr/>
                      </p:nvSpPr>
                      <p:spPr>
                        <a:xfrm flipH="1">
                          <a:off x="5127524" y="2469715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</p:grpSp>
                <p:grpSp>
                  <p:nvGrpSpPr>
                    <p:cNvPr id="4071" name="Group 4070"/>
                    <p:cNvGrpSpPr/>
                    <p:nvPr/>
                  </p:nvGrpSpPr>
                  <p:grpSpPr>
                    <a:xfrm>
                      <a:off x="5509354" y="2207845"/>
                      <a:ext cx="154235" cy="121453"/>
                      <a:chOff x="4884728" y="2464496"/>
                      <a:chExt cx="498954" cy="392902"/>
                    </a:xfrm>
                  </p:grpSpPr>
                  <p:grpSp>
                    <p:nvGrpSpPr>
                      <p:cNvPr id="4089" name="Group 4088"/>
                      <p:cNvGrpSpPr/>
                      <p:nvPr/>
                    </p:nvGrpSpPr>
                    <p:grpSpPr>
                      <a:xfrm rot="20112305">
                        <a:off x="4997045" y="2464496"/>
                        <a:ext cx="134450" cy="263047"/>
                        <a:chOff x="5056543" y="2436312"/>
                        <a:chExt cx="134450" cy="263047"/>
                      </a:xfrm>
                    </p:grpSpPr>
                    <p:sp>
                      <p:nvSpPr>
                        <p:cNvPr id="4102" name="Isosceles Triangle 7"/>
                        <p:cNvSpPr/>
                        <p:nvPr/>
                      </p:nvSpPr>
                      <p:spPr>
                        <a:xfrm>
                          <a:off x="5107487" y="2436312"/>
                          <a:ext cx="21921" cy="259916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0 w 21921"/>
                            <a:gd name="connsiteY0" fmla="*/ 253652 h 259916"/>
                            <a:gd name="connsiteX1" fmla="*/ 21921 w 21921"/>
                            <a:gd name="connsiteY1" fmla="*/ 0 h 259916"/>
                            <a:gd name="connsiteX2" fmla="*/ 21920 w 21921"/>
                            <a:gd name="connsiteY2" fmla="*/ 259916 h 259916"/>
                            <a:gd name="connsiteX3" fmla="*/ 0 w 21921"/>
                            <a:gd name="connsiteY3" fmla="*/ 253652 h 2599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1921" h="259916">
                              <a:moveTo>
                                <a:pt x="0" y="253652"/>
                              </a:moveTo>
                              <a:lnTo>
                                <a:pt x="21921" y="0"/>
                              </a:lnTo>
                              <a:cubicBezTo>
                                <a:pt x="21921" y="86639"/>
                                <a:pt x="21920" y="173277"/>
                                <a:pt x="21920" y="259916"/>
                              </a:cubicBezTo>
                              <a:lnTo>
                                <a:pt x="0" y="253652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103" name="Isosceles Triangle 7"/>
                        <p:cNvSpPr/>
                        <p:nvPr/>
                      </p:nvSpPr>
                      <p:spPr>
                        <a:xfrm>
                          <a:off x="5056543" y="2473890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104" name="Isosceles Triangle 7"/>
                        <p:cNvSpPr/>
                        <p:nvPr/>
                      </p:nvSpPr>
                      <p:spPr>
                        <a:xfrm flipH="1">
                          <a:off x="5127524" y="2469715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grpSp>
                    <p:nvGrpSpPr>
                      <p:cNvPr id="4090" name="Group 4089"/>
                      <p:cNvGrpSpPr/>
                      <p:nvPr/>
                    </p:nvGrpSpPr>
                    <p:grpSpPr>
                      <a:xfrm rot="3807251">
                        <a:off x="5184934" y="2530256"/>
                        <a:ext cx="134450" cy="263047"/>
                        <a:chOff x="5056543" y="2436312"/>
                        <a:chExt cx="134450" cy="263047"/>
                      </a:xfrm>
                    </p:grpSpPr>
                    <p:sp>
                      <p:nvSpPr>
                        <p:cNvPr id="4099" name="Isosceles Triangle 7"/>
                        <p:cNvSpPr/>
                        <p:nvPr/>
                      </p:nvSpPr>
                      <p:spPr>
                        <a:xfrm>
                          <a:off x="5107487" y="2436312"/>
                          <a:ext cx="21921" cy="259916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0 w 21921"/>
                            <a:gd name="connsiteY0" fmla="*/ 253652 h 259916"/>
                            <a:gd name="connsiteX1" fmla="*/ 21921 w 21921"/>
                            <a:gd name="connsiteY1" fmla="*/ 0 h 259916"/>
                            <a:gd name="connsiteX2" fmla="*/ 21920 w 21921"/>
                            <a:gd name="connsiteY2" fmla="*/ 259916 h 259916"/>
                            <a:gd name="connsiteX3" fmla="*/ 0 w 21921"/>
                            <a:gd name="connsiteY3" fmla="*/ 253652 h 2599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1921" h="259916">
                              <a:moveTo>
                                <a:pt x="0" y="253652"/>
                              </a:moveTo>
                              <a:lnTo>
                                <a:pt x="21921" y="0"/>
                              </a:lnTo>
                              <a:cubicBezTo>
                                <a:pt x="21921" y="86639"/>
                                <a:pt x="21920" y="173277"/>
                                <a:pt x="21920" y="259916"/>
                              </a:cubicBezTo>
                              <a:lnTo>
                                <a:pt x="0" y="253652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100" name="Isosceles Triangle 7"/>
                        <p:cNvSpPr/>
                        <p:nvPr/>
                      </p:nvSpPr>
                      <p:spPr>
                        <a:xfrm>
                          <a:off x="5056543" y="2473890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101" name="Isosceles Triangle 7"/>
                        <p:cNvSpPr/>
                        <p:nvPr/>
                      </p:nvSpPr>
                      <p:spPr>
                        <a:xfrm flipH="1">
                          <a:off x="5127524" y="2469715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grpSp>
                    <p:nvGrpSpPr>
                      <p:cNvPr id="4091" name="Group 4090"/>
                      <p:cNvGrpSpPr/>
                      <p:nvPr/>
                    </p:nvGrpSpPr>
                    <p:grpSpPr>
                      <a:xfrm rot="6566700">
                        <a:off x="5166145" y="2658649"/>
                        <a:ext cx="134450" cy="263047"/>
                        <a:chOff x="5056543" y="2436312"/>
                        <a:chExt cx="134450" cy="263047"/>
                      </a:xfrm>
                    </p:grpSpPr>
                    <p:sp>
                      <p:nvSpPr>
                        <p:cNvPr id="4096" name="Isosceles Triangle 7"/>
                        <p:cNvSpPr/>
                        <p:nvPr/>
                      </p:nvSpPr>
                      <p:spPr>
                        <a:xfrm>
                          <a:off x="5107487" y="2436312"/>
                          <a:ext cx="21921" cy="259916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0 w 21921"/>
                            <a:gd name="connsiteY0" fmla="*/ 253652 h 259916"/>
                            <a:gd name="connsiteX1" fmla="*/ 21921 w 21921"/>
                            <a:gd name="connsiteY1" fmla="*/ 0 h 259916"/>
                            <a:gd name="connsiteX2" fmla="*/ 21920 w 21921"/>
                            <a:gd name="connsiteY2" fmla="*/ 259916 h 259916"/>
                            <a:gd name="connsiteX3" fmla="*/ 0 w 21921"/>
                            <a:gd name="connsiteY3" fmla="*/ 253652 h 2599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1921" h="259916">
                              <a:moveTo>
                                <a:pt x="0" y="253652"/>
                              </a:moveTo>
                              <a:lnTo>
                                <a:pt x="21921" y="0"/>
                              </a:lnTo>
                              <a:cubicBezTo>
                                <a:pt x="21921" y="86639"/>
                                <a:pt x="21920" y="173277"/>
                                <a:pt x="21920" y="259916"/>
                              </a:cubicBezTo>
                              <a:lnTo>
                                <a:pt x="0" y="253652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097" name="Isosceles Triangle 7"/>
                        <p:cNvSpPr/>
                        <p:nvPr/>
                      </p:nvSpPr>
                      <p:spPr>
                        <a:xfrm>
                          <a:off x="5056543" y="2473890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098" name="Isosceles Triangle 7"/>
                        <p:cNvSpPr/>
                        <p:nvPr/>
                      </p:nvSpPr>
                      <p:spPr>
                        <a:xfrm flipH="1">
                          <a:off x="5127524" y="2469715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grpSp>
                    <p:nvGrpSpPr>
                      <p:cNvPr id="4092" name="Group 4091"/>
                      <p:cNvGrpSpPr/>
                      <p:nvPr/>
                    </p:nvGrpSpPr>
                    <p:grpSpPr>
                      <a:xfrm rot="15079742">
                        <a:off x="4949027" y="2645080"/>
                        <a:ext cx="134450" cy="263047"/>
                        <a:chOff x="5056543" y="2436312"/>
                        <a:chExt cx="134450" cy="263047"/>
                      </a:xfrm>
                    </p:grpSpPr>
                    <p:sp>
                      <p:nvSpPr>
                        <p:cNvPr id="4093" name="Isosceles Triangle 7"/>
                        <p:cNvSpPr/>
                        <p:nvPr/>
                      </p:nvSpPr>
                      <p:spPr>
                        <a:xfrm>
                          <a:off x="5107487" y="2436312"/>
                          <a:ext cx="21921" cy="259916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0 w 21921"/>
                            <a:gd name="connsiteY0" fmla="*/ 253652 h 259916"/>
                            <a:gd name="connsiteX1" fmla="*/ 21921 w 21921"/>
                            <a:gd name="connsiteY1" fmla="*/ 0 h 259916"/>
                            <a:gd name="connsiteX2" fmla="*/ 21920 w 21921"/>
                            <a:gd name="connsiteY2" fmla="*/ 259916 h 259916"/>
                            <a:gd name="connsiteX3" fmla="*/ 0 w 21921"/>
                            <a:gd name="connsiteY3" fmla="*/ 253652 h 2599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1921" h="259916">
                              <a:moveTo>
                                <a:pt x="0" y="253652"/>
                              </a:moveTo>
                              <a:lnTo>
                                <a:pt x="21921" y="0"/>
                              </a:lnTo>
                              <a:cubicBezTo>
                                <a:pt x="21921" y="86639"/>
                                <a:pt x="21920" y="173277"/>
                                <a:pt x="21920" y="259916"/>
                              </a:cubicBezTo>
                              <a:lnTo>
                                <a:pt x="0" y="253652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094" name="Isosceles Triangle 7"/>
                        <p:cNvSpPr/>
                        <p:nvPr/>
                      </p:nvSpPr>
                      <p:spPr>
                        <a:xfrm>
                          <a:off x="5056543" y="2473890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095" name="Isosceles Triangle 7"/>
                        <p:cNvSpPr/>
                        <p:nvPr/>
                      </p:nvSpPr>
                      <p:spPr>
                        <a:xfrm flipH="1">
                          <a:off x="5127524" y="2469715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</p:grpSp>
                <p:grpSp>
                  <p:nvGrpSpPr>
                    <p:cNvPr id="4072" name="Group 4071"/>
                    <p:cNvGrpSpPr/>
                    <p:nvPr/>
                  </p:nvGrpSpPr>
                  <p:grpSpPr>
                    <a:xfrm>
                      <a:off x="5419477" y="2379784"/>
                      <a:ext cx="154235" cy="121453"/>
                      <a:chOff x="4884728" y="2464496"/>
                      <a:chExt cx="498954" cy="392902"/>
                    </a:xfrm>
                  </p:grpSpPr>
                  <p:grpSp>
                    <p:nvGrpSpPr>
                      <p:cNvPr id="4073" name="Group 4072"/>
                      <p:cNvGrpSpPr/>
                      <p:nvPr/>
                    </p:nvGrpSpPr>
                    <p:grpSpPr>
                      <a:xfrm rot="20112305">
                        <a:off x="4997045" y="2464496"/>
                        <a:ext cx="134450" cy="263047"/>
                        <a:chOff x="5056543" y="2436312"/>
                        <a:chExt cx="134450" cy="263047"/>
                      </a:xfrm>
                    </p:grpSpPr>
                    <p:sp>
                      <p:nvSpPr>
                        <p:cNvPr id="4086" name="Isosceles Triangle 7"/>
                        <p:cNvSpPr/>
                        <p:nvPr/>
                      </p:nvSpPr>
                      <p:spPr>
                        <a:xfrm>
                          <a:off x="5107487" y="2436312"/>
                          <a:ext cx="21921" cy="259916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0 w 21921"/>
                            <a:gd name="connsiteY0" fmla="*/ 253652 h 259916"/>
                            <a:gd name="connsiteX1" fmla="*/ 21921 w 21921"/>
                            <a:gd name="connsiteY1" fmla="*/ 0 h 259916"/>
                            <a:gd name="connsiteX2" fmla="*/ 21920 w 21921"/>
                            <a:gd name="connsiteY2" fmla="*/ 259916 h 259916"/>
                            <a:gd name="connsiteX3" fmla="*/ 0 w 21921"/>
                            <a:gd name="connsiteY3" fmla="*/ 253652 h 2599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1921" h="259916">
                              <a:moveTo>
                                <a:pt x="0" y="253652"/>
                              </a:moveTo>
                              <a:lnTo>
                                <a:pt x="21921" y="0"/>
                              </a:lnTo>
                              <a:cubicBezTo>
                                <a:pt x="21921" y="86639"/>
                                <a:pt x="21920" y="173277"/>
                                <a:pt x="21920" y="259916"/>
                              </a:cubicBezTo>
                              <a:lnTo>
                                <a:pt x="0" y="253652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087" name="Isosceles Triangle 7"/>
                        <p:cNvSpPr/>
                        <p:nvPr/>
                      </p:nvSpPr>
                      <p:spPr>
                        <a:xfrm>
                          <a:off x="5056543" y="2473890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088" name="Isosceles Triangle 7"/>
                        <p:cNvSpPr/>
                        <p:nvPr/>
                      </p:nvSpPr>
                      <p:spPr>
                        <a:xfrm flipH="1">
                          <a:off x="5127524" y="2469715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grpSp>
                    <p:nvGrpSpPr>
                      <p:cNvPr id="4074" name="Group 4073"/>
                      <p:cNvGrpSpPr/>
                      <p:nvPr/>
                    </p:nvGrpSpPr>
                    <p:grpSpPr>
                      <a:xfrm rot="3807251">
                        <a:off x="5184934" y="2530256"/>
                        <a:ext cx="134450" cy="263047"/>
                        <a:chOff x="5056543" y="2436312"/>
                        <a:chExt cx="134450" cy="263047"/>
                      </a:xfrm>
                    </p:grpSpPr>
                    <p:sp>
                      <p:nvSpPr>
                        <p:cNvPr id="4083" name="Isosceles Triangle 7"/>
                        <p:cNvSpPr/>
                        <p:nvPr/>
                      </p:nvSpPr>
                      <p:spPr>
                        <a:xfrm>
                          <a:off x="5107487" y="2436312"/>
                          <a:ext cx="21921" cy="259916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0 w 21921"/>
                            <a:gd name="connsiteY0" fmla="*/ 253652 h 259916"/>
                            <a:gd name="connsiteX1" fmla="*/ 21921 w 21921"/>
                            <a:gd name="connsiteY1" fmla="*/ 0 h 259916"/>
                            <a:gd name="connsiteX2" fmla="*/ 21920 w 21921"/>
                            <a:gd name="connsiteY2" fmla="*/ 259916 h 259916"/>
                            <a:gd name="connsiteX3" fmla="*/ 0 w 21921"/>
                            <a:gd name="connsiteY3" fmla="*/ 253652 h 2599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1921" h="259916">
                              <a:moveTo>
                                <a:pt x="0" y="253652"/>
                              </a:moveTo>
                              <a:lnTo>
                                <a:pt x="21921" y="0"/>
                              </a:lnTo>
                              <a:cubicBezTo>
                                <a:pt x="21921" y="86639"/>
                                <a:pt x="21920" y="173277"/>
                                <a:pt x="21920" y="259916"/>
                              </a:cubicBezTo>
                              <a:lnTo>
                                <a:pt x="0" y="253652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084" name="Isosceles Triangle 7"/>
                        <p:cNvSpPr/>
                        <p:nvPr/>
                      </p:nvSpPr>
                      <p:spPr>
                        <a:xfrm>
                          <a:off x="5056543" y="2473890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085" name="Isosceles Triangle 7"/>
                        <p:cNvSpPr/>
                        <p:nvPr/>
                      </p:nvSpPr>
                      <p:spPr>
                        <a:xfrm flipH="1">
                          <a:off x="5127524" y="2469715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grpSp>
                    <p:nvGrpSpPr>
                      <p:cNvPr id="4075" name="Group 4074"/>
                      <p:cNvGrpSpPr/>
                      <p:nvPr/>
                    </p:nvGrpSpPr>
                    <p:grpSpPr>
                      <a:xfrm rot="6566700">
                        <a:off x="5166145" y="2658649"/>
                        <a:ext cx="134450" cy="263047"/>
                        <a:chOff x="5056543" y="2436312"/>
                        <a:chExt cx="134450" cy="263047"/>
                      </a:xfrm>
                    </p:grpSpPr>
                    <p:sp>
                      <p:nvSpPr>
                        <p:cNvPr id="4080" name="Isosceles Triangle 7"/>
                        <p:cNvSpPr/>
                        <p:nvPr/>
                      </p:nvSpPr>
                      <p:spPr>
                        <a:xfrm>
                          <a:off x="5107487" y="2436312"/>
                          <a:ext cx="21921" cy="259916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0 w 21921"/>
                            <a:gd name="connsiteY0" fmla="*/ 253652 h 259916"/>
                            <a:gd name="connsiteX1" fmla="*/ 21921 w 21921"/>
                            <a:gd name="connsiteY1" fmla="*/ 0 h 259916"/>
                            <a:gd name="connsiteX2" fmla="*/ 21920 w 21921"/>
                            <a:gd name="connsiteY2" fmla="*/ 259916 h 259916"/>
                            <a:gd name="connsiteX3" fmla="*/ 0 w 21921"/>
                            <a:gd name="connsiteY3" fmla="*/ 253652 h 2599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1921" h="259916">
                              <a:moveTo>
                                <a:pt x="0" y="253652"/>
                              </a:moveTo>
                              <a:lnTo>
                                <a:pt x="21921" y="0"/>
                              </a:lnTo>
                              <a:cubicBezTo>
                                <a:pt x="21921" y="86639"/>
                                <a:pt x="21920" y="173277"/>
                                <a:pt x="21920" y="259916"/>
                              </a:cubicBezTo>
                              <a:lnTo>
                                <a:pt x="0" y="253652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081" name="Isosceles Triangle 7"/>
                        <p:cNvSpPr/>
                        <p:nvPr/>
                      </p:nvSpPr>
                      <p:spPr>
                        <a:xfrm>
                          <a:off x="5056543" y="2473890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082" name="Isosceles Triangle 7"/>
                        <p:cNvSpPr/>
                        <p:nvPr/>
                      </p:nvSpPr>
                      <p:spPr>
                        <a:xfrm flipH="1">
                          <a:off x="5127524" y="2469715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grpSp>
                    <p:nvGrpSpPr>
                      <p:cNvPr id="4076" name="Group 4075"/>
                      <p:cNvGrpSpPr/>
                      <p:nvPr/>
                    </p:nvGrpSpPr>
                    <p:grpSpPr>
                      <a:xfrm rot="15079742">
                        <a:off x="4949027" y="2645080"/>
                        <a:ext cx="134450" cy="263047"/>
                        <a:chOff x="5056543" y="2436312"/>
                        <a:chExt cx="134450" cy="263047"/>
                      </a:xfrm>
                    </p:grpSpPr>
                    <p:sp>
                      <p:nvSpPr>
                        <p:cNvPr id="4077" name="Isosceles Triangle 7"/>
                        <p:cNvSpPr/>
                        <p:nvPr/>
                      </p:nvSpPr>
                      <p:spPr>
                        <a:xfrm>
                          <a:off x="5107487" y="2436312"/>
                          <a:ext cx="21921" cy="259916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0 w 21921"/>
                            <a:gd name="connsiteY0" fmla="*/ 253652 h 259916"/>
                            <a:gd name="connsiteX1" fmla="*/ 21921 w 21921"/>
                            <a:gd name="connsiteY1" fmla="*/ 0 h 259916"/>
                            <a:gd name="connsiteX2" fmla="*/ 21920 w 21921"/>
                            <a:gd name="connsiteY2" fmla="*/ 259916 h 259916"/>
                            <a:gd name="connsiteX3" fmla="*/ 0 w 21921"/>
                            <a:gd name="connsiteY3" fmla="*/ 253652 h 2599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21921" h="259916">
                              <a:moveTo>
                                <a:pt x="0" y="253652"/>
                              </a:moveTo>
                              <a:lnTo>
                                <a:pt x="21921" y="0"/>
                              </a:lnTo>
                              <a:cubicBezTo>
                                <a:pt x="21921" y="86639"/>
                                <a:pt x="21920" y="173277"/>
                                <a:pt x="21920" y="259916"/>
                              </a:cubicBezTo>
                              <a:lnTo>
                                <a:pt x="0" y="253652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078" name="Isosceles Triangle 7"/>
                        <p:cNvSpPr/>
                        <p:nvPr/>
                      </p:nvSpPr>
                      <p:spPr>
                        <a:xfrm>
                          <a:off x="5056543" y="2473890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079" name="Isosceles Triangle 7"/>
                        <p:cNvSpPr/>
                        <p:nvPr/>
                      </p:nvSpPr>
                      <p:spPr>
                        <a:xfrm flipH="1">
                          <a:off x="5127524" y="2469715"/>
                          <a:ext cx="63469" cy="225469"/>
                        </a:xfrm>
                        <a:custGeom>
                          <a:avLst/>
                          <a:gdLst>
                            <a:gd name="connsiteX0" fmla="*/ 0 w 106471"/>
                            <a:gd name="connsiteY0" fmla="*/ 256784 h 256784"/>
                            <a:gd name="connsiteX1" fmla="*/ 53236 w 106471"/>
                            <a:gd name="connsiteY1" fmla="*/ 0 h 256784"/>
                            <a:gd name="connsiteX2" fmla="*/ 106471 w 106471"/>
                            <a:gd name="connsiteY2" fmla="*/ 256784 h 256784"/>
                            <a:gd name="connsiteX3" fmla="*/ 0 w 106471"/>
                            <a:gd name="connsiteY3" fmla="*/ 256784 h 256784"/>
                            <a:gd name="connsiteX0" fmla="*/ 0 w 75156"/>
                            <a:gd name="connsiteY0" fmla="*/ 253652 h 256784"/>
                            <a:gd name="connsiteX1" fmla="*/ 21921 w 75156"/>
                            <a:gd name="connsiteY1" fmla="*/ 0 h 256784"/>
                            <a:gd name="connsiteX2" fmla="*/ 75156 w 75156"/>
                            <a:gd name="connsiteY2" fmla="*/ 256784 h 256784"/>
                            <a:gd name="connsiteX3" fmla="*/ 0 w 75156"/>
                            <a:gd name="connsiteY3" fmla="*/ 253652 h 256784"/>
                            <a:gd name="connsiteX0" fmla="*/ 0 w 56367"/>
                            <a:gd name="connsiteY0" fmla="*/ 253652 h 256784"/>
                            <a:gd name="connsiteX1" fmla="*/ 21921 w 56367"/>
                            <a:gd name="connsiteY1" fmla="*/ 0 h 256784"/>
                            <a:gd name="connsiteX2" fmla="*/ 56367 w 56367"/>
                            <a:gd name="connsiteY2" fmla="*/ 256784 h 256784"/>
                            <a:gd name="connsiteX3" fmla="*/ 0 w 56367"/>
                            <a:gd name="connsiteY3" fmla="*/ 253652 h 256784"/>
                            <a:gd name="connsiteX0" fmla="*/ 6263 w 62630"/>
                            <a:gd name="connsiteY0" fmla="*/ 222337 h 225469"/>
                            <a:gd name="connsiteX1" fmla="*/ 0 w 62630"/>
                            <a:gd name="connsiteY1" fmla="*/ 0 h 225469"/>
                            <a:gd name="connsiteX2" fmla="*/ 62630 w 62630"/>
                            <a:gd name="connsiteY2" fmla="*/ 225469 h 225469"/>
                            <a:gd name="connsiteX3" fmla="*/ 6263 w 62630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8666 w 65033"/>
                            <a:gd name="connsiteY0" fmla="*/ 222337 h 225469"/>
                            <a:gd name="connsiteX1" fmla="*/ 2403 w 65033"/>
                            <a:gd name="connsiteY1" fmla="*/ 0 h 225469"/>
                            <a:gd name="connsiteX2" fmla="*/ 65033 w 65033"/>
                            <a:gd name="connsiteY2" fmla="*/ 225469 h 225469"/>
                            <a:gd name="connsiteX3" fmla="*/ 8666 w 65033"/>
                            <a:gd name="connsiteY3" fmla="*/ 222337 h 225469"/>
                            <a:gd name="connsiteX0" fmla="*/ 38417 w 63469"/>
                            <a:gd name="connsiteY0" fmla="*/ 222337 h 225469"/>
                            <a:gd name="connsiteX1" fmla="*/ 839 w 63469"/>
                            <a:gd name="connsiteY1" fmla="*/ 0 h 225469"/>
                            <a:gd name="connsiteX2" fmla="*/ 63469 w 63469"/>
                            <a:gd name="connsiteY2" fmla="*/ 225469 h 225469"/>
                            <a:gd name="connsiteX3" fmla="*/ 38417 w 63469"/>
                            <a:gd name="connsiteY3" fmla="*/ 222337 h 2254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69" h="225469">
                              <a:moveTo>
                                <a:pt x="38417" y="222337"/>
                              </a:moveTo>
                              <a:cubicBezTo>
                                <a:pt x="36329" y="148225"/>
                                <a:pt x="-6467" y="86638"/>
                                <a:pt x="839" y="0"/>
                              </a:cubicBezTo>
                              <a:cubicBezTo>
                                <a:pt x="2927" y="93945"/>
                                <a:pt x="42592" y="150313"/>
                                <a:pt x="63469" y="225469"/>
                              </a:cubicBezTo>
                              <a:lnTo>
                                <a:pt x="38417" y="2223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4">
                            <a:lumMod val="20000"/>
                            <a:lumOff val="80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</p:grpSp>
              </p:grpSp>
            </p:grpSp>
            <p:grpSp>
              <p:nvGrpSpPr>
                <p:cNvPr id="3494" name="Group 3493"/>
                <p:cNvGrpSpPr/>
                <p:nvPr/>
              </p:nvGrpSpPr>
              <p:grpSpPr>
                <a:xfrm>
                  <a:off x="4857262" y="1539630"/>
                  <a:ext cx="562707" cy="1889370"/>
                  <a:chOff x="4857262" y="1539630"/>
                  <a:chExt cx="562707" cy="1889370"/>
                </a:xfrm>
              </p:grpSpPr>
              <p:sp>
                <p:nvSpPr>
                  <p:cNvPr id="3495" name="Rectangle 382"/>
                  <p:cNvSpPr/>
                  <p:nvPr/>
                </p:nvSpPr>
                <p:spPr>
                  <a:xfrm>
                    <a:off x="4857262" y="1609127"/>
                    <a:ext cx="562707" cy="1819873"/>
                  </a:xfrm>
                  <a:custGeom>
                    <a:avLst/>
                    <a:gdLst>
                      <a:gd name="connsiteX0" fmla="*/ 0 w 320430"/>
                      <a:gd name="connsiteY0" fmla="*/ 0 h 1559170"/>
                      <a:gd name="connsiteX1" fmla="*/ 320430 w 320430"/>
                      <a:gd name="connsiteY1" fmla="*/ 0 h 1559170"/>
                      <a:gd name="connsiteX2" fmla="*/ 320430 w 320430"/>
                      <a:gd name="connsiteY2" fmla="*/ 1559170 h 1559170"/>
                      <a:gd name="connsiteX3" fmla="*/ 0 w 320430"/>
                      <a:gd name="connsiteY3" fmla="*/ 1559170 h 1559170"/>
                      <a:gd name="connsiteX4" fmla="*/ 0 w 320430"/>
                      <a:gd name="connsiteY4" fmla="*/ 0 h 1559170"/>
                      <a:gd name="connsiteX0" fmla="*/ 0 w 320430"/>
                      <a:gd name="connsiteY0" fmla="*/ 98994 h 1658164"/>
                      <a:gd name="connsiteX1" fmla="*/ 320430 w 320430"/>
                      <a:gd name="connsiteY1" fmla="*/ 98994 h 1658164"/>
                      <a:gd name="connsiteX2" fmla="*/ 320430 w 320430"/>
                      <a:gd name="connsiteY2" fmla="*/ 1658164 h 1658164"/>
                      <a:gd name="connsiteX3" fmla="*/ 0 w 320430"/>
                      <a:gd name="connsiteY3" fmla="*/ 1658164 h 1658164"/>
                      <a:gd name="connsiteX4" fmla="*/ 0 w 320430"/>
                      <a:gd name="connsiteY4" fmla="*/ 98994 h 1658164"/>
                      <a:gd name="connsiteX0" fmla="*/ 0 w 320430"/>
                      <a:gd name="connsiteY0" fmla="*/ 162687 h 1721857"/>
                      <a:gd name="connsiteX1" fmla="*/ 320430 w 320430"/>
                      <a:gd name="connsiteY1" fmla="*/ 162687 h 1721857"/>
                      <a:gd name="connsiteX2" fmla="*/ 320430 w 320430"/>
                      <a:gd name="connsiteY2" fmla="*/ 1721857 h 1721857"/>
                      <a:gd name="connsiteX3" fmla="*/ 0 w 320430"/>
                      <a:gd name="connsiteY3" fmla="*/ 1721857 h 1721857"/>
                      <a:gd name="connsiteX4" fmla="*/ 0 w 320430"/>
                      <a:gd name="connsiteY4" fmla="*/ 162687 h 1721857"/>
                      <a:gd name="connsiteX0" fmla="*/ 0 w 320430"/>
                      <a:gd name="connsiteY0" fmla="*/ 220703 h 1779873"/>
                      <a:gd name="connsiteX1" fmla="*/ 320430 w 320430"/>
                      <a:gd name="connsiteY1" fmla="*/ 220703 h 1779873"/>
                      <a:gd name="connsiteX2" fmla="*/ 320430 w 320430"/>
                      <a:gd name="connsiteY2" fmla="*/ 1779873 h 1779873"/>
                      <a:gd name="connsiteX3" fmla="*/ 0 w 320430"/>
                      <a:gd name="connsiteY3" fmla="*/ 1779873 h 1779873"/>
                      <a:gd name="connsiteX4" fmla="*/ 0 w 320430"/>
                      <a:gd name="connsiteY4" fmla="*/ 220703 h 1779873"/>
                      <a:gd name="connsiteX0" fmla="*/ 0 w 320430"/>
                      <a:gd name="connsiteY0" fmla="*/ 256795 h 1815965"/>
                      <a:gd name="connsiteX1" fmla="*/ 320430 w 320430"/>
                      <a:gd name="connsiteY1" fmla="*/ 256795 h 1815965"/>
                      <a:gd name="connsiteX2" fmla="*/ 320430 w 320430"/>
                      <a:gd name="connsiteY2" fmla="*/ 1815965 h 1815965"/>
                      <a:gd name="connsiteX3" fmla="*/ 0 w 320430"/>
                      <a:gd name="connsiteY3" fmla="*/ 1815965 h 1815965"/>
                      <a:gd name="connsiteX4" fmla="*/ 0 w 320430"/>
                      <a:gd name="connsiteY4" fmla="*/ 256795 h 1815965"/>
                      <a:gd name="connsiteX0" fmla="*/ 0 w 320430"/>
                      <a:gd name="connsiteY0" fmla="*/ 256795 h 1815965"/>
                      <a:gd name="connsiteX1" fmla="*/ 320430 w 320430"/>
                      <a:gd name="connsiteY1" fmla="*/ 256795 h 1815965"/>
                      <a:gd name="connsiteX2" fmla="*/ 262575 w 320430"/>
                      <a:gd name="connsiteY2" fmla="*/ 1815965 h 1815965"/>
                      <a:gd name="connsiteX3" fmla="*/ 0 w 320430"/>
                      <a:gd name="connsiteY3" fmla="*/ 1815965 h 1815965"/>
                      <a:gd name="connsiteX4" fmla="*/ 0 w 320430"/>
                      <a:gd name="connsiteY4" fmla="*/ 256795 h 1815965"/>
                      <a:gd name="connsiteX0" fmla="*/ 0 w 320430"/>
                      <a:gd name="connsiteY0" fmla="*/ 256795 h 1819873"/>
                      <a:gd name="connsiteX1" fmla="*/ 320430 w 320430"/>
                      <a:gd name="connsiteY1" fmla="*/ 256795 h 1819873"/>
                      <a:gd name="connsiteX2" fmla="*/ 262575 w 320430"/>
                      <a:gd name="connsiteY2" fmla="*/ 1815965 h 1819873"/>
                      <a:gd name="connsiteX3" fmla="*/ 57855 w 320430"/>
                      <a:gd name="connsiteY3" fmla="*/ 1819873 h 1819873"/>
                      <a:gd name="connsiteX4" fmla="*/ 0 w 320430"/>
                      <a:gd name="connsiteY4" fmla="*/ 256795 h 18198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20430" h="1819873">
                        <a:moveTo>
                          <a:pt x="0" y="256795"/>
                        </a:moveTo>
                        <a:cubicBezTo>
                          <a:pt x="50962" y="-110528"/>
                          <a:pt x="268327" y="-59729"/>
                          <a:pt x="320430" y="256795"/>
                        </a:cubicBezTo>
                        <a:lnTo>
                          <a:pt x="262575" y="1815965"/>
                        </a:lnTo>
                        <a:lnTo>
                          <a:pt x="57855" y="1819873"/>
                        </a:lnTo>
                        <a:lnTo>
                          <a:pt x="0" y="256795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3496" name="Rectangle 1223"/>
                  <p:cNvSpPr/>
                  <p:nvPr/>
                </p:nvSpPr>
                <p:spPr>
                  <a:xfrm>
                    <a:off x="5138615" y="1609969"/>
                    <a:ext cx="281354" cy="1819031"/>
                  </a:xfrm>
                  <a:custGeom>
                    <a:avLst/>
                    <a:gdLst>
                      <a:gd name="connsiteX0" fmla="*/ 0 w 179754"/>
                      <a:gd name="connsiteY0" fmla="*/ 0 h 1826846"/>
                      <a:gd name="connsiteX1" fmla="*/ 179754 w 179754"/>
                      <a:gd name="connsiteY1" fmla="*/ 0 h 1826846"/>
                      <a:gd name="connsiteX2" fmla="*/ 179754 w 179754"/>
                      <a:gd name="connsiteY2" fmla="*/ 1826846 h 1826846"/>
                      <a:gd name="connsiteX3" fmla="*/ 0 w 179754"/>
                      <a:gd name="connsiteY3" fmla="*/ 1826846 h 1826846"/>
                      <a:gd name="connsiteX4" fmla="*/ 0 w 179754"/>
                      <a:gd name="connsiteY4" fmla="*/ 0 h 1826846"/>
                      <a:gd name="connsiteX0" fmla="*/ 0 w 281354"/>
                      <a:gd name="connsiteY0" fmla="*/ 0 h 1826846"/>
                      <a:gd name="connsiteX1" fmla="*/ 281354 w 281354"/>
                      <a:gd name="connsiteY1" fmla="*/ 254000 h 1826846"/>
                      <a:gd name="connsiteX2" fmla="*/ 179754 w 281354"/>
                      <a:gd name="connsiteY2" fmla="*/ 1826846 h 1826846"/>
                      <a:gd name="connsiteX3" fmla="*/ 0 w 281354"/>
                      <a:gd name="connsiteY3" fmla="*/ 1826846 h 1826846"/>
                      <a:gd name="connsiteX4" fmla="*/ 0 w 281354"/>
                      <a:gd name="connsiteY4" fmla="*/ 0 h 1826846"/>
                      <a:gd name="connsiteX0" fmla="*/ 0 w 281354"/>
                      <a:gd name="connsiteY0" fmla="*/ 0 h 1826846"/>
                      <a:gd name="connsiteX1" fmla="*/ 281354 w 281354"/>
                      <a:gd name="connsiteY1" fmla="*/ 254000 h 1826846"/>
                      <a:gd name="connsiteX2" fmla="*/ 179754 w 281354"/>
                      <a:gd name="connsiteY2" fmla="*/ 1826846 h 1826846"/>
                      <a:gd name="connsiteX3" fmla="*/ 0 w 281354"/>
                      <a:gd name="connsiteY3" fmla="*/ 1826846 h 1826846"/>
                      <a:gd name="connsiteX4" fmla="*/ 0 w 281354"/>
                      <a:gd name="connsiteY4" fmla="*/ 0 h 1826846"/>
                      <a:gd name="connsiteX0" fmla="*/ 0 w 281354"/>
                      <a:gd name="connsiteY0" fmla="*/ 0 h 1826846"/>
                      <a:gd name="connsiteX1" fmla="*/ 281354 w 281354"/>
                      <a:gd name="connsiteY1" fmla="*/ 254000 h 1826846"/>
                      <a:gd name="connsiteX2" fmla="*/ 179754 w 281354"/>
                      <a:gd name="connsiteY2" fmla="*/ 1826846 h 1826846"/>
                      <a:gd name="connsiteX3" fmla="*/ 0 w 281354"/>
                      <a:gd name="connsiteY3" fmla="*/ 1826846 h 1826846"/>
                      <a:gd name="connsiteX4" fmla="*/ 0 w 281354"/>
                      <a:gd name="connsiteY4" fmla="*/ 0 h 1826846"/>
                      <a:gd name="connsiteX0" fmla="*/ 0 w 281354"/>
                      <a:gd name="connsiteY0" fmla="*/ 0 h 1819031"/>
                      <a:gd name="connsiteX1" fmla="*/ 281354 w 281354"/>
                      <a:gd name="connsiteY1" fmla="*/ 246185 h 1819031"/>
                      <a:gd name="connsiteX2" fmla="*/ 179754 w 281354"/>
                      <a:gd name="connsiteY2" fmla="*/ 1819031 h 1819031"/>
                      <a:gd name="connsiteX3" fmla="*/ 0 w 281354"/>
                      <a:gd name="connsiteY3" fmla="*/ 1819031 h 1819031"/>
                      <a:gd name="connsiteX4" fmla="*/ 0 w 281354"/>
                      <a:gd name="connsiteY4" fmla="*/ 0 h 181903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81354" h="1819031">
                        <a:moveTo>
                          <a:pt x="0" y="0"/>
                        </a:moveTo>
                        <a:cubicBezTo>
                          <a:pt x="89877" y="26052"/>
                          <a:pt x="191477" y="24748"/>
                          <a:pt x="281354" y="246185"/>
                        </a:cubicBezTo>
                        <a:lnTo>
                          <a:pt x="179754" y="1819031"/>
                        </a:lnTo>
                        <a:lnTo>
                          <a:pt x="0" y="181903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</p:spPr>
                <p:style>
                  <a:lnRef idx="2">
                    <a:schemeClr val="accent6">
                      <a:shade val="50000"/>
                    </a:schemeClr>
                  </a:lnRef>
                  <a:fillRef idx="1">
                    <a:schemeClr val="accent6"/>
                  </a:fillRef>
                  <a:effectRef idx="0">
                    <a:schemeClr val="accent6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3497" name="Group 3496"/>
                  <p:cNvGrpSpPr/>
                  <p:nvPr/>
                </p:nvGrpSpPr>
                <p:grpSpPr>
                  <a:xfrm>
                    <a:off x="4880216" y="1688122"/>
                    <a:ext cx="154235" cy="121453"/>
                    <a:chOff x="4884728" y="2464496"/>
                    <a:chExt cx="498954" cy="392902"/>
                  </a:xfrm>
                </p:grpSpPr>
                <p:grpSp>
                  <p:nvGrpSpPr>
                    <p:cNvPr id="4042" name="Group 4041"/>
                    <p:cNvGrpSpPr/>
                    <p:nvPr/>
                  </p:nvGrpSpPr>
                  <p:grpSpPr>
                    <a:xfrm rot="20112305">
                      <a:off x="4997045" y="246449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4055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056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057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4043" name="Group 4042"/>
                    <p:cNvGrpSpPr/>
                    <p:nvPr/>
                  </p:nvGrpSpPr>
                  <p:grpSpPr>
                    <a:xfrm rot="3807251">
                      <a:off x="5184934" y="253025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4052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053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054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4044" name="Group 4043"/>
                    <p:cNvGrpSpPr/>
                    <p:nvPr/>
                  </p:nvGrpSpPr>
                  <p:grpSpPr>
                    <a:xfrm rot="6566700">
                      <a:off x="5166145" y="2658649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4049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050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051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4045" name="Group 4044"/>
                    <p:cNvGrpSpPr/>
                    <p:nvPr/>
                  </p:nvGrpSpPr>
                  <p:grpSpPr>
                    <a:xfrm rot="15079742">
                      <a:off x="4949027" y="2645080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4046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047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048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  <p:grpSp>
                <p:nvGrpSpPr>
                  <p:cNvPr id="3498" name="Group 3497"/>
                  <p:cNvGrpSpPr/>
                  <p:nvPr/>
                </p:nvGrpSpPr>
                <p:grpSpPr>
                  <a:xfrm>
                    <a:off x="4880215" y="1867876"/>
                    <a:ext cx="154235" cy="121453"/>
                    <a:chOff x="4884728" y="2464496"/>
                    <a:chExt cx="498954" cy="392902"/>
                  </a:xfrm>
                </p:grpSpPr>
                <p:grpSp>
                  <p:nvGrpSpPr>
                    <p:cNvPr id="4026" name="Group 4025"/>
                    <p:cNvGrpSpPr/>
                    <p:nvPr/>
                  </p:nvGrpSpPr>
                  <p:grpSpPr>
                    <a:xfrm rot="20112305">
                      <a:off x="4997045" y="246449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4039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040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041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4027" name="Group 4026"/>
                    <p:cNvGrpSpPr/>
                    <p:nvPr/>
                  </p:nvGrpSpPr>
                  <p:grpSpPr>
                    <a:xfrm rot="3807251">
                      <a:off x="5184934" y="253025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4036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037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038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4028" name="Group 4027"/>
                    <p:cNvGrpSpPr/>
                    <p:nvPr/>
                  </p:nvGrpSpPr>
                  <p:grpSpPr>
                    <a:xfrm rot="6566700">
                      <a:off x="5166145" y="2658649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4033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034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035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4029" name="Group 4028"/>
                    <p:cNvGrpSpPr/>
                    <p:nvPr/>
                  </p:nvGrpSpPr>
                  <p:grpSpPr>
                    <a:xfrm rot="15079742">
                      <a:off x="4949027" y="2645080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4030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031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032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  <p:grpSp>
                <p:nvGrpSpPr>
                  <p:cNvPr id="3499" name="Group 3498"/>
                  <p:cNvGrpSpPr/>
                  <p:nvPr/>
                </p:nvGrpSpPr>
                <p:grpSpPr>
                  <a:xfrm>
                    <a:off x="4876308" y="2043722"/>
                    <a:ext cx="154235" cy="121453"/>
                    <a:chOff x="4884728" y="2464496"/>
                    <a:chExt cx="498954" cy="392902"/>
                  </a:xfrm>
                </p:grpSpPr>
                <p:grpSp>
                  <p:nvGrpSpPr>
                    <p:cNvPr id="4010" name="Group 4009"/>
                    <p:cNvGrpSpPr/>
                    <p:nvPr/>
                  </p:nvGrpSpPr>
                  <p:grpSpPr>
                    <a:xfrm rot="20112305">
                      <a:off x="4997045" y="246449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4023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024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025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4011" name="Group 4010"/>
                    <p:cNvGrpSpPr/>
                    <p:nvPr/>
                  </p:nvGrpSpPr>
                  <p:grpSpPr>
                    <a:xfrm rot="3807251">
                      <a:off x="5184934" y="253025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4020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021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022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4012" name="Group 4011"/>
                    <p:cNvGrpSpPr/>
                    <p:nvPr/>
                  </p:nvGrpSpPr>
                  <p:grpSpPr>
                    <a:xfrm rot="6566700">
                      <a:off x="5166145" y="2658649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4017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018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019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4013" name="Group 4012"/>
                    <p:cNvGrpSpPr/>
                    <p:nvPr/>
                  </p:nvGrpSpPr>
                  <p:grpSpPr>
                    <a:xfrm rot="15079742">
                      <a:off x="4949027" y="2645080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4014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015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016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  <p:grpSp>
                <p:nvGrpSpPr>
                  <p:cNvPr id="3500" name="Group 3499"/>
                  <p:cNvGrpSpPr/>
                  <p:nvPr/>
                </p:nvGrpSpPr>
                <p:grpSpPr>
                  <a:xfrm>
                    <a:off x="4895846" y="2207845"/>
                    <a:ext cx="154235" cy="121453"/>
                    <a:chOff x="4884728" y="2464496"/>
                    <a:chExt cx="498954" cy="392902"/>
                  </a:xfrm>
                </p:grpSpPr>
                <p:grpSp>
                  <p:nvGrpSpPr>
                    <p:cNvPr id="3994" name="Group 3993"/>
                    <p:cNvGrpSpPr/>
                    <p:nvPr/>
                  </p:nvGrpSpPr>
                  <p:grpSpPr>
                    <a:xfrm rot="20112305">
                      <a:off x="4997045" y="246449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4007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008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009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3995" name="Group 3994"/>
                    <p:cNvGrpSpPr/>
                    <p:nvPr/>
                  </p:nvGrpSpPr>
                  <p:grpSpPr>
                    <a:xfrm rot="3807251">
                      <a:off x="5184934" y="253025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4004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005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006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3996" name="Group 3995"/>
                    <p:cNvGrpSpPr/>
                    <p:nvPr/>
                  </p:nvGrpSpPr>
                  <p:grpSpPr>
                    <a:xfrm rot="6566700">
                      <a:off x="5166145" y="2658649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4001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002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003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3997" name="Group 3996"/>
                    <p:cNvGrpSpPr/>
                    <p:nvPr/>
                  </p:nvGrpSpPr>
                  <p:grpSpPr>
                    <a:xfrm rot="15079742">
                      <a:off x="4949027" y="2645080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3998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999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000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  <p:grpSp>
                <p:nvGrpSpPr>
                  <p:cNvPr id="3501" name="Group 3500"/>
                  <p:cNvGrpSpPr/>
                  <p:nvPr/>
                </p:nvGrpSpPr>
                <p:grpSpPr>
                  <a:xfrm>
                    <a:off x="4899753" y="2360245"/>
                    <a:ext cx="154235" cy="121453"/>
                    <a:chOff x="4884728" y="2464496"/>
                    <a:chExt cx="498954" cy="392902"/>
                  </a:xfrm>
                </p:grpSpPr>
                <p:grpSp>
                  <p:nvGrpSpPr>
                    <p:cNvPr id="3978" name="Group 3977"/>
                    <p:cNvGrpSpPr/>
                    <p:nvPr/>
                  </p:nvGrpSpPr>
                  <p:grpSpPr>
                    <a:xfrm rot="20112305">
                      <a:off x="4997045" y="246449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3991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992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993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3979" name="Group 3978"/>
                    <p:cNvGrpSpPr/>
                    <p:nvPr/>
                  </p:nvGrpSpPr>
                  <p:grpSpPr>
                    <a:xfrm rot="3807251">
                      <a:off x="5184934" y="253025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3988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989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990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3980" name="Group 3979"/>
                    <p:cNvGrpSpPr/>
                    <p:nvPr/>
                  </p:nvGrpSpPr>
                  <p:grpSpPr>
                    <a:xfrm rot="6566700">
                      <a:off x="5166145" y="2658649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3985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986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987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3981" name="Group 3980"/>
                    <p:cNvGrpSpPr/>
                    <p:nvPr/>
                  </p:nvGrpSpPr>
                  <p:grpSpPr>
                    <a:xfrm rot="15079742">
                      <a:off x="4949027" y="2645080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3982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983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984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  <p:grpSp>
                <p:nvGrpSpPr>
                  <p:cNvPr id="3502" name="Group 3501"/>
                  <p:cNvGrpSpPr/>
                  <p:nvPr/>
                </p:nvGrpSpPr>
                <p:grpSpPr>
                  <a:xfrm>
                    <a:off x="4899753" y="2528275"/>
                    <a:ext cx="154235" cy="121453"/>
                    <a:chOff x="4884728" y="2464496"/>
                    <a:chExt cx="498954" cy="392902"/>
                  </a:xfrm>
                </p:grpSpPr>
                <p:grpSp>
                  <p:nvGrpSpPr>
                    <p:cNvPr id="3962" name="Group 3961"/>
                    <p:cNvGrpSpPr/>
                    <p:nvPr/>
                  </p:nvGrpSpPr>
                  <p:grpSpPr>
                    <a:xfrm rot="20112305">
                      <a:off x="4997045" y="246449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3975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976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977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3963" name="Group 3962"/>
                    <p:cNvGrpSpPr/>
                    <p:nvPr/>
                  </p:nvGrpSpPr>
                  <p:grpSpPr>
                    <a:xfrm rot="3807251">
                      <a:off x="5184934" y="253025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3972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973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974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3964" name="Group 3963"/>
                    <p:cNvGrpSpPr/>
                    <p:nvPr/>
                  </p:nvGrpSpPr>
                  <p:grpSpPr>
                    <a:xfrm rot="6566700">
                      <a:off x="5166145" y="2658649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3969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970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971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3965" name="Group 3964"/>
                    <p:cNvGrpSpPr/>
                    <p:nvPr/>
                  </p:nvGrpSpPr>
                  <p:grpSpPr>
                    <a:xfrm rot="15079742">
                      <a:off x="4949027" y="2645080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3966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967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968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  <p:grpSp>
                <p:nvGrpSpPr>
                  <p:cNvPr id="3503" name="Group 3502"/>
                  <p:cNvGrpSpPr/>
                  <p:nvPr/>
                </p:nvGrpSpPr>
                <p:grpSpPr>
                  <a:xfrm>
                    <a:off x="4907569" y="2672860"/>
                    <a:ext cx="154235" cy="121453"/>
                    <a:chOff x="4884728" y="2464496"/>
                    <a:chExt cx="498954" cy="392902"/>
                  </a:xfrm>
                </p:grpSpPr>
                <p:grpSp>
                  <p:nvGrpSpPr>
                    <p:cNvPr id="3946" name="Group 3945"/>
                    <p:cNvGrpSpPr/>
                    <p:nvPr/>
                  </p:nvGrpSpPr>
                  <p:grpSpPr>
                    <a:xfrm rot="20112305">
                      <a:off x="4997045" y="246449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3959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960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961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3947" name="Group 3946"/>
                    <p:cNvGrpSpPr/>
                    <p:nvPr/>
                  </p:nvGrpSpPr>
                  <p:grpSpPr>
                    <a:xfrm rot="3807251">
                      <a:off x="5184934" y="253025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3956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957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958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3948" name="Group 3947"/>
                    <p:cNvGrpSpPr/>
                    <p:nvPr/>
                  </p:nvGrpSpPr>
                  <p:grpSpPr>
                    <a:xfrm rot="6566700">
                      <a:off x="5166145" y="2658649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3953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954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955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3949" name="Group 3948"/>
                    <p:cNvGrpSpPr/>
                    <p:nvPr/>
                  </p:nvGrpSpPr>
                  <p:grpSpPr>
                    <a:xfrm rot="15079742">
                      <a:off x="4949027" y="2645080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3950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951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952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  <p:grpSp>
                <p:nvGrpSpPr>
                  <p:cNvPr id="3504" name="Group 3503"/>
                  <p:cNvGrpSpPr/>
                  <p:nvPr/>
                </p:nvGrpSpPr>
                <p:grpSpPr>
                  <a:xfrm>
                    <a:off x="4919292" y="2809629"/>
                    <a:ext cx="154235" cy="121453"/>
                    <a:chOff x="4884728" y="2464496"/>
                    <a:chExt cx="498954" cy="392902"/>
                  </a:xfrm>
                </p:grpSpPr>
                <p:grpSp>
                  <p:nvGrpSpPr>
                    <p:cNvPr id="3930" name="Group 3929"/>
                    <p:cNvGrpSpPr/>
                    <p:nvPr/>
                  </p:nvGrpSpPr>
                  <p:grpSpPr>
                    <a:xfrm rot="20112305">
                      <a:off x="4997045" y="246449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3943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944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945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3931" name="Group 3930"/>
                    <p:cNvGrpSpPr/>
                    <p:nvPr/>
                  </p:nvGrpSpPr>
                  <p:grpSpPr>
                    <a:xfrm rot="3807251">
                      <a:off x="5184934" y="253025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3940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941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942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3932" name="Group 3931"/>
                    <p:cNvGrpSpPr/>
                    <p:nvPr/>
                  </p:nvGrpSpPr>
                  <p:grpSpPr>
                    <a:xfrm rot="6566700">
                      <a:off x="5166145" y="2658649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3937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938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939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3933" name="Group 3932"/>
                    <p:cNvGrpSpPr/>
                    <p:nvPr/>
                  </p:nvGrpSpPr>
                  <p:grpSpPr>
                    <a:xfrm rot="15079742">
                      <a:off x="4949027" y="2645080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3934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935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936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  <p:grpSp>
                <p:nvGrpSpPr>
                  <p:cNvPr id="3505" name="Group 3504"/>
                  <p:cNvGrpSpPr/>
                  <p:nvPr/>
                </p:nvGrpSpPr>
                <p:grpSpPr>
                  <a:xfrm>
                    <a:off x="4919292" y="2973752"/>
                    <a:ext cx="154235" cy="121453"/>
                    <a:chOff x="4884728" y="2464496"/>
                    <a:chExt cx="498954" cy="392902"/>
                  </a:xfrm>
                </p:grpSpPr>
                <p:grpSp>
                  <p:nvGrpSpPr>
                    <p:cNvPr id="3914" name="Group 3913"/>
                    <p:cNvGrpSpPr/>
                    <p:nvPr/>
                  </p:nvGrpSpPr>
                  <p:grpSpPr>
                    <a:xfrm rot="20112305">
                      <a:off x="4997045" y="246449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3927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928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929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3915" name="Group 3914"/>
                    <p:cNvGrpSpPr/>
                    <p:nvPr/>
                  </p:nvGrpSpPr>
                  <p:grpSpPr>
                    <a:xfrm rot="3807251">
                      <a:off x="5184934" y="253025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3924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925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926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3916" name="Group 3915"/>
                    <p:cNvGrpSpPr/>
                    <p:nvPr/>
                  </p:nvGrpSpPr>
                  <p:grpSpPr>
                    <a:xfrm rot="6566700">
                      <a:off x="5166145" y="2658649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3921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922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923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3917" name="Group 3916"/>
                    <p:cNvGrpSpPr/>
                    <p:nvPr/>
                  </p:nvGrpSpPr>
                  <p:grpSpPr>
                    <a:xfrm rot="15079742">
                      <a:off x="4949027" y="2645080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3918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919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920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  <p:grpSp>
                <p:nvGrpSpPr>
                  <p:cNvPr id="3506" name="Group 3505"/>
                  <p:cNvGrpSpPr/>
                  <p:nvPr/>
                </p:nvGrpSpPr>
                <p:grpSpPr>
                  <a:xfrm>
                    <a:off x="4923200" y="3180860"/>
                    <a:ext cx="154235" cy="121453"/>
                    <a:chOff x="4884728" y="2464496"/>
                    <a:chExt cx="498954" cy="392902"/>
                  </a:xfrm>
                </p:grpSpPr>
                <p:grpSp>
                  <p:nvGrpSpPr>
                    <p:cNvPr id="3898" name="Group 3897"/>
                    <p:cNvGrpSpPr/>
                    <p:nvPr/>
                  </p:nvGrpSpPr>
                  <p:grpSpPr>
                    <a:xfrm rot="20112305">
                      <a:off x="4997045" y="246449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3911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912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913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3899" name="Group 3898"/>
                    <p:cNvGrpSpPr/>
                    <p:nvPr/>
                  </p:nvGrpSpPr>
                  <p:grpSpPr>
                    <a:xfrm rot="3807251">
                      <a:off x="5184934" y="253025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3908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909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910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3900" name="Group 3899"/>
                    <p:cNvGrpSpPr/>
                    <p:nvPr/>
                  </p:nvGrpSpPr>
                  <p:grpSpPr>
                    <a:xfrm rot="6566700">
                      <a:off x="5166145" y="2658649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3905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906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907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3901" name="Group 3900"/>
                    <p:cNvGrpSpPr/>
                    <p:nvPr/>
                  </p:nvGrpSpPr>
                  <p:grpSpPr>
                    <a:xfrm rot="15079742">
                      <a:off x="4949027" y="2645080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3902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903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904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  <p:grpSp>
                <p:nvGrpSpPr>
                  <p:cNvPr id="3507" name="Group 3506"/>
                  <p:cNvGrpSpPr/>
                  <p:nvPr/>
                </p:nvGrpSpPr>
                <p:grpSpPr>
                  <a:xfrm>
                    <a:off x="5052154" y="1703753"/>
                    <a:ext cx="154235" cy="121453"/>
                    <a:chOff x="4884728" y="2464496"/>
                    <a:chExt cx="498954" cy="392902"/>
                  </a:xfrm>
                </p:grpSpPr>
                <p:grpSp>
                  <p:nvGrpSpPr>
                    <p:cNvPr id="3882" name="Group 3881"/>
                    <p:cNvGrpSpPr/>
                    <p:nvPr/>
                  </p:nvGrpSpPr>
                  <p:grpSpPr>
                    <a:xfrm rot="20112305">
                      <a:off x="4997045" y="246449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3895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896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897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3883" name="Group 3882"/>
                    <p:cNvGrpSpPr/>
                    <p:nvPr/>
                  </p:nvGrpSpPr>
                  <p:grpSpPr>
                    <a:xfrm rot="3807251">
                      <a:off x="5184934" y="253025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3892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893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894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3884" name="Group 3883"/>
                    <p:cNvGrpSpPr/>
                    <p:nvPr/>
                  </p:nvGrpSpPr>
                  <p:grpSpPr>
                    <a:xfrm rot="6566700">
                      <a:off x="5166145" y="2658649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3889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890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891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3885" name="Group 3884"/>
                    <p:cNvGrpSpPr/>
                    <p:nvPr/>
                  </p:nvGrpSpPr>
                  <p:grpSpPr>
                    <a:xfrm rot="15079742">
                      <a:off x="4949027" y="2645080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3886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887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888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  <p:grpSp>
                <p:nvGrpSpPr>
                  <p:cNvPr id="3508" name="Group 3507"/>
                  <p:cNvGrpSpPr/>
                  <p:nvPr/>
                </p:nvGrpSpPr>
                <p:grpSpPr>
                  <a:xfrm>
                    <a:off x="5052153" y="1883507"/>
                    <a:ext cx="154235" cy="121453"/>
                    <a:chOff x="4884728" y="2464496"/>
                    <a:chExt cx="498954" cy="392902"/>
                  </a:xfrm>
                </p:grpSpPr>
                <p:grpSp>
                  <p:nvGrpSpPr>
                    <p:cNvPr id="3866" name="Group 3865"/>
                    <p:cNvGrpSpPr/>
                    <p:nvPr/>
                  </p:nvGrpSpPr>
                  <p:grpSpPr>
                    <a:xfrm rot="20112305">
                      <a:off x="4997045" y="246449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3879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880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881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3867" name="Group 3866"/>
                    <p:cNvGrpSpPr/>
                    <p:nvPr/>
                  </p:nvGrpSpPr>
                  <p:grpSpPr>
                    <a:xfrm rot="3807251">
                      <a:off x="5184934" y="253025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3876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877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878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3868" name="Group 3867"/>
                    <p:cNvGrpSpPr/>
                    <p:nvPr/>
                  </p:nvGrpSpPr>
                  <p:grpSpPr>
                    <a:xfrm rot="6566700">
                      <a:off x="5166145" y="2658649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3873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874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875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3869" name="Group 3868"/>
                    <p:cNvGrpSpPr/>
                    <p:nvPr/>
                  </p:nvGrpSpPr>
                  <p:grpSpPr>
                    <a:xfrm rot="15079742">
                      <a:off x="4949027" y="2645080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3870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871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872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  <p:grpSp>
                <p:nvGrpSpPr>
                  <p:cNvPr id="3509" name="Group 3508"/>
                  <p:cNvGrpSpPr/>
                  <p:nvPr/>
                </p:nvGrpSpPr>
                <p:grpSpPr>
                  <a:xfrm>
                    <a:off x="5048246" y="2059353"/>
                    <a:ext cx="154235" cy="121453"/>
                    <a:chOff x="4884728" y="2464496"/>
                    <a:chExt cx="498954" cy="392902"/>
                  </a:xfrm>
                </p:grpSpPr>
                <p:grpSp>
                  <p:nvGrpSpPr>
                    <p:cNvPr id="3850" name="Group 3849"/>
                    <p:cNvGrpSpPr/>
                    <p:nvPr/>
                  </p:nvGrpSpPr>
                  <p:grpSpPr>
                    <a:xfrm rot="20112305">
                      <a:off x="4997045" y="246449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3863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864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865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3851" name="Group 3850"/>
                    <p:cNvGrpSpPr/>
                    <p:nvPr/>
                  </p:nvGrpSpPr>
                  <p:grpSpPr>
                    <a:xfrm rot="3807251">
                      <a:off x="5184934" y="253025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3860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861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862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3852" name="Group 3851"/>
                    <p:cNvGrpSpPr/>
                    <p:nvPr/>
                  </p:nvGrpSpPr>
                  <p:grpSpPr>
                    <a:xfrm rot="6566700">
                      <a:off x="5166145" y="2658649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3857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858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859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3853" name="Group 3852"/>
                    <p:cNvGrpSpPr/>
                    <p:nvPr/>
                  </p:nvGrpSpPr>
                  <p:grpSpPr>
                    <a:xfrm rot="15079742">
                      <a:off x="4949027" y="2645080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3854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855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856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  <p:grpSp>
                <p:nvGrpSpPr>
                  <p:cNvPr id="3510" name="Group 3509"/>
                  <p:cNvGrpSpPr/>
                  <p:nvPr/>
                </p:nvGrpSpPr>
                <p:grpSpPr>
                  <a:xfrm>
                    <a:off x="5067784" y="2223476"/>
                    <a:ext cx="154235" cy="121453"/>
                    <a:chOff x="4884728" y="2464496"/>
                    <a:chExt cx="498954" cy="392902"/>
                  </a:xfrm>
                </p:grpSpPr>
                <p:grpSp>
                  <p:nvGrpSpPr>
                    <p:cNvPr id="3834" name="Group 3833"/>
                    <p:cNvGrpSpPr/>
                    <p:nvPr/>
                  </p:nvGrpSpPr>
                  <p:grpSpPr>
                    <a:xfrm rot="20112305">
                      <a:off x="4997045" y="246449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3847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848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849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3835" name="Group 3834"/>
                    <p:cNvGrpSpPr/>
                    <p:nvPr/>
                  </p:nvGrpSpPr>
                  <p:grpSpPr>
                    <a:xfrm rot="3807251">
                      <a:off x="5184934" y="253025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3844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845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846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3836" name="Group 3835"/>
                    <p:cNvGrpSpPr/>
                    <p:nvPr/>
                  </p:nvGrpSpPr>
                  <p:grpSpPr>
                    <a:xfrm rot="6566700">
                      <a:off x="5166145" y="2658649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3841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842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843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3837" name="Group 3836"/>
                    <p:cNvGrpSpPr/>
                    <p:nvPr/>
                  </p:nvGrpSpPr>
                  <p:grpSpPr>
                    <a:xfrm rot="15079742">
                      <a:off x="4949027" y="2645080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3838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839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840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  <p:grpSp>
                <p:nvGrpSpPr>
                  <p:cNvPr id="3511" name="Group 3510"/>
                  <p:cNvGrpSpPr/>
                  <p:nvPr/>
                </p:nvGrpSpPr>
                <p:grpSpPr>
                  <a:xfrm>
                    <a:off x="5071691" y="2375876"/>
                    <a:ext cx="154235" cy="121453"/>
                    <a:chOff x="4884728" y="2464496"/>
                    <a:chExt cx="498954" cy="392902"/>
                  </a:xfrm>
                </p:grpSpPr>
                <p:grpSp>
                  <p:nvGrpSpPr>
                    <p:cNvPr id="3818" name="Group 3817"/>
                    <p:cNvGrpSpPr/>
                    <p:nvPr/>
                  </p:nvGrpSpPr>
                  <p:grpSpPr>
                    <a:xfrm rot="20112305">
                      <a:off x="4997045" y="246449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3831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832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833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3819" name="Group 3818"/>
                    <p:cNvGrpSpPr/>
                    <p:nvPr/>
                  </p:nvGrpSpPr>
                  <p:grpSpPr>
                    <a:xfrm rot="3807251">
                      <a:off x="5184934" y="253025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3828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829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830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3820" name="Group 3819"/>
                    <p:cNvGrpSpPr/>
                    <p:nvPr/>
                  </p:nvGrpSpPr>
                  <p:grpSpPr>
                    <a:xfrm rot="6566700">
                      <a:off x="5166145" y="2658649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3825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826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827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3821" name="Group 3820"/>
                    <p:cNvGrpSpPr/>
                    <p:nvPr/>
                  </p:nvGrpSpPr>
                  <p:grpSpPr>
                    <a:xfrm rot="15079742">
                      <a:off x="4949027" y="2645080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3822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823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824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  <p:grpSp>
                <p:nvGrpSpPr>
                  <p:cNvPr id="3512" name="Group 3511"/>
                  <p:cNvGrpSpPr/>
                  <p:nvPr/>
                </p:nvGrpSpPr>
                <p:grpSpPr>
                  <a:xfrm>
                    <a:off x="5071691" y="2543906"/>
                    <a:ext cx="154235" cy="121453"/>
                    <a:chOff x="4884728" y="2464496"/>
                    <a:chExt cx="498954" cy="392902"/>
                  </a:xfrm>
                </p:grpSpPr>
                <p:grpSp>
                  <p:nvGrpSpPr>
                    <p:cNvPr id="3802" name="Group 3801"/>
                    <p:cNvGrpSpPr/>
                    <p:nvPr/>
                  </p:nvGrpSpPr>
                  <p:grpSpPr>
                    <a:xfrm rot="20112305">
                      <a:off x="4997045" y="246449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3815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816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817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3803" name="Group 3802"/>
                    <p:cNvGrpSpPr/>
                    <p:nvPr/>
                  </p:nvGrpSpPr>
                  <p:grpSpPr>
                    <a:xfrm rot="3807251">
                      <a:off x="5184934" y="253025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3812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813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814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3804" name="Group 3803"/>
                    <p:cNvGrpSpPr/>
                    <p:nvPr/>
                  </p:nvGrpSpPr>
                  <p:grpSpPr>
                    <a:xfrm rot="6566700">
                      <a:off x="5166145" y="2658649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3809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810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811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3805" name="Group 3804"/>
                    <p:cNvGrpSpPr/>
                    <p:nvPr/>
                  </p:nvGrpSpPr>
                  <p:grpSpPr>
                    <a:xfrm rot="15079742">
                      <a:off x="4949027" y="2645080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3806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807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808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  <p:grpSp>
                <p:nvGrpSpPr>
                  <p:cNvPr id="3513" name="Group 3512"/>
                  <p:cNvGrpSpPr/>
                  <p:nvPr/>
                </p:nvGrpSpPr>
                <p:grpSpPr>
                  <a:xfrm>
                    <a:off x="5079507" y="2688491"/>
                    <a:ext cx="154235" cy="121453"/>
                    <a:chOff x="4884728" y="2464496"/>
                    <a:chExt cx="498954" cy="392902"/>
                  </a:xfrm>
                </p:grpSpPr>
                <p:grpSp>
                  <p:nvGrpSpPr>
                    <p:cNvPr id="3786" name="Group 3785"/>
                    <p:cNvGrpSpPr/>
                    <p:nvPr/>
                  </p:nvGrpSpPr>
                  <p:grpSpPr>
                    <a:xfrm rot="20112305">
                      <a:off x="4997045" y="246449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3799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800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801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3787" name="Group 3786"/>
                    <p:cNvGrpSpPr/>
                    <p:nvPr/>
                  </p:nvGrpSpPr>
                  <p:grpSpPr>
                    <a:xfrm rot="3807251">
                      <a:off x="5184934" y="253025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3796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797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798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3788" name="Group 3787"/>
                    <p:cNvGrpSpPr/>
                    <p:nvPr/>
                  </p:nvGrpSpPr>
                  <p:grpSpPr>
                    <a:xfrm rot="6566700">
                      <a:off x="5166145" y="2658649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3793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794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795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3789" name="Group 3788"/>
                    <p:cNvGrpSpPr/>
                    <p:nvPr/>
                  </p:nvGrpSpPr>
                  <p:grpSpPr>
                    <a:xfrm rot="15079742">
                      <a:off x="4949027" y="2645080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3790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791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792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  <p:grpSp>
                <p:nvGrpSpPr>
                  <p:cNvPr id="3514" name="Group 3513"/>
                  <p:cNvGrpSpPr/>
                  <p:nvPr/>
                </p:nvGrpSpPr>
                <p:grpSpPr>
                  <a:xfrm>
                    <a:off x="5091230" y="2825260"/>
                    <a:ext cx="154235" cy="121453"/>
                    <a:chOff x="4884728" y="2464496"/>
                    <a:chExt cx="498954" cy="392902"/>
                  </a:xfrm>
                </p:grpSpPr>
                <p:grpSp>
                  <p:nvGrpSpPr>
                    <p:cNvPr id="3770" name="Group 3769"/>
                    <p:cNvGrpSpPr/>
                    <p:nvPr/>
                  </p:nvGrpSpPr>
                  <p:grpSpPr>
                    <a:xfrm rot="20112305">
                      <a:off x="4997045" y="246449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3783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784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785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3771" name="Group 3770"/>
                    <p:cNvGrpSpPr/>
                    <p:nvPr/>
                  </p:nvGrpSpPr>
                  <p:grpSpPr>
                    <a:xfrm rot="3807251">
                      <a:off x="5184934" y="253025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3780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781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782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3772" name="Group 3771"/>
                    <p:cNvGrpSpPr/>
                    <p:nvPr/>
                  </p:nvGrpSpPr>
                  <p:grpSpPr>
                    <a:xfrm rot="6566700">
                      <a:off x="5166145" y="2658649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3777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778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779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3773" name="Group 3772"/>
                    <p:cNvGrpSpPr/>
                    <p:nvPr/>
                  </p:nvGrpSpPr>
                  <p:grpSpPr>
                    <a:xfrm rot="15079742">
                      <a:off x="4949027" y="2645080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3774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775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776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  <p:grpSp>
                <p:nvGrpSpPr>
                  <p:cNvPr id="3515" name="Group 3514"/>
                  <p:cNvGrpSpPr/>
                  <p:nvPr/>
                </p:nvGrpSpPr>
                <p:grpSpPr>
                  <a:xfrm>
                    <a:off x="5091230" y="2989383"/>
                    <a:ext cx="154235" cy="121453"/>
                    <a:chOff x="4884728" y="2464496"/>
                    <a:chExt cx="498954" cy="392902"/>
                  </a:xfrm>
                </p:grpSpPr>
                <p:grpSp>
                  <p:nvGrpSpPr>
                    <p:cNvPr id="3754" name="Group 3753"/>
                    <p:cNvGrpSpPr/>
                    <p:nvPr/>
                  </p:nvGrpSpPr>
                  <p:grpSpPr>
                    <a:xfrm rot="20112305">
                      <a:off x="4997045" y="246449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3767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768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769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3755" name="Group 3754"/>
                    <p:cNvGrpSpPr/>
                    <p:nvPr/>
                  </p:nvGrpSpPr>
                  <p:grpSpPr>
                    <a:xfrm rot="3807251">
                      <a:off x="5184934" y="253025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3764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765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766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3756" name="Group 3755"/>
                    <p:cNvGrpSpPr/>
                    <p:nvPr/>
                  </p:nvGrpSpPr>
                  <p:grpSpPr>
                    <a:xfrm rot="6566700">
                      <a:off x="5166145" y="2658649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3761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762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763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3757" name="Group 3756"/>
                    <p:cNvGrpSpPr/>
                    <p:nvPr/>
                  </p:nvGrpSpPr>
                  <p:grpSpPr>
                    <a:xfrm rot="15079742">
                      <a:off x="4949027" y="2645080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3758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759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760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  <p:grpSp>
                <p:nvGrpSpPr>
                  <p:cNvPr id="3516" name="Group 3515"/>
                  <p:cNvGrpSpPr/>
                  <p:nvPr/>
                </p:nvGrpSpPr>
                <p:grpSpPr>
                  <a:xfrm>
                    <a:off x="5079507" y="3204307"/>
                    <a:ext cx="154235" cy="121453"/>
                    <a:chOff x="4884728" y="2464496"/>
                    <a:chExt cx="498954" cy="392902"/>
                  </a:xfrm>
                </p:grpSpPr>
                <p:grpSp>
                  <p:nvGrpSpPr>
                    <p:cNvPr id="3738" name="Group 3737"/>
                    <p:cNvGrpSpPr/>
                    <p:nvPr/>
                  </p:nvGrpSpPr>
                  <p:grpSpPr>
                    <a:xfrm rot="20112305">
                      <a:off x="4997045" y="246449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3751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752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753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3739" name="Group 3738"/>
                    <p:cNvGrpSpPr/>
                    <p:nvPr/>
                  </p:nvGrpSpPr>
                  <p:grpSpPr>
                    <a:xfrm rot="3807251">
                      <a:off x="5184934" y="253025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3748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749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750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3740" name="Group 3739"/>
                    <p:cNvGrpSpPr/>
                    <p:nvPr/>
                  </p:nvGrpSpPr>
                  <p:grpSpPr>
                    <a:xfrm rot="6566700">
                      <a:off x="5166145" y="2658649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3745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746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747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3741" name="Group 3740"/>
                    <p:cNvGrpSpPr/>
                    <p:nvPr/>
                  </p:nvGrpSpPr>
                  <p:grpSpPr>
                    <a:xfrm rot="15079742">
                      <a:off x="4949027" y="2645080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3742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743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744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  <p:grpSp>
                <p:nvGrpSpPr>
                  <p:cNvPr id="3517" name="Group 3516"/>
                  <p:cNvGrpSpPr/>
                  <p:nvPr/>
                </p:nvGrpSpPr>
                <p:grpSpPr>
                  <a:xfrm>
                    <a:off x="5216277" y="1652953"/>
                    <a:ext cx="154235" cy="121453"/>
                    <a:chOff x="4884728" y="2464496"/>
                    <a:chExt cx="498954" cy="392902"/>
                  </a:xfrm>
                </p:grpSpPr>
                <p:grpSp>
                  <p:nvGrpSpPr>
                    <p:cNvPr id="3722" name="Group 3721"/>
                    <p:cNvGrpSpPr/>
                    <p:nvPr/>
                  </p:nvGrpSpPr>
                  <p:grpSpPr>
                    <a:xfrm rot="20112305">
                      <a:off x="4997045" y="246449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3735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736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737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3723" name="Group 3722"/>
                    <p:cNvGrpSpPr/>
                    <p:nvPr/>
                  </p:nvGrpSpPr>
                  <p:grpSpPr>
                    <a:xfrm rot="3807251">
                      <a:off x="5184934" y="253025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3732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733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734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3724" name="Group 3723"/>
                    <p:cNvGrpSpPr/>
                    <p:nvPr/>
                  </p:nvGrpSpPr>
                  <p:grpSpPr>
                    <a:xfrm rot="6566700">
                      <a:off x="5166145" y="2658649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3729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730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731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3725" name="Group 3724"/>
                    <p:cNvGrpSpPr/>
                    <p:nvPr/>
                  </p:nvGrpSpPr>
                  <p:grpSpPr>
                    <a:xfrm rot="15079742">
                      <a:off x="4949027" y="2645080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3726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727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728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  <p:grpSp>
                <p:nvGrpSpPr>
                  <p:cNvPr id="3518" name="Group 3517"/>
                  <p:cNvGrpSpPr/>
                  <p:nvPr/>
                </p:nvGrpSpPr>
                <p:grpSpPr>
                  <a:xfrm>
                    <a:off x="5216276" y="1832707"/>
                    <a:ext cx="154235" cy="121453"/>
                    <a:chOff x="4884728" y="2464496"/>
                    <a:chExt cx="498954" cy="392902"/>
                  </a:xfrm>
                </p:grpSpPr>
                <p:grpSp>
                  <p:nvGrpSpPr>
                    <p:cNvPr id="3706" name="Group 3705"/>
                    <p:cNvGrpSpPr/>
                    <p:nvPr/>
                  </p:nvGrpSpPr>
                  <p:grpSpPr>
                    <a:xfrm rot="20112305">
                      <a:off x="4997045" y="246449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3719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720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721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3707" name="Group 3706"/>
                    <p:cNvGrpSpPr/>
                    <p:nvPr/>
                  </p:nvGrpSpPr>
                  <p:grpSpPr>
                    <a:xfrm rot="3807251">
                      <a:off x="5184934" y="253025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3716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717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718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3708" name="Group 3707"/>
                    <p:cNvGrpSpPr/>
                    <p:nvPr/>
                  </p:nvGrpSpPr>
                  <p:grpSpPr>
                    <a:xfrm rot="6566700">
                      <a:off x="5166145" y="2658649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3713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714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715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3709" name="Group 3708"/>
                    <p:cNvGrpSpPr/>
                    <p:nvPr/>
                  </p:nvGrpSpPr>
                  <p:grpSpPr>
                    <a:xfrm rot="15079742">
                      <a:off x="4949027" y="2645080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3710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711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712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  <p:grpSp>
                <p:nvGrpSpPr>
                  <p:cNvPr id="3519" name="Group 3518"/>
                  <p:cNvGrpSpPr/>
                  <p:nvPr/>
                </p:nvGrpSpPr>
                <p:grpSpPr>
                  <a:xfrm>
                    <a:off x="5212369" y="2008553"/>
                    <a:ext cx="154235" cy="121453"/>
                    <a:chOff x="4884728" y="2464496"/>
                    <a:chExt cx="498954" cy="392902"/>
                  </a:xfrm>
                </p:grpSpPr>
                <p:grpSp>
                  <p:nvGrpSpPr>
                    <p:cNvPr id="3690" name="Group 3689"/>
                    <p:cNvGrpSpPr/>
                    <p:nvPr/>
                  </p:nvGrpSpPr>
                  <p:grpSpPr>
                    <a:xfrm rot="20112305">
                      <a:off x="4997045" y="246449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3703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704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705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3691" name="Group 3690"/>
                    <p:cNvGrpSpPr/>
                    <p:nvPr/>
                  </p:nvGrpSpPr>
                  <p:grpSpPr>
                    <a:xfrm rot="3807251">
                      <a:off x="5184934" y="253025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3700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701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702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3692" name="Group 3691"/>
                    <p:cNvGrpSpPr/>
                    <p:nvPr/>
                  </p:nvGrpSpPr>
                  <p:grpSpPr>
                    <a:xfrm rot="6566700">
                      <a:off x="5166145" y="2658649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3697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698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699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3693" name="Group 3692"/>
                    <p:cNvGrpSpPr/>
                    <p:nvPr/>
                  </p:nvGrpSpPr>
                  <p:grpSpPr>
                    <a:xfrm rot="15079742">
                      <a:off x="4949027" y="2645080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3694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695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696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  <p:grpSp>
                <p:nvGrpSpPr>
                  <p:cNvPr id="3520" name="Group 3519"/>
                  <p:cNvGrpSpPr/>
                  <p:nvPr/>
                </p:nvGrpSpPr>
                <p:grpSpPr>
                  <a:xfrm>
                    <a:off x="5231907" y="2172676"/>
                    <a:ext cx="154235" cy="121453"/>
                    <a:chOff x="4884728" y="2464496"/>
                    <a:chExt cx="498954" cy="392902"/>
                  </a:xfrm>
                </p:grpSpPr>
                <p:grpSp>
                  <p:nvGrpSpPr>
                    <p:cNvPr id="3674" name="Group 3673"/>
                    <p:cNvGrpSpPr/>
                    <p:nvPr/>
                  </p:nvGrpSpPr>
                  <p:grpSpPr>
                    <a:xfrm rot="20112305">
                      <a:off x="4997045" y="246449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3687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688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689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3675" name="Group 3674"/>
                    <p:cNvGrpSpPr/>
                    <p:nvPr/>
                  </p:nvGrpSpPr>
                  <p:grpSpPr>
                    <a:xfrm rot="3807251">
                      <a:off x="5184934" y="253025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3684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685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686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3676" name="Group 3675"/>
                    <p:cNvGrpSpPr/>
                    <p:nvPr/>
                  </p:nvGrpSpPr>
                  <p:grpSpPr>
                    <a:xfrm rot="6566700">
                      <a:off x="5166145" y="2658649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3681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682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683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3677" name="Group 3676"/>
                    <p:cNvGrpSpPr/>
                    <p:nvPr/>
                  </p:nvGrpSpPr>
                  <p:grpSpPr>
                    <a:xfrm rot="15079742">
                      <a:off x="4949027" y="2645080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3678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679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680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  <p:grpSp>
                <p:nvGrpSpPr>
                  <p:cNvPr id="3521" name="Group 3520"/>
                  <p:cNvGrpSpPr/>
                  <p:nvPr/>
                </p:nvGrpSpPr>
                <p:grpSpPr>
                  <a:xfrm>
                    <a:off x="5235814" y="2325076"/>
                    <a:ext cx="154235" cy="121453"/>
                    <a:chOff x="4884728" y="2464496"/>
                    <a:chExt cx="498954" cy="392902"/>
                  </a:xfrm>
                </p:grpSpPr>
                <p:grpSp>
                  <p:nvGrpSpPr>
                    <p:cNvPr id="3658" name="Group 3657"/>
                    <p:cNvGrpSpPr/>
                    <p:nvPr/>
                  </p:nvGrpSpPr>
                  <p:grpSpPr>
                    <a:xfrm rot="20112305">
                      <a:off x="4997045" y="246449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3671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672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673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3659" name="Group 3658"/>
                    <p:cNvGrpSpPr/>
                    <p:nvPr/>
                  </p:nvGrpSpPr>
                  <p:grpSpPr>
                    <a:xfrm rot="3807251">
                      <a:off x="5184934" y="253025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3668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669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670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3660" name="Group 3659"/>
                    <p:cNvGrpSpPr/>
                    <p:nvPr/>
                  </p:nvGrpSpPr>
                  <p:grpSpPr>
                    <a:xfrm rot="6566700">
                      <a:off x="5166145" y="2658649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3665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666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667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3661" name="Group 3660"/>
                    <p:cNvGrpSpPr/>
                    <p:nvPr/>
                  </p:nvGrpSpPr>
                  <p:grpSpPr>
                    <a:xfrm rot="15079742">
                      <a:off x="4949027" y="2645080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3662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663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664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  <p:grpSp>
                <p:nvGrpSpPr>
                  <p:cNvPr id="3522" name="Group 3521"/>
                  <p:cNvGrpSpPr/>
                  <p:nvPr/>
                </p:nvGrpSpPr>
                <p:grpSpPr>
                  <a:xfrm>
                    <a:off x="5235814" y="2493106"/>
                    <a:ext cx="154235" cy="121453"/>
                    <a:chOff x="4884728" y="2464496"/>
                    <a:chExt cx="498954" cy="392902"/>
                  </a:xfrm>
                </p:grpSpPr>
                <p:grpSp>
                  <p:nvGrpSpPr>
                    <p:cNvPr id="3642" name="Group 3641"/>
                    <p:cNvGrpSpPr/>
                    <p:nvPr/>
                  </p:nvGrpSpPr>
                  <p:grpSpPr>
                    <a:xfrm rot="20112305">
                      <a:off x="4997045" y="246449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3655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656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657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3643" name="Group 3642"/>
                    <p:cNvGrpSpPr/>
                    <p:nvPr/>
                  </p:nvGrpSpPr>
                  <p:grpSpPr>
                    <a:xfrm rot="3807251">
                      <a:off x="5184934" y="253025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3652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653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654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3644" name="Group 3643"/>
                    <p:cNvGrpSpPr/>
                    <p:nvPr/>
                  </p:nvGrpSpPr>
                  <p:grpSpPr>
                    <a:xfrm rot="6566700">
                      <a:off x="5166145" y="2658649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3649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650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651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3645" name="Group 3644"/>
                    <p:cNvGrpSpPr/>
                    <p:nvPr/>
                  </p:nvGrpSpPr>
                  <p:grpSpPr>
                    <a:xfrm rot="15079742">
                      <a:off x="4949027" y="2645080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3646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647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648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  <p:grpSp>
                <p:nvGrpSpPr>
                  <p:cNvPr id="3523" name="Group 3522"/>
                  <p:cNvGrpSpPr/>
                  <p:nvPr/>
                </p:nvGrpSpPr>
                <p:grpSpPr>
                  <a:xfrm>
                    <a:off x="5243630" y="2637691"/>
                    <a:ext cx="154235" cy="121453"/>
                    <a:chOff x="4884728" y="2464496"/>
                    <a:chExt cx="498954" cy="392902"/>
                  </a:xfrm>
                </p:grpSpPr>
                <p:grpSp>
                  <p:nvGrpSpPr>
                    <p:cNvPr id="3626" name="Group 3625"/>
                    <p:cNvGrpSpPr/>
                    <p:nvPr/>
                  </p:nvGrpSpPr>
                  <p:grpSpPr>
                    <a:xfrm rot="20112305">
                      <a:off x="4997045" y="246449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3639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640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641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3627" name="Group 3626"/>
                    <p:cNvGrpSpPr/>
                    <p:nvPr/>
                  </p:nvGrpSpPr>
                  <p:grpSpPr>
                    <a:xfrm rot="3807251">
                      <a:off x="5184934" y="253025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3636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637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638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3628" name="Group 3627"/>
                    <p:cNvGrpSpPr/>
                    <p:nvPr/>
                  </p:nvGrpSpPr>
                  <p:grpSpPr>
                    <a:xfrm rot="6566700">
                      <a:off x="5166145" y="2658649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3633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634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635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3629" name="Group 3628"/>
                    <p:cNvGrpSpPr/>
                    <p:nvPr/>
                  </p:nvGrpSpPr>
                  <p:grpSpPr>
                    <a:xfrm rot="15079742">
                      <a:off x="4949027" y="2645080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3630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631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632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  <p:grpSp>
                <p:nvGrpSpPr>
                  <p:cNvPr id="3524" name="Group 3523"/>
                  <p:cNvGrpSpPr/>
                  <p:nvPr/>
                </p:nvGrpSpPr>
                <p:grpSpPr>
                  <a:xfrm>
                    <a:off x="5243629" y="2805722"/>
                    <a:ext cx="154235" cy="121453"/>
                    <a:chOff x="4884728" y="2464496"/>
                    <a:chExt cx="498954" cy="392902"/>
                  </a:xfrm>
                </p:grpSpPr>
                <p:grpSp>
                  <p:nvGrpSpPr>
                    <p:cNvPr id="3610" name="Group 3609"/>
                    <p:cNvGrpSpPr/>
                    <p:nvPr/>
                  </p:nvGrpSpPr>
                  <p:grpSpPr>
                    <a:xfrm rot="20112305">
                      <a:off x="4997045" y="246449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3623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624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625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3611" name="Group 3610"/>
                    <p:cNvGrpSpPr/>
                    <p:nvPr/>
                  </p:nvGrpSpPr>
                  <p:grpSpPr>
                    <a:xfrm rot="3807251">
                      <a:off x="5184934" y="253025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3620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621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622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3612" name="Group 3611"/>
                    <p:cNvGrpSpPr/>
                    <p:nvPr/>
                  </p:nvGrpSpPr>
                  <p:grpSpPr>
                    <a:xfrm rot="6566700">
                      <a:off x="5166145" y="2658649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3617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618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619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3613" name="Group 3612"/>
                    <p:cNvGrpSpPr/>
                    <p:nvPr/>
                  </p:nvGrpSpPr>
                  <p:grpSpPr>
                    <a:xfrm rot="15079742">
                      <a:off x="4949027" y="2645080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3614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615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616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  <p:grpSp>
                <p:nvGrpSpPr>
                  <p:cNvPr id="3525" name="Group 3524"/>
                  <p:cNvGrpSpPr/>
                  <p:nvPr/>
                </p:nvGrpSpPr>
                <p:grpSpPr>
                  <a:xfrm>
                    <a:off x="5227999" y="2981567"/>
                    <a:ext cx="154235" cy="121453"/>
                    <a:chOff x="4884728" y="2464496"/>
                    <a:chExt cx="498954" cy="392902"/>
                  </a:xfrm>
                </p:grpSpPr>
                <p:grpSp>
                  <p:nvGrpSpPr>
                    <p:cNvPr id="3594" name="Group 3593"/>
                    <p:cNvGrpSpPr/>
                    <p:nvPr/>
                  </p:nvGrpSpPr>
                  <p:grpSpPr>
                    <a:xfrm rot="20112305">
                      <a:off x="4997045" y="246449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3607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608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609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3595" name="Group 3594"/>
                    <p:cNvGrpSpPr/>
                    <p:nvPr/>
                  </p:nvGrpSpPr>
                  <p:grpSpPr>
                    <a:xfrm rot="3807251">
                      <a:off x="5184934" y="253025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3604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605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606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3596" name="Group 3595"/>
                    <p:cNvGrpSpPr/>
                    <p:nvPr/>
                  </p:nvGrpSpPr>
                  <p:grpSpPr>
                    <a:xfrm rot="6566700">
                      <a:off x="5166145" y="2658649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3601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602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603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3597" name="Group 3596"/>
                    <p:cNvGrpSpPr/>
                    <p:nvPr/>
                  </p:nvGrpSpPr>
                  <p:grpSpPr>
                    <a:xfrm rot="15079742">
                      <a:off x="4949027" y="2645080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3598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599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600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  <p:grpSp>
                <p:nvGrpSpPr>
                  <p:cNvPr id="3526" name="Group 3525"/>
                  <p:cNvGrpSpPr/>
                  <p:nvPr/>
                </p:nvGrpSpPr>
                <p:grpSpPr>
                  <a:xfrm>
                    <a:off x="5208460" y="3169136"/>
                    <a:ext cx="154235" cy="121453"/>
                    <a:chOff x="4884728" y="2464496"/>
                    <a:chExt cx="498954" cy="392902"/>
                  </a:xfrm>
                </p:grpSpPr>
                <p:grpSp>
                  <p:nvGrpSpPr>
                    <p:cNvPr id="3578" name="Group 3577"/>
                    <p:cNvGrpSpPr/>
                    <p:nvPr/>
                  </p:nvGrpSpPr>
                  <p:grpSpPr>
                    <a:xfrm rot="20112305">
                      <a:off x="4997045" y="246449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3591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592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593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3579" name="Group 3578"/>
                    <p:cNvGrpSpPr/>
                    <p:nvPr/>
                  </p:nvGrpSpPr>
                  <p:grpSpPr>
                    <a:xfrm rot="3807251">
                      <a:off x="5184934" y="253025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3588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589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590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3580" name="Group 3579"/>
                    <p:cNvGrpSpPr/>
                    <p:nvPr/>
                  </p:nvGrpSpPr>
                  <p:grpSpPr>
                    <a:xfrm rot="6566700">
                      <a:off x="5166145" y="2658649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3585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586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587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3581" name="Group 3580"/>
                    <p:cNvGrpSpPr/>
                    <p:nvPr/>
                  </p:nvGrpSpPr>
                  <p:grpSpPr>
                    <a:xfrm rot="15079742">
                      <a:off x="4949027" y="2645080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3582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583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584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  <p:grpSp>
                <p:nvGrpSpPr>
                  <p:cNvPr id="3527" name="Group 3526"/>
                  <p:cNvGrpSpPr/>
                  <p:nvPr/>
                </p:nvGrpSpPr>
                <p:grpSpPr>
                  <a:xfrm>
                    <a:off x="5059971" y="1539630"/>
                    <a:ext cx="154235" cy="121453"/>
                    <a:chOff x="4884728" y="2464496"/>
                    <a:chExt cx="498954" cy="392902"/>
                  </a:xfrm>
                </p:grpSpPr>
                <p:grpSp>
                  <p:nvGrpSpPr>
                    <p:cNvPr id="3562" name="Group 3561"/>
                    <p:cNvGrpSpPr/>
                    <p:nvPr/>
                  </p:nvGrpSpPr>
                  <p:grpSpPr>
                    <a:xfrm rot="20112305">
                      <a:off x="4997045" y="246449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3575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576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577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3563" name="Group 3562"/>
                    <p:cNvGrpSpPr/>
                    <p:nvPr/>
                  </p:nvGrpSpPr>
                  <p:grpSpPr>
                    <a:xfrm rot="3807251">
                      <a:off x="5184934" y="253025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3572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573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574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3564" name="Group 3563"/>
                    <p:cNvGrpSpPr/>
                    <p:nvPr/>
                  </p:nvGrpSpPr>
                  <p:grpSpPr>
                    <a:xfrm rot="6566700">
                      <a:off x="5166145" y="2658649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3569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570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571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3565" name="Group 3564"/>
                    <p:cNvGrpSpPr/>
                    <p:nvPr/>
                  </p:nvGrpSpPr>
                  <p:grpSpPr>
                    <a:xfrm rot="15079742">
                      <a:off x="4949027" y="2645080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3566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567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568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  <p:grpSp>
                <p:nvGrpSpPr>
                  <p:cNvPr id="3528" name="Group 3527"/>
                  <p:cNvGrpSpPr/>
                  <p:nvPr/>
                </p:nvGrpSpPr>
                <p:grpSpPr>
                  <a:xfrm>
                    <a:off x="4946648" y="1590430"/>
                    <a:ext cx="154235" cy="121453"/>
                    <a:chOff x="4884728" y="2464496"/>
                    <a:chExt cx="498954" cy="392902"/>
                  </a:xfrm>
                </p:grpSpPr>
                <p:grpSp>
                  <p:nvGrpSpPr>
                    <p:cNvPr id="3546" name="Group 3545"/>
                    <p:cNvGrpSpPr/>
                    <p:nvPr/>
                  </p:nvGrpSpPr>
                  <p:grpSpPr>
                    <a:xfrm rot="20112305">
                      <a:off x="4997045" y="246449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3559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560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561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3547" name="Group 3546"/>
                    <p:cNvGrpSpPr/>
                    <p:nvPr/>
                  </p:nvGrpSpPr>
                  <p:grpSpPr>
                    <a:xfrm rot="3807251">
                      <a:off x="5184934" y="253025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3556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557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558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3548" name="Group 3547"/>
                    <p:cNvGrpSpPr/>
                    <p:nvPr/>
                  </p:nvGrpSpPr>
                  <p:grpSpPr>
                    <a:xfrm rot="6566700">
                      <a:off x="5166145" y="2658649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3553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554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555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3549" name="Group 3548"/>
                    <p:cNvGrpSpPr/>
                    <p:nvPr/>
                  </p:nvGrpSpPr>
                  <p:grpSpPr>
                    <a:xfrm rot="15079742">
                      <a:off x="4949027" y="2645080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3550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551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552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  <p:grpSp>
                <p:nvGrpSpPr>
                  <p:cNvPr id="3529" name="Group 3528"/>
                  <p:cNvGrpSpPr/>
                  <p:nvPr/>
                </p:nvGrpSpPr>
                <p:grpSpPr>
                  <a:xfrm>
                    <a:off x="5153756" y="1574799"/>
                    <a:ext cx="154235" cy="121453"/>
                    <a:chOff x="4884728" y="2464496"/>
                    <a:chExt cx="498954" cy="392902"/>
                  </a:xfrm>
                </p:grpSpPr>
                <p:grpSp>
                  <p:nvGrpSpPr>
                    <p:cNvPr id="3530" name="Group 3529"/>
                    <p:cNvGrpSpPr/>
                    <p:nvPr/>
                  </p:nvGrpSpPr>
                  <p:grpSpPr>
                    <a:xfrm rot="20112305">
                      <a:off x="4997045" y="246449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3543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544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545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3531" name="Group 3530"/>
                    <p:cNvGrpSpPr/>
                    <p:nvPr/>
                  </p:nvGrpSpPr>
                  <p:grpSpPr>
                    <a:xfrm rot="3807251">
                      <a:off x="5184934" y="2530256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3540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541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542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3532" name="Group 3531"/>
                    <p:cNvGrpSpPr/>
                    <p:nvPr/>
                  </p:nvGrpSpPr>
                  <p:grpSpPr>
                    <a:xfrm rot="6566700">
                      <a:off x="5166145" y="2658649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3537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538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539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3533" name="Group 3532"/>
                    <p:cNvGrpSpPr/>
                    <p:nvPr/>
                  </p:nvGrpSpPr>
                  <p:grpSpPr>
                    <a:xfrm rot="15079742">
                      <a:off x="4949027" y="2645080"/>
                      <a:ext cx="134450" cy="263047"/>
                      <a:chOff x="5056543" y="2436312"/>
                      <a:chExt cx="134450" cy="263047"/>
                    </a:xfrm>
                  </p:grpSpPr>
                  <p:sp>
                    <p:nvSpPr>
                      <p:cNvPr id="3534" name="Isosceles Triangle 7"/>
                      <p:cNvSpPr/>
                      <p:nvPr/>
                    </p:nvSpPr>
                    <p:spPr>
                      <a:xfrm>
                        <a:off x="5107487" y="2436312"/>
                        <a:ext cx="21921" cy="259916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0 w 21921"/>
                          <a:gd name="connsiteY0" fmla="*/ 253652 h 259916"/>
                          <a:gd name="connsiteX1" fmla="*/ 21921 w 21921"/>
                          <a:gd name="connsiteY1" fmla="*/ 0 h 259916"/>
                          <a:gd name="connsiteX2" fmla="*/ 21920 w 21921"/>
                          <a:gd name="connsiteY2" fmla="*/ 259916 h 259916"/>
                          <a:gd name="connsiteX3" fmla="*/ 0 w 21921"/>
                          <a:gd name="connsiteY3" fmla="*/ 253652 h 2599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1921" h="259916">
                            <a:moveTo>
                              <a:pt x="0" y="253652"/>
                            </a:moveTo>
                            <a:lnTo>
                              <a:pt x="21921" y="0"/>
                            </a:lnTo>
                            <a:cubicBezTo>
                              <a:pt x="21921" y="86639"/>
                              <a:pt x="21920" y="173277"/>
                              <a:pt x="21920" y="259916"/>
                            </a:cubicBezTo>
                            <a:lnTo>
                              <a:pt x="0" y="253652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535" name="Isosceles Triangle 7"/>
                      <p:cNvSpPr/>
                      <p:nvPr/>
                    </p:nvSpPr>
                    <p:spPr>
                      <a:xfrm>
                        <a:off x="5056543" y="2473890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536" name="Isosceles Triangle 7"/>
                      <p:cNvSpPr/>
                      <p:nvPr/>
                    </p:nvSpPr>
                    <p:spPr>
                      <a:xfrm flipH="1">
                        <a:off x="5127524" y="2469715"/>
                        <a:ext cx="63469" cy="225469"/>
                      </a:xfrm>
                      <a:custGeom>
                        <a:avLst/>
                        <a:gdLst>
                          <a:gd name="connsiteX0" fmla="*/ 0 w 106471"/>
                          <a:gd name="connsiteY0" fmla="*/ 256784 h 256784"/>
                          <a:gd name="connsiteX1" fmla="*/ 53236 w 106471"/>
                          <a:gd name="connsiteY1" fmla="*/ 0 h 256784"/>
                          <a:gd name="connsiteX2" fmla="*/ 106471 w 106471"/>
                          <a:gd name="connsiteY2" fmla="*/ 256784 h 256784"/>
                          <a:gd name="connsiteX3" fmla="*/ 0 w 106471"/>
                          <a:gd name="connsiteY3" fmla="*/ 256784 h 256784"/>
                          <a:gd name="connsiteX0" fmla="*/ 0 w 75156"/>
                          <a:gd name="connsiteY0" fmla="*/ 253652 h 256784"/>
                          <a:gd name="connsiteX1" fmla="*/ 21921 w 75156"/>
                          <a:gd name="connsiteY1" fmla="*/ 0 h 256784"/>
                          <a:gd name="connsiteX2" fmla="*/ 75156 w 75156"/>
                          <a:gd name="connsiteY2" fmla="*/ 256784 h 256784"/>
                          <a:gd name="connsiteX3" fmla="*/ 0 w 75156"/>
                          <a:gd name="connsiteY3" fmla="*/ 253652 h 256784"/>
                          <a:gd name="connsiteX0" fmla="*/ 0 w 56367"/>
                          <a:gd name="connsiteY0" fmla="*/ 253652 h 256784"/>
                          <a:gd name="connsiteX1" fmla="*/ 21921 w 56367"/>
                          <a:gd name="connsiteY1" fmla="*/ 0 h 256784"/>
                          <a:gd name="connsiteX2" fmla="*/ 56367 w 56367"/>
                          <a:gd name="connsiteY2" fmla="*/ 256784 h 256784"/>
                          <a:gd name="connsiteX3" fmla="*/ 0 w 56367"/>
                          <a:gd name="connsiteY3" fmla="*/ 253652 h 256784"/>
                          <a:gd name="connsiteX0" fmla="*/ 6263 w 62630"/>
                          <a:gd name="connsiteY0" fmla="*/ 222337 h 225469"/>
                          <a:gd name="connsiteX1" fmla="*/ 0 w 62630"/>
                          <a:gd name="connsiteY1" fmla="*/ 0 h 225469"/>
                          <a:gd name="connsiteX2" fmla="*/ 62630 w 62630"/>
                          <a:gd name="connsiteY2" fmla="*/ 225469 h 225469"/>
                          <a:gd name="connsiteX3" fmla="*/ 6263 w 62630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8666 w 65033"/>
                          <a:gd name="connsiteY0" fmla="*/ 222337 h 225469"/>
                          <a:gd name="connsiteX1" fmla="*/ 2403 w 65033"/>
                          <a:gd name="connsiteY1" fmla="*/ 0 h 225469"/>
                          <a:gd name="connsiteX2" fmla="*/ 65033 w 65033"/>
                          <a:gd name="connsiteY2" fmla="*/ 225469 h 225469"/>
                          <a:gd name="connsiteX3" fmla="*/ 8666 w 65033"/>
                          <a:gd name="connsiteY3" fmla="*/ 222337 h 225469"/>
                          <a:gd name="connsiteX0" fmla="*/ 38417 w 63469"/>
                          <a:gd name="connsiteY0" fmla="*/ 222337 h 225469"/>
                          <a:gd name="connsiteX1" fmla="*/ 839 w 63469"/>
                          <a:gd name="connsiteY1" fmla="*/ 0 h 225469"/>
                          <a:gd name="connsiteX2" fmla="*/ 63469 w 63469"/>
                          <a:gd name="connsiteY2" fmla="*/ 225469 h 225469"/>
                          <a:gd name="connsiteX3" fmla="*/ 38417 w 63469"/>
                          <a:gd name="connsiteY3" fmla="*/ 222337 h 2254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69" h="225469">
                            <a:moveTo>
                              <a:pt x="38417" y="222337"/>
                            </a:moveTo>
                            <a:cubicBezTo>
                              <a:pt x="36329" y="148225"/>
                              <a:pt x="-6467" y="86638"/>
                              <a:pt x="839" y="0"/>
                            </a:cubicBezTo>
                            <a:cubicBezTo>
                              <a:pt x="2927" y="93945"/>
                              <a:pt x="42592" y="150313"/>
                              <a:pt x="63469" y="225469"/>
                            </a:cubicBezTo>
                            <a:lnTo>
                              <a:pt x="38417" y="222337"/>
                            </a:lnTo>
                            <a:close/>
                          </a:path>
                        </a:pathLst>
                      </a:custGeom>
                      <a:solidFill>
                        <a:schemeClr val="accent4">
                          <a:lumMod val="20000"/>
                          <a:lumOff val="8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</p:grpSp>
          </p:grpSp>
          <p:sp>
            <p:nvSpPr>
              <p:cNvPr id="3490" name="Rectangle 3659"/>
              <p:cNvSpPr/>
              <p:nvPr/>
            </p:nvSpPr>
            <p:spPr>
              <a:xfrm>
                <a:off x="2889959" y="4951003"/>
                <a:ext cx="2063610" cy="1715425"/>
              </a:xfrm>
              <a:custGeom>
                <a:avLst/>
                <a:gdLst>
                  <a:gd name="connsiteX0" fmla="*/ 0 w 832339"/>
                  <a:gd name="connsiteY0" fmla="*/ 0 h 793261"/>
                  <a:gd name="connsiteX1" fmla="*/ 832339 w 832339"/>
                  <a:gd name="connsiteY1" fmla="*/ 0 h 793261"/>
                  <a:gd name="connsiteX2" fmla="*/ 832339 w 832339"/>
                  <a:gd name="connsiteY2" fmla="*/ 793261 h 793261"/>
                  <a:gd name="connsiteX3" fmla="*/ 0 w 832339"/>
                  <a:gd name="connsiteY3" fmla="*/ 793261 h 793261"/>
                  <a:gd name="connsiteX4" fmla="*/ 0 w 832339"/>
                  <a:gd name="connsiteY4" fmla="*/ 0 h 793261"/>
                  <a:gd name="connsiteX0" fmla="*/ 0 w 832339"/>
                  <a:gd name="connsiteY0" fmla="*/ 0 h 793261"/>
                  <a:gd name="connsiteX1" fmla="*/ 832339 w 832339"/>
                  <a:gd name="connsiteY1" fmla="*/ 0 h 793261"/>
                  <a:gd name="connsiteX2" fmla="*/ 832339 w 832339"/>
                  <a:gd name="connsiteY2" fmla="*/ 793261 h 793261"/>
                  <a:gd name="connsiteX3" fmla="*/ 93784 w 832339"/>
                  <a:gd name="connsiteY3" fmla="*/ 789353 h 793261"/>
                  <a:gd name="connsiteX4" fmla="*/ 0 w 832339"/>
                  <a:gd name="connsiteY4" fmla="*/ 0 h 793261"/>
                  <a:gd name="connsiteX0" fmla="*/ 0 w 832339"/>
                  <a:gd name="connsiteY0" fmla="*/ 0 h 793261"/>
                  <a:gd name="connsiteX1" fmla="*/ 832339 w 832339"/>
                  <a:gd name="connsiteY1" fmla="*/ 0 h 793261"/>
                  <a:gd name="connsiteX2" fmla="*/ 765908 w 832339"/>
                  <a:gd name="connsiteY2" fmla="*/ 793261 h 793261"/>
                  <a:gd name="connsiteX3" fmla="*/ 93784 w 832339"/>
                  <a:gd name="connsiteY3" fmla="*/ 789353 h 793261"/>
                  <a:gd name="connsiteX4" fmla="*/ 0 w 832339"/>
                  <a:gd name="connsiteY4" fmla="*/ 0 h 793261"/>
                  <a:gd name="connsiteX0" fmla="*/ 0 w 832339"/>
                  <a:gd name="connsiteY0" fmla="*/ 0 h 789353"/>
                  <a:gd name="connsiteX1" fmla="*/ 832339 w 832339"/>
                  <a:gd name="connsiteY1" fmla="*/ 0 h 789353"/>
                  <a:gd name="connsiteX2" fmla="*/ 752208 w 832339"/>
                  <a:gd name="connsiteY2" fmla="*/ 789353 h 789353"/>
                  <a:gd name="connsiteX3" fmla="*/ 93784 w 832339"/>
                  <a:gd name="connsiteY3" fmla="*/ 789353 h 789353"/>
                  <a:gd name="connsiteX4" fmla="*/ 0 w 832339"/>
                  <a:gd name="connsiteY4" fmla="*/ 0 h 789353"/>
                  <a:gd name="connsiteX0" fmla="*/ 0 w 832339"/>
                  <a:gd name="connsiteY0" fmla="*/ 0 h 789353"/>
                  <a:gd name="connsiteX1" fmla="*/ 832339 w 832339"/>
                  <a:gd name="connsiteY1" fmla="*/ 0 h 789353"/>
                  <a:gd name="connsiteX2" fmla="*/ 711104 w 832339"/>
                  <a:gd name="connsiteY2" fmla="*/ 789353 h 789353"/>
                  <a:gd name="connsiteX3" fmla="*/ 93784 w 832339"/>
                  <a:gd name="connsiteY3" fmla="*/ 789353 h 789353"/>
                  <a:gd name="connsiteX4" fmla="*/ 0 w 832339"/>
                  <a:gd name="connsiteY4" fmla="*/ 0 h 789353"/>
                  <a:gd name="connsiteX0" fmla="*/ 0 w 832339"/>
                  <a:gd name="connsiteY0" fmla="*/ 0 h 789353"/>
                  <a:gd name="connsiteX1" fmla="*/ 832339 w 832339"/>
                  <a:gd name="connsiteY1" fmla="*/ 0 h 789353"/>
                  <a:gd name="connsiteX2" fmla="*/ 711104 w 832339"/>
                  <a:gd name="connsiteY2" fmla="*/ 789353 h 789353"/>
                  <a:gd name="connsiteX3" fmla="*/ 128037 w 832339"/>
                  <a:gd name="connsiteY3" fmla="*/ 789353 h 789353"/>
                  <a:gd name="connsiteX4" fmla="*/ 0 w 832339"/>
                  <a:gd name="connsiteY4" fmla="*/ 0 h 789353"/>
                  <a:gd name="connsiteX0" fmla="*/ 0 w 832339"/>
                  <a:gd name="connsiteY0" fmla="*/ 0 h 797168"/>
                  <a:gd name="connsiteX1" fmla="*/ 832339 w 832339"/>
                  <a:gd name="connsiteY1" fmla="*/ 0 h 797168"/>
                  <a:gd name="connsiteX2" fmla="*/ 670001 w 832339"/>
                  <a:gd name="connsiteY2" fmla="*/ 797168 h 797168"/>
                  <a:gd name="connsiteX3" fmla="*/ 128037 w 832339"/>
                  <a:gd name="connsiteY3" fmla="*/ 789353 h 797168"/>
                  <a:gd name="connsiteX4" fmla="*/ 0 w 832339"/>
                  <a:gd name="connsiteY4" fmla="*/ 0 h 797168"/>
                  <a:gd name="connsiteX0" fmla="*/ 0 w 832339"/>
                  <a:gd name="connsiteY0" fmla="*/ 0 h 789353"/>
                  <a:gd name="connsiteX1" fmla="*/ 832339 w 832339"/>
                  <a:gd name="connsiteY1" fmla="*/ 0 h 789353"/>
                  <a:gd name="connsiteX2" fmla="*/ 673425 w 832339"/>
                  <a:gd name="connsiteY2" fmla="*/ 789352 h 789353"/>
                  <a:gd name="connsiteX3" fmla="*/ 128037 w 832339"/>
                  <a:gd name="connsiteY3" fmla="*/ 789353 h 789353"/>
                  <a:gd name="connsiteX4" fmla="*/ 0 w 832339"/>
                  <a:gd name="connsiteY4" fmla="*/ 0 h 7893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32339" h="789353">
                    <a:moveTo>
                      <a:pt x="0" y="0"/>
                    </a:moveTo>
                    <a:lnTo>
                      <a:pt x="832339" y="0"/>
                    </a:lnTo>
                    <a:lnTo>
                      <a:pt x="673425" y="789352"/>
                    </a:lnTo>
                    <a:lnTo>
                      <a:pt x="128037" y="789353"/>
                    </a:lnTo>
                    <a:lnTo>
                      <a:pt x="0" y="0"/>
                    </a:lnTo>
                    <a:close/>
                  </a:path>
                </a:pathLst>
              </a:custGeom>
              <a:gradFill flip="none" rotWithShape="1">
                <a:gsLst>
                  <a:gs pos="0">
                    <a:srgbClr val="996633">
                      <a:shade val="30000"/>
                      <a:satMod val="115000"/>
                    </a:srgbClr>
                  </a:gs>
                  <a:gs pos="50000">
                    <a:srgbClr val="996633">
                      <a:shade val="67500"/>
                      <a:satMod val="115000"/>
                    </a:srgbClr>
                  </a:gs>
                  <a:gs pos="100000">
                    <a:srgbClr val="996633">
                      <a:shade val="100000"/>
                      <a:satMod val="115000"/>
                    </a:srgbClr>
                  </a:gs>
                </a:gsLst>
                <a:lin ang="16200000" scaled="1"/>
                <a:tileRect/>
              </a:gradFill>
              <a:ln>
                <a:solidFill>
                  <a:schemeClr val="accent2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491" name="Rectangle 7"/>
              <p:cNvSpPr/>
              <p:nvPr/>
            </p:nvSpPr>
            <p:spPr>
              <a:xfrm>
                <a:off x="2864487" y="4755116"/>
                <a:ext cx="2097577" cy="438519"/>
              </a:xfrm>
              <a:custGeom>
                <a:avLst/>
                <a:gdLst>
                  <a:gd name="connsiteX0" fmla="*/ 0 w 2097577"/>
                  <a:gd name="connsiteY0" fmla="*/ 0 h 356673"/>
                  <a:gd name="connsiteX1" fmla="*/ 2097577 w 2097577"/>
                  <a:gd name="connsiteY1" fmla="*/ 0 h 356673"/>
                  <a:gd name="connsiteX2" fmla="*/ 2097577 w 2097577"/>
                  <a:gd name="connsiteY2" fmla="*/ 356673 h 356673"/>
                  <a:gd name="connsiteX3" fmla="*/ 0 w 2097577"/>
                  <a:gd name="connsiteY3" fmla="*/ 356673 h 356673"/>
                  <a:gd name="connsiteX4" fmla="*/ 0 w 2097577"/>
                  <a:gd name="connsiteY4" fmla="*/ 0 h 356673"/>
                  <a:gd name="connsiteX0" fmla="*/ 0 w 2097577"/>
                  <a:gd name="connsiteY0" fmla="*/ 0 h 356673"/>
                  <a:gd name="connsiteX1" fmla="*/ 2097577 w 2097577"/>
                  <a:gd name="connsiteY1" fmla="*/ 0 h 356673"/>
                  <a:gd name="connsiteX2" fmla="*/ 2097577 w 2097577"/>
                  <a:gd name="connsiteY2" fmla="*/ 356673 h 356673"/>
                  <a:gd name="connsiteX3" fmla="*/ 0 w 2097577"/>
                  <a:gd name="connsiteY3" fmla="*/ 356673 h 356673"/>
                  <a:gd name="connsiteX4" fmla="*/ 0 w 2097577"/>
                  <a:gd name="connsiteY4" fmla="*/ 0 h 356673"/>
                  <a:gd name="connsiteX0" fmla="*/ 0 w 2097577"/>
                  <a:gd name="connsiteY0" fmla="*/ 0 h 356673"/>
                  <a:gd name="connsiteX1" fmla="*/ 2097577 w 2097577"/>
                  <a:gd name="connsiteY1" fmla="*/ 0 h 356673"/>
                  <a:gd name="connsiteX2" fmla="*/ 2097577 w 2097577"/>
                  <a:gd name="connsiteY2" fmla="*/ 356673 h 356673"/>
                  <a:gd name="connsiteX3" fmla="*/ 0 w 2097577"/>
                  <a:gd name="connsiteY3" fmla="*/ 356673 h 356673"/>
                  <a:gd name="connsiteX4" fmla="*/ 0 w 2097577"/>
                  <a:gd name="connsiteY4" fmla="*/ 0 h 356673"/>
                  <a:gd name="connsiteX0" fmla="*/ 0 w 2097577"/>
                  <a:gd name="connsiteY0" fmla="*/ 0 h 409892"/>
                  <a:gd name="connsiteX1" fmla="*/ 2097577 w 2097577"/>
                  <a:gd name="connsiteY1" fmla="*/ 0 h 409892"/>
                  <a:gd name="connsiteX2" fmla="*/ 2097577 w 2097577"/>
                  <a:gd name="connsiteY2" fmla="*/ 356673 h 409892"/>
                  <a:gd name="connsiteX3" fmla="*/ 0 w 2097577"/>
                  <a:gd name="connsiteY3" fmla="*/ 356673 h 409892"/>
                  <a:gd name="connsiteX4" fmla="*/ 0 w 2097577"/>
                  <a:gd name="connsiteY4" fmla="*/ 0 h 409892"/>
                  <a:gd name="connsiteX0" fmla="*/ 0 w 2097577"/>
                  <a:gd name="connsiteY0" fmla="*/ 0 h 438519"/>
                  <a:gd name="connsiteX1" fmla="*/ 2097577 w 2097577"/>
                  <a:gd name="connsiteY1" fmla="*/ 0 h 438519"/>
                  <a:gd name="connsiteX2" fmla="*/ 2097577 w 2097577"/>
                  <a:gd name="connsiteY2" fmla="*/ 356673 h 438519"/>
                  <a:gd name="connsiteX3" fmla="*/ 0 w 2097577"/>
                  <a:gd name="connsiteY3" fmla="*/ 356673 h 438519"/>
                  <a:gd name="connsiteX4" fmla="*/ 0 w 2097577"/>
                  <a:gd name="connsiteY4" fmla="*/ 0 h 438519"/>
                  <a:gd name="connsiteX0" fmla="*/ 0 w 2097577"/>
                  <a:gd name="connsiteY0" fmla="*/ 0 h 438519"/>
                  <a:gd name="connsiteX1" fmla="*/ 2097577 w 2097577"/>
                  <a:gd name="connsiteY1" fmla="*/ 0 h 438519"/>
                  <a:gd name="connsiteX2" fmla="*/ 2091138 w 2097577"/>
                  <a:gd name="connsiteY2" fmla="*/ 356673 h 438519"/>
                  <a:gd name="connsiteX3" fmla="*/ 0 w 2097577"/>
                  <a:gd name="connsiteY3" fmla="*/ 356673 h 438519"/>
                  <a:gd name="connsiteX4" fmla="*/ 0 w 2097577"/>
                  <a:gd name="connsiteY4" fmla="*/ 0 h 4385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097577" h="438519">
                    <a:moveTo>
                      <a:pt x="0" y="0"/>
                    </a:moveTo>
                    <a:cubicBezTo>
                      <a:pt x="719070" y="129208"/>
                      <a:pt x="1438142" y="159026"/>
                      <a:pt x="2097577" y="0"/>
                    </a:cubicBezTo>
                    <a:lnTo>
                      <a:pt x="2091138" y="356673"/>
                    </a:lnTo>
                    <a:cubicBezTo>
                      <a:pt x="1370174" y="454645"/>
                      <a:pt x="710077" y="476416"/>
                      <a:pt x="0" y="356673"/>
                    </a:cubicBezTo>
                    <a:lnTo>
                      <a:pt x="0" y="0"/>
                    </a:lnTo>
                    <a:close/>
                  </a:path>
                </a:pathLst>
              </a:custGeom>
              <a:gradFill flip="none" rotWithShape="1">
                <a:gsLst>
                  <a:gs pos="0">
                    <a:srgbClr val="996633">
                      <a:shade val="30000"/>
                      <a:satMod val="115000"/>
                    </a:srgbClr>
                  </a:gs>
                  <a:gs pos="50000">
                    <a:srgbClr val="996633">
                      <a:shade val="67500"/>
                      <a:satMod val="115000"/>
                    </a:srgbClr>
                  </a:gs>
                  <a:gs pos="100000">
                    <a:srgbClr val="996633">
                      <a:shade val="100000"/>
                      <a:satMod val="115000"/>
                    </a:srgbClr>
                  </a:gs>
                </a:gsLst>
                <a:lin ang="5400000" scaled="1"/>
                <a:tileRect/>
              </a:gradFill>
              <a:ln>
                <a:solidFill>
                  <a:schemeClr val="accent2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3440" name="Group 3439"/>
            <p:cNvGrpSpPr/>
            <p:nvPr/>
          </p:nvGrpSpPr>
          <p:grpSpPr>
            <a:xfrm rot="19282245">
              <a:off x="2581834" y="2568696"/>
              <a:ext cx="308017" cy="311126"/>
              <a:chOff x="395418" y="2384306"/>
              <a:chExt cx="1817359" cy="1835705"/>
            </a:xfrm>
          </p:grpSpPr>
          <p:sp>
            <p:nvSpPr>
              <p:cNvPr id="3477" name="Isosceles Triangle 4"/>
              <p:cNvSpPr/>
              <p:nvPr/>
            </p:nvSpPr>
            <p:spPr>
              <a:xfrm flipH="1">
                <a:off x="1205486" y="3450527"/>
                <a:ext cx="673504" cy="364183"/>
              </a:xfrm>
              <a:custGeom>
                <a:avLst/>
                <a:gdLst>
                  <a:gd name="connsiteX0" fmla="*/ 0 w 645458"/>
                  <a:gd name="connsiteY0" fmla="*/ 1129553 h 1129553"/>
                  <a:gd name="connsiteX1" fmla="*/ 322729 w 645458"/>
                  <a:gd name="connsiteY1" fmla="*/ 0 h 1129553"/>
                  <a:gd name="connsiteX2" fmla="*/ 645458 w 645458"/>
                  <a:gd name="connsiteY2" fmla="*/ 1129553 h 1129553"/>
                  <a:gd name="connsiteX3" fmla="*/ 0 w 645458"/>
                  <a:gd name="connsiteY3" fmla="*/ 1129553 h 1129553"/>
                  <a:gd name="connsiteX0" fmla="*/ 0 w 645458"/>
                  <a:gd name="connsiteY0" fmla="*/ 1129553 h 1350682"/>
                  <a:gd name="connsiteX1" fmla="*/ 322729 w 645458"/>
                  <a:gd name="connsiteY1" fmla="*/ 0 h 1350682"/>
                  <a:gd name="connsiteX2" fmla="*/ 645458 w 645458"/>
                  <a:gd name="connsiteY2" fmla="*/ 1129553 h 1350682"/>
                  <a:gd name="connsiteX3" fmla="*/ 0 w 645458"/>
                  <a:gd name="connsiteY3" fmla="*/ 1129553 h 1350682"/>
                  <a:gd name="connsiteX0" fmla="*/ 0 w 645458"/>
                  <a:gd name="connsiteY0" fmla="*/ 1129553 h 1487740"/>
                  <a:gd name="connsiteX1" fmla="*/ 322729 w 645458"/>
                  <a:gd name="connsiteY1" fmla="*/ 0 h 1487740"/>
                  <a:gd name="connsiteX2" fmla="*/ 645458 w 645458"/>
                  <a:gd name="connsiteY2" fmla="*/ 1129553 h 1487740"/>
                  <a:gd name="connsiteX3" fmla="*/ 0 w 645458"/>
                  <a:gd name="connsiteY3" fmla="*/ 1129553 h 1487740"/>
                  <a:gd name="connsiteX0" fmla="*/ 13448 w 658906"/>
                  <a:gd name="connsiteY0" fmla="*/ 995083 h 1353270"/>
                  <a:gd name="connsiteX1" fmla="*/ 0 w 658906"/>
                  <a:gd name="connsiteY1" fmla="*/ 0 h 1353270"/>
                  <a:gd name="connsiteX2" fmla="*/ 658906 w 658906"/>
                  <a:gd name="connsiteY2" fmla="*/ 995083 h 1353270"/>
                  <a:gd name="connsiteX3" fmla="*/ 13448 w 658906"/>
                  <a:gd name="connsiteY3" fmla="*/ 995083 h 1353270"/>
                  <a:gd name="connsiteX0" fmla="*/ 104658 w 750116"/>
                  <a:gd name="connsiteY0" fmla="*/ 995083 h 1353270"/>
                  <a:gd name="connsiteX1" fmla="*/ 91210 w 750116"/>
                  <a:gd name="connsiteY1" fmla="*/ 0 h 1353270"/>
                  <a:gd name="connsiteX2" fmla="*/ 750116 w 750116"/>
                  <a:gd name="connsiteY2" fmla="*/ 995083 h 1353270"/>
                  <a:gd name="connsiteX3" fmla="*/ 104658 w 750116"/>
                  <a:gd name="connsiteY3" fmla="*/ 995083 h 1353270"/>
                  <a:gd name="connsiteX0" fmla="*/ 120684 w 766142"/>
                  <a:gd name="connsiteY0" fmla="*/ 995083 h 1353270"/>
                  <a:gd name="connsiteX1" fmla="*/ 107236 w 766142"/>
                  <a:gd name="connsiteY1" fmla="*/ 0 h 1353270"/>
                  <a:gd name="connsiteX2" fmla="*/ 766142 w 766142"/>
                  <a:gd name="connsiteY2" fmla="*/ 995083 h 1353270"/>
                  <a:gd name="connsiteX3" fmla="*/ 120684 w 766142"/>
                  <a:gd name="connsiteY3" fmla="*/ 995083 h 1353270"/>
                  <a:gd name="connsiteX0" fmla="*/ 120684 w 766142"/>
                  <a:gd name="connsiteY0" fmla="*/ 995083 h 1353270"/>
                  <a:gd name="connsiteX1" fmla="*/ 107236 w 766142"/>
                  <a:gd name="connsiteY1" fmla="*/ 0 h 1353270"/>
                  <a:gd name="connsiteX2" fmla="*/ 766142 w 766142"/>
                  <a:gd name="connsiteY2" fmla="*/ 995083 h 1353270"/>
                  <a:gd name="connsiteX3" fmla="*/ 120684 w 766142"/>
                  <a:gd name="connsiteY3" fmla="*/ 995083 h 1353270"/>
                  <a:gd name="connsiteX0" fmla="*/ 120684 w 766142"/>
                  <a:gd name="connsiteY0" fmla="*/ 995083 h 1353270"/>
                  <a:gd name="connsiteX1" fmla="*/ 107236 w 766142"/>
                  <a:gd name="connsiteY1" fmla="*/ 0 h 1353270"/>
                  <a:gd name="connsiteX2" fmla="*/ 766142 w 766142"/>
                  <a:gd name="connsiteY2" fmla="*/ 995083 h 1353270"/>
                  <a:gd name="connsiteX3" fmla="*/ 120684 w 766142"/>
                  <a:gd name="connsiteY3" fmla="*/ 995083 h 1353270"/>
                  <a:gd name="connsiteX0" fmla="*/ 309636 w 955094"/>
                  <a:gd name="connsiteY0" fmla="*/ 886741 h 1244928"/>
                  <a:gd name="connsiteX1" fmla="*/ 62171 w 955094"/>
                  <a:gd name="connsiteY1" fmla="*/ 0 h 1244928"/>
                  <a:gd name="connsiteX2" fmla="*/ 955094 w 955094"/>
                  <a:gd name="connsiteY2" fmla="*/ 886741 h 1244928"/>
                  <a:gd name="connsiteX3" fmla="*/ 309636 w 955094"/>
                  <a:gd name="connsiteY3" fmla="*/ 886741 h 1244928"/>
                  <a:gd name="connsiteX0" fmla="*/ 309636 w 955094"/>
                  <a:gd name="connsiteY0" fmla="*/ 898297 h 1256484"/>
                  <a:gd name="connsiteX1" fmla="*/ 62171 w 955094"/>
                  <a:gd name="connsiteY1" fmla="*/ 11556 h 1256484"/>
                  <a:gd name="connsiteX2" fmla="*/ 955094 w 955094"/>
                  <a:gd name="connsiteY2" fmla="*/ 898297 h 1256484"/>
                  <a:gd name="connsiteX3" fmla="*/ 309636 w 955094"/>
                  <a:gd name="connsiteY3" fmla="*/ 898297 h 1256484"/>
                  <a:gd name="connsiteX0" fmla="*/ 247465 w 892923"/>
                  <a:gd name="connsiteY0" fmla="*/ 898297 h 1256484"/>
                  <a:gd name="connsiteX1" fmla="*/ 0 w 892923"/>
                  <a:gd name="connsiteY1" fmla="*/ 11556 h 1256484"/>
                  <a:gd name="connsiteX2" fmla="*/ 892923 w 892923"/>
                  <a:gd name="connsiteY2" fmla="*/ 898297 h 1256484"/>
                  <a:gd name="connsiteX3" fmla="*/ 247465 w 892923"/>
                  <a:gd name="connsiteY3" fmla="*/ 898297 h 1256484"/>
                  <a:gd name="connsiteX0" fmla="*/ 684635 w 1330093"/>
                  <a:gd name="connsiteY0" fmla="*/ 656571 h 1014758"/>
                  <a:gd name="connsiteX1" fmla="*/ 0 w 1330093"/>
                  <a:gd name="connsiteY1" fmla="*/ 15737 h 1014758"/>
                  <a:gd name="connsiteX2" fmla="*/ 1330093 w 1330093"/>
                  <a:gd name="connsiteY2" fmla="*/ 656571 h 1014758"/>
                  <a:gd name="connsiteX3" fmla="*/ 684635 w 1330093"/>
                  <a:gd name="connsiteY3" fmla="*/ 656571 h 1014758"/>
                  <a:gd name="connsiteX0" fmla="*/ 684635 w 1330093"/>
                  <a:gd name="connsiteY0" fmla="*/ 656571 h 1014758"/>
                  <a:gd name="connsiteX1" fmla="*/ 0 w 1330093"/>
                  <a:gd name="connsiteY1" fmla="*/ 15737 h 1014758"/>
                  <a:gd name="connsiteX2" fmla="*/ 1330093 w 1330093"/>
                  <a:gd name="connsiteY2" fmla="*/ 656571 h 1014758"/>
                  <a:gd name="connsiteX3" fmla="*/ 684635 w 1330093"/>
                  <a:gd name="connsiteY3" fmla="*/ 656571 h 1014758"/>
                  <a:gd name="connsiteX0" fmla="*/ 684635 w 1330093"/>
                  <a:gd name="connsiteY0" fmla="*/ 656571 h 865723"/>
                  <a:gd name="connsiteX1" fmla="*/ 0 w 1330093"/>
                  <a:gd name="connsiteY1" fmla="*/ 15737 h 865723"/>
                  <a:gd name="connsiteX2" fmla="*/ 1330093 w 1330093"/>
                  <a:gd name="connsiteY2" fmla="*/ 656571 h 865723"/>
                  <a:gd name="connsiteX3" fmla="*/ 684635 w 1330093"/>
                  <a:gd name="connsiteY3" fmla="*/ 656571 h 865723"/>
                  <a:gd name="connsiteX0" fmla="*/ 684635 w 1701760"/>
                  <a:gd name="connsiteY0" fmla="*/ 647137 h 1751000"/>
                  <a:gd name="connsiteX1" fmla="*/ 0 w 1701760"/>
                  <a:gd name="connsiteY1" fmla="*/ 6303 h 1751000"/>
                  <a:gd name="connsiteX2" fmla="*/ 1701760 w 1701760"/>
                  <a:gd name="connsiteY2" fmla="*/ 1661686 h 1751000"/>
                  <a:gd name="connsiteX3" fmla="*/ 684635 w 1701760"/>
                  <a:gd name="connsiteY3" fmla="*/ 647137 h 1751000"/>
                  <a:gd name="connsiteX0" fmla="*/ 684635 w 1701760"/>
                  <a:gd name="connsiteY0" fmla="*/ 652005 h 1755868"/>
                  <a:gd name="connsiteX1" fmla="*/ 0 w 1701760"/>
                  <a:gd name="connsiteY1" fmla="*/ 11171 h 1755868"/>
                  <a:gd name="connsiteX2" fmla="*/ 1701760 w 1701760"/>
                  <a:gd name="connsiteY2" fmla="*/ 1666554 h 1755868"/>
                  <a:gd name="connsiteX3" fmla="*/ 684635 w 1701760"/>
                  <a:gd name="connsiteY3" fmla="*/ 652005 h 1755868"/>
                  <a:gd name="connsiteX0" fmla="*/ 684635 w 1450634"/>
                  <a:gd name="connsiteY0" fmla="*/ 697733 h 1023112"/>
                  <a:gd name="connsiteX1" fmla="*/ 0 w 1450634"/>
                  <a:gd name="connsiteY1" fmla="*/ 56899 h 1023112"/>
                  <a:gd name="connsiteX2" fmla="*/ 1450634 w 1450634"/>
                  <a:gd name="connsiteY2" fmla="*/ 848406 h 1023112"/>
                  <a:gd name="connsiteX3" fmla="*/ 684635 w 1450634"/>
                  <a:gd name="connsiteY3" fmla="*/ 697733 h 1023112"/>
                  <a:gd name="connsiteX0" fmla="*/ 795130 w 1561129"/>
                  <a:gd name="connsiteY0" fmla="*/ 494050 h 819429"/>
                  <a:gd name="connsiteX1" fmla="*/ 0 w 1561129"/>
                  <a:gd name="connsiteY1" fmla="*/ 144522 h 819429"/>
                  <a:gd name="connsiteX2" fmla="*/ 1561129 w 1561129"/>
                  <a:gd name="connsiteY2" fmla="*/ 644723 h 819429"/>
                  <a:gd name="connsiteX3" fmla="*/ 795130 w 1561129"/>
                  <a:gd name="connsiteY3" fmla="*/ 494050 h 819429"/>
                  <a:gd name="connsiteX0" fmla="*/ 698053 w 1561129"/>
                  <a:gd name="connsiteY0" fmla="*/ 607307 h 844147"/>
                  <a:gd name="connsiteX1" fmla="*/ 0 w 1561129"/>
                  <a:gd name="connsiteY1" fmla="*/ 144522 h 844147"/>
                  <a:gd name="connsiteX2" fmla="*/ 1561129 w 1561129"/>
                  <a:gd name="connsiteY2" fmla="*/ 644723 h 844147"/>
                  <a:gd name="connsiteX3" fmla="*/ 698053 w 1561129"/>
                  <a:gd name="connsiteY3" fmla="*/ 607307 h 8441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61129" h="844147">
                    <a:moveTo>
                      <a:pt x="698053" y="607307"/>
                    </a:moveTo>
                    <a:cubicBezTo>
                      <a:pt x="380426" y="445738"/>
                      <a:pt x="188026" y="309114"/>
                      <a:pt x="0" y="144522"/>
                    </a:cubicBezTo>
                    <a:cubicBezTo>
                      <a:pt x="423316" y="25516"/>
                      <a:pt x="1352845" y="-278983"/>
                      <a:pt x="1561129" y="644723"/>
                    </a:cubicBezTo>
                    <a:cubicBezTo>
                      <a:pt x="1426659" y="1101923"/>
                      <a:pt x="823547" y="633524"/>
                      <a:pt x="698053" y="607307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chemeClr val="accent6">
                      <a:shade val="30000"/>
                      <a:satMod val="115000"/>
                    </a:schemeClr>
                  </a:gs>
                  <a:gs pos="50000">
                    <a:schemeClr val="accent6">
                      <a:shade val="67500"/>
                      <a:satMod val="115000"/>
                    </a:schemeClr>
                  </a:gs>
                  <a:gs pos="100000">
                    <a:schemeClr val="accent6">
                      <a:shade val="100000"/>
                      <a:satMod val="115000"/>
                    </a:schemeClr>
                  </a:gs>
                </a:gsLst>
                <a:lin ang="5400000" scaled="1"/>
                <a:tileRect/>
              </a:gradFill>
              <a:ln>
                <a:noFill/>
              </a:ln>
            </p:spPr>
            <p:style>
              <a:lnRef idx="2">
                <a:schemeClr val="accent6">
                  <a:shade val="50000"/>
                </a:schemeClr>
              </a:lnRef>
              <a:fillRef idx="1">
                <a:schemeClr val="accent6"/>
              </a:fillRef>
              <a:effectRef idx="0">
                <a:schemeClr val="accent6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478" name="Isosceles Triangle 7"/>
              <p:cNvSpPr/>
              <p:nvPr/>
            </p:nvSpPr>
            <p:spPr>
              <a:xfrm rot="20481033" flipH="1">
                <a:off x="1240266" y="2454332"/>
                <a:ext cx="969075" cy="1032486"/>
              </a:xfrm>
              <a:custGeom>
                <a:avLst/>
                <a:gdLst>
                  <a:gd name="connsiteX0" fmla="*/ 0 w 346692"/>
                  <a:gd name="connsiteY0" fmla="*/ 736721 h 736721"/>
                  <a:gd name="connsiteX1" fmla="*/ 173346 w 346692"/>
                  <a:gd name="connsiteY1" fmla="*/ 0 h 736721"/>
                  <a:gd name="connsiteX2" fmla="*/ 346692 w 346692"/>
                  <a:gd name="connsiteY2" fmla="*/ 736721 h 736721"/>
                  <a:gd name="connsiteX3" fmla="*/ 0 w 346692"/>
                  <a:gd name="connsiteY3" fmla="*/ 736721 h 736721"/>
                  <a:gd name="connsiteX0" fmla="*/ 342358 w 689050"/>
                  <a:gd name="connsiteY0" fmla="*/ 819060 h 819060"/>
                  <a:gd name="connsiteX1" fmla="*/ 0 w 689050"/>
                  <a:gd name="connsiteY1" fmla="*/ 0 h 819060"/>
                  <a:gd name="connsiteX2" fmla="*/ 689050 w 689050"/>
                  <a:gd name="connsiteY2" fmla="*/ 819060 h 819060"/>
                  <a:gd name="connsiteX3" fmla="*/ 342358 w 689050"/>
                  <a:gd name="connsiteY3" fmla="*/ 819060 h 819060"/>
                  <a:gd name="connsiteX0" fmla="*/ 342358 w 689050"/>
                  <a:gd name="connsiteY0" fmla="*/ 819060 h 819060"/>
                  <a:gd name="connsiteX1" fmla="*/ 0 w 689050"/>
                  <a:gd name="connsiteY1" fmla="*/ 0 h 819060"/>
                  <a:gd name="connsiteX2" fmla="*/ 689050 w 689050"/>
                  <a:gd name="connsiteY2" fmla="*/ 819060 h 819060"/>
                  <a:gd name="connsiteX3" fmla="*/ 342358 w 689050"/>
                  <a:gd name="connsiteY3" fmla="*/ 819060 h 819060"/>
                  <a:gd name="connsiteX0" fmla="*/ 342358 w 689050"/>
                  <a:gd name="connsiteY0" fmla="*/ 819060 h 819060"/>
                  <a:gd name="connsiteX1" fmla="*/ 0 w 689050"/>
                  <a:gd name="connsiteY1" fmla="*/ 0 h 819060"/>
                  <a:gd name="connsiteX2" fmla="*/ 689050 w 689050"/>
                  <a:gd name="connsiteY2" fmla="*/ 819060 h 819060"/>
                  <a:gd name="connsiteX3" fmla="*/ 342358 w 689050"/>
                  <a:gd name="connsiteY3" fmla="*/ 819060 h 819060"/>
                  <a:gd name="connsiteX0" fmla="*/ 342358 w 689050"/>
                  <a:gd name="connsiteY0" fmla="*/ 819060 h 1071374"/>
                  <a:gd name="connsiteX1" fmla="*/ 0 w 689050"/>
                  <a:gd name="connsiteY1" fmla="*/ 0 h 1071374"/>
                  <a:gd name="connsiteX2" fmla="*/ 689050 w 689050"/>
                  <a:gd name="connsiteY2" fmla="*/ 819060 h 1071374"/>
                  <a:gd name="connsiteX3" fmla="*/ 342358 w 689050"/>
                  <a:gd name="connsiteY3" fmla="*/ 819060 h 1071374"/>
                  <a:gd name="connsiteX0" fmla="*/ 342358 w 732184"/>
                  <a:gd name="connsiteY0" fmla="*/ 819060 h 1118087"/>
                  <a:gd name="connsiteX1" fmla="*/ 0 w 732184"/>
                  <a:gd name="connsiteY1" fmla="*/ 0 h 1118087"/>
                  <a:gd name="connsiteX2" fmla="*/ 689050 w 732184"/>
                  <a:gd name="connsiteY2" fmla="*/ 819060 h 1118087"/>
                  <a:gd name="connsiteX3" fmla="*/ 342358 w 732184"/>
                  <a:gd name="connsiteY3" fmla="*/ 819060 h 1118087"/>
                  <a:gd name="connsiteX0" fmla="*/ 784391 w 1174217"/>
                  <a:gd name="connsiteY0" fmla="*/ 715052 h 1014079"/>
                  <a:gd name="connsiteX1" fmla="*/ 0 w 1174217"/>
                  <a:gd name="connsiteY1" fmla="*/ 0 h 1014079"/>
                  <a:gd name="connsiteX2" fmla="*/ 1131083 w 1174217"/>
                  <a:gd name="connsiteY2" fmla="*/ 715052 h 1014079"/>
                  <a:gd name="connsiteX3" fmla="*/ 784391 w 1174217"/>
                  <a:gd name="connsiteY3" fmla="*/ 715052 h 1014079"/>
                  <a:gd name="connsiteX0" fmla="*/ 784391 w 1174217"/>
                  <a:gd name="connsiteY0" fmla="*/ 729948 h 1028975"/>
                  <a:gd name="connsiteX1" fmla="*/ 0 w 1174217"/>
                  <a:gd name="connsiteY1" fmla="*/ 14896 h 1028975"/>
                  <a:gd name="connsiteX2" fmla="*/ 1131083 w 1174217"/>
                  <a:gd name="connsiteY2" fmla="*/ 729948 h 1028975"/>
                  <a:gd name="connsiteX3" fmla="*/ 784391 w 1174217"/>
                  <a:gd name="connsiteY3" fmla="*/ 729948 h 1028975"/>
                  <a:gd name="connsiteX0" fmla="*/ 784391 w 1174217"/>
                  <a:gd name="connsiteY0" fmla="*/ 729948 h 1028975"/>
                  <a:gd name="connsiteX1" fmla="*/ 0 w 1174217"/>
                  <a:gd name="connsiteY1" fmla="*/ 14896 h 1028975"/>
                  <a:gd name="connsiteX2" fmla="*/ 1131083 w 1174217"/>
                  <a:gd name="connsiteY2" fmla="*/ 729948 h 1028975"/>
                  <a:gd name="connsiteX3" fmla="*/ 784391 w 1174217"/>
                  <a:gd name="connsiteY3" fmla="*/ 729948 h 1028975"/>
                  <a:gd name="connsiteX0" fmla="*/ 451797 w 841623"/>
                  <a:gd name="connsiteY0" fmla="*/ 839997 h 1139024"/>
                  <a:gd name="connsiteX1" fmla="*/ 0 w 841623"/>
                  <a:gd name="connsiteY1" fmla="*/ 12696 h 1139024"/>
                  <a:gd name="connsiteX2" fmla="*/ 798489 w 841623"/>
                  <a:gd name="connsiteY2" fmla="*/ 839997 h 1139024"/>
                  <a:gd name="connsiteX3" fmla="*/ 451797 w 841623"/>
                  <a:gd name="connsiteY3" fmla="*/ 839997 h 1139024"/>
                  <a:gd name="connsiteX0" fmla="*/ 478123 w 867949"/>
                  <a:gd name="connsiteY0" fmla="*/ 839997 h 1139024"/>
                  <a:gd name="connsiteX1" fmla="*/ 26326 w 867949"/>
                  <a:gd name="connsiteY1" fmla="*/ 12696 h 1139024"/>
                  <a:gd name="connsiteX2" fmla="*/ 824815 w 867949"/>
                  <a:gd name="connsiteY2" fmla="*/ 839997 h 1139024"/>
                  <a:gd name="connsiteX3" fmla="*/ 478123 w 867949"/>
                  <a:gd name="connsiteY3" fmla="*/ 839997 h 1139024"/>
                  <a:gd name="connsiteX0" fmla="*/ 579249 w 969075"/>
                  <a:gd name="connsiteY0" fmla="*/ 733459 h 1032486"/>
                  <a:gd name="connsiteX1" fmla="*/ 22335 w 969075"/>
                  <a:gd name="connsiteY1" fmla="*/ 14815 h 1032486"/>
                  <a:gd name="connsiteX2" fmla="*/ 925941 w 969075"/>
                  <a:gd name="connsiteY2" fmla="*/ 733459 h 1032486"/>
                  <a:gd name="connsiteX3" fmla="*/ 579249 w 969075"/>
                  <a:gd name="connsiteY3" fmla="*/ 733459 h 10324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69075" h="1032486">
                    <a:moveTo>
                      <a:pt x="579249" y="733459"/>
                    </a:moveTo>
                    <a:cubicBezTo>
                      <a:pt x="465130" y="460439"/>
                      <a:pt x="-120638" y="424625"/>
                      <a:pt x="22335" y="14815"/>
                    </a:cubicBezTo>
                    <a:cubicBezTo>
                      <a:pt x="841395" y="-97859"/>
                      <a:pt x="696258" y="460439"/>
                      <a:pt x="925941" y="733459"/>
                    </a:cubicBezTo>
                    <a:cubicBezTo>
                      <a:pt x="1040060" y="919806"/>
                      <a:pt x="928830" y="1301167"/>
                      <a:pt x="579249" y="733459"/>
                    </a:cubicBezTo>
                    <a:close/>
                  </a:path>
                </a:pathLst>
              </a:custGeom>
              <a:gradFill>
                <a:gsLst>
                  <a:gs pos="96552">
                    <a:schemeClr val="bg1"/>
                  </a:gs>
                  <a:gs pos="0">
                    <a:srgbClr val="7030A0"/>
                  </a:gs>
                  <a:gs pos="50000">
                    <a:srgbClr val="FFCCFF"/>
                  </a:gs>
                </a:gsLst>
                <a:lin ang="5400000" scaled="1"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479" name="Isosceles Triangle 7"/>
              <p:cNvSpPr/>
              <p:nvPr/>
            </p:nvSpPr>
            <p:spPr>
              <a:xfrm rot="1486004">
                <a:off x="799198" y="2384306"/>
                <a:ext cx="853406" cy="1058790"/>
              </a:xfrm>
              <a:custGeom>
                <a:avLst/>
                <a:gdLst>
                  <a:gd name="connsiteX0" fmla="*/ 0 w 346692"/>
                  <a:gd name="connsiteY0" fmla="*/ 736721 h 736721"/>
                  <a:gd name="connsiteX1" fmla="*/ 173346 w 346692"/>
                  <a:gd name="connsiteY1" fmla="*/ 0 h 736721"/>
                  <a:gd name="connsiteX2" fmla="*/ 346692 w 346692"/>
                  <a:gd name="connsiteY2" fmla="*/ 736721 h 736721"/>
                  <a:gd name="connsiteX3" fmla="*/ 0 w 346692"/>
                  <a:gd name="connsiteY3" fmla="*/ 736721 h 736721"/>
                  <a:gd name="connsiteX0" fmla="*/ 342358 w 689050"/>
                  <a:gd name="connsiteY0" fmla="*/ 819060 h 819060"/>
                  <a:gd name="connsiteX1" fmla="*/ 0 w 689050"/>
                  <a:gd name="connsiteY1" fmla="*/ 0 h 819060"/>
                  <a:gd name="connsiteX2" fmla="*/ 689050 w 689050"/>
                  <a:gd name="connsiteY2" fmla="*/ 819060 h 819060"/>
                  <a:gd name="connsiteX3" fmla="*/ 342358 w 689050"/>
                  <a:gd name="connsiteY3" fmla="*/ 819060 h 819060"/>
                  <a:gd name="connsiteX0" fmla="*/ 342358 w 689050"/>
                  <a:gd name="connsiteY0" fmla="*/ 819060 h 819060"/>
                  <a:gd name="connsiteX1" fmla="*/ 0 w 689050"/>
                  <a:gd name="connsiteY1" fmla="*/ 0 h 819060"/>
                  <a:gd name="connsiteX2" fmla="*/ 689050 w 689050"/>
                  <a:gd name="connsiteY2" fmla="*/ 819060 h 819060"/>
                  <a:gd name="connsiteX3" fmla="*/ 342358 w 689050"/>
                  <a:gd name="connsiteY3" fmla="*/ 819060 h 819060"/>
                  <a:gd name="connsiteX0" fmla="*/ 342358 w 689050"/>
                  <a:gd name="connsiteY0" fmla="*/ 819060 h 819060"/>
                  <a:gd name="connsiteX1" fmla="*/ 0 w 689050"/>
                  <a:gd name="connsiteY1" fmla="*/ 0 h 819060"/>
                  <a:gd name="connsiteX2" fmla="*/ 689050 w 689050"/>
                  <a:gd name="connsiteY2" fmla="*/ 819060 h 819060"/>
                  <a:gd name="connsiteX3" fmla="*/ 342358 w 689050"/>
                  <a:gd name="connsiteY3" fmla="*/ 819060 h 819060"/>
                  <a:gd name="connsiteX0" fmla="*/ 342358 w 689050"/>
                  <a:gd name="connsiteY0" fmla="*/ 819060 h 1071374"/>
                  <a:gd name="connsiteX1" fmla="*/ 0 w 689050"/>
                  <a:gd name="connsiteY1" fmla="*/ 0 h 1071374"/>
                  <a:gd name="connsiteX2" fmla="*/ 689050 w 689050"/>
                  <a:gd name="connsiteY2" fmla="*/ 819060 h 1071374"/>
                  <a:gd name="connsiteX3" fmla="*/ 342358 w 689050"/>
                  <a:gd name="connsiteY3" fmla="*/ 819060 h 1071374"/>
                  <a:gd name="connsiteX0" fmla="*/ 342358 w 732184"/>
                  <a:gd name="connsiteY0" fmla="*/ 819060 h 1118087"/>
                  <a:gd name="connsiteX1" fmla="*/ 0 w 732184"/>
                  <a:gd name="connsiteY1" fmla="*/ 0 h 1118087"/>
                  <a:gd name="connsiteX2" fmla="*/ 689050 w 732184"/>
                  <a:gd name="connsiteY2" fmla="*/ 819060 h 1118087"/>
                  <a:gd name="connsiteX3" fmla="*/ 342358 w 732184"/>
                  <a:gd name="connsiteY3" fmla="*/ 819060 h 1118087"/>
                  <a:gd name="connsiteX0" fmla="*/ 784391 w 1174217"/>
                  <a:gd name="connsiteY0" fmla="*/ 715052 h 1014079"/>
                  <a:gd name="connsiteX1" fmla="*/ 0 w 1174217"/>
                  <a:gd name="connsiteY1" fmla="*/ 0 h 1014079"/>
                  <a:gd name="connsiteX2" fmla="*/ 1131083 w 1174217"/>
                  <a:gd name="connsiteY2" fmla="*/ 715052 h 1014079"/>
                  <a:gd name="connsiteX3" fmla="*/ 784391 w 1174217"/>
                  <a:gd name="connsiteY3" fmla="*/ 715052 h 1014079"/>
                  <a:gd name="connsiteX0" fmla="*/ 784391 w 1174217"/>
                  <a:gd name="connsiteY0" fmla="*/ 729948 h 1028975"/>
                  <a:gd name="connsiteX1" fmla="*/ 0 w 1174217"/>
                  <a:gd name="connsiteY1" fmla="*/ 14896 h 1028975"/>
                  <a:gd name="connsiteX2" fmla="*/ 1131083 w 1174217"/>
                  <a:gd name="connsiteY2" fmla="*/ 729948 h 1028975"/>
                  <a:gd name="connsiteX3" fmla="*/ 784391 w 1174217"/>
                  <a:gd name="connsiteY3" fmla="*/ 729948 h 1028975"/>
                  <a:gd name="connsiteX0" fmla="*/ 784391 w 1174217"/>
                  <a:gd name="connsiteY0" fmla="*/ 729948 h 1028975"/>
                  <a:gd name="connsiteX1" fmla="*/ 0 w 1174217"/>
                  <a:gd name="connsiteY1" fmla="*/ 14896 h 1028975"/>
                  <a:gd name="connsiteX2" fmla="*/ 1131083 w 1174217"/>
                  <a:gd name="connsiteY2" fmla="*/ 729948 h 1028975"/>
                  <a:gd name="connsiteX3" fmla="*/ 784391 w 1174217"/>
                  <a:gd name="connsiteY3" fmla="*/ 729948 h 1028975"/>
                  <a:gd name="connsiteX0" fmla="*/ 451797 w 841623"/>
                  <a:gd name="connsiteY0" fmla="*/ 839997 h 1139024"/>
                  <a:gd name="connsiteX1" fmla="*/ 0 w 841623"/>
                  <a:gd name="connsiteY1" fmla="*/ 12696 h 1139024"/>
                  <a:gd name="connsiteX2" fmla="*/ 798489 w 841623"/>
                  <a:gd name="connsiteY2" fmla="*/ 839997 h 1139024"/>
                  <a:gd name="connsiteX3" fmla="*/ 451797 w 841623"/>
                  <a:gd name="connsiteY3" fmla="*/ 839997 h 1139024"/>
                  <a:gd name="connsiteX0" fmla="*/ 478123 w 867949"/>
                  <a:gd name="connsiteY0" fmla="*/ 839997 h 1139024"/>
                  <a:gd name="connsiteX1" fmla="*/ 26326 w 867949"/>
                  <a:gd name="connsiteY1" fmla="*/ 12696 h 1139024"/>
                  <a:gd name="connsiteX2" fmla="*/ 824815 w 867949"/>
                  <a:gd name="connsiteY2" fmla="*/ 839997 h 1139024"/>
                  <a:gd name="connsiteX3" fmla="*/ 478123 w 867949"/>
                  <a:gd name="connsiteY3" fmla="*/ 839997 h 1139024"/>
                  <a:gd name="connsiteX0" fmla="*/ 478123 w 943586"/>
                  <a:gd name="connsiteY0" fmla="*/ 839800 h 1142956"/>
                  <a:gd name="connsiteX1" fmla="*/ 26326 w 943586"/>
                  <a:gd name="connsiteY1" fmla="*/ 12499 h 1142956"/>
                  <a:gd name="connsiteX2" fmla="*/ 911198 w 943586"/>
                  <a:gd name="connsiteY2" fmla="*/ 851810 h 1142956"/>
                  <a:gd name="connsiteX3" fmla="*/ 478123 w 943586"/>
                  <a:gd name="connsiteY3" fmla="*/ 839800 h 1142956"/>
                  <a:gd name="connsiteX0" fmla="*/ 387943 w 853406"/>
                  <a:gd name="connsiteY0" fmla="*/ 755634 h 1058790"/>
                  <a:gd name="connsiteX1" fmla="*/ 31382 w 853406"/>
                  <a:gd name="connsiteY1" fmla="*/ 14062 h 1058790"/>
                  <a:gd name="connsiteX2" fmla="*/ 821018 w 853406"/>
                  <a:gd name="connsiteY2" fmla="*/ 767644 h 1058790"/>
                  <a:gd name="connsiteX3" fmla="*/ 387943 w 853406"/>
                  <a:gd name="connsiteY3" fmla="*/ 755634 h 10587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53406" h="1058790">
                    <a:moveTo>
                      <a:pt x="387943" y="755634"/>
                    </a:moveTo>
                    <a:cubicBezTo>
                      <a:pt x="273824" y="482614"/>
                      <a:pt x="-111591" y="423872"/>
                      <a:pt x="31382" y="14062"/>
                    </a:cubicBezTo>
                    <a:cubicBezTo>
                      <a:pt x="850442" y="-98612"/>
                      <a:pt x="591335" y="494624"/>
                      <a:pt x="821018" y="767644"/>
                    </a:cubicBezTo>
                    <a:cubicBezTo>
                      <a:pt x="935137" y="953991"/>
                      <a:pt x="737524" y="1323342"/>
                      <a:pt x="387943" y="755634"/>
                    </a:cubicBezTo>
                    <a:close/>
                  </a:path>
                </a:pathLst>
              </a:custGeom>
              <a:gradFill>
                <a:gsLst>
                  <a:gs pos="96552">
                    <a:schemeClr val="bg1"/>
                  </a:gs>
                  <a:gs pos="0">
                    <a:srgbClr val="7030A0"/>
                  </a:gs>
                  <a:gs pos="50000">
                    <a:srgbClr val="FFCCFF"/>
                  </a:gs>
                </a:gsLst>
                <a:lin ang="5400000" scaled="1"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480" name="Isosceles Triangle 7"/>
              <p:cNvSpPr/>
              <p:nvPr/>
            </p:nvSpPr>
            <p:spPr>
              <a:xfrm rot="1118967">
                <a:off x="435292" y="2600241"/>
                <a:ext cx="952624" cy="930832"/>
              </a:xfrm>
              <a:custGeom>
                <a:avLst/>
                <a:gdLst>
                  <a:gd name="connsiteX0" fmla="*/ 0 w 346692"/>
                  <a:gd name="connsiteY0" fmla="*/ 736721 h 736721"/>
                  <a:gd name="connsiteX1" fmla="*/ 173346 w 346692"/>
                  <a:gd name="connsiteY1" fmla="*/ 0 h 736721"/>
                  <a:gd name="connsiteX2" fmla="*/ 346692 w 346692"/>
                  <a:gd name="connsiteY2" fmla="*/ 736721 h 736721"/>
                  <a:gd name="connsiteX3" fmla="*/ 0 w 346692"/>
                  <a:gd name="connsiteY3" fmla="*/ 736721 h 736721"/>
                  <a:gd name="connsiteX0" fmla="*/ 342358 w 689050"/>
                  <a:gd name="connsiteY0" fmla="*/ 819060 h 819060"/>
                  <a:gd name="connsiteX1" fmla="*/ 0 w 689050"/>
                  <a:gd name="connsiteY1" fmla="*/ 0 h 819060"/>
                  <a:gd name="connsiteX2" fmla="*/ 689050 w 689050"/>
                  <a:gd name="connsiteY2" fmla="*/ 819060 h 819060"/>
                  <a:gd name="connsiteX3" fmla="*/ 342358 w 689050"/>
                  <a:gd name="connsiteY3" fmla="*/ 819060 h 819060"/>
                  <a:gd name="connsiteX0" fmla="*/ 342358 w 689050"/>
                  <a:gd name="connsiteY0" fmla="*/ 819060 h 819060"/>
                  <a:gd name="connsiteX1" fmla="*/ 0 w 689050"/>
                  <a:gd name="connsiteY1" fmla="*/ 0 h 819060"/>
                  <a:gd name="connsiteX2" fmla="*/ 689050 w 689050"/>
                  <a:gd name="connsiteY2" fmla="*/ 819060 h 819060"/>
                  <a:gd name="connsiteX3" fmla="*/ 342358 w 689050"/>
                  <a:gd name="connsiteY3" fmla="*/ 819060 h 819060"/>
                  <a:gd name="connsiteX0" fmla="*/ 342358 w 689050"/>
                  <a:gd name="connsiteY0" fmla="*/ 819060 h 819060"/>
                  <a:gd name="connsiteX1" fmla="*/ 0 w 689050"/>
                  <a:gd name="connsiteY1" fmla="*/ 0 h 819060"/>
                  <a:gd name="connsiteX2" fmla="*/ 689050 w 689050"/>
                  <a:gd name="connsiteY2" fmla="*/ 819060 h 819060"/>
                  <a:gd name="connsiteX3" fmla="*/ 342358 w 689050"/>
                  <a:gd name="connsiteY3" fmla="*/ 819060 h 819060"/>
                  <a:gd name="connsiteX0" fmla="*/ 342358 w 689050"/>
                  <a:gd name="connsiteY0" fmla="*/ 819060 h 1071374"/>
                  <a:gd name="connsiteX1" fmla="*/ 0 w 689050"/>
                  <a:gd name="connsiteY1" fmla="*/ 0 h 1071374"/>
                  <a:gd name="connsiteX2" fmla="*/ 689050 w 689050"/>
                  <a:gd name="connsiteY2" fmla="*/ 819060 h 1071374"/>
                  <a:gd name="connsiteX3" fmla="*/ 342358 w 689050"/>
                  <a:gd name="connsiteY3" fmla="*/ 819060 h 1071374"/>
                  <a:gd name="connsiteX0" fmla="*/ 342358 w 732184"/>
                  <a:gd name="connsiteY0" fmla="*/ 819060 h 1118087"/>
                  <a:gd name="connsiteX1" fmla="*/ 0 w 732184"/>
                  <a:gd name="connsiteY1" fmla="*/ 0 h 1118087"/>
                  <a:gd name="connsiteX2" fmla="*/ 689050 w 732184"/>
                  <a:gd name="connsiteY2" fmla="*/ 819060 h 1118087"/>
                  <a:gd name="connsiteX3" fmla="*/ 342358 w 732184"/>
                  <a:gd name="connsiteY3" fmla="*/ 819060 h 1118087"/>
                  <a:gd name="connsiteX0" fmla="*/ 784391 w 1174217"/>
                  <a:gd name="connsiteY0" fmla="*/ 715052 h 1014079"/>
                  <a:gd name="connsiteX1" fmla="*/ 0 w 1174217"/>
                  <a:gd name="connsiteY1" fmla="*/ 0 h 1014079"/>
                  <a:gd name="connsiteX2" fmla="*/ 1131083 w 1174217"/>
                  <a:gd name="connsiteY2" fmla="*/ 715052 h 1014079"/>
                  <a:gd name="connsiteX3" fmla="*/ 784391 w 1174217"/>
                  <a:gd name="connsiteY3" fmla="*/ 715052 h 1014079"/>
                  <a:gd name="connsiteX0" fmla="*/ 784391 w 1174217"/>
                  <a:gd name="connsiteY0" fmla="*/ 729948 h 1028975"/>
                  <a:gd name="connsiteX1" fmla="*/ 0 w 1174217"/>
                  <a:gd name="connsiteY1" fmla="*/ 14896 h 1028975"/>
                  <a:gd name="connsiteX2" fmla="*/ 1131083 w 1174217"/>
                  <a:gd name="connsiteY2" fmla="*/ 729948 h 1028975"/>
                  <a:gd name="connsiteX3" fmla="*/ 784391 w 1174217"/>
                  <a:gd name="connsiteY3" fmla="*/ 729948 h 1028975"/>
                  <a:gd name="connsiteX0" fmla="*/ 784391 w 1174217"/>
                  <a:gd name="connsiteY0" fmla="*/ 729948 h 1028975"/>
                  <a:gd name="connsiteX1" fmla="*/ 0 w 1174217"/>
                  <a:gd name="connsiteY1" fmla="*/ 14896 h 1028975"/>
                  <a:gd name="connsiteX2" fmla="*/ 1131083 w 1174217"/>
                  <a:gd name="connsiteY2" fmla="*/ 729948 h 1028975"/>
                  <a:gd name="connsiteX3" fmla="*/ 784391 w 1174217"/>
                  <a:gd name="connsiteY3" fmla="*/ 729948 h 1028975"/>
                  <a:gd name="connsiteX0" fmla="*/ 712587 w 1102413"/>
                  <a:gd name="connsiteY0" fmla="*/ 589207 h 888234"/>
                  <a:gd name="connsiteX1" fmla="*/ 0 w 1102413"/>
                  <a:gd name="connsiteY1" fmla="*/ 19152 h 888234"/>
                  <a:gd name="connsiteX2" fmla="*/ 1059279 w 1102413"/>
                  <a:gd name="connsiteY2" fmla="*/ 589207 h 888234"/>
                  <a:gd name="connsiteX3" fmla="*/ 712587 w 1102413"/>
                  <a:gd name="connsiteY3" fmla="*/ 589207 h 888234"/>
                  <a:gd name="connsiteX0" fmla="*/ 715306 w 1105132"/>
                  <a:gd name="connsiteY0" fmla="*/ 589207 h 888234"/>
                  <a:gd name="connsiteX1" fmla="*/ 2719 w 1105132"/>
                  <a:gd name="connsiteY1" fmla="*/ 19152 h 888234"/>
                  <a:gd name="connsiteX2" fmla="*/ 1061998 w 1105132"/>
                  <a:gd name="connsiteY2" fmla="*/ 589207 h 888234"/>
                  <a:gd name="connsiteX3" fmla="*/ 715306 w 1105132"/>
                  <a:gd name="connsiteY3" fmla="*/ 589207 h 888234"/>
                  <a:gd name="connsiteX0" fmla="*/ 681369 w 1071195"/>
                  <a:gd name="connsiteY0" fmla="*/ 635647 h 934674"/>
                  <a:gd name="connsiteX1" fmla="*/ 2863 w 1071195"/>
                  <a:gd name="connsiteY1" fmla="*/ 17500 h 934674"/>
                  <a:gd name="connsiteX2" fmla="*/ 1028061 w 1071195"/>
                  <a:gd name="connsiteY2" fmla="*/ 635647 h 934674"/>
                  <a:gd name="connsiteX3" fmla="*/ 681369 w 1071195"/>
                  <a:gd name="connsiteY3" fmla="*/ 635647 h 934674"/>
                  <a:gd name="connsiteX0" fmla="*/ 562798 w 952624"/>
                  <a:gd name="connsiteY0" fmla="*/ 631805 h 930832"/>
                  <a:gd name="connsiteX1" fmla="*/ 3504 w 952624"/>
                  <a:gd name="connsiteY1" fmla="*/ 17627 h 930832"/>
                  <a:gd name="connsiteX2" fmla="*/ 909490 w 952624"/>
                  <a:gd name="connsiteY2" fmla="*/ 631805 h 930832"/>
                  <a:gd name="connsiteX3" fmla="*/ 562798 w 952624"/>
                  <a:gd name="connsiteY3" fmla="*/ 631805 h 9308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52624" h="930832">
                    <a:moveTo>
                      <a:pt x="562798" y="631805"/>
                    </a:moveTo>
                    <a:cubicBezTo>
                      <a:pt x="448679" y="358785"/>
                      <a:pt x="-46261" y="432570"/>
                      <a:pt x="3504" y="17627"/>
                    </a:cubicBezTo>
                    <a:cubicBezTo>
                      <a:pt x="822564" y="-95047"/>
                      <a:pt x="679807" y="358785"/>
                      <a:pt x="909490" y="631805"/>
                    </a:cubicBezTo>
                    <a:cubicBezTo>
                      <a:pt x="1023609" y="818152"/>
                      <a:pt x="912379" y="1199513"/>
                      <a:pt x="562798" y="631805"/>
                    </a:cubicBezTo>
                    <a:close/>
                  </a:path>
                </a:pathLst>
              </a:custGeom>
              <a:gradFill>
                <a:gsLst>
                  <a:gs pos="96552">
                    <a:schemeClr val="bg1"/>
                  </a:gs>
                  <a:gs pos="0">
                    <a:srgbClr val="7030A0"/>
                  </a:gs>
                  <a:gs pos="50000">
                    <a:srgbClr val="FFCCFF"/>
                  </a:gs>
                </a:gsLst>
                <a:lin ang="5400000" scaled="1"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481" name="Isosceles Triangle 7"/>
              <p:cNvSpPr/>
              <p:nvPr/>
            </p:nvSpPr>
            <p:spPr>
              <a:xfrm rot="1590796" flipH="1">
                <a:off x="1480096" y="2702290"/>
                <a:ext cx="732681" cy="1022878"/>
              </a:xfrm>
              <a:custGeom>
                <a:avLst/>
                <a:gdLst>
                  <a:gd name="connsiteX0" fmla="*/ 0 w 346692"/>
                  <a:gd name="connsiteY0" fmla="*/ 736721 h 736721"/>
                  <a:gd name="connsiteX1" fmla="*/ 173346 w 346692"/>
                  <a:gd name="connsiteY1" fmla="*/ 0 h 736721"/>
                  <a:gd name="connsiteX2" fmla="*/ 346692 w 346692"/>
                  <a:gd name="connsiteY2" fmla="*/ 736721 h 736721"/>
                  <a:gd name="connsiteX3" fmla="*/ 0 w 346692"/>
                  <a:gd name="connsiteY3" fmla="*/ 736721 h 736721"/>
                  <a:gd name="connsiteX0" fmla="*/ 342358 w 689050"/>
                  <a:gd name="connsiteY0" fmla="*/ 819060 h 819060"/>
                  <a:gd name="connsiteX1" fmla="*/ 0 w 689050"/>
                  <a:gd name="connsiteY1" fmla="*/ 0 h 819060"/>
                  <a:gd name="connsiteX2" fmla="*/ 689050 w 689050"/>
                  <a:gd name="connsiteY2" fmla="*/ 819060 h 819060"/>
                  <a:gd name="connsiteX3" fmla="*/ 342358 w 689050"/>
                  <a:gd name="connsiteY3" fmla="*/ 819060 h 819060"/>
                  <a:gd name="connsiteX0" fmla="*/ 342358 w 689050"/>
                  <a:gd name="connsiteY0" fmla="*/ 819060 h 819060"/>
                  <a:gd name="connsiteX1" fmla="*/ 0 w 689050"/>
                  <a:gd name="connsiteY1" fmla="*/ 0 h 819060"/>
                  <a:gd name="connsiteX2" fmla="*/ 689050 w 689050"/>
                  <a:gd name="connsiteY2" fmla="*/ 819060 h 819060"/>
                  <a:gd name="connsiteX3" fmla="*/ 342358 w 689050"/>
                  <a:gd name="connsiteY3" fmla="*/ 819060 h 819060"/>
                  <a:gd name="connsiteX0" fmla="*/ 342358 w 689050"/>
                  <a:gd name="connsiteY0" fmla="*/ 819060 h 819060"/>
                  <a:gd name="connsiteX1" fmla="*/ 0 w 689050"/>
                  <a:gd name="connsiteY1" fmla="*/ 0 h 819060"/>
                  <a:gd name="connsiteX2" fmla="*/ 689050 w 689050"/>
                  <a:gd name="connsiteY2" fmla="*/ 819060 h 819060"/>
                  <a:gd name="connsiteX3" fmla="*/ 342358 w 689050"/>
                  <a:gd name="connsiteY3" fmla="*/ 819060 h 819060"/>
                  <a:gd name="connsiteX0" fmla="*/ 342358 w 689050"/>
                  <a:gd name="connsiteY0" fmla="*/ 819060 h 1071374"/>
                  <a:gd name="connsiteX1" fmla="*/ 0 w 689050"/>
                  <a:gd name="connsiteY1" fmla="*/ 0 h 1071374"/>
                  <a:gd name="connsiteX2" fmla="*/ 689050 w 689050"/>
                  <a:gd name="connsiteY2" fmla="*/ 819060 h 1071374"/>
                  <a:gd name="connsiteX3" fmla="*/ 342358 w 689050"/>
                  <a:gd name="connsiteY3" fmla="*/ 819060 h 1071374"/>
                  <a:gd name="connsiteX0" fmla="*/ 342358 w 732184"/>
                  <a:gd name="connsiteY0" fmla="*/ 819060 h 1118087"/>
                  <a:gd name="connsiteX1" fmla="*/ 0 w 732184"/>
                  <a:gd name="connsiteY1" fmla="*/ 0 h 1118087"/>
                  <a:gd name="connsiteX2" fmla="*/ 689050 w 732184"/>
                  <a:gd name="connsiteY2" fmla="*/ 819060 h 1118087"/>
                  <a:gd name="connsiteX3" fmla="*/ 342358 w 732184"/>
                  <a:gd name="connsiteY3" fmla="*/ 819060 h 1118087"/>
                  <a:gd name="connsiteX0" fmla="*/ 784391 w 1174217"/>
                  <a:gd name="connsiteY0" fmla="*/ 715052 h 1014079"/>
                  <a:gd name="connsiteX1" fmla="*/ 0 w 1174217"/>
                  <a:gd name="connsiteY1" fmla="*/ 0 h 1014079"/>
                  <a:gd name="connsiteX2" fmla="*/ 1131083 w 1174217"/>
                  <a:gd name="connsiteY2" fmla="*/ 715052 h 1014079"/>
                  <a:gd name="connsiteX3" fmla="*/ 784391 w 1174217"/>
                  <a:gd name="connsiteY3" fmla="*/ 715052 h 1014079"/>
                  <a:gd name="connsiteX0" fmla="*/ 784391 w 1174217"/>
                  <a:gd name="connsiteY0" fmla="*/ 729948 h 1028975"/>
                  <a:gd name="connsiteX1" fmla="*/ 0 w 1174217"/>
                  <a:gd name="connsiteY1" fmla="*/ 14896 h 1028975"/>
                  <a:gd name="connsiteX2" fmla="*/ 1131083 w 1174217"/>
                  <a:gd name="connsiteY2" fmla="*/ 729948 h 1028975"/>
                  <a:gd name="connsiteX3" fmla="*/ 784391 w 1174217"/>
                  <a:gd name="connsiteY3" fmla="*/ 729948 h 1028975"/>
                  <a:gd name="connsiteX0" fmla="*/ 784391 w 1174217"/>
                  <a:gd name="connsiteY0" fmla="*/ 729948 h 1028975"/>
                  <a:gd name="connsiteX1" fmla="*/ 0 w 1174217"/>
                  <a:gd name="connsiteY1" fmla="*/ 14896 h 1028975"/>
                  <a:gd name="connsiteX2" fmla="*/ 1131083 w 1174217"/>
                  <a:gd name="connsiteY2" fmla="*/ 729948 h 1028975"/>
                  <a:gd name="connsiteX3" fmla="*/ 784391 w 1174217"/>
                  <a:gd name="connsiteY3" fmla="*/ 729948 h 1028975"/>
                  <a:gd name="connsiteX0" fmla="*/ 451797 w 841623"/>
                  <a:gd name="connsiteY0" fmla="*/ 839997 h 1139024"/>
                  <a:gd name="connsiteX1" fmla="*/ 0 w 841623"/>
                  <a:gd name="connsiteY1" fmla="*/ 12696 h 1139024"/>
                  <a:gd name="connsiteX2" fmla="*/ 798489 w 841623"/>
                  <a:gd name="connsiteY2" fmla="*/ 839997 h 1139024"/>
                  <a:gd name="connsiteX3" fmla="*/ 451797 w 841623"/>
                  <a:gd name="connsiteY3" fmla="*/ 839997 h 1139024"/>
                  <a:gd name="connsiteX0" fmla="*/ 478123 w 867949"/>
                  <a:gd name="connsiteY0" fmla="*/ 839997 h 1139024"/>
                  <a:gd name="connsiteX1" fmla="*/ 26326 w 867949"/>
                  <a:gd name="connsiteY1" fmla="*/ 12696 h 1139024"/>
                  <a:gd name="connsiteX2" fmla="*/ 824815 w 867949"/>
                  <a:gd name="connsiteY2" fmla="*/ 839997 h 1139024"/>
                  <a:gd name="connsiteX3" fmla="*/ 478123 w 867949"/>
                  <a:gd name="connsiteY3" fmla="*/ 839997 h 1139024"/>
                  <a:gd name="connsiteX0" fmla="*/ 342855 w 732681"/>
                  <a:gd name="connsiteY0" fmla="*/ 723851 h 1022878"/>
                  <a:gd name="connsiteX1" fmla="*/ 34760 w 732681"/>
                  <a:gd name="connsiteY1" fmla="*/ 15042 h 1022878"/>
                  <a:gd name="connsiteX2" fmla="*/ 689547 w 732681"/>
                  <a:gd name="connsiteY2" fmla="*/ 723851 h 1022878"/>
                  <a:gd name="connsiteX3" fmla="*/ 342855 w 732681"/>
                  <a:gd name="connsiteY3" fmla="*/ 723851 h 10228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32681" h="1022878">
                    <a:moveTo>
                      <a:pt x="342855" y="723851"/>
                    </a:moveTo>
                    <a:cubicBezTo>
                      <a:pt x="228736" y="450831"/>
                      <a:pt x="-108213" y="424852"/>
                      <a:pt x="34760" y="15042"/>
                    </a:cubicBezTo>
                    <a:cubicBezTo>
                      <a:pt x="853820" y="-97632"/>
                      <a:pt x="459864" y="450831"/>
                      <a:pt x="689547" y="723851"/>
                    </a:cubicBezTo>
                    <a:cubicBezTo>
                      <a:pt x="803666" y="910198"/>
                      <a:pt x="692436" y="1291559"/>
                      <a:pt x="342855" y="723851"/>
                    </a:cubicBezTo>
                    <a:close/>
                  </a:path>
                </a:pathLst>
              </a:custGeom>
              <a:gradFill>
                <a:gsLst>
                  <a:gs pos="96552">
                    <a:schemeClr val="bg1"/>
                  </a:gs>
                  <a:gs pos="0">
                    <a:srgbClr val="7030A0"/>
                  </a:gs>
                  <a:gs pos="50000">
                    <a:srgbClr val="FFCCFF"/>
                  </a:gs>
                </a:gsLst>
                <a:lin ang="5400000" scaled="1"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482" name="Isosceles Triangle 7"/>
              <p:cNvSpPr/>
              <p:nvPr/>
            </p:nvSpPr>
            <p:spPr>
              <a:xfrm rot="6853809" flipV="1">
                <a:off x="592038" y="2742385"/>
                <a:ext cx="625964" cy="1019204"/>
              </a:xfrm>
              <a:custGeom>
                <a:avLst/>
                <a:gdLst>
                  <a:gd name="connsiteX0" fmla="*/ 0 w 346692"/>
                  <a:gd name="connsiteY0" fmla="*/ 736721 h 736721"/>
                  <a:gd name="connsiteX1" fmla="*/ 173346 w 346692"/>
                  <a:gd name="connsiteY1" fmla="*/ 0 h 736721"/>
                  <a:gd name="connsiteX2" fmla="*/ 346692 w 346692"/>
                  <a:gd name="connsiteY2" fmla="*/ 736721 h 736721"/>
                  <a:gd name="connsiteX3" fmla="*/ 0 w 346692"/>
                  <a:gd name="connsiteY3" fmla="*/ 736721 h 736721"/>
                  <a:gd name="connsiteX0" fmla="*/ 342358 w 689050"/>
                  <a:gd name="connsiteY0" fmla="*/ 819060 h 819060"/>
                  <a:gd name="connsiteX1" fmla="*/ 0 w 689050"/>
                  <a:gd name="connsiteY1" fmla="*/ 0 h 819060"/>
                  <a:gd name="connsiteX2" fmla="*/ 689050 w 689050"/>
                  <a:gd name="connsiteY2" fmla="*/ 819060 h 819060"/>
                  <a:gd name="connsiteX3" fmla="*/ 342358 w 689050"/>
                  <a:gd name="connsiteY3" fmla="*/ 819060 h 819060"/>
                  <a:gd name="connsiteX0" fmla="*/ 342358 w 689050"/>
                  <a:gd name="connsiteY0" fmla="*/ 819060 h 819060"/>
                  <a:gd name="connsiteX1" fmla="*/ 0 w 689050"/>
                  <a:gd name="connsiteY1" fmla="*/ 0 h 819060"/>
                  <a:gd name="connsiteX2" fmla="*/ 689050 w 689050"/>
                  <a:gd name="connsiteY2" fmla="*/ 819060 h 819060"/>
                  <a:gd name="connsiteX3" fmla="*/ 342358 w 689050"/>
                  <a:gd name="connsiteY3" fmla="*/ 819060 h 819060"/>
                  <a:gd name="connsiteX0" fmla="*/ 342358 w 689050"/>
                  <a:gd name="connsiteY0" fmla="*/ 819060 h 819060"/>
                  <a:gd name="connsiteX1" fmla="*/ 0 w 689050"/>
                  <a:gd name="connsiteY1" fmla="*/ 0 h 819060"/>
                  <a:gd name="connsiteX2" fmla="*/ 689050 w 689050"/>
                  <a:gd name="connsiteY2" fmla="*/ 819060 h 819060"/>
                  <a:gd name="connsiteX3" fmla="*/ 342358 w 689050"/>
                  <a:gd name="connsiteY3" fmla="*/ 819060 h 819060"/>
                  <a:gd name="connsiteX0" fmla="*/ 342358 w 689050"/>
                  <a:gd name="connsiteY0" fmla="*/ 819060 h 1071374"/>
                  <a:gd name="connsiteX1" fmla="*/ 0 w 689050"/>
                  <a:gd name="connsiteY1" fmla="*/ 0 h 1071374"/>
                  <a:gd name="connsiteX2" fmla="*/ 689050 w 689050"/>
                  <a:gd name="connsiteY2" fmla="*/ 819060 h 1071374"/>
                  <a:gd name="connsiteX3" fmla="*/ 342358 w 689050"/>
                  <a:gd name="connsiteY3" fmla="*/ 819060 h 1071374"/>
                  <a:gd name="connsiteX0" fmla="*/ 342358 w 732184"/>
                  <a:gd name="connsiteY0" fmla="*/ 819060 h 1118087"/>
                  <a:gd name="connsiteX1" fmla="*/ 0 w 732184"/>
                  <a:gd name="connsiteY1" fmla="*/ 0 h 1118087"/>
                  <a:gd name="connsiteX2" fmla="*/ 689050 w 732184"/>
                  <a:gd name="connsiteY2" fmla="*/ 819060 h 1118087"/>
                  <a:gd name="connsiteX3" fmla="*/ 342358 w 732184"/>
                  <a:gd name="connsiteY3" fmla="*/ 819060 h 1118087"/>
                  <a:gd name="connsiteX0" fmla="*/ 784391 w 1174217"/>
                  <a:gd name="connsiteY0" fmla="*/ 715052 h 1014079"/>
                  <a:gd name="connsiteX1" fmla="*/ 0 w 1174217"/>
                  <a:gd name="connsiteY1" fmla="*/ 0 h 1014079"/>
                  <a:gd name="connsiteX2" fmla="*/ 1131083 w 1174217"/>
                  <a:gd name="connsiteY2" fmla="*/ 715052 h 1014079"/>
                  <a:gd name="connsiteX3" fmla="*/ 784391 w 1174217"/>
                  <a:gd name="connsiteY3" fmla="*/ 715052 h 1014079"/>
                  <a:gd name="connsiteX0" fmla="*/ 784391 w 1174217"/>
                  <a:gd name="connsiteY0" fmla="*/ 729948 h 1028975"/>
                  <a:gd name="connsiteX1" fmla="*/ 0 w 1174217"/>
                  <a:gd name="connsiteY1" fmla="*/ 14896 h 1028975"/>
                  <a:gd name="connsiteX2" fmla="*/ 1131083 w 1174217"/>
                  <a:gd name="connsiteY2" fmla="*/ 729948 h 1028975"/>
                  <a:gd name="connsiteX3" fmla="*/ 784391 w 1174217"/>
                  <a:gd name="connsiteY3" fmla="*/ 729948 h 1028975"/>
                  <a:gd name="connsiteX0" fmla="*/ 784391 w 1174217"/>
                  <a:gd name="connsiteY0" fmla="*/ 729948 h 1028975"/>
                  <a:gd name="connsiteX1" fmla="*/ 0 w 1174217"/>
                  <a:gd name="connsiteY1" fmla="*/ 14896 h 1028975"/>
                  <a:gd name="connsiteX2" fmla="*/ 1131083 w 1174217"/>
                  <a:gd name="connsiteY2" fmla="*/ 729948 h 1028975"/>
                  <a:gd name="connsiteX3" fmla="*/ 784391 w 1174217"/>
                  <a:gd name="connsiteY3" fmla="*/ 729948 h 1028975"/>
                  <a:gd name="connsiteX0" fmla="*/ 451797 w 841623"/>
                  <a:gd name="connsiteY0" fmla="*/ 839997 h 1139024"/>
                  <a:gd name="connsiteX1" fmla="*/ 0 w 841623"/>
                  <a:gd name="connsiteY1" fmla="*/ 12696 h 1139024"/>
                  <a:gd name="connsiteX2" fmla="*/ 798489 w 841623"/>
                  <a:gd name="connsiteY2" fmla="*/ 839997 h 1139024"/>
                  <a:gd name="connsiteX3" fmla="*/ 451797 w 841623"/>
                  <a:gd name="connsiteY3" fmla="*/ 839997 h 1139024"/>
                  <a:gd name="connsiteX0" fmla="*/ 478123 w 867949"/>
                  <a:gd name="connsiteY0" fmla="*/ 839997 h 1139024"/>
                  <a:gd name="connsiteX1" fmla="*/ 26326 w 867949"/>
                  <a:gd name="connsiteY1" fmla="*/ 12696 h 1139024"/>
                  <a:gd name="connsiteX2" fmla="*/ 824815 w 867949"/>
                  <a:gd name="connsiteY2" fmla="*/ 839997 h 1139024"/>
                  <a:gd name="connsiteX3" fmla="*/ 478123 w 867949"/>
                  <a:gd name="connsiteY3" fmla="*/ 839997 h 1139024"/>
                  <a:gd name="connsiteX0" fmla="*/ 451185 w 841011"/>
                  <a:gd name="connsiteY0" fmla="*/ 1145488 h 1444515"/>
                  <a:gd name="connsiteX1" fmla="*/ 27651 w 841011"/>
                  <a:gd name="connsiteY1" fmla="*/ 9009 h 1444515"/>
                  <a:gd name="connsiteX2" fmla="*/ 797877 w 841011"/>
                  <a:gd name="connsiteY2" fmla="*/ 1145488 h 1444515"/>
                  <a:gd name="connsiteX3" fmla="*/ 451185 w 841011"/>
                  <a:gd name="connsiteY3" fmla="*/ 1145488 h 1444515"/>
                  <a:gd name="connsiteX0" fmla="*/ 303974 w 693800"/>
                  <a:gd name="connsiteY0" fmla="*/ 1421762 h 1720789"/>
                  <a:gd name="connsiteX1" fmla="*/ 38360 w 693800"/>
                  <a:gd name="connsiteY1" fmla="*/ 7138 h 1720789"/>
                  <a:gd name="connsiteX2" fmla="*/ 650666 w 693800"/>
                  <a:gd name="connsiteY2" fmla="*/ 1421762 h 1720789"/>
                  <a:gd name="connsiteX3" fmla="*/ 303974 w 693800"/>
                  <a:gd name="connsiteY3" fmla="*/ 1421762 h 1720789"/>
                  <a:gd name="connsiteX0" fmla="*/ 303974 w 693800"/>
                  <a:gd name="connsiteY0" fmla="*/ 1425794 h 1724821"/>
                  <a:gd name="connsiteX1" fmla="*/ 38360 w 693800"/>
                  <a:gd name="connsiteY1" fmla="*/ 11170 h 1724821"/>
                  <a:gd name="connsiteX2" fmla="*/ 650666 w 693800"/>
                  <a:gd name="connsiteY2" fmla="*/ 1425794 h 1724821"/>
                  <a:gd name="connsiteX3" fmla="*/ 303974 w 693800"/>
                  <a:gd name="connsiteY3" fmla="*/ 1425794 h 1724821"/>
                  <a:gd name="connsiteX0" fmla="*/ 303974 w 693800"/>
                  <a:gd name="connsiteY0" fmla="*/ 1414623 h 1713650"/>
                  <a:gd name="connsiteX1" fmla="*/ 38360 w 693800"/>
                  <a:gd name="connsiteY1" fmla="*/ -1 h 1713650"/>
                  <a:gd name="connsiteX2" fmla="*/ 650666 w 693800"/>
                  <a:gd name="connsiteY2" fmla="*/ 1414623 h 1713650"/>
                  <a:gd name="connsiteX3" fmla="*/ 303974 w 693800"/>
                  <a:gd name="connsiteY3" fmla="*/ 1414623 h 1713650"/>
                  <a:gd name="connsiteX0" fmla="*/ 236233 w 626059"/>
                  <a:gd name="connsiteY0" fmla="*/ 1640534 h 1939561"/>
                  <a:gd name="connsiteX1" fmla="*/ 47019 w 626059"/>
                  <a:gd name="connsiteY1" fmla="*/ 1 h 1939561"/>
                  <a:gd name="connsiteX2" fmla="*/ 582925 w 626059"/>
                  <a:gd name="connsiteY2" fmla="*/ 1640534 h 1939561"/>
                  <a:gd name="connsiteX3" fmla="*/ 236233 w 626059"/>
                  <a:gd name="connsiteY3" fmla="*/ 1640534 h 19395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26059" h="1939561">
                    <a:moveTo>
                      <a:pt x="236233" y="1640534"/>
                    </a:moveTo>
                    <a:cubicBezTo>
                      <a:pt x="122114" y="1367514"/>
                      <a:pt x="-95954" y="409811"/>
                      <a:pt x="47019" y="1"/>
                    </a:cubicBezTo>
                    <a:cubicBezTo>
                      <a:pt x="683361" y="109593"/>
                      <a:pt x="302003" y="872073"/>
                      <a:pt x="582925" y="1640534"/>
                    </a:cubicBezTo>
                    <a:cubicBezTo>
                      <a:pt x="697044" y="1826881"/>
                      <a:pt x="585814" y="2208242"/>
                      <a:pt x="236233" y="1640534"/>
                    </a:cubicBezTo>
                    <a:close/>
                  </a:path>
                </a:pathLst>
              </a:custGeom>
              <a:gradFill>
                <a:gsLst>
                  <a:gs pos="96552">
                    <a:schemeClr val="bg1"/>
                  </a:gs>
                  <a:gs pos="0">
                    <a:srgbClr val="7030A0"/>
                  </a:gs>
                  <a:gs pos="50000">
                    <a:srgbClr val="FFCCFF"/>
                  </a:gs>
                </a:gsLst>
                <a:lin ang="5400000" scaled="1"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483" name="Isosceles Triangle 7"/>
              <p:cNvSpPr/>
              <p:nvPr/>
            </p:nvSpPr>
            <p:spPr>
              <a:xfrm rot="813735" flipH="1">
                <a:off x="1420033" y="3127883"/>
                <a:ext cx="700523" cy="591399"/>
              </a:xfrm>
              <a:custGeom>
                <a:avLst/>
                <a:gdLst>
                  <a:gd name="connsiteX0" fmla="*/ 0 w 346692"/>
                  <a:gd name="connsiteY0" fmla="*/ 736721 h 736721"/>
                  <a:gd name="connsiteX1" fmla="*/ 173346 w 346692"/>
                  <a:gd name="connsiteY1" fmla="*/ 0 h 736721"/>
                  <a:gd name="connsiteX2" fmla="*/ 346692 w 346692"/>
                  <a:gd name="connsiteY2" fmla="*/ 736721 h 736721"/>
                  <a:gd name="connsiteX3" fmla="*/ 0 w 346692"/>
                  <a:gd name="connsiteY3" fmla="*/ 736721 h 736721"/>
                  <a:gd name="connsiteX0" fmla="*/ 342358 w 689050"/>
                  <a:gd name="connsiteY0" fmla="*/ 819060 h 819060"/>
                  <a:gd name="connsiteX1" fmla="*/ 0 w 689050"/>
                  <a:gd name="connsiteY1" fmla="*/ 0 h 819060"/>
                  <a:gd name="connsiteX2" fmla="*/ 689050 w 689050"/>
                  <a:gd name="connsiteY2" fmla="*/ 819060 h 819060"/>
                  <a:gd name="connsiteX3" fmla="*/ 342358 w 689050"/>
                  <a:gd name="connsiteY3" fmla="*/ 819060 h 819060"/>
                  <a:gd name="connsiteX0" fmla="*/ 342358 w 689050"/>
                  <a:gd name="connsiteY0" fmla="*/ 819060 h 819060"/>
                  <a:gd name="connsiteX1" fmla="*/ 0 w 689050"/>
                  <a:gd name="connsiteY1" fmla="*/ 0 h 819060"/>
                  <a:gd name="connsiteX2" fmla="*/ 689050 w 689050"/>
                  <a:gd name="connsiteY2" fmla="*/ 819060 h 819060"/>
                  <a:gd name="connsiteX3" fmla="*/ 342358 w 689050"/>
                  <a:gd name="connsiteY3" fmla="*/ 819060 h 819060"/>
                  <a:gd name="connsiteX0" fmla="*/ 342358 w 689050"/>
                  <a:gd name="connsiteY0" fmla="*/ 819060 h 819060"/>
                  <a:gd name="connsiteX1" fmla="*/ 0 w 689050"/>
                  <a:gd name="connsiteY1" fmla="*/ 0 h 819060"/>
                  <a:gd name="connsiteX2" fmla="*/ 689050 w 689050"/>
                  <a:gd name="connsiteY2" fmla="*/ 819060 h 819060"/>
                  <a:gd name="connsiteX3" fmla="*/ 342358 w 689050"/>
                  <a:gd name="connsiteY3" fmla="*/ 819060 h 819060"/>
                  <a:gd name="connsiteX0" fmla="*/ 342358 w 689050"/>
                  <a:gd name="connsiteY0" fmla="*/ 819060 h 1071374"/>
                  <a:gd name="connsiteX1" fmla="*/ 0 w 689050"/>
                  <a:gd name="connsiteY1" fmla="*/ 0 h 1071374"/>
                  <a:gd name="connsiteX2" fmla="*/ 689050 w 689050"/>
                  <a:gd name="connsiteY2" fmla="*/ 819060 h 1071374"/>
                  <a:gd name="connsiteX3" fmla="*/ 342358 w 689050"/>
                  <a:gd name="connsiteY3" fmla="*/ 819060 h 1071374"/>
                  <a:gd name="connsiteX0" fmla="*/ 342358 w 732184"/>
                  <a:gd name="connsiteY0" fmla="*/ 819060 h 1118087"/>
                  <a:gd name="connsiteX1" fmla="*/ 0 w 732184"/>
                  <a:gd name="connsiteY1" fmla="*/ 0 h 1118087"/>
                  <a:gd name="connsiteX2" fmla="*/ 689050 w 732184"/>
                  <a:gd name="connsiteY2" fmla="*/ 819060 h 1118087"/>
                  <a:gd name="connsiteX3" fmla="*/ 342358 w 732184"/>
                  <a:gd name="connsiteY3" fmla="*/ 819060 h 1118087"/>
                  <a:gd name="connsiteX0" fmla="*/ 784391 w 1174217"/>
                  <a:gd name="connsiteY0" fmla="*/ 715052 h 1014079"/>
                  <a:gd name="connsiteX1" fmla="*/ 0 w 1174217"/>
                  <a:gd name="connsiteY1" fmla="*/ 0 h 1014079"/>
                  <a:gd name="connsiteX2" fmla="*/ 1131083 w 1174217"/>
                  <a:gd name="connsiteY2" fmla="*/ 715052 h 1014079"/>
                  <a:gd name="connsiteX3" fmla="*/ 784391 w 1174217"/>
                  <a:gd name="connsiteY3" fmla="*/ 715052 h 1014079"/>
                  <a:gd name="connsiteX0" fmla="*/ 784391 w 1174217"/>
                  <a:gd name="connsiteY0" fmla="*/ 729948 h 1028975"/>
                  <a:gd name="connsiteX1" fmla="*/ 0 w 1174217"/>
                  <a:gd name="connsiteY1" fmla="*/ 14896 h 1028975"/>
                  <a:gd name="connsiteX2" fmla="*/ 1131083 w 1174217"/>
                  <a:gd name="connsiteY2" fmla="*/ 729948 h 1028975"/>
                  <a:gd name="connsiteX3" fmla="*/ 784391 w 1174217"/>
                  <a:gd name="connsiteY3" fmla="*/ 729948 h 1028975"/>
                  <a:gd name="connsiteX0" fmla="*/ 784391 w 1174217"/>
                  <a:gd name="connsiteY0" fmla="*/ 729948 h 1028975"/>
                  <a:gd name="connsiteX1" fmla="*/ 0 w 1174217"/>
                  <a:gd name="connsiteY1" fmla="*/ 14896 h 1028975"/>
                  <a:gd name="connsiteX2" fmla="*/ 1131083 w 1174217"/>
                  <a:gd name="connsiteY2" fmla="*/ 729948 h 1028975"/>
                  <a:gd name="connsiteX3" fmla="*/ 784391 w 1174217"/>
                  <a:gd name="connsiteY3" fmla="*/ 729948 h 1028975"/>
                  <a:gd name="connsiteX0" fmla="*/ 451797 w 841623"/>
                  <a:gd name="connsiteY0" fmla="*/ 839997 h 1139024"/>
                  <a:gd name="connsiteX1" fmla="*/ 0 w 841623"/>
                  <a:gd name="connsiteY1" fmla="*/ 12696 h 1139024"/>
                  <a:gd name="connsiteX2" fmla="*/ 798489 w 841623"/>
                  <a:gd name="connsiteY2" fmla="*/ 839997 h 1139024"/>
                  <a:gd name="connsiteX3" fmla="*/ 451797 w 841623"/>
                  <a:gd name="connsiteY3" fmla="*/ 839997 h 1139024"/>
                  <a:gd name="connsiteX0" fmla="*/ 478123 w 867949"/>
                  <a:gd name="connsiteY0" fmla="*/ 839997 h 1139024"/>
                  <a:gd name="connsiteX1" fmla="*/ 26326 w 867949"/>
                  <a:gd name="connsiteY1" fmla="*/ 12696 h 1139024"/>
                  <a:gd name="connsiteX2" fmla="*/ 824815 w 867949"/>
                  <a:gd name="connsiteY2" fmla="*/ 839997 h 1139024"/>
                  <a:gd name="connsiteX3" fmla="*/ 478123 w 867949"/>
                  <a:gd name="connsiteY3" fmla="*/ 839997 h 11390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67949" h="1139024">
                    <a:moveTo>
                      <a:pt x="478123" y="839997"/>
                    </a:moveTo>
                    <a:cubicBezTo>
                      <a:pt x="364004" y="566977"/>
                      <a:pt x="-116647" y="422506"/>
                      <a:pt x="26326" y="12696"/>
                    </a:cubicBezTo>
                    <a:cubicBezTo>
                      <a:pt x="845386" y="-99978"/>
                      <a:pt x="595132" y="566977"/>
                      <a:pt x="824815" y="839997"/>
                    </a:cubicBezTo>
                    <a:cubicBezTo>
                      <a:pt x="938934" y="1026344"/>
                      <a:pt x="827704" y="1407705"/>
                      <a:pt x="478123" y="839997"/>
                    </a:cubicBezTo>
                    <a:close/>
                  </a:path>
                </a:pathLst>
              </a:custGeom>
              <a:gradFill>
                <a:gsLst>
                  <a:gs pos="96552">
                    <a:schemeClr val="bg1"/>
                  </a:gs>
                  <a:gs pos="0">
                    <a:srgbClr val="7030A0"/>
                  </a:gs>
                  <a:gs pos="50000">
                    <a:srgbClr val="FFCCFF"/>
                  </a:gs>
                </a:gsLst>
                <a:lin ang="5400000" scaled="1"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484" name="Cloud 3483"/>
              <p:cNvSpPr/>
              <p:nvPr/>
            </p:nvSpPr>
            <p:spPr>
              <a:xfrm>
                <a:off x="1157262" y="2921376"/>
                <a:ext cx="463522" cy="528705"/>
              </a:xfrm>
              <a:prstGeom prst="cloud">
                <a:avLst/>
              </a:prstGeom>
              <a:gradFill flip="none" rotWithShape="1">
                <a:gsLst>
                  <a:gs pos="0">
                    <a:schemeClr val="accent4">
                      <a:lumMod val="67000"/>
                    </a:schemeClr>
                  </a:gs>
                  <a:gs pos="48000">
                    <a:schemeClr val="accent4">
                      <a:lumMod val="97000"/>
                      <a:lumOff val="3000"/>
                    </a:schemeClr>
                  </a:gs>
                  <a:gs pos="100000">
                    <a:schemeClr val="accent4">
                      <a:lumMod val="60000"/>
                      <a:lumOff val="40000"/>
                    </a:schemeClr>
                  </a:gs>
                </a:gsLst>
                <a:lin ang="16200000" scaled="1"/>
                <a:tileRect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485" name="Isosceles Triangle 7"/>
              <p:cNvSpPr/>
              <p:nvPr/>
            </p:nvSpPr>
            <p:spPr>
              <a:xfrm rot="7548017" flipV="1">
                <a:off x="1004403" y="3040326"/>
                <a:ext cx="616141" cy="604561"/>
              </a:xfrm>
              <a:custGeom>
                <a:avLst/>
                <a:gdLst>
                  <a:gd name="connsiteX0" fmla="*/ 0 w 346692"/>
                  <a:gd name="connsiteY0" fmla="*/ 736721 h 736721"/>
                  <a:gd name="connsiteX1" fmla="*/ 173346 w 346692"/>
                  <a:gd name="connsiteY1" fmla="*/ 0 h 736721"/>
                  <a:gd name="connsiteX2" fmla="*/ 346692 w 346692"/>
                  <a:gd name="connsiteY2" fmla="*/ 736721 h 736721"/>
                  <a:gd name="connsiteX3" fmla="*/ 0 w 346692"/>
                  <a:gd name="connsiteY3" fmla="*/ 736721 h 736721"/>
                  <a:gd name="connsiteX0" fmla="*/ 342358 w 689050"/>
                  <a:gd name="connsiteY0" fmla="*/ 819060 h 819060"/>
                  <a:gd name="connsiteX1" fmla="*/ 0 w 689050"/>
                  <a:gd name="connsiteY1" fmla="*/ 0 h 819060"/>
                  <a:gd name="connsiteX2" fmla="*/ 689050 w 689050"/>
                  <a:gd name="connsiteY2" fmla="*/ 819060 h 819060"/>
                  <a:gd name="connsiteX3" fmla="*/ 342358 w 689050"/>
                  <a:gd name="connsiteY3" fmla="*/ 819060 h 819060"/>
                  <a:gd name="connsiteX0" fmla="*/ 342358 w 689050"/>
                  <a:gd name="connsiteY0" fmla="*/ 819060 h 819060"/>
                  <a:gd name="connsiteX1" fmla="*/ 0 w 689050"/>
                  <a:gd name="connsiteY1" fmla="*/ 0 h 819060"/>
                  <a:gd name="connsiteX2" fmla="*/ 689050 w 689050"/>
                  <a:gd name="connsiteY2" fmla="*/ 819060 h 819060"/>
                  <a:gd name="connsiteX3" fmla="*/ 342358 w 689050"/>
                  <a:gd name="connsiteY3" fmla="*/ 819060 h 819060"/>
                  <a:gd name="connsiteX0" fmla="*/ 342358 w 689050"/>
                  <a:gd name="connsiteY0" fmla="*/ 819060 h 819060"/>
                  <a:gd name="connsiteX1" fmla="*/ 0 w 689050"/>
                  <a:gd name="connsiteY1" fmla="*/ 0 h 819060"/>
                  <a:gd name="connsiteX2" fmla="*/ 689050 w 689050"/>
                  <a:gd name="connsiteY2" fmla="*/ 819060 h 819060"/>
                  <a:gd name="connsiteX3" fmla="*/ 342358 w 689050"/>
                  <a:gd name="connsiteY3" fmla="*/ 819060 h 819060"/>
                  <a:gd name="connsiteX0" fmla="*/ 342358 w 689050"/>
                  <a:gd name="connsiteY0" fmla="*/ 819060 h 1071374"/>
                  <a:gd name="connsiteX1" fmla="*/ 0 w 689050"/>
                  <a:gd name="connsiteY1" fmla="*/ 0 h 1071374"/>
                  <a:gd name="connsiteX2" fmla="*/ 689050 w 689050"/>
                  <a:gd name="connsiteY2" fmla="*/ 819060 h 1071374"/>
                  <a:gd name="connsiteX3" fmla="*/ 342358 w 689050"/>
                  <a:gd name="connsiteY3" fmla="*/ 819060 h 1071374"/>
                  <a:gd name="connsiteX0" fmla="*/ 342358 w 732184"/>
                  <a:gd name="connsiteY0" fmla="*/ 819060 h 1118087"/>
                  <a:gd name="connsiteX1" fmla="*/ 0 w 732184"/>
                  <a:gd name="connsiteY1" fmla="*/ 0 h 1118087"/>
                  <a:gd name="connsiteX2" fmla="*/ 689050 w 732184"/>
                  <a:gd name="connsiteY2" fmla="*/ 819060 h 1118087"/>
                  <a:gd name="connsiteX3" fmla="*/ 342358 w 732184"/>
                  <a:gd name="connsiteY3" fmla="*/ 819060 h 1118087"/>
                  <a:gd name="connsiteX0" fmla="*/ 784391 w 1174217"/>
                  <a:gd name="connsiteY0" fmla="*/ 715052 h 1014079"/>
                  <a:gd name="connsiteX1" fmla="*/ 0 w 1174217"/>
                  <a:gd name="connsiteY1" fmla="*/ 0 h 1014079"/>
                  <a:gd name="connsiteX2" fmla="*/ 1131083 w 1174217"/>
                  <a:gd name="connsiteY2" fmla="*/ 715052 h 1014079"/>
                  <a:gd name="connsiteX3" fmla="*/ 784391 w 1174217"/>
                  <a:gd name="connsiteY3" fmla="*/ 715052 h 1014079"/>
                  <a:gd name="connsiteX0" fmla="*/ 784391 w 1174217"/>
                  <a:gd name="connsiteY0" fmla="*/ 729948 h 1028975"/>
                  <a:gd name="connsiteX1" fmla="*/ 0 w 1174217"/>
                  <a:gd name="connsiteY1" fmla="*/ 14896 h 1028975"/>
                  <a:gd name="connsiteX2" fmla="*/ 1131083 w 1174217"/>
                  <a:gd name="connsiteY2" fmla="*/ 729948 h 1028975"/>
                  <a:gd name="connsiteX3" fmla="*/ 784391 w 1174217"/>
                  <a:gd name="connsiteY3" fmla="*/ 729948 h 1028975"/>
                  <a:gd name="connsiteX0" fmla="*/ 784391 w 1174217"/>
                  <a:gd name="connsiteY0" fmla="*/ 729948 h 1028975"/>
                  <a:gd name="connsiteX1" fmla="*/ 0 w 1174217"/>
                  <a:gd name="connsiteY1" fmla="*/ 14896 h 1028975"/>
                  <a:gd name="connsiteX2" fmla="*/ 1131083 w 1174217"/>
                  <a:gd name="connsiteY2" fmla="*/ 729948 h 1028975"/>
                  <a:gd name="connsiteX3" fmla="*/ 784391 w 1174217"/>
                  <a:gd name="connsiteY3" fmla="*/ 729948 h 1028975"/>
                  <a:gd name="connsiteX0" fmla="*/ 451797 w 841623"/>
                  <a:gd name="connsiteY0" fmla="*/ 839997 h 1139024"/>
                  <a:gd name="connsiteX1" fmla="*/ 0 w 841623"/>
                  <a:gd name="connsiteY1" fmla="*/ 12696 h 1139024"/>
                  <a:gd name="connsiteX2" fmla="*/ 798489 w 841623"/>
                  <a:gd name="connsiteY2" fmla="*/ 839997 h 1139024"/>
                  <a:gd name="connsiteX3" fmla="*/ 451797 w 841623"/>
                  <a:gd name="connsiteY3" fmla="*/ 839997 h 1139024"/>
                  <a:gd name="connsiteX0" fmla="*/ 478123 w 867949"/>
                  <a:gd name="connsiteY0" fmla="*/ 839997 h 1139024"/>
                  <a:gd name="connsiteX1" fmla="*/ 26326 w 867949"/>
                  <a:gd name="connsiteY1" fmla="*/ 12696 h 1139024"/>
                  <a:gd name="connsiteX2" fmla="*/ 824815 w 867949"/>
                  <a:gd name="connsiteY2" fmla="*/ 839997 h 1139024"/>
                  <a:gd name="connsiteX3" fmla="*/ 478123 w 867949"/>
                  <a:gd name="connsiteY3" fmla="*/ 839997 h 1139024"/>
                  <a:gd name="connsiteX0" fmla="*/ 451185 w 841011"/>
                  <a:gd name="connsiteY0" fmla="*/ 1145488 h 1444515"/>
                  <a:gd name="connsiteX1" fmla="*/ 27651 w 841011"/>
                  <a:gd name="connsiteY1" fmla="*/ 9009 h 1444515"/>
                  <a:gd name="connsiteX2" fmla="*/ 797877 w 841011"/>
                  <a:gd name="connsiteY2" fmla="*/ 1145488 h 1444515"/>
                  <a:gd name="connsiteX3" fmla="*/ 451185 w 841011"/>
                  <a:gd name="connsiteY3" fmla="*/ 1145488 h 1444515"/>
                  <a:gd name="connsiteX0" fmla="*/ 504973 w 849036"/>
                  <a:gd name="connsiteY0" fmla="*/ 1405788 h 1635211"/>
                  <a:gd name="connsiteX1" fmla="*/ 25130 w 849036"/>
                  <a:gd name="connsiteY1" fmla="*/ 9011 h 1635211"/>
                  <a:gd name="connsiteX2" fmla="*/ 795356 w 849036"/>
                  <a:gd name="connsiteY2" fmla="*/ 1145490 h 1635211"/>
                  <a:gd name="connsiteX3" fmla="*/ 504973 w 849036"/>
                  <a:gd name="connsiteY3" fmla="*/ 1405788 h 1635211"/>
                  <a:gd name="connsiteX0" fmla="*/ 519117 w 863181"/>
                  <a:gd name="connsiteY0" fmla="*/ 1405788 h 1635211"/>
                  <a:gd name="connsiteX1" fmla="*/ 39274 w 863181"/>
                  <a:gd name="connsiteY1" fmla="*/ 9011 h 1635211"/>
                  <a:gd name="connsiteX2" fmla="*/ 809500 w 863181"/>
                  <a:gd name="connsiteY2" fmla="*/ 1145490 h 1635211"/>
                  <a:gd name="connsiteX3" fmla="*/ 519117 w 863181"/>
                  <a:gd name="connsiteY3" fmla="*/ 1405788 h 1635211"/>
                  <a:gd name="connsiteX0" fmla="*/ 612832 w 956896"/>
                  <a:gd name="connsiteY0" fmla="*/ 1141261 h 1370684"/>
                  <a:gd name="connsiteX1" fmla="*/ 31572 w 956896"/>
                  <a:gd name="connsiteY1" fmla="*/ 12036 h 1370684"/>
                  <a:gd name="connsiteX2" fmla="*/ 903215 w 956896"/>
                  <a:gd name="connsiteY2" fmla="*/ 880963 h 1370684"/>
                  <a:gd name="connsiteX3" fmla="*/ 612832 w 956896"/>
                  <a:gd name="connsiteY3" fmla="*/ 1141261 h 1370684"/>
                  <a:gd name="connsiteX0" fmla="*/ 612832 w 956896"/>
                  <a:gd name="connsiteY0" fmla="*/ 1281871 h 1511294"/>
                  <a:gd name="connsiteX1" fmla="*/ 31572 w 956896"/>
                  <a:gd name="connsiteY1" fmla="*/ 152646 h 1511294"/>
                  <a:gd name="connsiteX2" fmla="*/ 903215 w 956896"/>
                  <a:gd name="connsiteY2" fmla="*/ 1021573 h 1511294"/>
                  <a:gd name="connsiteX3" fmla="*/ 612832 w 956896"/>
                  <a:gd name="connsiteY3" fmla="*/ 1281871 h 1511294"/>
                  <a:gd name="connsiteX0" fmla="*/ 612832 w 932563"/>
                  <a:gd name="connsiteY0" fmla="*/ 1312504 h 1496587"/>
                  <a:gd name="connsiteX1" fmla="*/ 31572 w 932563"/>
                  <a:gd name="connsiteY1" fmla="*/ 183279 h 1496587"/>
                  <a:gd name="connsiteX2" fmla="*/ 871109 w 932563"/>
                  <a:gd name="connsiteY2" fmla="*/ 784446 h 1496587"/>
                  <a:gd name="connsiteX3" fmla="*/ 612832 w 932563"/>
                  <a:gd name="connsiteY3" fmla="*/ 1312504 h 1496587"/>
                  <a:gd name="connsiteX0" fmla="*/ 342387 w 662118"/>
                  <a:gd name="connsiteY0" fmla="*/ 1005766 h 1189851"/>
                  <a:gd name="connsiteX1" fmla="*/ 72611 w 662118"/>
                  <a:gd name="connsiteY1" fmla="*/ 253153 h 1189851"/>
                  <a:gd name="connsiteX2" fmla="*/ 600664 w 662118"/>
                  <a:gd name="connsiteY2" fmla="*/ 477708 h 1189851"/>
                  <a:gd name="connsiteX3" fmla="*/ 342387 w 662118"/>
                  <a:gd name="connsiteY3" fmla="*/ 1005766 h 1189851"/>
                  <a:gd name="connsiteX0" fmla="*/ 342387 w 662118"/>
                  <a:gd name="connsiteY0" fmla="*/ 1006042 h 1190125"/>
                  <a:gd name="connsiteX1" fmla="*/ 72611 w 662118"/>
                  <a:gd name="connsiteY1" fmla="*/ 253429 h 1190125"/>
                  <a:gd name="connsiteX2" fmla="*/ 600664 w 662118"/>
                  <a:gd name="connsiteY2" fmla="*/ 477984 h 1190125"/>
                  <a:gd name="connsiteX3" fmla="*/ 342387 w 662118"/>
                  <a:gd name="connsiteY3" fmla="*/ 1006042 h 1190125"/>
                  <a:gd name="connsiteX0" fmla="*/ 342387 w 676255"/>
                  <a:gd name="connsiteY0" fmla="*/ 1006042 h 1066324"/>
                  <a:gd name="connsiteX1" fmla="*/ 72611 w 676255"/>
                  <a:gd name="connsiteY1" fmla="*/ 253429 h 1066324"/>
                  <a:gd name="connsiteX2" fmla="*/ 600664 w 676255"/>
                  <a:gd name="connsiteY2" fmla="*/ 477984 h 1066324"/>
                  <a:gd name="connsiteX3" fmla="*/ 342387 w 676255"/>
                  <a:gd name="connsiteY3" fmla="*/ 1006042 h 1066324"/>
                  <a:gd name="connsiteX0" fmla="*/ 307673 w 676105"/>
                  <a:gd name="connsiteY0" fmla="*/ 1162843 h 1213086"/>
                  <a:gd name="connsiteX1" fmla="*/ 86645 w 676105"/>
                  <a:gd name="connsiteY1" fmla="*/ 253429 h 1213086"/>
                  <a:gd name="connsiteX2" fmla="*/ 614698 w 676105"/>
                  <a:gd name="connsiteY2" fmla="*/ 477984 h 1213086"/>
                  <a:gd name="connsiteX3" fmla="*/ 307673 w 676105"/>
                  <a:gd name="connsiteY3" fmla="*/ 1162843 h 12130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76105" h="1213086">
                    <a:moveTo>
                      <a:pt x="307673" y="1162843"/>
                    </a:moveTo>
                    <a:cubicBezTo>
                      <a:pt x="-47840" y="1117808"/>
                      <a:pt x="-56328" y="663239"/>
                      <a:pt x="86645" y="253429"/>
                    </a:cubicBezTo>
                    <a:cubicBezTo>
                      <a:pt x="435685" y="-311062"/>
                      <a:pt x="385015" y="204964"/>
                      <a:pt x="614698" y="477984"/>
                    </a:cubicBezTo>
                    <a:cubicBezTo>
                      <a:pt x="728817" y="664331"/>
                      <a:pt x="713950" y="1411796"/>
                      <a:pt x="307673" y="1162843"/>
                    </a:cubicBezTo>
                    <a:close/>
                  </a:path>
                </a:pathLst>
              </a:custGeom>
              <a:gradFill flip="none" rotWithShape="1">
                <a:gsLst>
                  <a:gs pos="96552">
                    <a:schemeClr val="bg1"/>
                  </a:gs>
                  <a:gs pos="0">
                    <a:srgbClr val="7030A0"/>
                  </a:gs>
                  <a:gs pos="50000">
                    <a:srgbClr val="FFCCFF"/>
                  </a:gs>
                </a:gsLst>
                <a:lin ang="5400000" scaled="1"/>
                <a:tileRect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486" name="Isosceles Triangle 4"/>
              <p:cNvSpPr/>
              <p:nvPr/>
            </p:nvSpPr>
            <p:spPr>
              <a:xfrm rot="19438147" flipH="1">
                <a:off x="1149860" y="3439839"/>
                <a:ext cx="533057" cy="279799"/>
              </a:xfrm>
              <a:custGeom>
                <a:avLst/>
                <a:gdLst>
                  <a:gd name="connsiteX0" fmla="*/ 0 w 645458"/>
                  <a:gd name="connsiteY0" fmla="*/ 1129553 h 1129553"/>
                  <a:gd name="connsiteX1" fmla="*/ 322729 w 645458"/>
                  <a:gd name="connsiteY1" fmla="*/ 0 h 1129553"/>
                  <a:gd name="connsiteX2" fmla="*/ 645458 w 645458"/>
                  <a:gd name="connsiteY2" fmla="*/ 1129553 h 1129553"/>
                  <a:gd name="connsiteX3" fmla="*/ 0 w 645458"/>
                  <a:gd name="connsiteY3" fmla="*/ 1129553 h 1129553"/>
                  <a:gd name="connsiteX0" fmla="*/ 0 w 645458"/>
                  <a:gd name="connsiteY0" fmla="*/ 1129553 h 1350682"/>
                  <a:gd name="connsiteX1" fmla="*/ 322729 w 645458"/>
                  <a:gd name="connsiteY1" fmla="*/ 0 h 1350682"/>
                  <a:gd name="connsiteX2" fmla="*/ 645458 w 645458"/>
                  <a:gd name="connsiteY2" fmla="*/ 1129553 h 1350682"/>
                  <a:gd name="connsiteX3" fmla="*/ 0 w 645458"/>
                  <a:gd name="connsiteY3" fmla="*/ 1129553 h 1350682"/>
                  <a:gd name="connsiteX0" fmla="*/ 0 w 645458"/>
                  <a:gd name="connsiteY0" fmla="*/ 1129553 h 1487740"/>
                  <a:gd name="connsiteX1" fmla="*/ 322729 w 645458"/>
                  <a:gd name="connsiteY1" fmla="*/ 0 h 1487740"/>
                  <a:gd name="connsiteX2" fmla="*/ 645458 w 645458"/>
                  <a:gd name="connsiteY2" fmla="*/ 1129553 h 1487740"/>
                  <a:gd name="connsiteX3" fmla="*/ 0 w 645458"/>
                  <a:gd name="connsiteY3" fmla="*/ 1129553 h 1487740"/>
                  <a:gd name="connsiteX0" fmla="*/ 13448 w 658906"/>
                  <a:gd name="connsiteY0" fmla="*/ 995083 h 1353270"/>
                  <a:gd name="connsiteX1" fmla="*/ 0 w 658906"/>
                  <a:gd name="connsiteY1" fmla="*/ 0 h 1353270"/>
                  <a:gd name="connsiteX2" fmla="*/ 658906 w 658906"/>
                  <a:gd name="connsiteY2" fmla="*/ 995083 h 1353270"/>
                  <a:gd name="connsiteX3" fmla="*/ 13448 w 658906"/>
                  <a:gd name="connsiteY3" fmla="*/ 995083 h 1353270"/>
                  <a:gd name="connsiteX0" fmla="*/ 104658 w 750116"/>
                  <a:gd name="connsiteY0" fmla="*/ 995083 h 1353270"/>
                  <a:gd name="connsiteX1" fmla="*/ 91210 w 750116"/>
                  <a:gd name="connsiteY1" fmla="*/ 0 h 1353270"/>
                  <a:gd name="connsiteX2" fmla="*/ 750116 w 750116"/>
                  <a:gd name="connsiteY2" fmla="*/ 995083 h 1353270"/>
                  <a:gd name="connsiteX3" fmla="*/ 104658 w 750116"/>
                  <a:gd name="connsiteY3" fmla="*/ 995083 h 1353270"/>
                  <a:gd name="connsiteX0" fmla="*/ 120684 w 766142"/>
                  <a:gd name="connsiteY0" fmla="*/ 995083 h 1353270"/>
                  <a:gd name="connsiteX1" fmla="*/ 107236 w 766142"/>
                  <a:gd name="connsiteY1" fmla="*/ 0 h 1353270"/>
                  <a:gd name="connsiteX2" fmla="*/ 766142 w 766142"/>
                  <a:gd name="connsiteY2" fmla="*/ 995083 h 1353270"/>
                  <a:gd name="connsiteX3" fmla="*/ 120684 w 766142"/>
                  <a:gd name="connsiteY3" fmla="*/ 995083 h 1353270"/>
                  <a:gd name="connsiteX0" fmla="*/ 120684 w 766142"/>
                  <a:gd name="connsiteY0" fmla="*/ 995083 h 1353270"/>
                  <a:gd name="connsiteX1" fmla="*/ 107236 w 766142"/>
                  <a:gd name="connsiteY1" fmla="*/ 0 h 1353270"/>
                  <a:gd name="connsiteX2" fmla="*/ 766142 w 766142"/>
                  <a:gd name="connsiteY2" fmla="*/ 995083 h 1353270"/>
                  <a:gd name="connsiteX3" fmla="*/ 120684 w 766142"/>
                  <a:gd name="connsiteY3" fmla="*/ 995083 h 1353270"/>
                  <a:gd name="connsiteX0" fmla="*/ 120684 w 766142"/>
                  <a:gd name="connsiteY0" fmla="*/ 995083 h 1353270"/>
                  <a:gd name="connsiteX1" fmla="*/ 107236 w 766142"/>
                  <a:gd name="connsiteY1" fmla="*/ 0 h 1353270"/>
                  <a:gd name="connsiteX2" fmla="*/ 766142 w 766142"/>
                  <a:gd name="connsiteY2" fmla="*/ 995083 h 1353270"/>
                  <a:gd name="connsiteX3" fmla="*/ 120684 w 766142"/>
                  <a:gd name="connsiteY3" fmla="*/ 995083 h 1353270"/>
                  <a:gd name="connsiteX0" fmla="*/ 309636 w 955094"/>
                  <a:gd name="connsiteY0" fmla="*/ 886741 h 1244928"/>
                  <a:gd name="connsiteX1" fmla="*/ 62171 w 955094"/>
                  <a:gd name="connsiteY1" fmla="*/ 0 h 1244928"/>
                  <a:gd name="connsiteX2" fmla="*/ 955094 w 955094"/>
                  <a:gd name="connsiteY2" fmla="*/ 886741 h 1244928"/>
                  <a:gd name="connsiteX3" fmla="*/ 309636 w 955094"/>
                  <a:gd name="connsiteY3" fmla="*/ 886741 h 1244928"/>
                  <a:gd name="connsiteX0" fmla="*/ 309636 w 955094"/>
                  <a:gd name="connsiteY0" fmla="*/ 898297 h 1256484"/>
                  <a:gd name="connsiteX1" fmla="*/ 62171 w 955094"/>
                  <a:gd name="connsiteY1" fmla="*/ 11556 h 1256484"/>
                  <a:gd name="connsiteX2" fmla="*/ 955094 w 955094"/>
                  <a:gd name="connsiteY2" fmla="*/ 898297 h 1256484"/>
                  <a:gd name="connsiteX3" fmla="*/ 309636 w 955094"/>
                  <a:gd name="connsiteY3" fmla="*/ 898297 h 1256484"/>
                  <a:gd name="connsiteX0" fmla="*/ 247465 w 892923"/>
                  <a:gd name="connsiteY0" fmla="*/ 898297 h 1256484"/>
                  <a:gd name="connsiteX1" fmla="*/ 0 w 892923"/>
                  <a:gd name="connsiteY1" fmla="*/ 11556 h 1256484"/>
                  <a:gd name="connsiteX2" fmla="*/ 892923 w 892923"/>
                  <a:gd name="connsiteY2" fmla="*/ 898297 h 1256484"/>
                  <a:gd name="connsiteX3" fmla="*/ 247465 w 892923"/>
                  <a:gd name="connsiteY3" fmla="*/ 898297 h 1256484"/>
                  <a:gd name="connsiteX0" fmla="*/ 684635 w 1330093"/>
                  <a:gd name="connsiteY0" fmla="*/ 656571 h 1014758"/>
                  <a:gd name="connsiteX1" fmla="*/ 0 w 1330093"/>
                  <a:gd name="connsiteY1" fmla="*/ 15737 h 1014758"/>
                  <a:gd name="connsiteX2" fmla="*/ 1330093 w 1330093"/>
                  <a:gd name="connsiteY2" fmla="*/ 656571 h 1014758"/>
                  <a:gd name="connsiteX3" fmla="*/ 684635 w 1330093"/>
                  <a:gd name="connsiteY3" fmla="*/ 656571 h 1014758"/>
                  <a:gd name="connsiteX0" fmla="*/ 684635 w 1330093"/>
                  <a:gd name="connsiteY0" fmla="*/ 656571 h 1014758"/>
                  <a:gd name="connsiteX1" fmla="*/ 0 w 1330093"/>
                  <a:gd name="connsiteY1" fmla="*/ 15737 h 1014758"/>
                  <a:gd name="connsiteX2" fmla="*/ 1330093 w 1330093"/>
                  <a:gd name="connsiteY2" fmla="*/ 656571 h 1014758"/>
                  <a:gd name="connsiteX3" fmla="*/ 684635 w 1330093"/>
                  <a:gd name="connsiteY3" fmla="*/ 656571 h 1014758"/>
                  <a:gd name="connsiteX0" fmla="*/ 684635 w 1330093"/>
                  <a:gd name="connsiteY0" fmla="*/ 656571 h 865723"/>
                  <a:gd name="connsiteX1" fmla="*/ 0 w 1330093"/>
                  <a:gd name="connsiteY1" fmla="*/ 15737 h 865723"/>
                  <a:gd name="connsiteX2" fmla="*/ 1330093 w 1330093"/>
                  <a:gd name="connsiteY2" fmla="*/ 656571 h 865723"/>
                  <a:gd name="connsiteX3" fmla="*/ 684635 w 1330093"/>
                  <a:gd name="connsiteY3" fmla="*/ 656571 h 865723"/>
                  <a:gd name="connsiteX0" fmla="*/ 684635 w 1701760"/>
                  <a:gd name="connsiteY0" fmla="*/ 647137 h 1751000"/>
                  <a:gd name="connsiteX1" fmla="*/ 0 w 1701760"/>
                  <a:gd name="connsiteY1" fmla="*/ 6303 h 1751000"/>
                  <a:gd name="connsiteX2" fmla="*/ 1701760 w 1701760"/>
                  <a:gd name="connsiteY2" fmla="*/ 1661686 h 1751000"/>
                  <a:gd name="connsiteX3" fmla="*/ 684635 w 1701760"/>
                  <a:gd name="connsiteY3" fmla="*/ 647137 h 1751000"/>
                  <a:gd name="connsiteX0" fmla="*/ 684635 w 1701760"/>
                  <a:gd name="connsiteY0" fmla="*/ 652005 h 1755868"/>
                  <a:gd name="connsiteX1" fmla="*/ 0 w 1701760"/>
                  <a:gd name="connsiteY1" fmla="*/ 11171 h 1755868"/>
                  <a:gd name="connsiteX2" fmla="*/ 1701760 w 1701760"/>
                  <a:gd name="connsiteY2" fmla="*/ 1666554 h 1755868"/>
                  <a:gd name="connsiteX3" fmla="*/ 684635 w 1701760"/>
                  <a:gd name="connsiteY3" fmla="*/ 652005 h 1755868"/>
                  <a:gd name="connsiteX0" fmla="*/ 684635 w 1450634"/>
                  <a:gd name="connsiteY0" fmla="*/ 697733 h 1023112"/>
                  <a:gd name="connsiteX1" fmla="*/ 0 w 1450634"/>
                  <a:gd name="connsiteY1" fmla="*/ 56899 h 1023112"/>
                  <a:gd name="connsiteX2" fmla="*/ 1450634 w 1450634"/>
                  <a:gd name="connsiteY2" fmla="*/ 848406 h 1023112"/>
                  <a:gd name="connsiteX3" fmla="*/ 684635 w 1450634"/>
                  <a:gd name="connsiteY3" fmla="*/ 697733 h 1023112"/>
                  <a:gd name="connsiteX0" fmla="*/ 795130 w 1561129"/>
                  <a:gd name="connsiteY0" fmla="*/ 494050 h 819429"/>
                  <a:gd name="connsiteX1" fmla="*/ 0 w 1561129"/>
                  <a:gd name="connsiteY1" fmla="*/ 144522 h 819429"/>
                  <a:gd name="connsiteX2" fmla="*/ 1561129 w 1561129"/>
                  <a:gd name="connsiteY2" fmla="*/ 644723 h 819429"/>
                  <a:gd name="connsiteX3" fmla="*/ 795130 w 1561129"/>
                  <a:gd name="connsiteY3" fmla="*/ 494050 h 8194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61129" h="819429">
                    <a:moveTo>
                      <a:pt x="795130" y="494050"/>
                    </a:moveTo>
                    <a:cubicBezTo>
                      <a:pt x="477503" y="332481"/>
                      <a:pt x="188026" y="309114"/>
                      <a:pt x="0" y="144522"/>
                    </a:cubicBezTo>
                    <a:cubicBezTo>
                      <a:pt x="423316" y="25516"/>
                      <a:pt x="1352845" y="-278983"/>
                      <a:pt x="1561129" y="644723"/>
                    </a:cubicBezTo>
                    <a:cubicBezTo>
                      <a:pt x="1426659" y="1101923"/>
                      <a:pt x="920624" y="520267"/>
                      <a:pt x="795130" y="494050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chemeClr val="accent6">
                      <a:shade val="30000"/>
                      <a:satMod val="115000"/>
                    </a:schemeClr>
                  </a:gs>
                  <a:gs pos="50000">
                    <a:schemeClr val="accent6">
                      <a:shade val="67500"/>
                      <a:satMod val="115000"/>
                    </a:schemeClr>
                  </a:gs>
                  <a:gs pos="100000">
                    <a:schemeClr val="accent6">
                      <a:shade val="100000"/>
                      <a:satMod val="115000"/>
                    </a:schemeClr>
                  </a:gs>
                </a:gsLst>
                <a:lin ang="5400000" scaled="1"/>
                <a:tileRect/>
              </a:gradFill>
              <a:ln>
                <a:noFill/>
              </a:ln>
            </p:spPr>
            <p:style>
              <a:lnRef idx="2">
                <a:schemeClr val="accent6">
                  <a:shade val="50000"/>
                </a:schemeClr>
              </a:lnRef>
              <a:fillRef idx="1">
                <a:schemeClr val="accent6"/>
              </a:fillRef>
              <a:effectRef idx="0">
                <a:schemeClr val="accent6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487" name="Isosceles Triangle 4"/>
              <p:cNvSpPr/>
              <p:nvPr/>
            </p:nvSpPr>
            <p:spPr>
              <a:xfrm>
                <a:off x="697720" y="3308752"/>
                <a:ext cx="752167" cy="911259"/>
              </a:xfrm>
              <a:custGeom>
                <a:avLst/>
                <a:gdLst>
                  <a:gd name="connsiteX0" fmla="*/ 0 w 645458"/>
                  <a:gd name="connsiteY0" fmla="*/ 1129553 h 1129553"/>
                  <a:gd name="connsiteX1" fmla="*/ 322729 w 645458"/>
                  <a:gd name="connsiteY1" fmla="*/ 0 h 1129553"/>
                  <a:gd name="connsiteX2" fmla="*/ 645458 w 645458"/>
                  <a:gd name="connsiteY2" fmla="*/ 1129553 h 1129553"/>
                  <a:gd name="connsiteX3" fmla="*/ 0 w 645458"/>
                  <a:gd name="connsiteY3" fmla="*/ 1129553 h 1129553"/>
                  <a:gd name="connsiteX0" fmla="*/ 0 w 645458"/>
                  <a:gd name="connsiteY0" fmla="*/ 1129553 h 1350682"/>
                  <a:gd name="connsiteX1" fmla="*/ 322729 w 645458"/>
                  <a:gd name="connsiteY1" fmla="*/ 0 h 1350682"/>
                  <a:gd name="connsiteX2" fmla="*/ 645458 w 645458"/>
                  <a:gd name="connsiteY2" fmla="*/ 1129553 h 1350682"/>
                  <a:gd name="connsiteX3" fmla="*/ 0 w 645458"/>
                  <a:gd name="connsiteY3" fmla="*/ 1129553 h 1350682"/>
                  <a:gd name="connsiteX0" fmla="*/ 0 w 645458"/>
                  <a:gd name="connsiteY0" fmla="*/ 1129553 h 1487740"/>
                  <a:gd name="connsiteX1" fmla="*/ 322729 w 645458"/>
                  <a:gd name="connsiteY1" fmla="*/ 0 h 1487740"/>
                  <a:gd name="connsiteX2" fmla="*/ 645458 w 645458"/>
                  <a:gd name="connsiteY2" fmla="*/ 1129553 h 1487740"/>
                  <a:gd name="connsiteX3" fmla="*/ 0 w 645458"/>
                  <a:gd name="connsiteY3" fmla="*/ 1129553 h 1487740"/>
                  <a:gd name="connsiteX0" fmla="*/ 13448 w 658906"/>
                  <a:gd name="connsiteY0" fmla="*/ 995083 h 1353270"/>
                  <a:gd name="connsiteX1" fmla="*/ 0 w 658906"/>
                  <a:gd name="connsiteY1" fmla="*/ 0 h 1353270"/>
                  <a:gd name="connsiteX2" fmla="*/ 658906 w 658906"/>
                  <a:gd name="connsiteY2" fmla="*/ 995083 h 1353270"/>
                  <a:gd name="connsiteX3" fmla="*/ 13448 w 658906"/>
                  <a:gd name="connsiteY3" fmla="*/ 995083 h 1353270"/>
                  <a:gd name="connsiteX0" fmla="*/ 104658 w 750116"/>
                  <a:gd name="connsiteY0" fmla="*/ 995083 h 1353270"/>
                  <a:gd name="connsiteX1" fmla="*/ 91210 w 750116"/>
                  <a:gd name="connsiteY1" fmla="*/ 0 h 1353270"/>
                  <a:gd name="connsiteX2" fmla="*/ 750116 w 750116"/>
                  <a:gd name="connsiteY2" fmla="*/ 995083 h 1353270"/>
                  <a:gd name="connsiteX3" fmla="*/ 104658 w 750116"/>
                  <a:gd name="connsiteY3" fmla="*/ 995083 h 1353270"/>
                  <a:gd name="connsiteX0" fmla="*/ 120684 w 766142"/>
                  <a:gd name="connsiteY0" fmla="*/ 995083 h 1353270"/>
                  <a:gd name="connsiteX1" fmla="*/ 107236 w 766142"/>
                  <a:gd name="connsiteY1" fmla="*/ 0 h 1353270"/>
                  <a:gd name="connsiteX2" fmla="*/ 766142 w 766142"/>
                  <a:gd name="connsiteY2" fmla="*/ 995083 h 1353270"/>
                  <a:gd name="connsiteX3" fmla="*/ 120684 w 766142"/>
                  <a:gd name="connsiteY3" fmla="*/ 995083 h 1353270"/>
                  <a:gd name="connsiteX0" fmla="*/ 120684 w 766142"/>
                  <a:gd name="connsiteY0" fmla="*/ 995083 h 1353270"/>
                  <a:gd name="connsiteX1" fmla="*/ 107236 w 766142"/>
                  <a:gd name="connsiteY1" fmla="*/ 0 h 1353270"/>
                  <a:gd name="connsiteX2" fmla="*/ 766142 w 766142"/>
                  <a:gd name="connsiteY2" fmla="*/ 995083 h 1353270"/>
                  <a:gd name="connsiteX3" fmla="*/ 120684 w 766142"/>
                  <a:gd name="connsiteY3" fmla="*/ 995083 h 1353270"/>
                  <a:gd name="connsiteX0" fmla="*/ 120684 w 766142"/>
                  <a:gd name="connsiteY0" fmla="*/ 995083 h 1353270"/>
                  <a:gd name="connsiteX1" fmla="*/ 107236 w 766142"/>
                  <a:gd name="connsiteY1" fmla="*/ 0 h 1353270"/>
                  <a:gd name="connsiteX2" fmla="*/ 766142 w 766142"/>
                  <a:gd name="connsiteY2" fmla="*/ 995083 h 1353270"/>
                  <a:gd name="connsiteX3" fmla="*/ 120684 w 766142"/>
                  <a:gd name="connsiteY3" fmla="*/ 995083 h 1353270"/>
                  <a:gd name="connsiteX0" fmla="*/ 309636 w 955094"/>
                  <a:gd name="connsiteY0" fmla="*/ 886741 h 1244928"/>
                  <a:gd name="connsiteX1" fmla="*/ 62171 w 955094"/>
                  <a:gd name="connsiteY1" fmla="*/ 0 h 1244928"/>
                  <a:gd name="connsiteX2" fmla="*/ 955094 w 955094"/>
                  <a:gd name="connsiteY2" fmla="*/ 886741 h 1244928"/>
                  <a:gd name="connsiteX3" fmla="*/ 309636 w 955094"/>
                  <a:gd name="connsiteY3" fmla="*/ 886741 h 1244928"/>
                  <a:gd name="connsiteX0" fmla="*/ 309636 w 955094"/>
                  <a:gd name="connsiteY0" fmla="*/ 898297 h 1256484"/>
                  <a:gd name="connsiteX1" fmla="*/ 62171 w 955094"/>
                  <a:gd name="connsiteY1" fmla="*/ 11556 h 1256484"/>
                  <a:gd name="connsiteX2" fmla="*/ 955094 w 955094"/>
                  <a:gd name="connsiteY2" fmla="*/ 898297 h 1256484"/>
                  <a:gd name="connsiteX3" fmla="*/ 309636 w 955094"/>
                  <a:gd name="connsiteY3" fmla="*/ 898297 h 1256484"/>
                  <a:gd name="connsiteX0" fmla="*/ 247465 w 892923"/>
                  <a:gd name="connsiteY0" fmla="*/ 898297 h 1256484"/>
                  <a:gd name="connsiteX1" fmla="*/ 0 w 892923"/>
                  <a:gd name="connsiteY1" fmla="*/ 11556 h 1256484"/>
                  <a:gd name="connsiteX2" fmla="*/ 892923 w 892923"/>
                  <a:gd name="connsiteY2" fmla="*/ 898297 h 1256484"/>
                  <a:gd name="connsiteX3" fmla="*/ 247465 w 892923"/>
                  <a:gd name="connsiteY3" fmla="*/ 898297 h 1256484"/>
                  <a:gd name="connsiteX0" fmla="*/ 684635 w 1330093"/>
                  <a:gd name="connsiteY0" fmla="*/ 656571 h 1014758"/>
                  <a:gd name="connsiteX1" fmla="*/ 0 w 1330093"/>
                  <a:gd name="connsiteY1" fmla="*/ 15737 h 1014758"/>
                  <a:gd name="connsiteX2" fmla="*/ 1330093 w 1330093"/>
                  <a:gd name="connsiteY2" fmla="*/ 656571 h 1014758"/>
                  <a:gd name="connsiteX3" fmla="*/ 684635 w 1330093"/>
                  <a:gd name="connsiteY3" fmla="*/ 656571 h 1014758"/>
                  <a:gd name="connsiteX0" fmla="*/ 684635 w 1330093"/>
                  <a:gd name="connsiteY0" fmla="*/ 656571 h 1014758"/>
                  <a:gd name="connsiteX1" fmla="*/ 0 w 1330093"/>
                  <a:gd name="connsiteY1" fmla="*/ 15737 h 1014758"/>
                  <a:gd name="connsiteX2" fmla="*/ 1330093 w 1330093"/>
                  <a:gd name="connsiteY2" fmla="*/ 656571 h 1014758"/>
                  <a:gd name="connsiteX3" fmla="*/ 684635 w 1330093"/>
                  <a:gd name="connsiteY3" fmla="*/ 656571 h 1014758"/>
                  <a:gd name="connsiteX0" fmla="*/ 684635 w 1330093"/>
                  <a:gd name="connsiteY0" fmla="*/ 656571 h 865723"/>
                  <a:gd name="connsiteX1" fmla="*/ 0 w 1330093"/>
                  <a:gd name="connsiteY1" fmla="*/ 15737 h 865723"/>
                  <a:gd name="connsiteX2" fmla="*/ 1330093 w 1330093"/>
                  <a:gd name="connsiteY2" fmla="*/ 656571 h 865723"/>
                  <a:gd name="connsiteX3" fmla="*/ 684635 w 1330093"/>
                  <a:gd name="connsiteY3" fmla="*/ 656571 h 865723"/>
                  <a:gd name="connsiteX0" fmla="*/ 684635 w 1330093"/>
                  <a:gd name="connsiteY0" fmla="*/ 656571 h 2155030"/>
                  <a:gd name="connsiteX1" fmla="*/ 0 w 1330093"/>
                  <a:gd name="connsiteY1" fmla="*/ 15737 h 2155030"/>
                  <a:gd name="connsiteX2" fmla="*/ 1330093 w 1330093"/>
                  <a:gd name="connsiteY2" fmla="*/ 656571 h 2155030"/>
                  <a:gd name="connsiteX3" fmla="*/ 684635 w 1330093"/>
                  <a:gd name="connsiteY3" fmla="*/ 656571 h 2155030"/>
                  <a:gd name="connsiteX0" fmla="*/ 684635 w 1394601"/>
                  <a:gd name="connsiteY0" fmla="*/ 656571 h 1709509"/>
                  <a:gd name="connsiteX1" fmla="*/ 0 w 1394601"/>
                  <a:gd name="connsiteY1" fmla="*/ 15737 h 1709509"/>
                  <a:gd name="connsiteX2" fmla="*/ 1330093 w 1394601"/>
                  <a:gd name="connsiteY2" fmla="*/ 656571 h 1709509"/>
                  <a:gd name="connsiteX3" fmla="*/ 1135086 w 1394601"/>
                  <a:gd name="connsiteY3" fmla="*/ 1709509 h 1709509"/>
                  <a:gd name="connsiteX4" fmla="*/ 684635 w 1394601"/>
                  <a:gd name="connsiteY4" fmla="*/ 656571 h 1709509"/>
                  <a:gd name="connsiteX0" fmla="*/ 684635 w 1376185"/>
                  <a:gd name="connsiteY0" fmla="*/ 656571 h 3075636"/>
                  <a:gd name="connsiteX1" fmla="*/ 0 w 1376185"/>
                  <a:gd name="connsiteY1" fmla="*/ 15737 h 3075636"/>
                  <a:gd name="connsiteX2" fmla="*/ 1330093 w 1376185"/>
                  <a:gd name="connsiteY2" fmla="*/ 656571 h 3075636"/>
                  <a:gd name="connsiteX3" fmla="*/ 964320 w 1376185"/>
                  <a:gd name="connsiteY3" fmla="*/ 3075636 h 3075636"/>
                  <a:gd name="connsiteX4" fmla="*/ 684635 w 1376185"/>
                  <a:gd name="connsiteY4" fmla="*/ 656571 h 3075636"/>
                  <a:gd name="connsiteX0" fmla="*/ 1096481 w 1376185"/>
                  <a:gd name="connsiteY0" fmla="*/ 887609 h 3075636"/>
                  <a:gd name="connsiteX1" fmla="*/ 0 w 1376185"/>
                  <a:gd name="connsiteY1" fmla="*/ 15737 h 3075636"/>
                  <a:gd name="connsiteX2" fmla="*/ 1330093 w 1376185"/>
                  <a:gd name="connsiteY2" fmla="*/ 656571 h 3075636"/>
                  <a:gd name="connsiteX3" fmla="*/ 964320 w 1376185"/>
                  <a:gd name="connsiteY3" fmla="*/ 3075636 h 3075636"/>
                  <a:gd name="connsiteX4" fmla="*/ 1096481 w 1376185"/>
                  <a:gd name="connsiteY4" fmla="*/ 887609 h 3075636"/>
                  <a:gd name="connsiteX0" fmla="*/ 1096481 w 1460476"/>
                  <a:gd name="connsiteY0" fmla="*/ 886529 h 3074556"/>
                  <a:gd name="connsiteX1" fmla="*/ 0 w 1460476"/>
                  <a:gd name="connsiteY1" fmla="*/ 14657 h 3074556"/>
                  <a:gd name="connsiteX2" fmla="*/ 1420499 w 1460476"/>
                  <a:gd name="connsiteY2" fmla="*/ 705717 h 3074556"/>
                  <a:gd name="connsiteX3" fmla="*/ 964320 w 1460476"/>
                  <a:gd name="connsiteY3" fmla="*/ 3074556 h 3074556"/>
                  <a:gd name="connsiteX4" fmla="*/ 1096481 w 1460476"/>
                  <a:gd name="connsiteY4" fmla="*/ 886529 h 3074556"/>
                  <a:gd name="connsiteX0" fmla="*/ 1096481 w 1517488"/>
                  <a:gd name="connsiteY0" fmla="*/ 882774 h 3070801"/>
                  <a:gd name="connsiteX1" fmla="*/ 0 w 1517488"/>
                  <a:gd name="connsiteY1" fmla="*/ 10902 h 3070801"/>
                  <a:gd name="connsiteX2" fmla="*/ 1480769 w 1517488"/>
                  <a:gd name="connsiteY2" fmla="*/ 953088 h 3070801"/>
                  <a:gd name="connsiteX3" fmla="*/ 964320 w 1517488"/>
                  <a:gd name="connsiteY3" fmla="*/ 3070801 h 3070801"/>
                  <a:gd name="connsiteX4" fmla="*/ 1096481 w 1517488"/>
                  <a:gd name="connsiteY4" fmla="*/ 882774 h 3070801"/>
                  <a:gd name="connsiteX0" fmla="*/ 1066346 w 1517488"/>
                  <a:gd name="connsiteY0" fmla="*/ 973179 h 3070801"/>
                  <a:gd name="connsiteX1" fmla="*/ 0 w 1517488"/>
                  <a:gd name="connsiteY1" fmla="*/ 10902 h 3070801"/>
                  <a:gd name="connsiteX2" fmla="*/ 1480769 w 1517488"/>
                  <a:gd name="connsiteY2" fmla="*/ 953088 h 3070801"/>
                  <a:gd name="connsiteX3" fmla="*/ 964320 w 1517488"/>
                  <a:gd name="connsiteY3" fmla="*/ 3070801 h 3070801"/>
                  <a:gd name="connsiteX4" fmla="*/ 1066346 w 1517488"/>
                  <a:gd name="connsiteY4" fmla="*/ 973179 h 3070801"/>
                  <a:gd name="connsiteX0" fmla="*/ 1066346 w 1517488"/>
                  <a:gd name="connsiteY0" fmla="*/ 981160 h 3078782"/>
                  <a:gd name="connsiteX1" fmla="*/ 0 w 1517488"/>
                  <a:gd name="connsiteY1" fmla="*/ 18883 h 3078782"/>
                  <a:gd name="connsiteX2" fmla="*/ 1480769 w 1517488"/>
                  <a:gd name="connsiteY2" fmla="*/ 961069 h 3078782"/>
                  <a:gd name="connsiteX3" fmla="*/ 964320 w 1517488"/>
                  <a:gd name="connsiteY3" fmla="*/ 3078782 h 3078782"/>
                  <a:gd name="connsiteX4" fmla="*/ 1066346 w 1517488"/>
                  <a:gd name="connsiteY4" fmla="*/ 981160 h 3078782"/>
                  <a:gd name="connsiteX0" fmla="*/ 1066346 w 1533702"/>
                  <a:gd name="connsiteY0" fmla="*/ 981160 h 3165614"/>
                  <a:gd name="connsiteX1" fmla="*/ 0 w 1533702"/>
                  <a:gd name="connsiteY1" fmla="*/ 18883 h 3165614"/>
                  <a:gd name="connsiteX2" fmla="*/ 1480769 w 1533702"/>
                  <a:gd name="connsiteY2" fmla="*/ 961069 h 3165614"/>
                  <a:gd name="connsiteX3" fmla="*/ 1181783 w 1533702"/>
                  <a:gd name="connsiteY3" fmla="*/ 2588340 h 3165614"/>
                  <a:gd name="connsiteX4" fmla="*/ 964320 w 1533702"/>
                  <a:gd name="connsiteY4" fmla="*/ 3078782 h 3165614"/>
                  <a:gd name="connsiteX5" fmla="*/ 1066346 w 1533702"/>
                  <a:gd name="connsiteY5" fmla="*/ 981160 h 3165614"/>
                  <a:gd name="connsiteX0" fmla="*/ 1066346 w 1665022"/>
                  <a:gd name="connsiteY0" fmla="*/ 981160 h 3243283"/>
                  <a:gd name="connsiteX1" fmla="*/ 0 w 1665022"/>
                  <a:gd name="connsiteY1" fmla="*/ 18883 h 3243283"/>
                  <a:gd name="connsiteX2" fmla="*/ 1480769 w 1665022"/>
                  <a:gd name="connsiteY2" fmla="*/ 961069 h 3243283"/>
                  <a:gd name="connsiteX3" fmla="*/ 1618628 w 1665022"/>
                  <a:gd name="connsiteY3" fmla="*/ 2928110 h 3243283"/>
                  <a:gd name="connsiteX4" fmla="*/ 964320 w 1665022"/>
                  <a:gd name="connsiteY4" fmla="*/ 3078782 h 3243283"/>
                  <a:gd name="connsiteX5" fmla="*/ 1066346 w 1665022"/>
                  <a:gd name="connsiteY5" fmla="*/ 981160 h 3243283"/>
                  <a:gd name="connsiteX0" fmla="*/ 1066346 w 1665022"/>
                  <a:gd name="connsiteY0" fmla="*/ 981160 h 3036661"/>
                  <a:gd name="connsiteX1" fmla="*/ 0 w 1665022"/>
                  <a:gd name="connsiteY1" fmla="*/ 18883 h 3036661"/>
                  <a:gd name="connsiteX2" fmla="*/ 1480769 w 1665022"/>
                  <a:gd name="connsiteY2" fmla="*/ 961069 h 3036661"/>
                  <a:gd name="connsiteX3" fmla="*/ 1618628 w 1665022"/>
                  <a:gd name="connsiteY3" fmla="*/ 2928110 h 3036661"/>
                  <a:gd name="connsiteX4" fmla="*/ 1077577 w 1665022"/>
                  <a:gd name="connsiteY4" fmla="*/ 2415426 h 3036661"/>
                  <a:gd name="connsiteX5" fmla="*/ 1066346 w 1665022"/>
                  <a:gd name="connsiteY5" fmla="*/ 981160 h 3036661"/>
                  <a:gd name="connsiteX0" fmla="*/ 1066346 w 1757751"/>
                  <a:gd name="connsiteY0" fmla="*/ 981160 h 2646543"/>
                  <a:gd name="connsiteX1" fmla="*/ 0 w 1757751"/>
                  <a:gd name="connsiteY1" fmla="*/ 18883 h 2646543"/>
                  <a:gd name="connsiteX2" fmla="*/ 1480769 w 1757751"/>
                  <a:gd name="connsiteY2" fmla="*/ 961069 h 2646543"/>
                  <a:gd name="connsiteX3" fmla="*/ 1731885 w 1757751"/>
                  <a:gd name="connsiteY3" fmla="*/ 2410368 h 2646543"/>
                  <a:gd name="connsiteX4" fmla="*/ 1077577 w 1757751"/>
                  <a:gd name="connsiteY4" fmla="*/ 2415426 h 2646543"/>
                  <a:gd name="connsiteX5" fmla="*/ 1066346 w 1757751"/>
                  <a:gd name="connsiteY5" fmla="*/ 981160 h 2646543"/>
                  <a:gd name="connsiteX0" fmla="*/ 1066346 w 1757751"/>
                  <a:gd name="connsiteY0" fmla="*/ 981160 h 2520916"/>
                  <a:gd name="connsiteX1" fmla="*/ 0 w 1757751"/>
                  <a:gd name="connsiteY1" fmla="*/ 18883 h 2520916"/>
                  <a:gd name="connsiteX2" fmla="*/ 1480769 w 1757751"/>
                  <a:gd name="connsiteY2" fmla="*/ 961069 h 2520916"/>
                  <a:gd name="connsiteX3" fmla="*/ 1731885 w 1757751"/>
                  <a:gd name="connsiteY3" fmla="*/ 2410368 h 2520916"/>
                  <a:gd name="connsiteX4" fmla="*/ 1093756 w 1757751"/>
                  <a:gd name="connsiteY4" fmla="*/ 1913862 h 2520916"/>
                  <a:gd name="connsiteX5" fmla="*/ 1066346 w 1757751"/>
                  <a:gd name="connsiteY5" fmla="*/ 981160 h 2520916"/>
                  <a:gd name="connsiteX0" fmla="*/ 1066346 w 1743466"/>
                  <a:gd name="connsiteY0" fmla="*/ 981160 h 2112227"/>
                  <a:gd name="connsiteX1" fmla="*/ 0 w 1743466"/>
                  <a:gd name="connsiteY1" fmla="*/ 18883 h 2112227"/>
                  <a:gd name="connsiteX2" fmla="*/ 1480769 w 1743466"/>
                  <a:gd name="connsiteY2" fmla="*/ 961069 h 2112227"/>
                  <a:gd name="connsiteX3" fmla="*/ 1715706 w 1743466"/>
                  <a:gd name="connsiteY3" fmla="*/ 1844085 h 2112227"/>
                  <a:gd name="connsiteX4" fmla="*/ 1093756 w 1743466"/>
                  <a:gd name="connsiteY4" fmla="*/ 1913862 h 2112227"/>
                  <a:gd name="connsiteX5" fmla="*/ 1066346 w 1743466"/>
                  <a:gd name="connsiteY5" fmla="*/ 981160 h 21122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743466" h="2112227">
                    <a:moveTo>
                      <a:pt x="1066346" y="981160"/>
                    </a:moveTo>
                    <a:cubicBezTo>
                      <a:pt x="748719" y="819591"/>
                      <a:pt x="188026" y="183475"/>
                      <a:pt x="0" y="18883"/>
                    </a:cubicBezTo>
                    <a:cubicBezTo>
                      <a:pt x="423316" y="-100123"/>
                      <a:pt x="1151947" y="358803"/>
                      <a:pt x="1480769" y="961069"/>
                    </a:cubicBezTo>
                    <a:cubicBezTo>
                      <a:pt x="1677733" y="1389312"/>
                      <a:pt x="1801781" y="1491133"/>
                      <a:pt x="1715706" y="1844085"/>
                    </a:cubicBezTo>
                    <a:cubicBezTo>
                      <a:pt x="1629631" y="2197037"/>
                      <a:pt x="1112996" y="2181725"/>
                      <a:pt x="1093756" y="1913862"/>
                    </a:cubicBezTo>
                    <a:cubicBezTo>
                      <a:pt x="986180" y="1913862"/>
                      <a:pt x="1255527" y="1263455"/>
                      <a:pt x="1066346" y="981160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chemeClr val="accent6">
                      <a:shade val="30000"/>
                      <a:satMod val="115000"/>
                    </a:schemeClr>
                  </a:gs>
                  <a:gs pos="50000">
                    <a:schemeClr val="accent6">
                      <a:shade val="67500"/>
                      <a:satMod val="115000"/>
                    </a:schemeClr>
                  </a:gs>
                  <a:gs pos="100000">
                    <a:schemeClr val="accent6">
                      <a:shade val="100000"/>
                      <a:satMod val="115000"/>
                    </a:schemeClr>
                  </a:gs>
                </a:gsLst>
                <a:lin ang="5400000" scaled="1"/>
                <a:tileRect/>
              </a:gradFill>
              <a:ln>
                <a:noFill/>
              </a:ln>
            </p:spPr>
            <p:style>
              <a:lnRef idx="2">
                <a:schemeClr val="accent6">
                  <a:shade val="50000"/>
                </a:schemeClr>
              </a:lnRef>
              <a:fillRef idx="1">
                <a:schemeClr val="accent6"/>
              </a:fillRef>
              <a:effectRef idx="0">
                <a:schemeClr val="accent6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3441" name="Group 3440"/>
            <p:cNvGrpSpPr/>
            <p:nvPr/>
          </p:nvGrpSpPr>
          <p:grpSpPr>
            <a:xfrm rot="20487499">
              <a:off x="4445534" y="1807861"/>
              <a:ext cx="308017" cy="311126"/>
              <a:chOff x="395418" y="2384306"/>
              <a:chExt cx="1817359" cy="1835705"/>
            </a:xfrm>
          </p:grpSpPr>
          <p:sp>
            <p:nvSpPr>
              <p:cNvPr id="3466" name="Isosceles Triangle 4"/>
              <p:cNvSpPr/>
              <p:nvPr/>
            </p:nvSpPr>
            <p:spPr>
              <a:xfrm flipH="1">
                <a:off x="1205486" y="3450527"/>
                <a:ext cx="673504" cy="364183"/>
              </a:xfrm>
              <a:custGeom>
                <a:avLst/>
                <a:gdLst>
                  <a:gd name="connsiteX0" fmla="*/ 0 w 645458"/>
                  <a:gd name="connsiteY0" fmla="*/ 1129553 h 1129553"/>
                  <a:gd name="connsiteX1" fmla="*/ 322729 w 645458"/>
                  <a:gd name="connsiteY1" fmla="*/ 0 h 1129553"/>
                  <a:gd name="connsiteX2" fmla="*/ 645458 w 645458"/>
                  <a:gd name="connsiteY2" fmla="*/ 1129553 h 1129553"/>
                  <a:gd name="connsiteX3" fmla="*/ 0 w 645458"/>
                  <a:gd name="connsiteY3" fmla="*/ 1129553 h 1129553"/>
                  <a:gd name="connsiteX0" fmla="*/ 0 w 645458"/>
                  <a:gd name="connsiteY0" fmla="*/ 1129553 h 1350682"/>
                  <a:gd name="connsiteX1" fmla="*/ 322729 w 645458"/>
                  <a:gd name="connsiteY1" fmla="*/ 0 h 1350682"/>
                  <a:gd name="connsiteX2" fmla="*/ 645458 w 645458"/>
                  <a:gd name="connsiteY2" fmla="*/ 1129553 h 1350682"/>
                  <a:gd name="connsiteX3" fmla="*/ 0 w 645458"/>
                  <a:gd name="connsiteY3" fmla="*/ 1129553 h 1350682"/>
                  <a:gd name="connsiteX0" fmla="*/ 0 w 645458"/>
                  <a:gd name="connsiteY0" fmla="*/ 1129553 h 1487740"/>
                  <a:gd name="connsiteX1" fmla="*/ 322729 w 645458"/>
                  <a:gd name="connsiteY1" fmla="*/ 0 h 1487740"/>
                  <a:gd name="connsiteX2" fmla="*/ 645458 w 645458"/>
                  <a:gd name="connsiteY2" fmla="*/ 1129553 h 1487740"/>
                  <a:gd name="connsiteX3" fmla="*/ 0 w 645458"/>
                  <a:gd name="connsiteY3" fmla="*/ 1129553 h 1487740"/>
                  <a:gd name="connsiteX0" fmla="*/ 13448 w 658906"/>
                  <a:gd name="connsiteY0" fmla="*/ 995083 h 1353270"/>
                  <a:gd name="connsiteX1" fmla="*/ 0 w 658906"/>
                  <a:gd name="connsiteY1" fmla="*/ 0 h 1353270"/>
                  <a:gd name="connsiteX2" fmla="*/ 658906 w 658906"/>
                  <a:gd name="connsiteY2" fmla="*/ 995083 h 1353270"/>
                  <a:gd name="connsiteX3" fmla="*/ 13448 w 658906"/>
                  <a:gd name="connsiteY3" fmla="*/ 995083 h 1353270"/>
                  <a:gd name="connsiteX0" fmla="*/ 104658 w 750116"/>
                  <a:gd name="connsiteY0" fmla="*/ 995083 h 1353270"/>
                  <a:gd name="connsiteX1" fmla="*/ 91210 w 750116"/>
                  <a:gd name="connsiteY1" fmla="*/ 0 h 1353270"/>
                  <a:gd name="connsiteX2" fmla="*/ 750116 w 750116"/>
                  <a:gd name="connsiteY2" fmla="*/ 995083 h 1353270"/>
                  <a:gd name="connsiteX3" fmla="*/ 104658 w 750116"/>
                  <a:gd name="connsiteY3" fmla="*/ 995083 h 1353270"/>
                  <a:gd name="connsiteX0" fmla="*/ 120684 w 766142"/>
                  <a:gd name="connsiteY0" fmla="*/ 995083 h 1353270"/>
                  <a:gd name="connsiteX1" fmla="*/ 107236 w 766142"/>
                  <a:gd name="connsiteY1" fmla="*/ 0 h 1353270"/>
                  <a:gd name="connsiteX2" fmla="*/ 766142 w 766142"/>
                  <a:gd name="connsiteY2" fmla="*/ 995083 h 1353270"/>
                  <a:gd name="connsiteX3" fmla="*/ 120684 w 766142"/>
                  <a:gd name="connsiteY3" fmla="*/ 995083 h 1353270"/>
                  <a:gd name="connsiteX0" fmla="*/ 120684 w 766142"/>
                  <a:gd name="connsiteY0" fmla="*/ 995083 h 1353270"/>
                  <a:gd name="connsiteX1" fmla="*/ 107236 w 766142"/>
                  <a:gd name="connsiteY1" fmla="*/ 0 h 1353270"/>
                  <a:gd name="connsiteX2" fmla="*/ 766142 w 766142"/>
                  <a:gd name="connsiteY2" fmla="*/ 995083 h 1353270"/>
                  <a:gd name="connsiteX3" fmla="*/ 120684 w 766142"/>
                  <a:gd name="connsiteY3" fmla="*/ 995083 h 1353270"/>
                  <a:gd name="connsiteX0" fmla="*/ 120684 w 766142"/>
                  <a:gd name="connsiteY0" fmla="*/ 995083 h 1353270"/>
                  <a:gd name="connsiteX1" fmla="*/ 107236 w 766142"/>
                  <a:gd name="connsiteY1" fmla="*/ 0 h 1353270"/>
                  <a:gd name="connsiteX2" fmla="*/ 766142 w 766142"/>
                  <a:gd name="connsiteY2" fmla="*/ 995083 h 1353270"/>
                  <a:gd name="connsiteX3" fmla="*/ 120684 w 766142"/>
                  <a:gd name="connsiteY3" fmla="*/ 995083 h 1353270"/>
                  <a:gd name="connsiteX0" fmla="*/ 309636 w 955094"/>
                  <a:gd name="connsiteY0" fmla="*/ 886741 h 1244928"/>
                  <a:gd name="connsiteX1" fmla="*/ 62171 w 955094"/>
                  <a:gd name="connsiteY1" fmla="*/ 0 h 1244928"/>
                  <a:gd name="connsiteX2" fmla="*/ 955094 w 955094"/>
                  <a:gd name="connsiteY2" fmla="*/ 886741 h 1244928"/>
                  <a:gd name="connsiteX3" fmla="*/ 309636 w 955094"/>
                  <a:gd name="connsiteY3" fmla="*/ 886741 h 1244928"/>
                  <a:gd name="connsiteX0" fmla="*/ 309636 w 955094"/>
                  <a:gd name="connsiteY0" fmla="*/ 898297 h 1256484"/>
                  <a:gd name="connsiteX1" fmla="*/ 62171 w 955094"/>
                  <a:gd name="connsiteY1" fmla="*/ 11556 h 1256484"/>
                  <a:gd name="connsiteX2" fmla="*/ 955094 w 955094"/>
                  <a:gd name="connsiteY2" fmla="*/ 898297 h 1256484"/>
                  <a:gd name="connsiteX3" fmla="*/ 309636 w 955094"/>
                  <a:gd name="connsiteY3" fmla="*/ 898297 h 1256484"/>
                  <a:gd name="connsiteX0" fmla="*/ 247465 w 892923"/>
                  <a:gd name="connsiteY0" fmla="*/ 898297 h 1256484"/>
                  <a:gd name="connsiteX1" fmla="*/ 0 w 892923"/>
                  <a:gd name="connsiteY1" fmla="*/ 11556 h 1256484"/>
                  <a:gd name="connsiteX2" fmla="*/ 892923 w 892923"/>
                  <a:gd name="connsiteY2" fmla="*/ 898297 h 1256484"/>
                  <a:gd name="connsiteX3" fmla="*/ 247465 w 892923"/>
                  <a:gd name="connsiteY3" fmla="*/ 898297 h 1256484"/>
                  <a:gd name="connsiteX0" fmla="*/ 684635 w 1330093"/>
                  <a:gd name="connsiteY0" fmla="*/ 656571 h 1014758"/>
                  <a:gd name="connsiteX1" fmla="*/ 0 w 1330093"/>
                  <a:gd name="connsiteY1" fmla="*/ 15737 h 1014758"/>
                  <a:gd name="connsiteX2" fmla="*/ 1330093 w 1330093"/>
                  <a:gd name="connsiteY2" fmla="*/ 656571 h 1014758"/>
                  <a:gd name="connsiteX3" fmla="*/ 684635 w 1330093"/>
                  <a:gd name="connsiteY3" fmla="*/ 656571 h 1014758"/>
                  <a:gd name="connsiteX0" fmla="*/ 684635 w 1330093"/>
                  <a:gd name="connsiteY0" fmla="*/ 656571 h 1014758"/>
                  <a:gd name="connsiteX1" fmla="*/ 0 w 1330093"/>
                  <a:gd name="connsiteY1" fmla="*/ 15737 h 1014758"/>
                  <a:gd name="connsiteX2" fmla="*/ 1330093 w 1330093"/>
                  <a:gd name="connsiteY2" fmla="*/ 656571 h 1014758"/>
                  <a:gd name="connsiteX3" fmla="*/ 684635 w 1330093"/>
                  <a:gd name="connsiteY3" fmla="*/ 656571 h 1014758"/>
                  <a:gd name="connsiteX0" fmla="*/ 684635 w 1330093"/>
                  <a:gd name="connsiteY0" fmla="*/ 656571 h 865723"/>
                  <a:gd name="connsiteX1" fmla="*/ 0 w 1330093"/>
                  <a:gd name="connsiteY1" fmla="*/ 15737 h 865723"/>
                  <a:gd name="connsiteX2" fmla="*/ 1330093 w 1330093"/>
                  <a:gd name="connsiteY2" fmla="*/ 656571 h 865723"/>
                  <a:gd name="connsiteX3" fmla="*/ 684635 w 1330093"/>
                  <a:gd name="connsiteY3" fmla="*/ 656571 h 865723"/>
                  <a:gd name="connsiteX0" fmla="*/ 684635 w 1701760"/>
                  <a:gd name="connsiteY0" fmla="*/ 647137 h 1751000"/>
                  <a:gd name="connsiteX1" fmla="*/ 0 w 1701760"/>
                  <a:gd name="connsiteY1" fmla="*/ 6303 h 1751000"/>
                  <a:gd name="connsiteX2" fmla="*/ 1701760 w 1701760"/>
                  <a:gd name="connsiteY2" fmla="*/ 1661686 h 1751000"/>
                  <a:gd name="connsiteX3" fmla="*/ 684635 w 1701760"/>
                  <a:gd name="connsiteY3" fmla="*/ 647137 h 1751000"/>
                  <a:gd name="connsiteX0" fmla="*/ 684635 w 1701760"/>
                  <a:gd name="connsiteY0" fmla="*/ 652005 h 1755868"/>
                  <a:gd name="connsiteX1" fmla="*/ 0 w 1701760"/>
                  <a:gd name="connsiteY1" fmla="*/ 11171 h 1755868"/>
                  <a:gd name="connsiteX2" fmla="*/ 1701760 w 1701760"/>
                  <a:gd name="connsiteY2" fmla="*/ 1666554 h 1755868"/>
                  <a:gd name="connsiteX3" fmla="*/ 684635 w 1701760"/>
                  <a:gd name="connsiteY3" fmla="*/ 652005 h 1755868"/>
                  <a:gd name="connsiteX0" fmla="*/ 684635 w 1450634"/>
                  <a:gd name="connsiteY0" fmla="*/ 697733 h 1023112"/>
                  <a:gd name="connsiteX1" fmla="*/ 0 w 1450634"/>
                  <a:gd name="connsiteY1" fmla="*/ 56899 h 1023112"/>
                  <a:gd name="connsiteX2" fmla="*/ 1450634 w 1450634"/>
                  <a:gd name="connsiteY2" fmla="*/ 848406 h 1023112"/>
                  <a:gd name="connsiteX3" fmla="*/ 684635 w 1450634"/>
                  <a:gd name="connsiteY3" fmla="*/ 697733 h 1023112"/>
                  <a:gd name="connsiteX0" fmla="*/ 795130 w 1561129"/>
                  <a:gd name="connsiteY0" fmla="*/ 494050 h 819429"/>
                  <a:gd name="connsiteX1" fmla="*/ 0 w 1561129"/>
                  <a:gd name="connsiteY1" fmla="*/ 144522 h 819429"/>
                  <a:gd name="connsiteX2" fmla="*/ 1561129 w 1561129"/>
                  <a:gd name="connsiteY2" fmla="*/ 644723 h 819429"/>
                  <a:gd name="connsiteX3" fmla="*/ 795130 w 1561129"/>
                  <a:gd name="connsiteY3" fmla="*/ 494050 h 819429"/>
                  <a:gd name="connsiteX0" fmla="*/ 698053 w 1561129"/>
                  <a:gd name="connsiteY0" fmla="*/ 607307 h 844147"/>
                  <a:gd name="connsiteX1" fmla="*/ 0 w 1561129"/>
                  <a:gd name="connsiteY1" fmla="*/ 144522 h 844147"/>
                  <a:gd name="connsiteX2" fmla="*/ 1561129 w 1561129"/>
                  <a:gd name="connsiteY2" fmla="*/ 644723 h 844147"/>
                  <a:gd name="connsiteX3" fmla="*/ 698053 w 1561129"/>
                  <a:gd name="connsiteY3" fmla="*/ 607307 h 8441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61129" h="844147">
                    <a:moveTo>
                      <a:pt x="698053" y="607307"/>
                    </a:moveTo>
                    <a:cubicBezTo>
                      <a:pt x="380426" y="445738"/>
                      <a:pt x="188026" y="309114"/>
                      <a:pt x="0" y="144522"/>
                    </a:cubicBezTo>
                    <a:cubicBezTo>
                      <a:pt x="423316" y="25516"/>
                      <a:pt x="1352845" y="-278983"/>
                      <a:pt x="1561129" y="644723"/>
                    </a:cubicBezTo>
                    <a:cubicBezTo>
                      <a:pt x="1426659" y="1101923"/>
                      <a:pt x="823547" y="633524"/>
                      <a:pt x="698053" y="607307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chemeClr val="accent6">
                      <a:shade val="30000"/>
                      <a:satMod val="115000"/>
                    </a:schemeClr>
                  </a:gs>
                  <a:gs pos="50000">
                    <a:schemeClr val="accent6">
                      <a:shade val="67500"/>
                      <a:satMod val="115000"/>
                    </a:schemeClr>
                  </a:gs>
                  <a:gs pos="100000">
                    <a:schemeClr val="accent6">
                      <a:shade val="100000"/>
                      <a:satMod val="115000"/>
                    </a:schemeClr>
                  </a:gs>
                </a:gsLst>
                <a:lin ang="5400000" scaled="1"/>
                <a:tileRect/>
              </a:gradFill>
              <a:ln>
                <a:noFill/>
              </a:ln>
            </p:spPr>
            <p:style>
              <a:lnRef idx="2">
                <a:schemeClr val="accent6">
                  <a:shade val="50000"/>
                </a:schemeClr>
              </a:lnRef>
              <a:fillRef idx="1">
                <a:schemeClr val="accent6"/>
              </a:fillRef>
              <a:effectRef idx="0">
                <a:schemeClr val="accent6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467" name="Isosceles Triangle 7"/>
              <p:cNvSpPr/>
              <p:nvPr/>
            </p:nvSpPr>
            <p:spPr>
              <a:xfrm rot="20481033" flipH="1">
                <a:off x="1240266" y="2454332"/>
                <a:ext cx="969075" cy="1032486"/>
              </a:xfrm>
              <a:custGeom>
                <a:avLst/>
                <a:gdLst>
                  <a:gd name="connsiteX0" fmla="*/ 0 w 346692"/>
                  <a:gd name="connsiteY0" fmla="*/ 736721 h 736721"/>
                  <a:gd name="connsiteX1" fmla="*/ 173346 w 346692"/>
                  <a:gd name="connsiteY1" fmla="*/ 0 h 736721"/>
                  <a:gd name="connsiteX2" fmla="*/ 346692 w 346692"/>
                  <a:gd name="connsiteY2" fmla="*/ 736721 h 736721"/>
                  <a:gd name="connsiteX3" fmla="*/ 0 w 346692"/>
                  <a:gd name="connsiteY3" fmla="*/ 736721 h 736721"/>
                  <a:gd name="connsiteX0" fmla="*/ 342358 w 689050"/>
                  <a:gd name="connsiteY0" fmla="*/ 819060 h 819060"/>
                  <a:gd name="connsiteX1" fmla="*/ 0 w 689050"/>
                  <a:gd name="connsiteY1" fmla="*/ 0 h 819060"/>
                  <a:gd name="connsiteX2" fmla="*/ 689050 w 689050"/>
                  <a:gd name="connsiteY2" fmla="*/ 819060 h 819060"/>
                  <a:gd name="connsiteX3" fmla="*/ 342358 w 689050"/>
                  <a:gd name="connsiteY3" fmla="*/ 819060 h 819060"/>
                  <a:gd name="connsiteX0" fmla="*/ 342358 w 689050"/>
                  <a:gd name="connsiteY0" fmla="*/ 819060 h 819060"/>
                  <a:gd name="connsiteX1" fmla="*/ 0 w 689050"/>
                  <a:gd name="connsiteY1" fmla="*/ 0 h 819060"/>
                  <a:gd name="connsiteX2" fmla="*/ 689050 w 689050"/>
                  <a:gd name="connsiteY2" fmla="*/ 819060 h 819060"/>
                  <a:gd name="connsiteX3" fmla="*/ 342358 w 689050"/>
                  <a:gd name="connsiteY3" fmla="*/ 819060 h 819060"/>
                  <a:gd name="connsiteX0" fmla="*/ 342358 w 689050"/>
                  <a:gd name="connsiteY0" fmla="*/ 819060 h 819060"/>
                  <a:gd name="connsiteX1" fmla="*/ 0 w 689050"/>
                  <a:gd name="connsiteY1" fmla="*/ 0 h 819060"/>
                  <a:gd name="connsiteX2" fmla="*/ 689050 w 689050"/>
                  <a:gd name="connsiteY2" fmla="*/ 819060 h 819060"/>
                  <a:gd name="connsiteX3" fmla="*/ 342358 w 689050"/>
                  <a:gd name="connsiteY3" fmla="*/ 819060 h 819060"/>
                  <a:gd name="connsiteX0" fmla="*/ 342358 w 689050"/>
                  <a:gd name="connsiteY0" fmla="*/ 819060 h 1071374"/>
                  <a:gd name="connsiteX1" fmla="*/ 0 w 689050"/>
                  <a:gd name="connsiteY1" fmla="*/ 0 h 1071374"/>
                  <a:gd name="connsiteX2" fmla="*/ 689050 w 689050"/>
                  <a:gd name="connsiteY2" fmla="*/ 819060 h 1071374"/>
                  <a:gd name="connsiteX3" fmla="*/ 342358 w 689050"/>
                  <a:gd name="connsiteY3" fmla="*/ 819060 h 1071374"/>
                  <a:gd name="connsiteX0" fmla="*/ 342358 w 732184"/>
                  <a:gd name="connsiteY0" fmla="*/ 819060 h 1118087"/>
                  <a:gd name="connsiteX1" fmla="*/ 0 w 732184"/>
                  <a:gd name="connsiteY1" fmla="*/ 0 h 1118087"/>
                  <a:gd name="connsiteX2" fmla="*/ 689050 w 732184"/>
                  <a:gd name="connsiteY2" fmla="*/ 819060 h 1118087"/>
                  <a:gd name="connsiteX3" fmla="*/ 342358 w 732184"/>
                  <a:gd name="connsiteY3" fmla="*/ 819060 h 1118087"/>
                  <a:gd name="connsiteX0" fmla="*/ 784391 w 1174217"/>
                  <a:gd name="connsiteY0" fmla="*/ 715052 h 1014079"/>
                  <a:gd name="connsiteX1" fmla="*/ 0 w 1174217"/>
                  <a:gd name="connsiteY1" fmla="*/ 0 h 1014079"/>
                  <a:gd name="connsiteX2" fmla="*/ 1131083 w 1174217"/>
                  <a:gd name="connsiteY2" fmla="*/ 715052 h 1014079"/>
                  <a:gd name="connsiteX3" fmla="*/ 784391 w 1174217"/>
                  <a:gd name="connsiteY3" fmla="*/ 715052 h 1014079"/>
                  <a:gd name="connsiteX0" fmla="*/ 784391 w 1174217"/>
                  <a:gd name="connsiteY0" fmla="*/ 729948 h 1028975"/>
                  <a:gd name="connsiteX1" fmla="*/ 0 w 1174217"/>
                  <a:gd name="connsiteY1" fmla="*/ 14896 h 1028975"/>
                  <a:gd name="connsiteX2" fmla="*/ 1131083 w 1174217"/>
                  <a:gd name="connsiteY2" fmla="*/ 729948 h 1028975"/>
                  <a:gd name="connsiteX3" fmla="*/ 784391 w 1174217"/>
                  <a:gd name="connsiteY3" fmla="*/ 729948 h 1028975"/>
                  <a:gd name="connsiteX0" fmla="*/ 784391 w 1174217"/>
                  <a:gd name="connsiteY0" fmla="*/ 729948 h 1028975"/>
                  <a:gd name="connsiteX1" fmla="*/ 0 w 1174217"/>
                  <a:gd name="connsiteY1" fmla="*/ 14896 h 1028975"/>
                  <a:gd name="connsiteX2" fmla="*/ 1131083 w 1174217"/>
                  <a:gd name="connsiteY2" fmla="*/ 729948 h 1028975"/>
                  <a:gd name="connsiteX3" fmla="*/ 784391 w 1174217"/>
                  <a:gd name="connsiteY3" fmla="*/ 729948 h 1028975"/>
                  <a:gd name="connsiteX0" fmla="*/ 451797 w 841623"/>
                  <a:gd name="connsiteY0" fmla="*/ 839997 h 1139024"/>
                  <a:gd name="connsiteX1" fmla="*/ 0 w 841623"/>
                  <a:gd name="connsiteY1" fmla="*/ 12696 h 1139024"/>
                  <a:gd name="connsiteX2" fmla="*/ 798489 w 841623"/>
                  <a:gd name="connsiteY2" fmla="*/ 839997 h 1139024"/>
                  <a:gd name="connsiteX3" fmla="*/ 451797 w 841623"/>
                  <a:gd name="connsiteY3" fmla="*/ 839997 h 1139024"/>
                  <a:gd name="connsiteX0" fmla="*/ 478123 w 867949"/>
                  <a:gd name="connsiteY0" fmla="*/ 839997 h 1139024"/>
                  <a:gd name="connsiteX1" fmla="*/ 26326 w 867949"/>
                  <a:gd name="connsiteY1" fmla="*/ 12696 h 1139024"/>
                  <a:gd name="connsiteX2" fmla="*/ 824815 w 867949"/>
                  <a:gd name="connsiteY2" fmla="*/ 839997 h 1139024"/>
                  <a:gd name="connsiteX3" fmla="*/ 478123 w 867949"/>
                  <a:gd name="connsiteY3" fmla="*/ 839997 h 1139024"/>
                  <a:gd name="connsiteX0" fmla="*/ 579249 w 969075"/>
                  <a:gd name="connsiteY0" fmla="*/ 733459 h 1032486"/>
                  <a:gd name="connsiteX1" fmla="*/ 22335 w 969075"/>
                  <a:gd name="connsiteY1" fmla="*/ 14815 h 1032486"/>
                  <a:gd name="connsiteX2" fmla="*/ 925941 w 969075"/>
                  <a:gd name="connsiteY2" fmla="*/ 733459 h 1032486"/>
                  <a:gd name="connsiteX3" fmla="*/ 579249 w 969075"/>
                  <a:gd name="connsiteY3" fmla="*/ 733459 h 10324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69075" h="1032486">
                    <a:moveTo>
                      <a:pt x="579249" y="733459"/>
                    </a:moveTo>
                    <a:cubicBezTo>
                      <a:pt x="465130" y="460439"/>
                      <a:pt x="-120638" y="424625"/>
                      <a:pt x="22335" y="14815"/>
                    </a:cubicBezTo>
                    <a:cubicBezTo>
                      <a:pt x="841395" y="-97859"/>
                      <a:pt x="696258" y="460439"/>
                      <a:pt x="925941" y="733459"/>
                    </a:cubicBezTo>
                    <a:cubicBezTo>
                      <a:pt x="1040060" y="919806"/>
                      <a:pt x="928830" y="1301167"/>
                      <a:pt x="579249" y="733459"/>
                    </a:cubicBezTo>
                    <a:close/>
                  </a:path>
                </a:pathLst>
              </a:custGeom>
              <a:gradFill>
                <a:gsLst>
                  <a:gs pos="96552">
                    <a:schemeClr val="bg1"/>
                  </a:gs>
                  <a:gs pos="0">
                    <a:srgbClr val="7030A0"/>
                  </a:gs>
                  <a:gs pos="50000">
                    <a:srgbClr val="FFCCFF"/>
                  </a:gs>
                </a:gsLst>
                <a:lin ang="5400000" scaled="1"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468" name="Isosceles Triangle 7"/>
              <p:cNvSpPr/>
              <p:nvPr/>
            </p:nvSpPr>
            <p:spPr>
              <a:xfrm rot="1486004">
                <a:off x="799198" y="2384306"/>
                <a:ext cx="853406" cy="1058790"/>
              </a:xfrm>
              <a:custGeom>
                <a:avLst/>
                <a:gdLst>
                  <a:gd name="connsiteX0" fmla="*/ 0 w 346692"/>
                  <a:gd name="connsiteY0" fmla="*/ 736721 h 736721"/>
                  <a:gd name="connsiteX1" fmla="*/ 173346 w 346692"/>
                  <a:gd name="connsiteY1" fmla="*/ 0 h 736721"/>
                  <a:gd name="connsiteX2" fmla="*/ 346692 w 346692"/>
                  <a:gd name="connsiteY2" fmla="*/ 736721 h 736721"/>
                  <a:gd name="connsiteX3" fmla="*/ 0 w 346692"/>
                  <a:gd name="connsiteY3" fmla="*/ 736721 h 736721"/>
                  <a:gd name="connsiteX0" fmla="*/ 342358 w 689050"/>
                  <a:gd name="connsiteY0" fmla="*/ 819060 h 819060"/>
                  <a:gd name="connsiteX1" fmla="*/ 0 w 689050"/>
                  <a:gd name="connsiteY1" fmla="*/ 0 h 819060"/>
                  <a:gd name="connsiteX2" fmla="*/ 689050 w 689050"/>
                  <a:gd name="connsiteY2" fmla="*/ 819060 h 819060"/>
                  <a:gd name="connsiteX3" fmla="*/ 342358 w 689050"/>
                  <a:gd name="connsiteY3" fmla="*/ 819060 h 819060"/>
                  <a:gd name="connsiteX0" fmla="*/ 342358 w 689050"/>
                  <a:gd name="connsiteY0" fmla="*/ 819060 h 819060"/>
                  <a:gd name="connsiteX1" fmla="*/ 0 w 689050"/>
                  <a:gd name="connsiteY1" fmla="*/ 0 h 819060"/>
                  <a:gd name="connsiteX2" fmla="*/ 689050 w 689050"/>
                  <a:gd name="connsiteY2" fmla="*/ 819060 h 819060"/>
                  <a:gd name="connsiteX3" fmla="*/ 342358 w 689050"/>
                  <a:gd name="connsiteY3" fmla="*/ 819060 h 819060"/>
                  <a:gd name="connsiteX0" fmla="*/ 342358 w 689050"/>
                  <a:gd name="connsiteY0" fmla="*/ 819060 h 819060"/>
                  <a:gd name="connsiteX1" fmla="*/ 0 w 689050"/>
                  <a:gd name="connsiteY1" fmla="*/ 0 h 819060"/>
                  <a:gd name="connsiteX2" fmla="*/ 689050 w 689050"/>
                  <a:gd name="connsiteY2" fmla="*/ 819060 h 819060"/>
                  <a:gd name="connsiteX3" fmla="*/ 342358 w 689050"/>
                  <a:gd name="connsiteY3" fmla="*/ 819060 h 819060"/>
                  <a:gd name="connsiteX0" fmla="*/ 342358 w 689050"/>
                  <a:gd name="connsiteY0" fmla="*/ 819060 h 1071374"/>
                  <a:gd name="connsiteX1" fmla="*/ 0 w 689050"/>
                  <a:gd name="connsiteY1" fmla="*/ 0 h 1071374"/>
                  <a:gd name="connsiteX2" fmla="*/ 689050 w 689050"/>
                  <a:gd name="connsiteY2" fmla="*/ 819060 h 1071374"/>
                  <a:gd name="connsiteX3" fmla="*/ 342358 w 689050"/>
                  <a:gd name="connsiteY3" fmla="*/ 819060 h 1071374"/>
                  <a:gd name="connsiteX0" fmla="*/ 342358 w 732184"/>
                  <a:gd name="connsiteY0" fmla="*/ 819060 h 1118087"/>
                  <a:gd name="connsiteX1" fmla="*/ 0 w 732184"/>
                  <a:gd name="connsiteY1" fmla="*/ 0 h 1118087"/>
                  <a:gd name="connsiteX2" fmla="*/ 689050 w 732184"/>
                  <a:gd name="connsiteY2" fmla="*/ 819060 h 1118087"/>
                  <a:gd name="connsiteX3" fmla="*/ 342358 w 732184"/>
                  <a:gd name="connsiteY3" fmla="*/ 819060 h 1118087"/>
                  <a:gd name="connsiteX0" fmla="*/ 784391 w 1174217"/>
                  <a:gd name="connsiteY0" fmla="*/ 715052 h 1014079"/>
                  <a:gd name="connsiteX1" fmla="*/ 0 w 1174217"/>
                  <a:gd name="connsiteY1" fmla="*/ 0 h 1014079"/>
                  <a:gd name="connsiteX2" fmla="*/ 1131083 w 1174217"/>
                  <a:gd name="connsiteY2" fmla="*/ 715052 h 1014079"/>
                  <a:gd name="connsiteX3" fmla="*/ 784391 w 1174217"/>
                  <a:gd name="connsiteY3" fmla="*/ 715052 h 1014079"/>
                  <a:gd name="connsiteX0" fmla="*/ 784391 w 1174217"/>
                  <a:gd name="connsiteY0" fmla="*/ 729948 h 1028975"/>
                  <a:gd name="connsiteX1" fmla="*/ 0 w 1174217"/>
                  <a:gd name="connsiteY1" fmla="*/ 14896 h 1028975"/>
                  <a:gd name="connsiteX2" fmla="*/ 1131083 w 1174217"/>
                  <a:gd name="connsiteY2" fmla="*/ 729948 h 1028975"/>
                  <a:gd name="connsiteX3" fmla="*/ 784391 w 1174217"/>
                  <a:gd name="connsiteY3" fmla="*/ 729948 h 1028975"/>
                  <a:gd name="connsiteX0" fmla="*/ 784391 w 1174217"/>
                  <a:gd name="connsiteY0" fmla="*/ 729948 h 1028975"/>
                  <a:gd name="connsiteX1" fmla="*/ 0 w 1174217"/>
                  <a:gd name="connsiteY1" fmla="*/ 14896 h 1028975"/>
                  <a:gd name="connsiteX2" fmla="*/ 1131083 w 1174217"/>
                  <a:gd name="connsiteY2" fmla="*/ 729948 h 1028975"/>
                  <a:gd name="connsiteX3" fmla="*/ 784391 w 1174217"/>
                  <a:gd name="connsiteY3" fmla="*/ 729948 h 1028975"/>
                  <a:gd name="connsiteX0" fmla="*/ 451797 w 841623"/>
                  <a:gd name="connsiteY0" fmla="*/ 839997 h 1139024"/>
                  <a:gd name="connsiteX1" fmla="*/ 0 w 841623"/>
                  <a:gd name="connsiteY1" fmla="*/ 12696 h 1139024"/>
                  <a:gd name="connsiteX2" fmla="*/ 798489 w 841623"/>
                  <a:gd name="connsiteY2" fmla="*/ 839997 h 1139024"/>
                  <a:gd name="connsiteX3" fmla="*/ 451797 w 841623"/>
                  <a:gd name="connsiteY3" fmla="*/ 839997 h 1139024"/>
                  <a:gd name="connsiteX0" fmla="*/ 478123 w 867949"/>
                  <a:gd name="connsiteY0" fmla="*/ 839997 h 1139024"/>
                  <a:gd name="connsiteX1" fmla="*/ 26326 w 867949"/>
                  <a:gd name="connsiteY1" fmla="*/ 12696 h 1139024"/>
                  <a:gd name="connsiteX2" fmla="*/ 824815 w 867949"/>
                  <a:gd name="connsiteY2" fmla="*/ 839997 h 1139024"/>
                  <a:gd name="connsiteX3" fmla="*/ 478123 w 867949"/>
                  <a:gd name="connsiteY3" fmla="*/ 839997 h 1139024"/>
                  <a:gd name="connsiteX0" fmla="*/ 478123 w 943586"/>
                  <a:gd name="connsiteY0" fmla="*/ 839800 h 1142956"/>
                  <a:gd name="connsiteX1" fmla="*/ 26326 w 943586"/>
                  <a:gd name="connsiteY1" fmla="*/ 12499 h 1142956"/>
                  <a:gd name="connsiteX2" fmla="*/ 911198 w 943586"/>
                  <a:gd name="connsiteY2" fmla="*/ 851810 h 1142956"/>
                  <a:gd name="connsiteX3" fmla="*/ 478123 w 943586"/>
                  <a:gd name="connsiteY3" fmla="*/ 839800 h 1142956"/>
                  <a:gd name="connsiteX0" fmla="*/ 387943 w 853406"/>
                  <a:gd name="connsiteY0" fmla="*/ 755634 h 1058790"/>
                  <a:gd name="connsiteX1" fmla="*/ 31382 w 853406"/>
                  <a:gd name="connsiteY1" fmla="*/ 14062 h 1058790"/>
                  <a:gd name="connsiteX2" fmla="*/ 821018 w 853406"/>
                  <a:gd name="connsiteY2" fmla="*/ 767644 h 1058790"/>
                  <a:gd name="connsiteX3" fmla="*/ 387943 w 853406"/>
                  <a:gd name="connsiteY3" fmla="*/ 755634 h 10587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53406" h="1058790">
                    <a:moveTo>
                      <a:pt x="387943" y="755634"/>
                    </a:moveTo>
                    <a:cubicBezTo>
                      <a:pt x="273824" y="482614"/>
                      <a:pt x="-111591" y="423872"/>
                      <a:pt x="31382" y="14062"/>
                    </a:cubicBezTo>
                    <a:cubicBezTo>
                      <a:pt x="850442" y="-98612"/>
                      <a:pt x="591335" y="494624"/>
                      <a:pt x="821018" y="767644"/>
                    </a:cubicBezTo>
                    <a:cubicBezTo>
                      <a:pt x="935137" y="953991"/>
                      <a:pt x="737524" y="1323342"/>
                      <a:pt x="387943" y="755634"/>
                    </a:cubicBezTo>
                    <a:close/>
                  </a:path>
                </a:pathLst>
              </a:custGeom>
              <a:gradFill>
                <a:gsLst>
                  <a:gs pos="96552">
                    <a:schemeClr val="bg1"/>
                  </a:gs>
                  <a:gs pos="0">
                    <a:srgbClr val="7030A0"/>
                  </a:gs>
                  <a:gs pos="50000">
                    <a:srgbClr val="FFCCFF"/>
                  </a:gs>
                </a:gsLst>
                <a:lin ang="5400000" scaled="1"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469" name="Isosceles Triangle 7"/>
              <p:cNvSpPr/>
              <p:nvPr/>
            </p:nvSpPr>
            <p:spPr>
              <a:xfrm rot="1118967">
                <a:off x="435292" y="2600241"/>
                <a:ext cx="952624" cy="930832"/>
              </a:xfrm>
              <a:custGeom>
                <a:avLst/>
                <a:gdLst>
                  <a:gd name="connsiteX0" fmla="*/ 0 w 346692"/>
                  <a:gd name="connsiteY0" fmla="*/ 736721 h 736721"/>
                  <a:gd name="connsiteX1" fmla="*/ 173346 w 346692"/>
                  <a:gd name="connsiteY1" fmla="*/ 0 h 736721"/>
                  <a:gd name="connsiteX2" fmla="*/ 346692 w 346692"/>
                  <a:gd name="connsiteY2" fmla="*/ 736721 h 736721"/>
                  <a:gd name="connsiteX3" fmla="*/ 0 w 346692"/>
                  <a:gd name="connsiteY3" fmla="*/ 736721 h 736721"/>
                  <a:gd name="connsiteX0" fmla="*/ 342358 w 689050"/>
                  <a:gd name="connsiteY0" fmla="*/ 819060 h 819060"/>
                  <a:gd name="connsiteX1" fmla="*/ 0 w 689050"/>
                  <a:gd name="connsiteY1" fmla="*/ 0 h 819060"/>
                  <a:gd name="connsiteX2" fmla="*/ 689050 w 689050"/>
                  <a:gd name="connsiteY2" fmla="*/ 819060 h 819060"/>
                  <a:gd name="connsiteX3" fmla="*/ 342358 w 689050"/>
                  <a:gd name="connsiteY3" fmla="*/ 819060 h 819060"/>
                  <a:gd name="connsiteX0" fmla="*/ 342358 w 689050"/>
                  <a:gd name="connsiteY0" fmla="*/ 819060 h 819060"/>
                  <a:gd name="connsiteX1" fmla="*/ 0 w 689050"/>
                  <a:gd name="connsiteY1" fmla="*/ 0 h 819060"/>
                  <a:gd name="connsiteX2" fmla="*/ 689050 w 689050"/>
                  <a:gd name="connsiteY2" fmla="*/ 819060 h 819060"/>
                  <a:gd name="connsiteX3" fmla="*/ 342358 w 689050"/>
                  <a:gd name="connsiteY3" fmla="*/ 819060 h 819060"/>
                  <a:gd name="connsiteX0" fmla="*/ 342358 w 689050"/>
                  <a:gd name="connsiteY0" fmla="*/ 819060 h 819060"/>
                  <a:gd name="connsiteX1" fmla="*/ 0 w 689050"/>
                  <a:gd name="connsiteY1" fmla="*/ 0 h 819060"/>
                  <a:gd name="connsiteX2" fmla="*/ 689050 w 689050"/>
                  <a:gd name="connsiteY2" fmla="*/ 819060 h 819060"/>
                  <a:gd name="connsiteX3" fmla="*/ 342358 w 689050"/>
                  <a:gd name="connsiteY3" fmla="*/ 819060 h 819060"/>
                  <a:gd name="connsiteX0" fmla="*/ 342358 w 689050"/>
                  <a:gd name="connsiteY0" fmla="*/ 819060 h 1071374"/>
                  <a:gd name="connsiteX1" fmla="*/ 0 w 689050"/>
                  <a:gd name="connsiteY1" fmla="*/ 0 h 1071374"/>
                  <a:gd name="connsiteX2" fmla="*/ 689050 w 689050"/>
                  <a:gd name="connsiteY2" fmla="*/ 819060 h 1071374"/>
                  <a:gd name="connsiteX3" fmla="*/ 342358 w 689050"/>
                  <a:gd name="connsiteY3" fmla="*/ 819060 h 1071374"/>
                  <a:gd name="connsiteX0" fmla="*/ 342358 w 732184"/>
                  <a:gd name="connsiteY0" fmla="*/ 819060 h 1118087"/>
                  <a:gd name="connsiteX1" fmla="*/ 0 w 732184"/>
                  <a:gd name="connsiteY1" fmla="*/ 0 h 1118087"/>
                  <a:gd name="connsiteX2" fmla="*/ 689050 w 732184"/>
                  <a:gd name="connsiteY2" fmla="*/ 819060 h 1118087"/>
                  <a:gd name="connsiteX3" fmla="*/ 342358 w 732184"/>
                  <a:gd name="connsiteY3" fmla="*/ 819060 h 1118087"/>
                  <a:gd name="connsiteX0" fmla="*/ 784391 w 1174217"/>
                  <a:gd name="connsiteY0" fmla="*/ 715052 h 1014079"/>
                  <a:gd name="connsiteX1" fmla="*/ 0 w 1174217"/>
                  <a:gd name="connsiteY1" fmla="*/ 0 h 1014079"/>
                  <a:gd name="connsiteX2" fmla="*/ 1131083 w 1174217"/>
                  <a:gd name="connsiteY2" fmla="*/ 715052 h 1014079"/>
                  <a:gd name="connsiteX3" fmla="*/ 784391 w 1174217"/>
                  <a:gd name="connsiteY3" fmla="*/ 715052 h 1014079"/>
                  <a:gd name="connsiteX0" fmla="*/ 784391 w 1174217"/>
                  <a:gd name="connsiteY0" fmla="*/ 729948 h 1028975"/>
                  <a:gd name="connsiteX1" fmla="*/ 0 w 1174217"/>
                  <a:gd name="connsiteY1" fmla="*/ 14896 h 1028975"/>
                  <a:gd name="connsiteX2" fmla="*/ 1131083 w 1174217"/>
                  <a:gd name="connsiteY2" fmla="*/ 729948 h 1028975"/>
                  <a:gd name="connsiteX3" fmla="*/ 784391 w 1174217"/>
                  <a:gd name="connsiteY3" fmla="*/ 729948 h 1028975"/>
                  <a:gd name="connsiteX0" fmla="*/ 784391 w 1174217"/>
                  <a:gd name="connsiteY0" fmla="*/ 729948 h 1028975"/>
                  <a:gd name="connsiteX1" fmla="*/ 0 w 1174217"/>
                  <a:gd name="connsiteY1" fmla="*/ 14896 h 1028975"/>
                  <a:gd name="connsiteX2" fmla="*/ 1131083 w 1174217"/>
                  <a:gd name="connsiteY2" fmla="*/ 729948 h 1028975"/>
                  <a:gd name="connsiteX3" fmla="*/ 784391 w 1174217"/>
                  <a:gd name="connsiteY3" fmla="*/ 729948 h 1028975"/>
                  <a:gd name="connsiteX0" fmla="*/ 712587 w 1102413"/>
                  <a:gd name="connsiteY0" fmla="*/ 589207 h 888234"/>
                  <a:gd name="connsiteX1" fmla="*/ 0 w 1102413"/>
                  <a:gd name="connsiteY1" fmla="*/ 19152 h 888234"/>
                  <a:gd name="connsiteX2" fmla="*/ 1059279 w 1102413"/>
                  <a:gd name="connsiteY2" fmla="*/ 589207 h 888234"/>
                  <a:gd name="connsiteX3" fmla="*/ 712587 w 1102413"/>
                  <a:gd name="connsiteY3" fmla="*/ 589207 h 888234"/>
                  <a:gd name="connsiteX0" fmla="*/ 715306 w 1105132"/>
                  <a:gd name="connsiteY0" fmla="*/ 589207 h 888234"/>
                  <a:gd name="connsiteX1" fmla="*/ 2719 w 1105132"/>
                  <a:gd name="connsiteY1" fmla="*/ 19152 h 888234"/>
                  <a:gd name="connsiteX2" fmla="*/ 1061998 w 1105132"/>
                  <a:gd name="connsiteY2" fmla="*/ 589207 h 888234"/>
                  <a:gd name="connsiteX3" fmla="*/ 715306 w 1105132"/>
                  <a:gd name="connsiteY3" fmla="*/ 589207 h 888234"/>
                  <a:gd name="connsiteX0" fmla="*/ 681369 w 1071195"/>
                  <a:gd name="connsiteY0" fmla="*/ 635647 h 934674"/>
                  <a:gd name="connsiteX1" fmla="*/ 2863 w 1071195"/>
                  <a:gd name="connsiteY1" fmla="*/ 17500 h 934674"/>
                  <a:gd name="connsiteX2" fmla="*/ 1028061 w 1071195"/>
                  <a:gd name="connsiteY2" fmla="*/ 635647 h 934674"/>
                  <a:gd name="connsiteX3" fmla="*/ 681369 w 1071195"/>
                  <a:gd name="connsiteY3" fmla="*/ 635647 h 934674"/>
                  <a:gd name="connsiteX0" fmla="*/ 562798 w 952624"/>
                  <a:gd name="connsiteY0" fmla="*/ 631805 h 930832"/>
                  <a:gd name="connsiteX1" fmla="*/ 3504 w 952624"/>
                  <a:gd name="connsiteY1" fmla="*/ 17627 h 930832"/>
                  <a:gd name="connsiteX2" fmla="*/ 909490 w 952624"/>
                  <a:gd name="connsiteY2" fmla="*/ 631805 h 930832"/>
                  <a:gd name="connsiteX3" fmla="*/ 562798 w 952624"/>
                  <a:gd name="connsiteY3" fmla="*/ 631805 h 9308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52624" h="930832">
                    <a:moveTo>
                      <a:pt x="562798" y="631805"/>
                    </a:moveTo>
                    <a:cubicBezTo>
                      <a:pt x="448679" y="358785"/>
                      <a:pt x="-46261" y="432570"/>
                      <a:pt x="3504" y="17627"/>
                    </a:cubicBezTo>
                    <a:cubicBezTo>
                      <a:pt x="822564" y="-95047"/>
                      <a:pt x="679807" y="358785"/>
                      <a:pt x="909490" y="631805"/>
                    </a:cubicBezTo>
                    <a:cubicBezTo>
                      <a:pt x="1023609" y="818152"/>
                      <a:pt x="912379" y="1199513"/>
                      <a:pt x="562798" y="631805"/>
                    </a:cubicBezTo>
                    <a:close/>
                  </a:path>
                </a:pathLst>
              </a:custGeom>
              <a:gradFill>
                <a:gsLst>
                  <a:gs pos="96552">
                    <a:schemeClr val="bg1"/>
                  </a:gs>
                  <a:gs pos="0">
                    <a:srgbClr val="7030A0"/>
                  </a:gs>
                  <a:gs pos="50000">
                    <a:srgbClr val="FFCCFF"/>
                  </a:gs>
                </a:gsLst>
                <a:lin ang="5400000" scaled="1"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470" name="Isosceles Triangle 7"/>
              <p:cNvSpPr/>
              <p:nvPr/>
            </p:nvSpPr>
            <p:spPr>
              <a:xfrm rot="1590796" flipH="1">
                <a:off x="1480096" y="2702290"/>
                <a:ext cx="732681" cy="1022878"/>
              </a:xfrm>
              <a:custGeom>
                <a:avLst/>
                <a:gdLst>
                  <a:gd name="connsiteX0" fmla="*/ 0 w 346692"/>
                  <a:gd name="connsiteY0" fmla="*/ 736721 h 736721"/>
                  <a:gd name="connsiteX1" fmla="*/ 173346 w 346692"/>
                  <a:gd name="connsiteY1" fmla="*/ 0 h 736721"/>
                  <a:gd name="connsiteX2" fmla="*/ 346692 w 346692"/>
                  <a:gd name="connsiteY2" fmla="*/ 736721 h 736721"/>
                  <a:gd name="connsiteX3" fmla="*/ 0 w 346692"/>
                  <a:gd name="connsiteY3" fmla="*/ 736721 h 736721"/>
                  <a:gd name="connsiteX0" fmla="*/ 342358 w 689050"/>
                  <a:gd name="connsiteY0" fmla="*/ 819060 h 819060"/>
                  <a:gd name="connsiteX1" fmla="*/ 0 w 689050"/>
                  <a:gd name="connsiteY1" fmla="*/ 0 h 819060"/>
                  <a:gd name="connsiteX2" fmla="*/ 689050 w 689050"/>
                  <a:gd name="connsiteY2" fmla="*/ 819060 h 819060"/>
                  <a:gd name="connsiteX3" fmla="*/ 342358 w 689050"/>
                  <a:gd name="connsiteY3" fmla="*/ 819060 h 819060"/>
                  <a:gd name="connsiteX0" fmla="*/ 342358 w 689050"/>
                  <a:gd name="connsiteY0" fmla="*/ 819060 h 819060"/>
                  <a:gd name="connsiteX1" fmla="*/ 0 w 689050"/>
                  <a:gd name="connsiteY1" fmla="*/ 0 h 819060"/>
                  <a:gd name="connsiteX2" fmla="*/ 689050 w 689050"/>
                  <a:gd name="connsiteY2" fmla="*/ 819060 h 819060"/>
                  <a:gd name="connsiteX3" fmla="*/ 342358 w 689050"/>
                  <a:gd name="connsiteY3" fmla="*/ 819060 h 819060"/>
                  <a:gd name="connsiteX0" fmla="*/ 342358 w 689050"/>
                  <a:gd name="connsiteY0" fmla="*/ 819060 h 819060"/>
                  <a:gd name="connsiteX1" fmla="*/ 0 w 689050"/>
                  <a:gd name="connsiteY1" fmla="*/ 0 h 819060"/>
                  <a:gd name="connsiteX2" fmla="*/ 689050 w 689050"/>
                  <a:gd name="connsiteY2" fmla="*/ 819060 h 819060"/>
                  <a:gd name="connsiteX3" fmla="*/ 342358 w 689050"/>
                  <a:gd name="connsiteY3" fmla="*/ 819060 h 819060"/>
                  <a:gd name="connsiteX0" fmla="*/ 342358 w 689050"/>
                  <a:gd name="connsiteY0" fmla="*/ 819060 h 1071374"/>
                  <a:gd name="connsiteX1" fmla="*/ 0 w 689050"/>
                  <a:gd name="connsiteY1" fmla="*/ 0 h 1071374"/>
                  <a:gd name="connsiteX2" fmla="*/ 689050 w 689050"/>
                  <a:gd name="connsiteY2" fmla="*/ 819060 h 1071374"/>
                  <a:gd name="connsiteX3" fmla="*/ 342358 w 689050"/>
                  <a:gd name="connsiteY3" fmla="*/ 819060 h 1071374"/>
                  <a:gd name="connsiteX0" fmla="*/ 342358 w 732184"/>
                  <a:gd name="connsiteY0" fmla="*/ 819060 h 1118087"/>
                  <a:gd name="connsiteX1" fmla="*/ 0 w 732184"/>
                  <a:gd name="connsiteY1" fmla="*/ 0 h 1118087"/>
                  <a:gd name="connsiteX2" fmla="*/ 689050 w 732184"/>
                  <a:gd name="connsiteY2" fmla="*/ 819060 h 1118087"/>
                  <a:gd name="connsiteX3" fmla="*/ 342358 w 732184"/>
                  <a:gd name="connsiteY3" fmla="*/ 819060 h 1118087"/>
                  <a:gd name="connsiteX0" fmla="*/ 784391 w 1174217"/>
                  <a:gd name="connsiteY0" fmla="*/ 715052 h 1014079"/>
                  <a:gd name="connsiteX1" fmla="*/ 0 w 1174217"/>
                  <a:gd name="connsiteY1" fmla="*/ 0 h 1014079"/>
                  <a:gd name="connsiteX2" fmla="*/ 1131083 w 1174217"/>
                  <a:gd name="connsiteY2" fmla="*/ 715052 h 1014079"/>
                  <a:gd name="connsiteX3" fmla="*/ 784391 w 1174217"/>
                  <a:gd name="connsiteY3" fmla="*/ 715052 h 1014079"/>
                  <a:gd name="connsiteX0" fmla="*/ 784391 w 1174217"/>
                  <a:gd name="connsiteY0" fmla="*/ 729948 h 1028975"/>
                  <a:gd name="connsiteX1" fmla="*/ 0 w 1174217"/>
                  <a:gd name="connsiteY1" fmla="*/ 14896 h 1028975"/>
                  <a:gd name="connsiteX2" fmla="*/ 1131083 w 1174217"/>
                  <a:gd name="connsiteY2" fmla="*/ 729948 h 1028975"/>
                  <a:gd name="connsiteX3" fmla="*/ 784391 w 1174217"/>
                  <a:gd name="connsiteY3" fmla="*/ 729948 h 1028975"/>
                  <a:gd name="connsiteX0" fmla="*/ 784391 w 1174217"/>
                  <a:gd name="connsiteY0" fmla="*/ 729948 h 1028975"/>
                  <a:gd name="connsiteX1" fmla="*/ 0 w 1174217"/>
                  <a:gd name="connsiteY1" fmla="*/ 14896 h 1028975"/>
                  <a:gd name="connsiteX2" fmla="*/ 1131083 w 1174217"/>
                  <a:gd name="connsiteY2" fmla="*/ 729948 h 1028975"/>
                  <a:gd name="connsiteX3" fmla="*/ 784391 w 1174217"/>
                  <a:gd name="connsiteY3" fmla="*/ 729948 h 1028975"/>
                  <a:gd name="connsiteX0" fmla="*/ 451797 w 841623"/>
                  <a:gd name="connsiteY0" fmla="*/ 839997 h 1139024"/>
                  <a:gd name="connsiteX1" fmla="*/ 0 w 841623"/>
                  <a:gd name="connsiteY1" fmla="*/ 12696 h 1139024"/>
                  <a:gd name="connsiteX2" fmla="*/ 798489 w 841623"/>
                  <a:gd name="connsiteY2" fmla="*/ 839997 h 1139024"/>
                  <a:gd name="connsiteX3" fmla="*/ 451797 w 841623"/>
                  <a:gd name="connsiteY3" fmla="*/ 839997 h 1139024"/>
                  <a:gd name="connsiteX0" fmla="*/ 478123 w 867949"/>
                  <a:gd name="connsiteY0" fmla="*/ 839997 h 1139024"/>
                  <a:gd name="connsiteX1" fmla="*/ 26326 w 867949"/>
                  <a:gd name="connsiteY1" fmla="*/ 12696 h 1139024"/>
                  <a:gd name="connsiteX2" fmla="*/ 824815 w 867949"/>
                  <a:gd name="connsiteY2" fmla="*/ 839997 h 1139024"/>
                  <a:gd name="connsiteX3" fmla="*/ 478123 w 867949"/>
                  <a:gd name="connsiteY3" fmla="*/ 839997 h 1139024"/>
                  <a:gd name="connsiteX0" fmla="*/ 342855 w 732681"/>
                  <a:gd name="connsiteY0" fmla="*/ 723851 h 1022878"/>
                  <a:gd name="connsiteX1" fmla="*/ 34760 w 732681"/>
                  <a:gd name="connsiteY1" fmla="*/ 15042 h 1022878"/>
                  <a:gd name="connsiteX2" fmla="*/ 689547 w 732681"/>
                  <a:gd name="connsiteY2" fmla="*/ 723851 h 1022878"/>
                  <a:gd name="connsiteX3" fmla="*/ 342855 w 732681"/>
                  <a:gd name="connsiteY3" fmla="*/ 723851 h 10228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32681" h="1022878">
                    <a:moveTo>
                      <a:pt x="342855" y="723851"/>
                    </a:moveTo>
                    <a:cubicBezTo>
                      <a:pt x="228736" y="450831"/>
                      <a:pt x="-108213" y="424852"/>
                      <a:pt x="34760" y="15042"/>
                    </a:cubicBezTo>
                    <a:cubicBezTo>
                      <a:pt x="853820" y="-97632"/>
                      <a:pt x="459864" y="450831"/>
                      <a:pt x="689547" y="723851"/>
                    </a:cubicBezTo>
                    <a:cubicBezTo>
                      <a:pt x="803666" y="910198"/>
                      <a:pt x="692436" y="1291559"/>
                      <a:pt x="342855" y="723851"/>
                    </a:cubicBezTo>
                    <a:close/>
                  </a:path>
                </a:pathLst>
              </a:custGeom>
              <a:gradFill>
                <a:gsLst>
                  <a:gs pos="96552">
                    <a:schemeClr val="bg1"/>
                  </a:gs>
                  <a:gs pos="0">
                    <a:srgbClr val="7030A0"/>
                  </a:gs>
                  <a:gs pos="50000">
                    <a:srgbClr val="FFCCFF"/>
                  </a:gs>
                </a:gsLst>
                <a:lin ang="5400000" scaled="1"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471" name="Isosceles Triangle 7"/>
              <p:cNvSpPr/>
              <p:nvPr/>
            </p:nvSpPr>
            <p:spPr>
              <a:xfrm rot="6853809" flipV="1">
                <a:off x="592038" y="2742385"/>
                <a:ext cx="625964" cy="1019204"/>
              </a:xfrm>
              <a:custGeom>
                <a:avLst/>
                <a:gdLst>
                  <a:gd name="connsiteX0" fmla="*/ 0 w 346692"/>
                  <a:gd name="connsiteY0" fmla="*/ 736721 h 736721"/>
                  <a:gd name="connsiteX1" fmla="*/ 173346 w 346692"/>
                  <a:gd name="connsiteY1" fmla="*/ 0 h 736721"/>
                  <a:gd name="connsiteX2" fmla="*/ 346692 w 346692"/>
                  <a:gd name="connsiteY2" fmla="*/ 736721 h 736721"/>
                  <a:gd name="connsiteX3" fmla="*/ 0 w 346692"/>
                  <a:gd name="connsiteY3" fmla="*/ 736721 h 736721"/>
                  <a:gd name="connsiteX0" fmla="*/ 342358 w 689050"/>
                  <a:gd name="connsiteY0" fmla="*/ 819060 h 819060"/>
                  <a:gd name="connsiteX1" fmla="*/ 0 w 689050"/>
                  <a:gd name="connsiteY1" fmla="*/ 0 h 819060"/>
                  <a:gd name="connsiteX2" fmla="*/ 689050 w 689050"/>
                  <a:gd name="connsiteY2" fmla="*/ 819060 h 819060"/>
                  <a:gd name="connsiteX3" fmla="*/ 342358 w 689050"/>
                  <a:gd name="connsiteY3" fmla="*/ 819060 h 819060"/>
                  <a:gd name="connsiteX0" fmla="*/ 342358 w 689050"/>
                  <a:gd name="connsiteY0" fmla="*/ 819060 h 819060"/>
                  <a:gd name="connsiteX1" fmla="*/ 0 w 689050"/>
                  <a:gd name="connsiteY1" fmla="*/ 0 h 819060"/>
                  <a:gd name="connsiteX2" fmla="*/ 689050 w 689050"/>
                  <a:gd name="connsiteY2" fmla="*/ 819060 h 819060"/>
                  <a:gd name="connsiteX3" fmla="*/ 342358 w 689050"/>
                  <a:gd name="connsiteY3" fmla="*/ 819060 h 819060"/>
                  <a:gd name="connsiteX0" fmla="*/ 342358 w 689050"/>
                  <a:gd name="connsiteY0" fmla="*/ 819060 h 819060"/>
                  <a:gd name="connsiteX1" fmla="*/ 0 w 689050"/>
                  <a:gd name="connsiteY1" fmla="*/ 0 h 819060"/>
                  <a:gd name="connsiteX2" fmla="*/ 689050 w 689050"/>
                  <a:gd name="connsiteY2" fmla="*/ 819060 h 819060"/>
                  <a:gd name="connsiteX3" fmla="*/ 342358 w 689050"/>
                  <a:gd name="connsiteY3" fmla="*/ 819060 h 819060"/>
                  <a:gd name="connsiteX0" fmla="*/ 342358 w 689050"/>
                  <a:gd name="connsiteY0" fmla="*/ 819060 h 1071374"/>
                  <a:gd name="connsiteX1" fmla="*/ 0 w 689050"/>
                  <a:gd name="connsiteY1" fmla="*/ 0 h 1071374"/>
                  <a:gd name="connsiteX2" fmla="*/ 689050 w 689050"/>
                  <a:gd name="connsiteY2" fmla="*/ 819060 h 1071374"/>
                  <a:gd name="connsiteX3" fmla="*/ 342358 w 689050"/>
                  <a:gd name="connsiteY3" fmla="*/ 819060 h 1071374"/>
                  <a:gd name="connsiteX0" fmla="*/ 342358 w 732184"/>
                  <a:gd name="connsiteY0" fmla="*/ 819060 h 1118087"/>
                  <a:gd name="connsiteX1" fmla="*/ 0 w 732184"/>
                  <a:gd name="connsiteY1" fmla="*/ 0 h 1118087"/>
                  <a:gd name="connsiteX2" fmla="*/ 689050 w 732184"/>
                  <a:gd name="connsiteY2" fmla="*/ 819060 h 1118087"/>
                  <a:gd name="connsiteX3" fmla="*/ 342358 w 732184"/>
                  <a:gd name="connsiteY3" fmla="*/ 819060 h 1118087"/>
                  <a:gd name="connsiteX0" fmla="*/ 784391 w 1174217"/>
                  <a:gd name="connsiteY0" fmla="*/ 715052 h 1014079"/>
                  <a:gd name="connsiteX1" fmla="*/ 0 w 1174217"/>
                  <a:gd name="connsiteY1" fmla="*/ 0 h 1014079"/>
                  <a:gd name="connsiteX2" fmla="*/ 1131083 w 1174217"/>
                  <a:gd name="connsiteY2" fmla="*/ 715052 h 1014079"/>
                  <a:gd name="connsiteX3" fmla="*/ 784391 w 1174217"/>
                  <a:gd name="connsiteY3" fmla="*/ 715052 h 1014079"/>
                  <a:gd name="connsiteX0" fmla="*/ 784391 w 1174217"/>
                  <a:gd name="connsiteY0" fmla="*/ 729948 h 1028975"/>
                  <a:gd name="connsiteX1" fmla="*/ 0 w 1174217"/>
                  <a:gd name="connsiteY1" fmla="*/ 14896 h 1028975"/>
                  <a:gd name="connsiteX2" fmla="*/ 1131083 w 1174217"/>
                  <a:gd name="connsiteY2" fmla="*/ 729948 h 1028975"/>
                  <a:gd name="connsiteX3" fmla="*/ 784391 w 1174217"/>
                  <a:gd name="connsiteY3" fmla="*/ 729948 h 1028975"/>
                  <a:gd name="connsiteX0" fmla="*/ 784391 w 1174217"/>
                  <a:gd name="connsiteY0" fmla="*/ 729948 h 1028975"/>
                  <a:gd name="connsiteX1" fmla="*/ 0 w 1174217"/>
                  <a:gd name="connsiteY1" fmla="*/ 14896 h 1028975"/>
                  <a:gd name="connsiteX2" fmla="*/ 1131083 w 1174217"/>
                  <a:gd name="connsiteY2" fmla="*/ 729948 h 1028975"/>
                  <a:gd name="connsiteX3" fmla="*/ 784391 w 1174217"/>
                  <a:gd name="connsiteY3" fmla="*/ 729948 h 1028975"/>
                  <a:gd name="connsiteX0" fmla="*/ 451797 w 841623"/>
                  <a:gd name="connsiteY0" fmla="*/ 839997 h 1139024"/>
                  <a:gd name="connsiteX1" fmla="*/ 0 w 841623"/>
                  <a:gd name="connsiteY1" fmla="*/ 12696 h 1139024"/>
                  <a:gd name="connsiteX2" fmla="*/ 798489 w 841623"/>
                  <a:gd name="connsiteY2" fmla="*/ 839997 h 1139024"/>
                  <a:gd name="connsiteX3" fmla="*/ 451797 w 841623"/>
                  <a:gd name="connsiteY3" fmla="*/ 839997 h 1139024"/>
                  <a:gd name="connsiteX0" fmla="*/ 478123 w 867949"/>
                  <a:gd name="connsiteY0" fmla="*/ 839997 h 1139024"/>
                  <a:gd name="connsiteX1" fmla="*/ 26326 w 867949"/>
                  <a:gd name="connsiteY1" fmla="*/ 12696 h 1139024"/>
                  <a:gd name="connsiteX2" fmla="*/ 824815 w 867949"/>
                  <a:gd name="connsiteY2" fmla="*/ 839997 h 1139024"/>
                  <a:gd name="connsiteX3" fmla="*/ 478123 w 867949"/>
                  <a:gd name="connsiteY3" fmla="*/ 839997 h 1139024"/>
                  <a:gd name="connsiteX0" fmla="*/ 451185 w 841011"/>
                  <a:gd name="connsiteY0" fmla="*/ 1145488 h 1444515"/>
                  <a:gd name="connsiteX1" fmla="*/ 27651 w 841011"/>
                  <a:gd name="connsiteY1" fmla="*/ 9009 h 1444515"/>
                  <a:gd name="connsiteX2" fmla="*/ 797877 w 841011"/>
                  <a:gd name="connsiteY2" fmla="*/ 1145488 h 1444515"/>
                  <a:gd name="connsiteX3" fmla="*/ 451185 w 841011"/>
                  <a:gd name="connsiteY3" fmla="*/ 1145488 h 1444515"/>
                  <a:gd name="connsiteX0" fmla="*/ 303974 w 693800"/>
                  <a:gd name="connsiteY0" fmla="*/ 1421762 h 1720789"/>
                  <a:gd name="connsiteX1" fmla="*/ 38360 w 693800"/>
                  <a:gd name="connsiteY1" fmla="*/ 7138 h 1720789"/>
                  <a:gd name="connsiteX2" fmla="*/ 650666 w 693800"/>
                  <a:gd name="connsiteY2" fmla="*/ 1421762 h 1720789"/>
                  <a:gd name="connsiteX3" fmla="*/ 303974 w 693800"/>
                  <a:gd name="connsiteY3" fmla="*/ 1421762 h 1720789"/>
                  <a:gd name="connsiteX0" fmla="*/ 303974 w 693800"/>
                  <a:gd name="connsiteY0" fmla="*/ 1425794 h 1724821"/>
                  <a:gd name="connsiteX1" fmla="*/ 38360 w 693800"/>
                  <a:gd name="connsiteY1" fmla="*/ 11170 h 1724821"/>
                  <a:gd name="connsiteX2" fmla="*/ 650666 w 693800"/>
                  <a:gd name="connsiteY2" fmla="*/ 1425794 h 1724821"/>
                  <a:gd name="connsiteX3" fmla="*/ 303974 w 693800"/>
                  <a:gd name="connsiteY3" fmla="*/ 1425794 h 1724821"/>
                  <a:gd name="connsiteX0" fmla="*/ 303974 w 693800"/>
                  <a:gd name="connsiteY0" fmla="*/ 1414623 h 1713650"/>
                  <a:gd name="connsiteX1" fmla="*/ 38360 w 693800"/>
                  <a:gd name="connsiteY1" fmla="*/ -1 h 1713650"/>
                  <a:gd name="connsiteX2" fmla="*/ 650666 w 693800"/>
                  <a:gd name="connsiteY2" fmla="*/ 1414623 h 1713650"/>
                  <a:gd name="connsiteX3" fmla="*/ 303974 w 693800"/>
                  <a:gd name="connsiteY3" fmla="*/ 1414623 h 1713650"/>
                  <a:gd name="connsiteX0" fmla="*/ 236233 w 626059"/>
                  <a:gd name="connsiteY0" fmla="*/ 1640534 h 1939561"/>
                  <a:gd name="connsiteX1" fmla="*/ 47019 w 626059"/>
                  <a:gd name="connsiteY1" fmla="*/ 1 h 1939561"/>
                  <a:gd name="connsiteX2" fmla="*/ 582925 w 626059"/>
                  <a:gd name="connsiteY2" fmla="*/ 1640534 h 1939561"/>
                  <a:gd name="connsiteX3" fmla="*/ 236233 w 626059"/>
                  <a:gd name="connsiteY3" fmla="*/ 1640534 h 19395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26059" h="1939561">
                    <a:moveTo>
                      <a:pt x="236233" y="1640534"/>
                    </a:moveTo>
                    <a:cubicBezTo>
                      <a:pt x="122114" y="1367514"/>
                      <a:pt x="-95954" y="409811"/>
                      <a:pt x="47019" y="1"/>
                    </a:cubicBezTo>
                    <a:cubicBezTo>
                      <a:pt x="683361" y="109593"/>
                      <a:pt x="302003" y="872073"/>
                      <a:pt x="582925" y="1640534"/>
                    </a:cubicBezTo>
                    <a:cubicBezTo>
                      <a:pt x="697044" y="1826881"/>
                      <a:pt x="585814" y="2208242"/>
                      <a:pt x="236233" y="1640534"/>
                    </a:cubicBezTo>
                    <a:close/>
                  </a:path>
                </a:pathLst>
              </a:custGeom>
              <a:gradFill>
                <a:gsLst>
                  <a:gs pos="96552">
                    <a:schemeClr val="bg1"/>
                  </a:gs>
                  <a:gs pos="0">
                    <a:srgbClr val="7030A0"/>
                  </a:gs>
                  <a:gs pos="50000">
                    <a:srgbClr val="FFCCFF"/>
                  </a:gs>
                </a:gsLst>
                <a:lin ang="5400000" scaled="1"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472" name="Isosceles Triangle 7"/>
              <p:cNvSpPr/>
              <p:nvPr/>
            </p:nvSpPr>
            <p:spPr>
              <a:xfrm rot="813735" flipH="1">
                <a:off x="1420033" y="3127883"/>
                <a:ext cx="700523" cy="591399"/>
              </a:xfrm>
              <a:custGeom>
                <a:avLst/>
                <a:gdLst>
                  <a:gd name="connsiteX0" fmla="*/ 0 w 346692"/>
                  <a:gd name="connsiteY0" fmla="*/ 736721 h 736721"/>
                  <a:gd name="connsiteX1" fmla="*/ 173346 w 346692"/>
                  <a:gd name="connsiteY1" fmla="*/ 0 h 736721"/>
                  <a:gd name="connsiteX2" fmla="*/ 346692 w 346692"/>
                  <a:gd name="connsiteY2" fmla="*/ 736721 h 736721"/>
                  <a:gd name="connsiteX3" fmla="*/ 0 w 346692"/>
                  <a:gd name="connsiteY3" fmla="*/ 736721 h 736721"/>
                  <a:gd name="connsiteX0" fmla="*/ 342358 w 689050"/>
                  <a:gd name="connsiteY0" fmla="*/ 819060 h 819060"/>
                  <a:gd name="connsiteX1" fmla="*/ 0 w 689050"/>
                  <a:gd name="connsiteY1" fmla="*/ 0 h 819060"/>
                  <a:gd name="connsiteX2" fmla="*/ 689050 w 689050"/>
                  <a:gd name="connsiteY2" fmla="*/ 819060 h 819060"/>
                  <a:gd name="connsiteX3" fmla="*/ 342358 w 689050"/>
                  <a:gd name="connsiteY3" fmla="*/ 819060 h 819060"/>
                  <a:gd name="connsiteX0" fmla="*/ 342358 w 689050"/>
                  <a:gd name="connsiteY0" fmla="*/ 819060 h 819060"/>
                  <a:gd name="connsiteX1" fmla="*/ 0 w 689050"/>
                  <a:gd name="connsiteY1" fmla="*/ 0 h 819060"/>
                  <a:gd name="connsiteX2" fmla="*/ 689050 w 689050"/>
                  <a:gd name="connsiteY2" fmla="*/ 819060 h 819060"/>
                  <a:gd name="connsiteX3" fmla="*/ 342358 w 689050"/>
                  <a:gd name="connsiteY3" fmla="*/ 819060 h 819060"/>
                  <a:gd name="connsiteX0" fmla="*/ 342358 w 689050"/>
                  <a:gd name="connsiteY0" fmla="*/ 819060 h 819060"/>
                  <a:gd name="connsiteX1" fmla="*/ 0 w 689050"/>
                  <a:gd name="connsiteY1" fmla="*/ 0 h 819060"/>
                  <a:gd name="connsiteX2" fmla="*/ 689050 w 689050"/>
                  <a:gd name="connsiteY2" fmla="*/ 819060 h 819060"/>
                  <a:gd name="connsiteX3" fmla="*/ 342358 w 689050"/>
                  <a:gd name="connsiteY3" fmla="*/ 819060 h 819060"/>
                  <a:gd name="connsiteX0" fmla="*/ 342358 w 689050"/>
                  <a:gd name="connsiteY0" fmla="*/ 819060 h 1071374"/>
                  <a:gd name="connsiteX1" fmla="*/ 0 w 689050"/>
                  <a:gd name="connsiteY1" fmla="*/ 0 h 1071374"/>
                  <a:gd name="connsiteX2" fmla="*/ 689050 w 689050"/>
                  <a:gd name="connsiteY2" fmla="*/ 819060 h 1071374"/>
                  <a:gd name="connsiteX3" fmla="*/ 342358 w 689050"/>
                  <a:gd name="connsiteY3" fmla="*/ 819060 h 1071374"/>
                  <a:gd name="connsiteX0" fmla="*/ 342358 w 732184"/>
                  <a:gd name="connsiteY0" fmla="*/ 819060 h 1118087"/>
                  <a:gd name="connsiteX1" fmla="*/ 0 w 732184"/>
                  <a:gd name="connsiteY1" fmla="*/ 0 h 1118087"/>
                  <a:gd name="connsiteX2" fmla="*/ 689050 w 732184"/>
                  <a:gd name="connsiteY2" fmla="*/ 819060 h 1118087"/>
                  <a:gd name="connsiteX3" fmla="*/ 342358 w 732184"/>
                  <a:gd name="connsiteY3" fmla="*/ 819060 h 1118087"/>
                  <a:gd name="connsiteX0" fmla="*/ 784391 w 1174217"/>
                  <a:gd name="connsiteY0" fmla="*/ 715052 h 1014079"/>
                  <a:gd name="connsiteX1" fmla="*/ 0 w 1174217"/>
                  <a:gd name="connsiteY1" fmla="*/ 0 h 1014079"/>
                  <a:gd name="connsiteX2" fmla="*/ 1131083 w 1174217"/>
                  <a:gd name="connsiteY2" fmla="*/ 715052 h 1014079"/>
                  <a:gd name="connsiteX3" fmla="*/ 784391 w 1174217"/>
                  <a:gd name="connsiteY3" fmla="*/ 715052 h 1014079"/>
                  <a:gd name="connsiteX0" fmla="*/ 784391 w 1174217"/>
                  <a:gd name="connsiteY0" fmla="*/ 729948 h 1028975"/>
                  <a:gd name="connsiteX1" fmla="*/ 0 w 1174217"/>
                  <a:gd name="connsiteY1" fmla="*/ 14896 h 1028975"/>
                  <a:gd name="connsiteX2" fmla="*/ 1131083 w 1174217"/>
                  <a:gd name="connsiteY2" fmla="*/ 729948 h 1028975"/>
                  <a:gd name="connsiteX3" fmla="*/ 784391 w 1174217"/>
                  <a:gd name="connsiteY3" fmla="*/ 729948 h 1028975"/>
                  <a:gd name="connsiteX0" fmla="*/ 784391 w 1174217"/>
                  <a:gd name="connsiteY0" fmla="*/ 729948 h 1028975"/>
                  <a:gd name="connsiteX1" fmla="*/ 0 w 1174217"/>
                  <a:gd name="connsiteY1" fmla="*/ 14896 h 1028975"/>
                  <a:gd name="connsiteX2" fmla="*/ 1131083 w 1174217"/>
                  <a:gd name="connsiteY2" fmla="*/ 729948 h 1028975"/>
                  <a:gd name="connsiteX3" fmla="*/ 784391 w 1174217"/>
                  <a:gd name="connsiteY3" fmla="*/ 729948 h 1028975"/>
                  <a:gd name="connsiteX0" fmla="*/ 451797 w 841623"/>
                  <a:gd name="connsiteY0" fmla="*/ 839997 h 1139024"/>
                  <a:gd name="connsiteX1" fmla="*/ 0 w 841623"/>
                  <a:gd name="connsiteY1" fmla="*/ 12696 h 1139024"/>
                  <a:gd name="connsiteX2" fmla="*/ 798489 w 841623"/>
                  <a:gd name="connsiteY2" fmla="*/ 839997 h 1139024"/>
                  <a:gd name="connsiteX3" fmla="*/ 451797 w 841623"/>
                  <a:gd name="connsiteY3" fmla="*/ 839997 h 1139024"/>
                  <a:gd name="connsiteX0" fmla="*/ 478123 w 867949"/>
                  <a:gd name="connsiteY0" fmla="*/ 839997 h 1139024"/>
                  <a:gd name="connsiteX1" fmla="*/ 26326 w 867949"/>
                  <a:gd name="connsiteY1" fmla="*/ 12696 h 1139024"/>
                  <a:gd name="connsiteX2" fmla="*/ 824815 w 867949"/>
                  <a:gd name="connsiteY2" fmla="*/ 839997 h 1139024"/>
                  <a:gd name="connsiteX3" fmla="*/ 478123 w 867949"/>
                  <a:gd name="connsiteY3" fmla="*/ 839997 h 11390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67949" h="1139024">
                    <a:moveTo>
                      <a:pt x="478123" y="839997"/>
                    </a:moveTo>
                    <a:cubicBezTo>
                      <a:pt x="364004" y="566977"/>
                      <a:pt x="-116647" y="422506"/>
                      <a:pt x="26326" y="12696"/>
                    </a:cubicBezTo>
                    <a:cubicBezTo>
                      <a:pt x="845386" y="-99978"/>
                      <a:pt x="595132" y="566977"/>
                      <a:pt x="824815" y="839997"/>
                    </a:cubicBezTo>
                    <a:cubicBezTo>
                      <a:pt x="938934" y="1026344"/>
                      <a:pt x="827704" y="1407705"/>
                      <a:pt x="478123" y="839997"/>
                    </a:cubicBezTo>
                    <a:close/>
                  </a:path>
                </a:pathLst>
              </a:custGeom>
              <a:gradFill>
                <a:gsLst>
                  <a:gs pos="96552">
                    <a:schemeClr val="bg1"/>
                  </a:gs>
                  <a:gs pos="0">
                    <a:srgbClr val="7030A0"/>
                  </a:gs>
                  <a:gs pos="50000">
                    <a:srgbClr val="FFCCFF"/>
                  </a:gs>
                </a:gsLst>
                <a:lin ang="5400000" scaled="1"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473" name="Cloud 3472"/>
              <p:cNvSpPr/>
              <p:nvPr/>
            </p:nvSpPr>
            <p:spPr>
              <a:xfrm>
                <a:off x="1157262" y="2921376"/>
                <a:ext cx="463522" cy="528705"/>
              </a:xfrm>
              <a:prstGeom prst="cloud">
                <a:avLst/>
              </a:prstGeom>
              <a:gradFill flip="none" rotWithShape="1">
                <a:gsLst>
                  <a:gs pos="0">
                    <a:schemeClr val="accent4">
                      <a:lumMod val="67000"/>
                    </a:schemeClr>
                  </a:gs>
                  <a:gs pos="48000">
                    <a:schemeClr val="accent4">
                      <a:lumMod val="97000"/>
                      <a:lumOff val="3000"/>
                    </a:schemeClr>
                  </a:gs>
                  <a:gs pos="100000">
                    <a:schemeClr val="accent4">
                      <a:lumMod val="60000"/>
                      <a:lumOff val="40000"/>
                    </a:schemeClr>
                  </a:gs>
                </a:gsLst>
                <a:lin ang="16200000" scaled="1"/>
                <a:tileRect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474" name="Isosceles Triangle 7"/>
              <p:cNvSpPr/>
              <p:nvPr/>
            </p:nvSpPr>
            <p:spPr>
              <a:xfrm rot="7548017" flipV="1">
                <a:off x="1004403" y="3040326"/>
                <a:ext cx="616141" cy="604561"/>
              </a:xfrm>
              <a:custGeom>
                <a:avLst/>
                <a:gdLst>
                  <a:gd name="connsiteX0" fmla="*/ 0 w 346692"/>
                  <a:gd name="connsiteY0" fmla="*/ 736721 h 736721"/>
                  <a:gd name="connsiteX1" fmla="*/ 173346 w 346692"/>
                  <a:gd name="connsiteY1" fmla="*/ 0 h 736721"/>
                  <a:gd name="connsiteX2" fmla="*/ 346692 w 346692"/>
                  <a:gd name="connsiteY2" fmla="*/ 736721 h 736721"/>
                  <a:gd name="connsiteX3" fmla="*/ 0 w 346692"/>
                  <a:gd name="connsiteY3" fmla="*/ 736721 h 736721"/>
                  <a:gd name="connsiteX0" fmla="*/ 342358 w 689050"/>
                  <a:gd name="connsiteY0" fmla="*/ 819060 h 819060"/>
                  <a:gd name="connsiteX1" fmla="*/ 0 w 689050"/>
                  <a:gd name="connsiteY1" fmla="*/ 0 h 819060"/>
                  <a:gd name="connsiteX2" fmla="*/ 689050 w 689050"/>
                  <a:gd name="connsiteY2" fmla="*/ 819060 h 819060"/>
                  <a:gd name="connsiteX3" fmla="*/ 342358 w 689050"/>
                  <a:gd name="connsiteY3" fmla="*/ 819060 h 819060"/>
                  <a:gd name="connsiteX0" fmla="*/ 342358 w 689050"/>
                  <a:gd name="connsiteY0" fmla="*/ 819060 h 819060"/>
                  <a:gd name="connsiteX1" fmla="*/ 0 w 689050"/>
                  <a:gd name="connsiteY1" fmla="*/ 0 h 819060"/>
                  <a:gd name="connsiteX2" fmla="*/ 689050 w 689050"/>
                  <a:gd name="connsiteY2" fmla="*/ 819060 h 819060"/>
                  <a:gd name="connsiteX3" fmla="*/ 342358 w 689050"/>
                  <a:gd name="connsiteY3" fmla="*/ 819060 h 819060"/>
                  <a:gd name="connsiteX0" fmla="*/ 342358 w 689050"/>
                  <a:gd name="connsiteY0" fmla="*/ 819060 h 819060"/>
                  <a:gd name="connsiteX1" fmla="*/ 0 w 689050"/>
                  <a:gd name="connsiteY1" fmla="*/ 0 h 819060"/>
                  <a:gd name="connsiteX2" fmla="*/ 689050 w 689050"/>
                  <a:gd name="connsiteY2" fmla="*/ 819060 h 819060"/>
                  <a:gd name="connsiteX3" fmla="*/ 342358 w 689050"/>
                  <a:gd name="connsiteY3" fmla="*/ 819060 h 819060"/>
                  <a:gd name="connsiteX0" fmla="*/ 342358 w 689050"/>
                  <a:gd name="connsiteY0" fmla="*/ 819060 h 1071374"/>
                  <a:gd name="connsiteX1" fmla="*/ 0 w 689050"/>
                  <a:gd name="connsiteY1" fmla="*/ 0 h 1071374"/>
                  <a:gd name="connsiteX2" fmla="*/ 689050 w 689050"/>
                  <a:gd name="connsiteY2" fmla="*/ 819060 h 1071374"/>
                  <a:gd name="connsiteX3" fmla="*/ 342358 w 689050"/>
                  <a:gd name="connsiteY3" fmla="*/ 819060 h 1071374"/>
                  <a:gd name="connsiteX0" fmla="*/ 342358 w 732184"/>
                  <a:gd name="connsiteY0" fmla="*/ 819060 h 1118087"/>
                  <a:gd name="connsiteX1" fmla="*/ 0 w 732184"/>
                  <a:gd name="connsiteY1" fmla="*/ 0 h 1118087"/>
                  <a:gd name="connsiteX2" fmla="*/ 689050 w 732184"/>
                  <a:gd name="connsiteY2" fmla="*/ 819060 h 1118087"/>
                  <a:gd name="connsiteX3" fmla="*/ 342358 w 732184"/>
                  <a:gd name="connsiteY3" fmla="*/ 819060 h 1118087"/>
                  <a:gd name="connsiteX0" fmla="*/ 784391 w 1174217"/>
                  <a:gd name="connsiteY0" fmla="*/ 715052 h 1014079"/>
                  <a:gd name="connsiteX1" fmla="*/ 0 w 1174217"/>
                  <a:gd name="connsiteY1" fmla="*/ 0 h 1014079"/>
                  <a:gd name="connsiteX2" fmla="*/ 1131083 w 1174217"/>
                  <a:gd name="connsiteY2" fmla="*/ 715052 h 1014079"/>
                  <a:gd name="connsiteX3" fmla="*/ 784391 w 1174217"/>
                  <a:gd name="connsiteY3" fmla="*/ 715052 h 1014079"/>
                  <a:gd name="connsiteX0" fmla="*/ 784391 w 1174217"/>
                  <a:gd name="connsiteY0" fmla="*/ 729948 h 1028975"/>
                  <a:gd name="connsiteX1" fmla="*/ 0 w 1174217"/>
                  <a:gd name="connsiteY1" fmla="*/ 14896 h 1028975"/>
                  <a:gd name="connsiteX2" fmla="*/ 1131083 w 1174217"/>
                  <a:gd name="connsiteY2" fmla="*/ 729948 h 1028975"/>
                  <a:gd name="connsiteX3" fmla="*/ 784391 w 1174217"/>
                  <a:gd name="connsiteY3" fmla="*/ 729948 h 1028975"/>
                  <a:gd name="connsiteX0" fmla="*/ 784391 w 1174217"/>
                  <a:gd name="connsiteY0" fmla="*/ 729948 h 1028975"/>
                  <a:gd name="connsiteX1" fmla="*/ 0 w 1174217"/>
                  <a:gd name="connsiteY1" fmla="*/ 14896 h 1028975"/>
                  <a:gd name="connsiteX2" fmla="*/ 1131083 w 1174217"/>
                  <a:gd name="connsiteY2" fmla="*/ 729948 h 1028975"/>
                  <a:gd name="connsiteX3" fmla="*/ 784391 w 1174217"/>
                  <a:gd name="connsiteY3" fmla="*/ 729948 h 1028975"/>
                  <a:gd name="connsiteX0" fmla="*/ 451797 w 841623"/>
                  <a:gd name="connsiteY0" fmla="*/ 839997 h 1139024"/>
                  <a:gd name="connsiteX1" fmla="*/ 0 w 841623"/>
                  <a:gd name="connsiteY1" fmla="*/ 12696 h 1139024"/>
                  <a:gd name="connsiteX2" fmla="*/ 798489 w 841623"/>
                  <a:gd name="connsiteY2" fmla="*/ 839997 h 1139024"/>
                  <a:gd name="connsiteX3" fmla="*/ 451797 w 841623"/>
                  <a:gd name="connsiteY3" fmla="*/ 839997 h 1139024"/>
                  <a:gd name="connsiteX0" fmla="*/ 478123 w 867949"/>
                  <a:gd name="connsiteY0" fmla="*/ 839997 h 1139024"/>
                  <a:gd name="connsiteX1" fmla="*/ 26326 w 867949"/>
                  <a:gd name="connsiteY1" fmla="*/ 12696 h 1139024"/>
                  <a:gd name="connsiteX2" fmla="*/ 824815 w 867949"/>
                  <a:gd name="connsiteY2" fmla="*/ 839997 h 1139024"/>
                  <a:gd name="connsiteX3" fmla="*/ 478123 w 867949"/>
                  <a:gd name="connsiteY3" fmla="*/ 839997 h 1139024"/>
                  <a:gd name="connsiteX0" fmla="*/ 451185 w 841011"/>
                  <a:gd name="connsiteY0" fmla="*/ 1145488 h 1444515"/>
                  <a:gd name="connsiteX1" fmla="*/ 27651 w 841011"/>
                  <a:gd name="connsiteY1" fmla="*/ 9009 h 1444515"/>
                  <a:gd name="connsiteX2" fmla="*/ 797877 w 841011"/>
                  <a:gd name="connsiteY2" fmla="*/ 1145488 h 1444515"/>
                  <a:gd name="connsiteX3" fmla="*/ 451185 w 841011"/>
                  <a:gd name="connsiteY3" fmla="*/ 1145488 h 1444515"/>
                  <a:gd name="connsiteX0" fmla="*/ 504973 w 849036"/>
                  <a:gd name="connsiteY0" fmla="*/ 1405788 h 1635211"/>
                  <a:gd name="connsiteX1" fmla="*/ 25130 w 849036"/>
                  <a:gd name="connsiteY1" fmla="*/ 9011 h 1635211"/>
                  <a:gd name="connsiteX2" fmla="*/ 795356 w 849036"/>
                  <a:gd name="connsiteY2" fmla="*/ 1145490 h 1635211"/>
                  <a:gd name="connsiteX3" fmla="*/ 504973 w 849036"/>
                  <a:gd name="connsiteY3" fmla="*/ 1405788 h 1635211"/>
                  <a:gd name="connsiteX0" fmla="*/ 519117 w 863181"/>
                  <a:gd name="connsiteY0" fmla="*/ 1405788 h 1635211"/>
                  <a:gd name="connsiteX1" fmla="*/ 39274 w 863181"/>
                  <a:gd name="connsiteY1" fmla="*/ 9011 h 1635211"/>
                  <a:gd name="connsiteX2" fmla="*/ 809500 w 863181"/>
                  <a:gd name="connsiteY2" fmla="*/ 1145490 h 1635211"/>
                  <a:gd name="connsiteX3" fmla="*/ 519117 w 863181"/>
                  <a:gd name="connsiteY3" fmla="*/ 1405788 h 1635211"/>
                  <a:gd name="connsiteX0" fmla="*/ 612832 w 956896"/>
                  <a:gd name="connsiteY0" fmla="*/ 1141261 h 1370684"/>
                  <a:gd name="connsiteX1" fmla="*/ 31572 w 956896"/>
                  <a:gd name="connsiteY1" fmla="*/ 12036 h 1370684"/>
                  <a:gd name="connsiteX2" fmla="*/ 903215 w 956896"/>
                  <a:gd name="connsiteY2" fmla="*/ 880963 h 1370684"/>
                  <a:gd name="connsiteX3" fmla="*/ 612832 w 956896"/>
                  <a:gd name="connsiteY3" fmla="*/ 1141261 h 1370684"/>
                  <a:gd name="connsiteX0" fmla="*/ 612832 w 956896"/>
                  <a:gd name="connsiteY0" fmla="*/ 1281871 h 1511294"/>
                  <a:gd name="connsiteX1" fmla="*/ 31572 w 956896"/>
                  <a:gd name="connsiteY1" fmla="*/ 152646 h 1511294"/>
                  <a:gd name="connsiteX2" fmla="*/ 903215 w 956896"/>
                  <a:gd name="connsiteY2" fmla="*/ 1021573 h 1511294"/>
                  <a:gd name="connsiteX3" fmla="*/ 612832 w 956896"/>
                  <a:gd name="connsiteY3" fmla="*/ 1281871 h 1511294"/>
                  <a:gd name="connsiteX0" fmla="*/ 612832 w 932563"/>
                  <a:gd name="connsiteY0" fmla="*/ 1312504 h 1496587"/>
                  <a:gd name="connsiteX1" fmla="*/ 31572 w 932563"/>
                  <a:gd name="connsiteY1" fmla="*/ 183279 h 1496587"/>
                  <a:gd name="connsiteX2" fmla="*/ 871109 w 932563"/>
                  <a:gd name="connsiteY2" fmla="*/ 784446 h 1496587"/>
                  <a:gd name="connsiteX3" fmla="*/ 612832 w 932563"/>
                  <a:gd name="connsiteY3" fmla="*/ 1312504 h 1496587"/>
                  <a:gd name="connsiteX0" fmla="*/ 342387 w 662118"/>
                  <a:gd name="connsiteY0" fmla="*/ 1005766 h 1189851"/>
                  <a:gd name="connsiteX1" fmla="*/ 72611 w 662118"/>
                  <a:gd name="connsiteY1" fmla="*/ 253153 h 1189851"/>
                  <a:gd name="connsiteX2" fmla="*/ 600664 w 662118"/>
                  <a:gd name="connsiteY2" fmla="*/ 477708 h 1189851"/>
                  <a:gd name="connsiteX3" fmla="*/ 342387 w 662118"/>
                  <a:gd name="connsiteY3" fmla="*/ 1005766 h 1189851"/>
                  <a:gd name="connsiteX0" fmla="*/ 342387 w 662118"/>
                  <a:gd name="connsiteY0" fmla="*/ 1006042 h 1190125"/>
                  <a:gd name="connsiteX1" fmla="*/ 72611 w 662118"/>
                  <a:gd name="connsiteY1" fmla="*/ 253429 h 1190125"/>
                  <a:gd name="connsiteX2" fmla="*/ 600664 w 662118"/>
                  <a:gd name="connsiteY2" fmla="*/ 477984 h 1190125"/>
                  <a:gd name="connsiteX3" fmla="*/ 342387 w 662118"/>
                  <a:gd name="connsiteY3" fmla="*/ 1006042 h 1190125"/>
                  <a:gd name="connsiteX0" fmla="*/ 342387 w 676255"/>
                  <a:gd name="connsiteY0" fmla="*/ 1006042 h 1066324"/>
                  <a:gd name="connsiteX1" fmla="*/ 72611 w 676255"/>
                  <a:gd name="connsiteY1" fmla="*/ 253429 h 1066324"/>
                  <a:gd name="connsiteX2" fmla="*/ 600664 w 676255"/>
                  <a:gd name="connsiteY2" fmla="*/ 477984 h 1066324"/>
                  <a:gd name="connsiteX3" fmla="*/ 342387 w 676255"/>
                  <a:gd name="connsiteY3" fmla="*/ 1006042 h 1066324"/>
                  <a:gd name="connsiteX0" fmla="*/ 307673 w 676105"/>
                  <a:gd name="connsiteY0" fmla="*/ 1162843 h 1213086"/>
                  <a:gd name="connsiteX1" fmla="*/ 86645 w 676105"/>
                  <a:gd name="connsiteY1" fmla="*/ 253429 h 1213086"/>
                  <a:gd name="connsiteX2" fmla="*/ 614698 w 676105"/>
                  <a:gd name="connsiteY2" fmla="*/ 477984 h 1213086"/>
                  <a:gd name="connsiteX3" fmla="*/ 307673 w 676105"/>
                  <a:gd name="connsiteY3" fmla="*/ 1162843 h 12130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76105" h="1213086">
                    <a:moveTo>
                      <a:pt x="307673" y="1162843"/>
                    </a:moveTo>
                    <a:cubicBezTo>
                      <a:pt x="-47840" y="1117808"/>
                      <a:pt x="-56328" y="663239"/>
                      <a:pt x="86645" y="253429"/>
                    </a:cubicBezTo>
                    <a:cubicBezTo>
                      <a:pt x="435685" y="-311062"/>
                      <a:pt x="385015" y="204964"/>
                      <a:pt x="614698" y="477984"/>
                    </a:cubicBezTo>
                    <a:cubicBezTo>
                      <a:pt x="728817" y="664331"/>
                      <a:pt x="713950" y="1411796"/>
                      <a:pt x="307673" y="1162843"/>
                    </a:cubicBezTo>
                    <a:close/>
                  </a:path>
                </a:pathLst>
              </a:custGeom>
              <a:gradFill flip="none" rotWithShape="1">
                <a:gsLst>
                  <a:gs pos="96552">
                    <a:schemeClr val="bg1"/>
                  </a:gs>
                  <a:gs pos="0">
                    <a:srgbClr val="7030A0"/>
                  </a:gs>
                  <a:gs pos="50000">
                    <a:srgbClr val="FFCCFF"/>
                  </a:gs>
                </a:gsLst>
                <a:lin ang="5400000" scaled="1"/>
                <a:tileRect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475" name="Isosceles Triangle 4"/>
              <p:cNvSpPr/>
              <p:nvPr/>
            </p:nvSpPr>
            <p:spPr>
              <a:xfrm rot="19438147" flipH="1">
                <a:off x="1149860" y="3439839"/>
                <a:ext cx="533057" cy="279799"/>
              </a:xfrm>
              <a:custGeom>
                <a:avLst/>
                <a:gdLst>
                  <a:gd name="connsiteX0" fmla="*/ 0 w 645458"/>
                  <a:gd name="connsiteY0" fmla="*/ 1129553 h 1129553"/>
                  <a:gd name="connsiteX1" fmla="*/ 322729 w 645458"/>
                  <a:gd name="connsiteY1" fmla="*/ 0 h 1129553"/>
                  <a:gd name="connsiteX2" fmla="*/ 645458 w 645458"/>
                  <a:gd name="connsiteY2" fmla="*/ 1129553 h 1129553"/>
                  <a:gd name="connsiteX3" fmla="*/ 0 w 645458"/>
                  <a:gd name="connsiteY3" fmla="*/ 1129553 h 1129553"/>
                  <a:gd name="connsiteX0" fmla="*/ 0 w 645458"/>
                  <a:gd name="connsiteY0" fmla="*/ 1129553 h 1350682"/>
                  <a:gd name="connsiteX1" fmla="*/ 322729 w 645458"/>
                  <a:gd name="connsiteY1" fmla="*/ 0 h 1350682"/>
                  <a:gd name="connsiteX2" fmla="*/ 645458 w 645458"/>
                  <a:gd name="connsiteY2" fmla="*/ 1129553 h 1350682"/>
                  <a:gd name="connsiteX3" fmla="*/ 0 w 645458"/>
                  <a:gd name="connsiteY3" fmla="*/ 1129553 h 1350682"/>
                  <a:gd name="connsiteX0" fmla="*/ 0 w 645458"/>
                  <a:gd name="connsiteY0" fmla="*/ 1129553 h 1487740"/>
                  <a:gd name="connsiteX1" fmla="*/ 322729 w 645458"/>
                  <a:gd name="connsiteY1" fmla="*/ 0 h 1487740"/>
                  <a:gd name="connsiteX2" fmla="*/ 645458 w 645458"/>
                  <a:gd name="connsiteY2" fmla="*/ 1129553 h 1487740"/>
                  <a:gd name="connsiteX3" fmla="*/ 0 w 645458"/>
                  <a:gd name="connsiteY3" fmla="*/ 1129553 h 1487740"/>
                  <a:gd name="connsiteX0" fmla="*/ 13448 w 658906"/>
                  <a:gd name="connsiteY0" fmla="*/ 995083 h 1353270"/>
                  <a:gd name="connsiteX1" fmla="*/ 0 w 658906"/>
                  <a:gd name="connsiteY1" fmla="*/ 0 h 1353270"/>
                  <a:gd name="connsiteX2" fmla="*/ 658906 w 658906"/>
                  <a:gd name="connsiteY2" fmla="*/ 995083 h 1353270"/>
                  <a:gd name="connsiteX3" fmla="*/ 13448 w 658906"/>
                  <a:gd name="connsiteY3" fmla="*/ 995083 h 1353270"/>
                  <a:gd name="connsiteX0" fmla="*/ 104658 w 750116"/>
                  <a:gd name="connsiteY0" fmla="*/ 995083 h 1353270"/>
                  <a:gd name="connsiteX1" fmla="*/ 91210 w 750116"/>
                  <a:gd name="connsiteY1" fmla="*/ 0 h 1353270"/>
                  <a:gd name="connsiteX2" fmla="*/ 750116 w 750116"/>
                  <a:gd name="connsiteY2" fmla="*/ 995083 h 1353270"/>
                  <a:gd name="connsiteX3" fmla="*/ 104658 w 750116"/>
                  <a:gd name="connsiteY3" fmla="*/ 995083 h 1353270"/>
                  <a:gd name="connsiteX0" fmla="*/ 120684 w 766142"/>
                  <a:gd name="connsiteY0" fmla="*/ 995083 h 1353270"/>
                  <a:gd name="connsiteX1" fmla="*/ 107236 w 766142"/>
                  <a:gd name="connsiteY1" fmla="*/ 0 h 1353270"/>
                  <a:gd name="connsiteX2" fmla="*/ 766142 w 766142"/>
                  <a:gd name="connsiteY2" fmla="*/ 995083 h 1353270"/>
                  <a:gd name="connsiteX3" fmla="*/ 120684 w 766142"/>
                  <a:gd name="connsiteY3" fmla="*/ 995083 h 1353270"/>
                  <a:gd name="connsiteX0" fmla="*/ 120684 w 766142"/>
                  <a:gd name="connsiteY0" fmla="*/ 995083 h 1353270"/>
                  <a:gd name="connsiteX1" fmla="*/ 107236 w 766142"/>
                  <a:gd name="connsiteY1" fmla="*/ 0 h 1353270"/>
                  <a:gd name="connsiteX2" fmla="*/ 766142 w 766142"/>
                  <a:gd name="connsiteY2" fmla="*/ 995083 h 1353270"/>
                  <a:gd name="connsiteX3" fmla="*/ 120684 w 766142"/>
                  <a:gd name="connsiteY3" fmla="*/ 995083 h 1353270"/>
                  <a:gd name="connsiteX0" fmla="*/ 120684 w 766142"/>
                  <a:gd name="connsiteY0" fmla="*/ 995083 h 1353270"/>
                  <a:gd name="connsiteX1" fmla="*/ 107236 w 766142"/>
                  <a:gd name="connsiteY1" fmla="*/ 0 h 1353270"/>
                  <a:gd name="connsiteX2" fmla="*/ 766142 w 766142"/>
                  <a:gd name="connsiteY2" fmla="*/ 995083 h 1353270"/>
                  <a:gd name="connsiteX3" fmla="*/ 120684 w 766142"/>
                  <a:gd name="connsiteY3" fmla="*/ 995083 h 1353270"/>
                  <a:gd name="connsiteX0" fmla="*/ 309636 w 955094"/>
                  <a:gd name="connsiteY0" fmla="*/ 886741 h 1244928"/>
                  <a:gd name="connsiteX1" fmla="*/ 62171 w 955094"/>
                  <a:gd name="connsiteY1" fmla="*/ 0 h 1244928"/>
                  <a:gd name="connsiteX2" fmla="*/ 955094 w 955094"/>
                  <a:gd name="connsiteY2" fmla="*/ 886741 h 1244928"/>
                  <a:gd name="connsiteX3" fmla="*/ 309636 w 955094"/>
                  <a:gd name="connsiteY3" fmla="*/ 886741 h 1244928"/>
                  <a:gd name="connsiteX0" fmla="*/ 309636 w 955094"/>
                  <a:gd name="connsiteY0" fmla="*/ 898297 h 1256484"/>
                  <a:gd name="connsiteX1" fmla="*/ 62171 w 955094"/>
                  <a:gd name="connsiteY1" fmla="*/ 11556 h 1256484"/>
                  <a:gd name="connsiteX2" fmla="*/ 955094 w 955094"/>
                  <a:gd name="connsiteY2" fmla="*/ 898297 h 1256484"/>
                  <a:gd name="connsiteX3" fmla="*/ 309636 w 955094"/>
                  <a:gd name="connsiteY3" fmla="*/ 898297 h 1256484"/>
                  <a:gd name="connsiteX0" fmla="*/ 247465 w 892923"/>
                  <a:gd name="connsiteY0" fmla="*/ 898297 h 1256484"/>
                  <a:gd name="connsiteX1" fmla="*/ 0 w 892923"/>
                  <a:gd name="connsiteY1" fmla="*/ 11556 h 1256484"/>
                  <a:gd name="connsiteX2" fmla="*/ 892923 w 892923"/>
                  <a:gd name="connsiteY2" fmla="*/ 898297 h 1256484"/>
                  <a:gd name="connsiteX3" fmla="*/ 247465 w 892923"/>
                  <a:gd name="connsiteY3" fmla="*/ 898297 h 1256484"/>
                  <a:gd name="connsiteX0" fmla="*/ 684635 w 1330093"/>
                  <a:gd name="connsiteY0" fmla="*/ 656571 h 1014758"/>
                  <a:gd name="connsiteX1" fmla="*/ 0 w 1330093"/>
                  <a:gd name="connsiteY1" fmla="*/ 15737 h 1014758"/>
                  <a:gd name="connsiteX2" fmla="*/ 1330093 w 1330093"/>
                  <a:gd name="connsiteY2" fmla="*/ 656571 h 1014758"/>
                  <a:gd name="connsiteX3" fmla="*/ 684635 w 1330093"/>
                  <a:gd name="connsiteY3" fmla="*/ 656571 h 1014758"/>
                  <a:gd name="connsiteX0" fmla="*/ 684635 w 1330093"/>
                  <a:gd name="connsiteY0" fmla="*/ 656571 h 1014758"/>
                  <a:gd name="connsiteX1" fmla="*/ 0 w 1330093"/>
                  <a:gd name="connsiteY1" fmla="*/ 15737 h 1014758"/>
                  <a:gd name="connsiteX2" fmla="*/ 1330093 w 1330093"/>
                  <a:gd name="connsiteY2" fmla="*/ 656571 h 1014758"/>
                  <a:gd name="connsiteX3" fmla="*/ 684635 w 1330093"/>
                  <a:gd name="connsiteY3" fmla="*/ 656571 h 1014758"/>
                  <a:gd name="connsiteX0" fmla="*/ 684635 w 1330093"/>
                  <a:gd name="connsiteY0" fmla="*/ 656571 h 865723"/>
                  <a:gd name="connsiteX1" fmla="*/ 0 w 1330093"/>
                  <a:gd name="connsiteY1" fmla="*/ 15737 h 865723"/>
                  <a:gd name="connsiteX2" fmla="*/ 1330093 w 1330093"/>
                  <a:gd name="connsiteY2" fmla="*/ 656571 h 865723"/>
                  <a:gd name="connsiteX3" fmla="*/ 684635 w 1330093"/>
                  <a:gd name="connsiteY3" fmla="*/ 656571 h 865723"/>
                  <a:gd name="connsiteX0" fmla="*/ 684635 w 1701760"/>
                  <a:gd name="connsiteY0" fmla="*/ 647137 h 1751000"/>
                  <a:gd name="connsiteX1" fmla="*/ 0 w 1701760"/>
                  <a:gd name="connsiteY1" fmla="*/ 6303 h 1751000"/>
                  <a:gd name="connsiteX2" fmla="*/ 1701760 w 1701760"/>
                  <a:gd name="connsiteY2" fmla="*/ 1661686 h 1751000"/>
                  <a:gd name="connsiteX3" fmla="*/ 684635 w 1701760"/>
                  <a:gd name="connsiteY3" fmla="*/ 647137 h 1751000"/>
                  <a:gd name="connsiteX0" fmla="*/ 684635 w 1701760"/>
                  <a:gd name="connsiteY0" fmla="*/ 652005 h 1755868"/>
                  <a:gd name="connsiteX1" fmla="*/ 0 w 1701760"/>
                  <a:gd name="connsiteY1" fmla="*/ 11171 h 1755868"/>
                  <a:gd name="connsiteX2" fmla="*/ 1701760 w 1701760"/>
                  <a:gd name="connsiteY2" fmla="*/ 1666554 h 1755868"/>
                  <a:gd name="connsiteX3" fmla="*/ 684635 w 1701760"/>
                  <a:gd name="connsiteY3" fmla="*/ 652005 h 1755868"/>
                  <a:gd name="connsiteX0" fmla="*/ 684635 w 1450634"/>
                  <a:gd name="connsiteY0" fmla="*/ 697733 h 1023112"/>
                  <a:gd name="connsiteX1" fmla="*/ 0 w 1450634"/>
                  <a:gd name="connsiteY1" fmla="*/ 56899 h 1023112"/>
                  <a:gd name="connsiteX2" fmla="*/ 1450634 w 1450634"/>
                  <a:gd name="connsiteY2" fmla="*/ 848406 h 1023112"/>
                  <a:gd name="connsiteX3" fmla="*/ 684635 w 1450634"/>
                  <a:gd name="connsiteY3" fmla="*/ 697733 h 1023112"/>
                  <a:gd name="connsiteX0" fmla="*/ 795130 w 1561129"/>
                  <a:gd name="connsiteY0" fmla="*/ 494050 h 819429"/>
                  <a:gd name="connsiteX1" fmla="*/ 0 w 1561129"/>
                  <a:gd name="connsiteY1" fmla="*/ 144522 h 819429"/>
                  <a:gd name="connsiteX2" fmla="*/ 1561129 w 1561129"/>
                  <a:gd name="connsiteY2" fmla="*/ 644723 h 819429"/>
                  <a:gd name="connsiteX3" fmla="*/ 795130 w 1561129"/>
                  <a:gd name="connsiteY3" fmla="*/ 494050 h 8194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61129" h="819429">
                    <a:moveTo>
                      <a:pt x="795130" y="494050"/>
                    </a:moveTo>
                    <a:cubicBezTo>
                      <a:pt x="477503" y="332481"/>
                      <a:pt x="188026" y="309114"/>
                      <a:pt x="0" y="144522"/>
                    </a:cubicBezTo>
                    <a:cubicBezTo>
                      <a:pt x="423316" y="25516"/>
                      <a:pt x="1352845" y="-278983"/>
                      <a:pt x="1561129" y="644723"/>
                    </a:cubicBezTo>
                    <a:cubicBezTo>
                      <a:pt x="1426659" y="1101923"/>
                      <a:pt x="920624" y="520267"/>
                      <a:pt x="795130" y="494050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chemeClr val="accent6">
                      <a:shade val="30000"/>
                      <a:satMod val="115000"/>
                    </a:schemeClr>
                  </a:gs>
                  <a:gs pos="50000">
                    <a:schemeClr val="accent6">
                      <a:shade val="67500"/>
                      <a:satMod val="115000"/>
                    </a:schemeClr>
                  </a:gs>
                  <a:gs pos="100000">
                    <a:schemeClr val="accent6">
                      <a:shade val="100000"/>
                      <a:satMod val="115000"/>
                    </a:schemeClr>
                  </a:gs>
                </a:gsLst>
                <a:lin ang="5400000" scaled="1"/>
                <a:tileRect/>
              </a:gradFill>
              <a:ln>
                <a:noFill/>
              </a:ln>
            </p:spPr>
            <p:style>
              <a:lnRef idx="2">
                <a:schemeClr val="accent6">
                  <a:shade val="50000"/>
                </a:schemeClr>
              </a:lnRef>
              <a:fillRef idx="1">
                <a:schemeClr val="accent6"/>
              </a:fillRef>
              <a:effectRef idx="0">
                <a:schemeClr val="accent6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476" name="Isosceles Triangle 4"/>
              <p:cNvSpPr/>
              <p:nvPr/>
            </p:nvSpPr>
            <p:spPr>
              <a:xfrm>
                <a:off x="697720" y="3308752"/>
                <a:ext cx="752167" cy="911259"/>
              </a:xfrm>
              <a:custGeom>
                <a:avLst/>
                <a:gdLst>
                  <a:gd name="connsiteX0" fmla="*/ 0 w 645458"/>
                  <a:gd name="connsiteY0" fmla="*/ 1129553 h 1129553"/>
                  <a:gd name="connsiteX1" fmla="*/ 322729 w 645458"/>
                  <a:gd name="connsiteY1" fmla="*/ 0 h 1129553"/>
                  <a:gd name="connsiteX2" fmla="*/ 645458 w 645458"/>
                  <a:gd name="connsiteY2" fmla="*/ 1129553 h 1129553"/>
                  <a:gd name="connsiteX3" fmla="*/ 0 w 645458"/>
                  <a:gd name="connsiteY3" fmla="*/ 1129553 h 1129553"/>
                  <a:gd name="connsiteX0" fmla="*/ 0 w 645458"/>
                  <a:gd name="connsiteY0" fmla="*/ 1129553 h 1350682"/>
                  <a:gd name="connsiteX1" fmla="*/ 322729 w 645458"/>
                  <a:gd name="connsiteY1" fmla="*/ 0 h 1350682"/>
                  <a:gd name="connsiteX2" fmla="*/ 645458 w 645458"/>
                  <a:gd name="connsiteY2" fmla="*/ 1129553 h 1350682"/>
                  <a:gd name="connsiteX3" fmla="*/ 0 w 645458"/>
                  <a:gd name="connsiteY3" fmla="*/ 1129553 h 1350682"/>
                  <a:gd name="connsiteX0" fmla="*/ 0 w 645458"/>
                  <a:gd name="connsiteY0" fmla="*/ 1129553 h 1487740"/>
                  <a:gd name="connsiteX1" fmla="*/ 322729 w 645458"/>
                  <a:gd name="connsiteY1" fmla="*/ 0 h 1487740"/>
                  <a:gd name="connsiteX2" fmla="*/ 645458 w 645458"/>
                  <a:gd name="connsiteY2" fmla="*/ 1129553 h 1487740"/>
                  <a:gd name="connsiteX3" fmla="*/ 0 w 645458"/>
                  <a:gd name="connsiteY3" fmla="*/ 1129553 h 1487740"/>
                  <a:gd name="connsiteX0" fmla="*/ 13448 w 658906"/>
                  <a:gd name="connsiteY0" fmla="*/ 995083 h 1353270"/>
                  <a:gd name="connsiteX1" fmla="*/ 0 w 658906"/>
                  <a:gd name="connsiteY1" fmla="*/ 0 h 1353270"/>
                  <a:gd name="connsiteX2" fmla="*/ 658906 w 658906"/>
                  <a:gd name="connsiteY2" fmla="*/ 995083 h 1353270"/>
                  <a:gd name="connsiteX3" fmla="*/ 13448 w 658906"/>
                  <a:gd name="connsiteY3" fmla="*/ 995083 h 1353270"/>
                  <a:gd name="connsiteX0" fmla="*/ 104658 w 750116"/>
                  <a:gd name="connsiteY0" fmla="*/ 995083 h 1353270"/>
                  <a:gd name="connsiteX1" fmla="*/ 91210 w 750116"/>
                  <a:gd name="connsiteY1" fmla="*/ 0 h 1353270"/>
                  <a:gd name="connsiteX2" fmla="*/ 750116 w 750116"/>
                  <a:gd name="connsiteY2" fmla="*/ 995083 h 1353270"/>
                  <a:gd name="connsiteX3" fmla="*/ 104658 w 750116"/>
                  <a:gd name="connsiteY3" fmla="*/ 995083 h 1353270"/>
                  <a:gd name="connsiteX0" fmla="*/ 120684 w 766142"/>
                  <a:gd name="connsiteY0" fmla="*/ 995083 h 1353270"/>
                  <a:gd name="connsiteX1" fmla="*/ 107236 w 766142"/>
                  <a:gd name="connsiteY1" fmla="*/ 0 h 1353270"/>
                  <a:gd name="connsiteX2" fmla="*/ 766142 w 766142"/>
                  <a:gd name="connsiteY2" fmla="*/ 995083 h 1353270"/>
                  <a:gd name="connsiteX3" fmla="*/ 120684 w 766142"/>
                  <a:gd name="connsiteY3" fmla="*/ 995083 h 1353270"/>
                  <a:gd name="connsiteX0" fmla="*/ 120684 w 766142"/>
                  <a:gd name="connsiteY0" fmla="*/ 995083 h 1353270"/>
                  <a:gd name="connsiteX1" fmla="*/ 107236 w 766142"/>
                  <a:gd name="connsiteY1" fmla="*/ 0 h 1353270"/>
                  <a:gd name="connsiteX2" fmla="*/ 766142 w 766142"/>
                  <a:gd name="connsiteY2" fmla="*/ 995083 h 1353270"/>
                  <a:gd name="connsiteX3" fmla="*/ 120684 w 766142"/>
                  <a:gd name="connsiteY3" fmla="*/ 995083 h 1353270"/>
                  <a:gd name="connsiteX0" fmla="*/ 120684 w 766142"/>
                  <a:gd name="connsiteY0" fmla="*/ 995083 h 1353270"/>
                  <a:gd name="connsiteX1" fmla="*/ 107236 w 766142"/>
                  <a:gd name="connsiteY1" fmla="*/ 0 h 1353270"/>
                  <a:gd name="connsiteX2" fmla="*/ 766142 w 766142"/>
                  <a:gd name="connsiteY2" fmla="*/ 995083 h 1353270"/>
                  <a:gd name="connsiteX3" fmla="*/ 120684 w 766142"/>
                  <a:gd name="connsiteY3" fmla="*/ 995083 h 1353270"/>
                  <a:gd name="connsiteX0" fmla="*/ 309636 w 955094"/>
                  <a:gd name="connsiteY0" fmla="*/ 886741 h 1244928"/>
                  <a:gd name="connsiteX1" fmla="*/ 62171 w 955094"/>
                  <a:gd name="connsiteY1" fmla="*/ 0 h 1244928"/>
                  <a:gd name="connsiteX2" fmla="*/ 955094 w 955094"/>
                  <a:gd name="connsiteY2" fmla="*/ 886741 h 1244928"/>
                  <a:gd name="connsiteX3" fmla="*/ 309636 w 955094"/>
                  <a:gd name="connsiteY3" fmla="*/ 886741 h 1244928"/>
                  <a:gd name="connsiteX0" fmla="*/ 309636 w 955094"/>
                  <a:gd name="connsiteY0" fmla="*/ 898297 h 1256484"/>
                  <a:gd name="connsiteX1" fmla="*/ 62171 w 955094"/>
                  <a:gd name="connsiteY1" fmla="*/ 11556 h 1256484"/>
                  <a:gd name="connsiteX2" fmla="*/ 955094 w 955094"/>
                  <a:gd name="connsiteY2" fmla="*/ 898297 h 1256484"/>
                  <a:gd name="connsiteX3" fmla="*/ 309636 w 955094"/>
                  <a:gd name="connsiteY3" fmla="*/ 898297 h 1256484"/>
                  <a:gd name="connsiteX0" fmla="*/ 247465 w 892923"/>
                  <a:gd name="connsiteY0" fmla="*/ 898297 h 1256484"/>
                  <a:gd name="connsiteX1" fmla="*/ 0 w 892923"/>
                  <a:gd name="connsiteY1" fmla="*/ 11556 h 1256484"/>
                  <a:gd name="connsiteX2" fmla="*/ 892923 w 892923"/>
                  <a:gd name="connsiteY2" fmla="*/ 898297 h 1256484"/>
                  <a:gd name="connsiteX3" fmla="*/ 247465 w 892923"/>
                  <a:gd name="connsiteY3" fmla="*/ 898297 h 1256484"/>
                  <a:gd name="connsiteX0" fmla="*/ 684635 w 1330093"/>
                  <a:gd name="connsiteY0" fmla="*/ 656571 h 1014758"/>
                  <a:gd name="connsiteX1" fmla="*/ 0 w 1330093"/>
                  <a:gd name="connsiteY1" fmla="*/ 15737 h 1014758"/>
                  <a:gd name="connsiteX2" fmla="*/ 1330093 w 1330093"/>
                  <a:gd name="connsiteY2" fmla="*/ 656571 h 1014758"/>
                  <a:gd name="connsiteX3" fmla="*/ 684635 w 1330093"/>
                  <a:gd name="connsiteY3" fmla="*/ 656571 h 1014758"/>
                  <a:gd name="connsiteX0" fmla="*/ 684635 w 1330093"/>
                  <a:gd name="connsiteY0" fmla="*/ 656571 h 1014758"/>
                  <a:gd name="connsiteX1" fmla="*/ 0 w 1330093"/>
                  <a:gd name="connsiteY1" fmla="*/ 15737 h 1014758"/>
                  <a:gd name="connsiteX2" fmla="*/ 1330093 w 1330093"/>
                  <a:gd name="connsiteY2" fmla="*/ 656571 h 1014758"/>
                  <a:gd name="connsiteX3" fmla="*/ 684635 w 1330093"/>
                  <a:gd name="connsiteY3" fmla="*/ 656571 h 1014758"/>
                  <a:gd name="connsiteX0" fmla="*/ 684635 w 1330093"/>
                  <a:gd name="connsiteY0" fmla="*/ 656571 h 865723"/>
                  <a:gd name="connsiteX1" fmla="*/ 0 w 1330093"/>
                  <a:gd name="connsiteY1" fmla="*/ 15737 h 865723"/>
                  <a:gd name="connsiteX2" fmla="*/ 1330093 w 1330093"/>
                  <a:gd name="connsiteY2" fmla="*/ 656571 h 865723"/>
                  <a:gd name="connsiteX3" fmla="*/ 684635 w 1330093"/>
                  <a:gd name="connsiteY3" fmla="*/ 656571 h 865723"/>
                  <a:gd name="connsiteX0" fmla="*/ 684635 w 1330093"/>
                  <a:gd name="connsiteY0" fmla="*/ 656571 h 2155030"/>
                  <a:gd name="connsiteX1" fmla="*/ 0 w 1330093"/>
                  <a:gd name="connsiteY1" fmla="*/ 15737 h 2155030"/>
                  <a:gd name="connsiteX2" fmla="*/ 1330093 w 1330093"/>
                  <a:gd name="connsiteY2" fmla="*/ 656571 h 2155030"/>
                  <a:gd name="connsiteX3" fmla="*/ 684635 w 1330093"/>
                  <a:gd name="connsiteY3" fmla="*/ 656571 h 2155030"/>
                  <a:gd name="connsiteX0" fmla="*/ 684635 w 1394601"/>
                  <a:gd name="connsiteY0" fmla="*/ 656571 h 1709509"/>
                  <a:gd name="connsiteX1" fmla="*/ 0 w 1394601"/>
                  <a:gd name="connsiteY1" fmla="*/ 15737 h 1709509"/>
                  <a:gd name="connsiteX2" fmla="*/ 1330093 w 1394601"/>
                  <a:gd name="connsiteY2" fmla="*/ 656571 h 1709509"/>
                  <a:gd name="connsiteX3" fmla="*/ 1135086 w 1394601"/>
                  <a:gd name="connsiteY3" fmla="*/ 1709509 h 1709509"/>
                  <a:gd name="connsiteX4" fmla="*/ 684635 w 1394601"/>
                  <a:gd name="connsiteY4" fmla="*/ 656571 h 1709509"/>
                  <a:gd name="connsiteX0" fmla="*/ 684635 w 1376185"/>
                  <a:gd name="connsiteY0" fmla="*/ 656571 h 3075636"/>
                  <a:gd name="connsiteX1" fmla="*/ 0 w 1376185"/>
                  <a:gd name="connsiteY1" fmla="*/ 15737 h 3075636"/>
                  <a:gd name="connsiteX2" fmla="*/ 1330093 w 1376185"/>
                  <a:gd name="connsiteY2" fmla="*/ 656571 h 3075636"/>
                  <a:gd name="connsiteX3" fmla="*/ 964320 w 1376185"/>
                  <a:gd name="connsiteY3" fmla="*/ 3075636 h 3075636"/>
                  <a:gd name="connsiteX4" fmla="*/ 684635 w 1376185"/>
                  <a:gd name="connsiteY4" fmla="*/ 656571 h 3075636"/>
                  <a:gd name="connsiteX0" fmla="*/ 1096481 w 1376185"/>
                  <a:gd name="connsiteY0" fmla="*/ 887609 h 3075636"/>
                  <a:gd name="connsiteX1" fmla="*/ 0 w 1376185"/>
                  <a:gd name="connsiteY1" fmla="*/ 15737 h 3075636"/>
                  <a:gd name="connsiteX2" fmla="*/ 1330093 w 1376185"/>
                  <a:gd name="connsiteY2" fmla="*/ 656571 h 3075636"/>
                  <a:gd name="connsiteX3" fmla="*/ 964320 w 1376185"/>
                  <a:gd name="connsiteY3" fmla="*/ 3075636 h 3075636"/>
                  <a:gd name="connsiteX4" fmla="*/ 1096481 w 1376185"/>
                  <a:gd name="connsiteY4" fmla="*/ 887609 h 3075636"/>
                  <a:gd name="connsiteX0" fmla="*/ 1096481 w 1460476"/>
                  <a:gd name="connsiteY0" fmla="*/ 886529 h 3074556"/>
                  <a:gd name="connsiteX1" fmla="*/ 0 w 1460476"/>
                  <a:gd name="connsiteY1" fmla="*/ 14657 h 3074556"/>
                  <a:gd name="connsiteX2" fmla="*/ 1420499 w 1460476"/>
                  <a:gd name="connsiteY2" fmla="*/ 705717 h 3074556"/>
                  <a:gd name="connsiteX3" fmla="*/ 964320 w 1460476"/>
                  <a:gd name="connsiteY3" fmla="*/ 3074556 h 3074556"/>
                  <a:gd name="connsiteX4" fmla="*/ 1096481 w 1460476"/>
                  <a:gd name="connsiteY4" fmla="*/ 886529 h 3074556"/>
                  <a:gd name="connsiteX0" fmla="*/ 1096481 w 1517488"/>
                  <a:gd name="connsiteY0" fmla="*/ 882774 h 3070801"/>
                  <a:gd name="connsiteX1" fmla="*/ 0 w 1517488"/>
                  <a:gd name="connsiteY1" fmla="*/ 10902 h 3070801"/>
                  <a:gd name="connsiteX2" fmla="*/ 1480769 w 1517488"/>
                  <a:gd name="connsiteY2" fmla="*/ 953088 h 3070801"/>
                  <a:gd name="connsiteX3" fmla="*/ 964320 w 1517488"/>
                  <a:gd name="connsiteY3" fmla="*/ 3070801 h 3070801"/>
                  <a:gd name="connsiteX4" fmla="*/ 1096481 w 1517488"/>
                  <a:gd name="connsiteY4" fmla="*/ 882774 h 3070801"/>
                  <a:gd name="connsiteX0" fmla="*/ 1066346 w 1517488"/>
                  <a:gd name="connsiteY0" fmla="*/ 973179 h 3070801"/>
                  <a:gd name="connsiteX1" fmla="*/ 0 w 1517488"/>
                  <a:gd name="connsiteY1" fmla="*/ 10902 h 3070801"/>
                  <a:gd name="connsiteX2" fmla="*/ 1480769 w 1517488"/>
                  <a:gd name="connsiteY2" fmla="*/ 953088 h 3070801"/>
                  <a:gd name="connsiteX3" fmla="*/ 964320 w 1517488"/>
                  <a:gd name="connsiteY3" fmla="*/ 3070801 h 3070801"/>
                  <a:gd name="connsiteX4" fmla="*/ 1066346 w 1517488"/>
                  <a:gd name="connsiteY4" fmla="*/ 973179 h 3070801"/>
                  <a:gd name="connsiteX0" fmla="*/ 1066346 w 1517488"/>
                  <a:gd name="connsiteY0" fmla="*/ 981160 h 3078782"/>
                  <a:gd name="connsiteX1" fmla="*/ 0 w 1517488"/>
                  <a:gd name="connsiteY1" fmla="*/ 18883 h 3078782"/>
                  <a:gd name="connsiteX2" fmla="*/ 1480769 w 1517488"/>
                  <a:gd name="connsiteY2" fmla="*/ 961069 h 3078782"/>
                  <a:gd name="connsiteX3" fmla="*/ 964320 w 1517488"/>
                  <a:gd name="connsiteY3" fmla="*/ 3078782 h 3078782"/>
                  <a:gd name="connsiteX4" fmla="*/ 1066346 w 1517488"/>
                  <a:gd name="connsiteY4" fmla="*/ 981160 h 3078782"/>
                  <a:gd name="connsiteX0" fmla="*/ 1066346 w 1533702"/>
                  <a:gd name="connsiteY0" fmla="*/ 981160 h 3165614"/>
                  <a:gd name="connsiteX1" fmla="*/ 0 w 1533702"/>
                  <a:gd name="connsiteY1" fmla="*/ 18883 h 3165614"/>
                  <a:gd name="connsiteX2" fmla="*/ 1480769 w 1533702"/>
                  <a:gd name="connsiteY2" fmla="*/ 961069 h 3165614"/>
                  <a:gd name="connsiteX3" fmla="*/ 1181783 w 1533702"/>
                  <a:gd name="connsiteY3" fmla="*/ 2588340 h 3165614"/>
                  <a:gd name="connsiteX4" fmla="*/ 964320 w 1533702"/>
                  <a:gd name="connsiteY4" fmla="*/ 3078782 h 3165614"/>
                  <a:gd name="connsiteX5" fmla="*/ 1066346 w 1533702"/>
                  <a:gd name="connsiteY5" fmla="*/ 981160 h 3165614"/>
                  <a:gd name="connsiteX0" fmla="*/ 1066346 w 1665022"/>
                  <a:gd name="connsiteY0" fmla="*/ 981160 h 3243283"/>
                  <a:gd name="connsiteX1" fmla="*/ 0 w 1665022"/>
                  <a:gd name="connsiteY1" fmla="*/ 18883 h 3243283"/>
                  <a:gd name="connsiteX2" fmla="*/ 1480769 w 1665022"/>
                  <a:gd name="connsiteY2" fmla="*/ 961069 h 3243283"/>
                  <a:gd name="connsiteX3" fmla="*/ 1618628 w 1665022"/>
                  <a:gd name="connsiteY3" fmla="*/ 2928110 h 3243283"/>
                  <a:gd name="connsiteX4" fmla="*/ 964320 w 1665022"/>
                  <a:gd name="connsiteY4" fmla="*/ 3078782 h 3243283"/>
                  <a:gd name="connsiteX5" fmla="*/ 1066346 w 1665022"/>
                  <a:gd name="connsiteY5" fmla="*/ 981160 h 3243283"/>
                  <a:gd name="connsiteX0" fmla="*/ 1066346 w 1665022"/>
                  <a:gd name="connsiteY0" fmla="*/ 981160 h 3036661"/>
                  <a:gd name="connsiteX1" fmla="*/ 0 w 1665022"/>
                  <a:gd name="connsiteY1" fmla="*/ 18883 h 3036661"/>
                  <a:gd name="connsiteX2" fmla="*/ 1480769 w 1665022"/>
                  <a:gd name="connsiteY2" fmla="*/ 961069 h 3036661"/>
                  <a:gd name="connsiteX3" fmla="*/ 1618628 w 1665022"/>
                  <a:gd name="connsiteY3" fmla="*/ 2928110 h 3036661"/>
                  <a:gd name="connsiteX4" fmla="*/ 1077577 w 1665022"/>
                  <a:gd name="connsiteY4" fmla="*/ 2415426 h 3036661"/>
                  <a:gd name="connsiteX5" fmla="*/ 1066346 w 1665022"/>
                  <a:gd name="connsiteY5" fmla="*/ 981160 h 3036661"/>
                  <a:gd name="connsiteX0" fmla="*/ 1066346 w 1757751"/>
                  <a:gd name="connsiteY0" fmla="*/ 981160 h 2646543"/>
                  <a:gd name="connsiteX1" fmla="*/ 0 w 1757751"/>
                  <a:gd name="connsiteY1" fmla="*/ 18883 h 2646543"/>
                  <a:gd name="connsiteX2" fmla="*/ 1480769 w 1757751"/>
                  <a:gd name="connsiteY2" fmla="*/ 961069 h 2646543"/>
                  <a:gd name="connsiteX3" fmla="*/ 1731885 w 1757751"/>
                  <a:gd name="connsiteY3" fmla="*/ 2410368 h 2646543"/>
                  <a:gd name="connsiteX4" fmla="*/ 1077577 w 1757751"/>
                  <a:gd name="connsiteY4" fmla="*/ 2415426 h 2646543"/>
                  <a:gd name="connsiteX5" fmla="*/ 1066346 w 1757751"/>
                  <a:gd name="connsiteY5" fmla="*/ 981160 h 2646543"/>
                  <a:gd name="connsiteX0" fmla="*/ 1066346 w 1757751"/>
                  <a:gd name="connsiteY0" fmla="*/ 981160 h 2520916"/>
                  <a:gd name="connsiteX1" fmla="*/ 0 w 1757751"/>
                  <a:gd name="connsiteY1" fmla="*/ 18883 h 2520916"/>
                  <a:gd name="connsiteX2" fmla="*/ 1480769 w 1757751"/>
                  <a:gd name="connsiteY2" fmla="*/ 961069 h 2520916"/>
                  <a:gd name="connsiteX3" fmla="*/ 1731885 w 1757751"/>
                  <a:gd name="connsiteY3" fmla="*/ 2410368 h 2520916"/>
                  <a:gd name="connsiteX4" fmla="*/ 1093756 w 1757751"/>
                  <a:gd name="connsiteY4" fmla="*/ 1913862 h 2520916"/>
                  <a:gd name="connsiteX5" fmla="*/ 1066346 w 1757751"/>
                  <a:gd name="connsiteY5" fmla="*/ 981160 h 2520916"/>
                  <a:gd name="connsiteX0" fmla="*/ 1066346 w 1743466"/>
                  <a:gd name="connsiteY0" fmla="*/ 981160 h 2112227"/>
                  <a:gd name="connsiteX1" fmla="*/ 0 w 1743466"/>
                  <a:gd name="connsiteY1" fmla="*/ 18883 h 2112227"/>
                  <a:gd name="connsiteX2" fmla="*/ 1480769 w 1743466"/>
                  <a:gd name="connsiteY2" fmla="*/ 961069 h 2112227"/>
                  <a:gd name="connsiteX3" fmla="*/ 1715706 w 1743466"/>
                  <a:gd name="connsiteY3" fmla="*/ 1844085 h 2112227"/>
                  <a:gd name="connsiteX4" fmla="*/ 1093756 w 1743466"/>
                  <a:gd name="connsiteY4" fmla="*/ 1913862 h 2112227"/>
                  <a:gd name="connsiteX5" fmla="*/ 1066346 w 1743466"/>
                  <a:gd name="connsiteY5" fmla="*/ 981160 h 21122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743466" h="2112227">
                    <a:moveTo>
                      <a:pt x="1066346" y="981160"/>
                    </a:moveTo>
                    <a:cubicBezTo>
                      <a:pt x="748719" y="819591"/>
                      <a:pt x="188026" y="183475"/>
                      <a:pt x="0" y="18883"/>
                    </a:cubicBezTo>
                    <a:cubicBezTo>
                      <a:pt x="423316" y="-100123"/>
                      <a:pt x="1151947" y="358803"/>
                      <a:pt x="1480769" y="961069"/>
                    </a:cubicBezTo>
                    <a:cubicBezTo>
                      <a:pt x="1677733" y="1389312"/>
                      <a:pt x="1801781" y="1491133"/>
                      <a:pt x="1715706" y="1844085"/>
                    </a:cubicBezTo>
                    <a:cubicBezTo>
                      <a:pt x="1629631" y="2197037"/>
                      <a:pt x="1112996" y="2181725"/>
                      <a:pt x="1093756" y="1913862"/>
                    </a:cubicBezTo>
                    <a:cubicBezTo>
                      <a:pt x="986180" y="1913862"/>
                      <a:pt x="1255527" y="1263455"/>
                      <a:pt x="1066346" y="981160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chemeClr val="accent6">
                      <a:shade val="30000"/>
                      <a:satMod val="115000"/>
                    </a:schemeClr>
                  </a:gs>
                  <a:gs pos="50000">
                    <a:schemeClr val="accent6">
                      <a:shade val="67500"/>
                      <a:satMod val="115000"/>
                    </a:schemeClr>
                  </a:gs>
                  <a:gs pos="100000">
                    <a:schemeClr val="accent6">
                      <a:shade val="100000"/>
                      <a:satMod val="115000"/>
                    </a:schemeClr>
                  </a:gs>
                </a:gsLst>
                <a:lin ang="5400000" scaled="1"/>
                <a:tileRect/>
              </a:gradFill>
              <a:ln>
                <a:noFill/>
              </a:ln>
            </p:spPr>
            <p:style>
              <a:lnRef idx="2">
                <a:schemeClr val="accent6">
                  <a:shade val="50000"/>
                </a:schemeClr>
              </a:lnRef>
              <a:fillRef idx="1">
                <a:schemeClr val="accent6"/>
              </a:fillRef>
              <a:effectRef idx="0">
                <a:schemeClr val="accent6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3442" name="Group 3441"/>
            <p:cNvGrpSpPr/>
            <p:nvPr/>
          </p:nvGrpSpPr>
          <p:grpSpPr>
            <a:xfrm rot="2261882">
              <a:off x="5080727" y="1891622"/>
              <a:ext cx="308017" cy="311126"/>
              <a:chOff x="395418" y="2384306"/>
              <a:chExt cx="1817359" cy="1835705"/>
            </a:xfrm>
          </p:grpSpPr>
          <p:sp>
            <p:nvSpPr>
              <p:cNvPr id="3455" name="Isosceles Triangle 4"/>
              <p:cNvSpPr/>
              <p:nvPr/>
            </p:nvSpPr>
            <p:spPr>
              <a:xfrm flipH="1">
                <a:off x="1205486" y="3450527"/>
                <a:ext cx="673504" cy="364183"/>
              </a:xfrm>
              <a:custGeom>
                <a:avLst/>
                <a:gdLst>
                  <a:gd name="connsiteX0" fmla="*/ 0 w 645458"/>
                  <a:gd name="connsiteY0" fmla="*/ 1129553 h 1129553"/>
                  <a:gd name="connsiteX1" fmla="*/ 322729 w 645458"/>
                  <a:gd name="connsiteY1" fmla="*/ 0 h 1129553"/>
                  <a:gd name="connsiteX2" fmla="*/ 645458 w 645458"/>
                  <a:gd name="connsiteY2" fmla="*/ 1129553 h 1129553"/>
                  <a:gd name="connsiteX3" fmla="*/ 0 w 645458"/>
                  <a:gd name="connsiteY3" fmla="*/ 1129553 h 1129553"/>
                  <a:gd name="connsiteX0" fmla="*/ 0 w 645458"/>
                  <a:gd name="connsiteY0" fmla="*/ 1129553 h 1350682"/>
                  <a:gd name="connsiteX1" fmla="*/ 322729 w 645458"/>
                  <a:gd name="connsiteY1" fmla="*/ 0 h 1350682"/>
                  <a:gd name="connsiteX2" fmla="*/ 645458 w 645458"/>
                  <a:gd name="connsiteY2" fmla="*/ 1129553 h 1350682"/>
                  <a:gd name="connsiteX3" fmla="*/ 0 w 645458"/>
                  <a:gd name="connsiteY3" fmla="*/ 1129553 h 1350682"/>
                  <a:gd name="connsiteX0" fmla="*/ 0 w 645458"/>
                  <a:gd name="connsiteY0" fmla="*/ 1129553 h 1487740"/>
                  <a:gd name="connsiteX1" fmla="*/ 322729 w 645458"/>
                  <a:gd name="connsiteY1" fmla="*/ 0 h 1487740"/>
                  <a:gd name="connsiteX2" fmla="*/ 645458 w 645458"/>
                  <a:gd name="connsiteY2" fmla="*/ 1129553 h 1487740"/>
                  <a:gd name="connsiteX3" fmla="*/ 0 w 645458"/>
                  <a:gd name="connsiteY3" fmla="*/ 1129553 h 1487740"/>
                  <a:gd name="connsiteX0" fmla="*/ 13448 w 658906"/>
                  <a:gd name="connsiteY0" fmla="*/ 995083 h 1353270"/>
                  <a:gd name="connsiteX1" fmla="*/ 0 w 658906"/>
                  <a:gd name="connsiteY1" fmla="*/ 0 h 1353270"/>
                  <a:gd name="connsiteX2" fmla="*/ 658906 w 658906"/>
                  <a:gd name="connsiteY2" fmla="*/ 995083 h 1353270"/>
                  <a:gd name="connsiteX3" fmla="*/ 13448 w 658906"/>
                  <a:gd name="connsiteY3" fmla="*/ 995083 h 1353270"/>
                  <a:gd name="connsiteX0" fmla="*/ 104658 w 750116"/>
                  <a:gd name="connsiteY0" fmla="*/ 995083 h 1353270"/>
                  <a:gd name="connsiteX1" fmla="*/ 91210 w 750116"/>
                  <a:gd name="connsiteY1" fmla="*/ 0 h 1353270"/>
                  <a:gd name="connsiteX2" fmla="*/ 750116 w 750116"/>
                  <a:gd name="connsiteY2" fmla="*/ 995083 h 1353270"/>
                  <a:gd name="connsiteX3" fmla="*/ 104658 w 750116"/>
                  <a:gd name="connsiteY3" fmla="*/ 995083 h 1353270"/>
                  <a:gd name="connsiteX0" fmla="*/ 120684 w 766142"/>
                  <a:gd name="connsiteY0" fmla="*/ 995083 h 1353270"/>
                  <a:gd name="connsiteX1" fmla="*/ 107236 w 766142"/>
                  <a:gd name="connsiteY1" fmla="*/ 0 h 1353270"/>
                  <a:gd name="connsiteX2" fmla="*/ 766142 w 766142"/>
                  <a:gd name="connsiteY2" fmla="*/ 995083 h 1353270"/>
                  <a:gd name="connsiteX3" fmla="*/ 120684 w 766142"/>
                  <a:gd name="connsiteY3" fmla="*/ 995083 h 1353270"/>
                  <a:gd name="connsiteX0" fmla="*/ 120684 w 766142"/>
                  <a:gd name="connsiteY0" fmla="*/ 995083 h 1353270"/>
                  <a:gd name="connsiteX1" fmla="*/ 107236 w 766142"/>
                  <a:gd name="connsiteY1" fmla="*/ 0 h 1353270"/>
                  <a:gd name="connsiteX2" fmla="*/ 766142 w 766142"/>
                  <a:gd name="connsiteY2" fmla="*/ 995083 h 1353270"/>
                  <a:gd name="connsiteX3" fmla="*/ 120684 w 766142"/>
                  <a:gd name="connsiteY3" fmla="*/ 995083 h 1353270"/>
                  <a:gd name="connsiteX0" fmla="*/ 120684 w 766142"/>
                  <a:gd name="connsiteY0" fmla="*/ 995083 h 1353270"/>
                  <a:gd name="connsiteX1" fmla="*/ 107236 w 766142"/>
                  <a:gd name="connsiteY1" fmla="*/ 0 h 1353270"/>
                  <a:gd name="connsiteX2" fmla="*/ 766142 w 766142"/>
                  <a:gd name="connsiteY2" fmla="*/ 995083 h 1353270"/>
                  <a:gd name="connsiteX3" fmla="*/ 120684 w 766142"/>
                  <a:gd name="connsiteY3" fmla="*/ 995083 h 1353270"/>
                  <a:gd name="connsiteX0" fmla="*/ 309636 w 955094"/>
                  <a:gd name="connsiteY0" fmla="*/ 886741 h 1244928"/>
                  <a:gd name="connsiteX1" fmla="*/ 62171 w 955094"/>
                  <a:gd name="connsiteY1" fmla="*/ 0 h 1244928"/>
                  <a:gd name="connsiteX2" fmla="*/ 955094 w 955094"/>
                  <a:gd name="connsiteY2" fmla="*/ 886741 h 1244928"/>
                  <a:gd name="connsiteX3" fmla="*/ 309636 w 955094"/>
                  <a:gd name="connsiteY3" fmla="*/ 886741 h 1244928"/>
                  <a:gd name="connsiteX0" fmla="*/ 309636 w 955094"/>
                  <a:gd name="connsiteY0" fmla="*/ 898297 h 1256484"/>
                  <a:gd name="connsiteX1" fmla="*/ 62171 w 955094"/>
                  <a:gd name="connsiteY1" fmla="*/ 11556 h 1256484"/>
                  <a:gd name="connsiteX2" fmla="*/ 955094 w 955094"/>
                  <a:gd name="connsiteY2" fmla="*/ 898297 h 1256484"/>
                  <a:gd name="connsiteX3" fmla="*/ 309636 w 955094"/>
                  <a:gd name="connsiteY3" fmla="*/ 898297 h 1256484"/>
                  <a:gd name="connsiteX0" fmla="*/ 247465 w 892923"/>
                  <a:gd name="connsiteY0" fmla="*/ 898297 h 1256484"/>
                  <a:gd name="connsiteX1" fmla="*/ 0 w 892923"/>
                  <a:gd name="connsiteY1" fmla="*/ 11556 h 1256484"/>
                  <a:gd name="connsiteX2" fmla="*/ 892923 w 892923"/>
                  <a:gd name="connsiteY2" fmla="*/ 898297 h 1256484"/>
                  <a:gd name="connsiteX3" fmla="*/ 247465 w 892923"/>
                  <a:gd name="connsiteY3" fmla="*/ 898297 h 1256484"/>
                  <a:gd name="connsiteX0" fmla="*/ 684635 w 1330093"/>
                  <a:gd name="connsiteY0" fmla="*/ 656571 h 1014758"/>
                  <a:gd name="connsiteX1" fmla="*/ 0 w 1330093"/>
                  <a:gd name="connsiteY1" fmla="*/ 15737 h 1014758"/>
                  <a:gd name="connsiteX2" fmla="*/ 1330093 w 1330093"/>
                  <a:gd name="connsiteY2" fmla="*/ 656571 h 1014758"/>
                  <a:gd name="connsiteX3" fmla="*/ 684635 w 1330093"/>
                  <a:gd name="connsiteY3" fmla="*/ 656571 h 1014758"/>
                  <a:gd name="connsiteX0" fmla="*/ 684635 w 1330093"/>
                  <a:gd name="connsiteY0" fmla="*/ 656571 h 1014758"/>
                  <a:gd name="connsiteX1" fmla="*/ 0 w 1330093"/>
                  <a:gd name="connsiteY1" fmla="*/ 15737 h 1014758"/>
                  <a:gd name="connsiteX2" fmla="*/ 1330093 w 1330093"/>
                  <a:gd name="connsiteY2" fmla="*/ 656571 h 1014758"/>
                  <a:gd name="connsiteX3" fmla="*/ 684635 w 1330093"/>
                  <a:gd name="connsiteY3" fmla="*/ 656571 h 1014758"/>
                  <a:gd name="connsiteX0" fmla="*/ 684635 w 1330093"/>
                  <a:gd name="connsiteY0" fmla="*/ 656571 h 865723"/>
                  <a:gd name="connsiteX1" fmla="*/ 0 w 1330093"/>
                  <a:gd name="connsiteY1" fmla="*/ 15737 h 865723"/>
                  <a:gd name="connsiteX2" fmla="*/ 1330093 w 1330093"/>
                  <a:gd name="connsiteY2" fmla="*/ 656571 h 865723"/>
                  <a:gd name="connsiteX3" fmla="*/ 684635 w 1330093"/>
                  <a:gd name="connsiteY3" fmla="*/ 656571 h 865723"/>
                  <a:gd name="connsiteX0" fmla="*/ 684635 w 1701760"/>
                  <a:gd name="connsiteY0" fmla="*/ 647137 h 1751000"/>
                  <a:gd name="connsiteX1" fmla="*/ 0 w 1701760"/>
                  <a:gd name="connsiteY1" fmla="*/ 6303 h 1751000"/>
                  <a:gd name="connsiteX2" fmla="*/ 1701760 w 1701760"/>
                  <a:gd name="connsiteY2" fmla="*/ 1661686 h 1751000"/>
                  <a:gd name="connsiteX3" fmla="*/ 684635 w 1701760"/>
                  <a:gd name="connsiteY3" fmla="*/ 647137 h 1751000"/>
                  <a:gd name="connsiteX0" fmla="*/ 684635 w 1701760"/>
                  <a:gd name="connsiteY0" fmla="*/ 652005 h 1755868"/>
                  <a:gd name="connsiteX1" fmla="*/ 0 w 1701760"/>
                  <a:gd name="connsiteY1" fmla="*/ 11171 h 1755868"/>
                  <a:gd name="connsiteX2" fmla="*/ 1701760 w 1701760"/>
                  <a:gd name="connsiteY2" fmla="*/ 1666554 h 1755868"/>
                  <a:gd name="connsiteX3" fmla="*/ 684635 w 1701760"/>
                  <a:gd name="connsiteY3" fmla="*/ 652005 h 1755868"/>
                  <a:gd name="connsiteX0" fmla="*/ 684635 w 1450634"/>
                  <a:gd name="connsiteY0" fmla="*/ 697733 h 1023112"/>
                  <a:gd name="connsiteX1" fmla="*/ 0 w 1450634"/>
                  <a:gd name="connsiteY1" fmla="*/ 56899 h 1023112"/>
                  <a:gd name="connsiteX2" fmla="*/ 1450634 w 1450634"/>
                  <a:gd name="connsiteY2" fmla="*/ 848406 h 1023112"/>
                  <a:gd name="connsiteX3" fmla="*/ 684635 w 1450634"/>
                  <a:gd name="connsiteY3" fmla="*/ 697733 h 1023112"/>
                  <a:gd name="connsiteX0" fmla="*/ 795130 w 1561129"/>
                  <a:gd name="connsiteY0" fmla="*/ 494050 h 819429"/>
                  <a:gd name="connsiteX1" fmla="*/ 0 w 1561129"/>
                  <a:gd name="connsiteY1" fmla="*/ 144522 h 819429"/>
                  <a:gd name="connsiteX2" fmla="*/ 1561129 w 1561129"/>
                  <a:gd name="connsiteY2" fmla="*/ 644723 h 819429"/>
                  <a:gd name="connsiteX3" fmla="*/ 795130 w 1561129"/>
                  <a:gd name="connsiteY3" fmla="*/ 494050 h 819429"/>
                  <a:gd name="connsiteX0" fmla="*/ 698053 w 1561129"/>
                  <a:gd name="connsiteY0" fmla="*/ 607307 h 844147"/>
                  <a:gd name="connsiteX1" fmla="*/ 0 w 1561129"/>
                  <a:gd name="connsiteY1" fmla="*/ 144522 h 844147"/>
                  <a:gd name="connsiteX2" fmla="*/ 1561129 w 1561129"/>
                  <a:gd name="connsiteY2" fmla="*/ 644723 h 844147"/>
                  <a:gd name="connsiteX3" fmla="*/ 698053 w 1561129"/>
                  <a:gd name="connsiteY3" fmla="*/ 607307 h 8441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61129" h="844147">
                    <a:moveTo>
                      <a:pt x="698053" y="607307"/>
                    </a:moveTo>
                    <a:cubicBezTo>
                      <a:pt x="380426" y="445738"/>
                      <a:pt x="188026" y="309114"/>
                      <a:pt x="0" y="144522"/>
                    </a:cubicBezTo>
                    <a:cubicBezTo>
                      <a:pt x="423316" y="25516"/>
                      <a:pt x="1352845" y="-278983"/>
                      <a:pt x="1561129" y="644723"/>
                    </a:cubicBezTo>
                    <a:cubicBezTo>
                      <a:pt x="1426659" y="1101923"/>
                      <a:pt x="823547" y="633524"/>
                      <a:pt x="698053" y="607307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chemeClr val="accent6">
                      <a:shade val="30000"/>
                      <a:satMod val="115000"/>
                    </a:schemeClr>
                  </a:gs>
                  <a:gs pos="50000">
                    <a:schemeClr val="accent6">
                      <a:shade val="67500"/>
                      <a:satMod val="115000"/>
                    </a:schemeClr>
                  </a:gs>
                  <a:gs pos="100000">
                    <a:schemeClr val="accent6">
                      <a:shade val="100000"/>
                      <a:satMod val="115000"/>
                    </a:schemeClr>
                  </a:gs>
                </a:gsLst>
                <a:lin ang="5400000" scaled="1"/>
                <a:tileRect/>
              </a:gradFill>
              <a:ln>
                <a:noFill/>
              </a:ln>
            </p:spPr>
            <p:style>
              <a:lnRef idx="2">
                <a:schemeClr val="accent6">
                  <a:shade val="50000"/>
                </a:schemeClr>
              </a:lnRef>
              <a:fillRef idx="1">
                <a:schemeClr val="accent6"/>
              </a:fillRef>
              <a:effectRef idx="0">
                <a:schemeClr val="accent6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456" name="Isosceles Triangle 7"/>
              <p:cNvSpPr/>
              <p:nvPr/>
            </p:nvSpPr>
            <p:spPr>
              <a:xfrm rot="20481033" flipH="1">
                <a:off x="1240266" y="2454332"/>
                <a:ext cx="969075" cy="1032486"/>
              </a:xfrm>
              <a:custGeom>
                <a:avLst/>
                <a:gdLst>
                  <a:gd name="connsiteX0" fmla="*/ 0 w 346692"/>
                  <a:gd name="connsiteY0" fmla="*/ 736721 h 736721"/>
                  <a:gd name="connsiteX1" fmla="*/ 173346 w 346692"/>
                  <a:gd name="connsiteY1" fmla="*/ 0 h 736721"/>
                  <a:gd name="connsiteX2" fmla="*/ 346692 w 346692"/>
                  <a:gd name="connsiteY2" fmla="*/ 736721 h 736721"/>
                  <a:gd name="connsiteX3" fmla="*/ 0 w 346692"/>
                  <a:gd name="connsiteY3" fmla="*/ 736721 h 736721"/>
                  <a:gd name="connsiteX0" fmla="*/ 342358 w 689050"/>
                  <a:gd name="connsiteY0" fmla="*/ 819060 h 819060"/>
                  <a:gd name="connsiteX1" fmla="*/ 0 w 689050"/>
                  <a:gd name="connsiteY1" fmla="*/ 0 h 819060"/>
                  <a:gd name="connsiteX2" fmla="*/ 689050 w 689050"/>
                  <a:gd name="connsiteY2" fmla="*/ 819060 h 819060"/>
                  <a:gd name="connsiteX3" fmla="*/ 342358 w 689050"/>
                  <a:gd name="connsiteY3" fmla="*/ 819060 h 819060"/>
                  <a:gd name="connsiteX0" fmla="*/ 342358 w 689050"/>
                  <a:gd name="connsiteY0" fmla="*/ 819060 h 819060"/>
                  <a:gd name="connsiteX1" fmla="*/ 0 w 689050"/>
                  <a:gd name="connsiteY1" fmla="*/ 0 h 819060"/>
                  <a:gd name="connsiteX2" fmla="*/ 689050 w 689050"/>
                  <a:gd name="connsiteY2" fmla="*/ 819060 h 819060"/>
                  <a:gd name="connsiteX3" fmla="*/ 342358 w 689050"/>
                  <a:gd name="connsiteY3" fmla="*/ 819060 h 819060"/>
                  <a:gd name="connsiteX0" fmla="*/ 342358 w 689050"/>
                  <a:gd name="connsiteY0" fmla="*/ 819060 h 819060"/>
                  <a:gd name="connsiteX1" fmla="*/ 0 w 689050"/>
                  <a:gd name="connsiteY1" fmla="*/ 0 h 819060"/>
                  <a:gd name="connsiteX2" fmla="*/ 689050 w 689050"/>
                  <a:gd name="connsiteY2" fmla="*/ 819060 h 819060"/>
                  <a:gd name="connsiteX3" fmla="*/ 342358 w 689050"/>
                  <a:gd name="connsiteY3" fmla="*/ 819060 h 819060"/>
                  <a:gd name="connsiteX0" fmla="*/ 342358 w 689050"/>
                  <a:gd name="connsiteY0" fmla="*/ 819060 h 1071374"/>
                  <a:gd name="connsiteX1" fmla="*/ 0 w 689050"/>
                  <a:gd name="connsiteY1" fmla="*/ 0 h 1071374"/>
                  <a:gd name="connsiteX2" fmla="*/ 689050 w 689050"/>
                  <a:gd name="connsiteY2" fmla="*/ 819060 h 1071374"/>
                  <a:gd name="connsiteX3" fmla="*/ 342358 w 689050"/>
                  <a:gd name="connsiteY3" fmla="*/ 819060 h 1071374"/>
                  <a:gd name="connsiteX0" fmla="*/ 342358 w 732184"/>
                  <a:gd name="connsiteY0" fmla="*/ 819060 h 1118087"/>
                  <a:gd name="connsiteX1" fmla="*/ 0 w 732184"/>
                  <a:gd name="connsiteY1" fmla="*/ 0 h 1118087"/>
                  <a:gd name="connsiteX2" fmla="*/ 689050 w 732184"/>
                  <a:gd name="connsiteY2" fmla="*/ 819060 h 1118087"/>
                  <a:gd name="connsiteX3" fmla="*/ 342358 w 732184"/>
                  <a:gd name="connsiteY3" fmla="*/ 819060 h 1118087"/>
                  <a:gd name="connsiteX0" fmla="*/ 784391 w 1174217"/>
                  <a:gd name="connsiteY0" fmla="*/ 715052 h 1014079"/>
                  <a:gd name="connsiteX1" fmla="*/ 0 w 1174217"/>
                  <a:gd name="connsiteY1" fmla="*/ 0 h 1014079"/>
                  <a:gd name="connsiteX2" fmla="*/ 1131083 w 1174217"/>
                  <a:gd name="connsiteY2" fmla="*/ 715052 h 1014079"/>
                  <a:gd name="connsiteX3" fmla="*/ 784391 w 1174217"/>
                  <a:gd name="connsiteY3" fmla="*/ 715052 h 1014079"/>
                  <a:gd name="connsiteX0" fmla="*/ 784391 w 1174217"/>
                  <a:gd name="connsiteY0" fmla="*/ 729948 h 1028975"/>
                  <a:gd name="connsiteX1" fmla="*/ 0 w 1174217"/>
                  <a:gd name="connsiteY1" fmla="*/ 14896 h 1028975"/>
                  <a:gd name="connsiteX2" fmla="*/ 1131083 w 1174217"/>
                  <a:gd name="connsiteY2" fmla="*/ 729948 h 1028975"/>
                  <a:gd name="connsiteX3" fmla="*/ 784391 w 1174217"/>
                  <a:gd name="connsiteY3" fmla="*/ 729948 h 1028975"/>
                  <a:gd name="connsiteX0" fmla="*/ 784391 w 1174217"/>
                  <a:gd name="connsiteY0" fmla="*/ 729948 h 1028975"/>
                  <a:gd name="connsiteX1" fmla="*/ 0 w 1174217"/>
                  <a:gd name="connsiteY1" fmla="*/ 14896 h 1028975"/>
                  <a:gd name="connsiteX2" fmla="*/ 1131083 w 1174217"/>
                  <a:gd name="connsiteY2" fmla="*/ 729948 h 1028975"/>
                  <a:gd name="connsiteX3" fmla="*/ 784391 w 1174217"/>
                  <a:gd name="connsiteY3" fmla="*/ 729948 h 1028975"/>
                  <a:gd name="connsiteX0" fmla="*/ 451797 w 841623"/>
                  <a:gd name="connsiteY0" fmla="*/ 839997 h 1139024"/>
                  <a:gd name="connsiteX1" fmla="*/ 0 w 841623"/>
                  <a:gd name="connsiteY1" fmla="*/ 12696 h 1139024"/>
                  <a:gd name="connsiteX2" fmla="*/ 798489 w 841623"/>
                  <a:gd name="connsiteY2" fmla="*/ 839997 h 1139024"/>
                  <a:gd name="connsiteX3" fmla="*/ 451797 w 841623"/>
                  <a:gd name="connsiteY3" fmla="*/ 839997 h 1139024"/>
                  <a:gd name="connsiteX0" fmla="*/ 478123 w 867949"/>
                  <a:gd name="connsiteY0" fmla="*/ 839997 h 1139024"/>
                  <a:gd name="connsiteX1" fmla="*/ 26326 w 867949"/>
                  <a:gd name="connsiteY1" fmla="*/ 12696 h 1139024"/>
                  <a:gd name="connsiteX2" fmla="*/ 824815 w 867949"/>
                  <a:gd name="connsiteY2" fmla="*/ 839997 h 1139024"/>
                  <a:gd name="connsiteX3" fmla="*/ 478123 w 867949"/>
                  <a:gd name="connsiteY3" fmla="*/ 839997 h 1139024"/>
                  <a:gd name="connsiteX0" fmla="*/ 579249 w 969075"/>
                  <a:gd name="connsiteY0" fmla="*/ 733459 h 1032486"/>
                  <a:gd name="connsiteX1" fmla="*/ 22335 w 969075"/>
                  <a:gd name="connsiteY1" fmla="*/ 14815 h 1032486"/>
                  <a:gd name="connsiteX2" fmla="*/ 925941 w 969075"/>
                  <a:gd name="connsiteY2" fmla="*/ 733459 h 1032486"/>
                  <a:gd name="connsiteX3" fmla="*/ 579249 w 969075"/>
                  <a:gd name="connsiteY3" fmla="*/ 733459 h 10324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69075" h="1032486">
                    <a:moveTo>
                      <a:pt x="579249" y="733459"/>
                    </a:moveTo>
                    <a:cubicBezTo>
                      <a:pt x="465130" y="460439"/>
                      <a:pt x="-120638" y="424625"/>
                      <a:pt x="22335" y="14815"/>
                    </a:cubicBezTo>
                    <a:cubicBezTo>
                      <a:pt x="841395" y="-97859"/>
                      <a:pt x="696258" y="460439"/>
                      <a:pt x="925941" y="733459"/>
                    </a:cubicBezTo>
                    <a:cubicBezTo>
                      <a:pt x="1040060" y="919806"/>
                      <a:pt x="928830" y="1301167"/>
                      <a:pt x="579249" y="733459"/>
                    </a:cubicBezTo>
                    <a:close/>
                  </a:path>
                </a:pathLst>
              </a:custGeom>
              <a:gradFill>
                <a:gsLst>
                  <a:gs pos="96552">
                    <a:schemeClr val="bg1"/>
                  </a:gs>
                  <a:gs pos="0">
                    <a:srgbClr val="7030A0"/>
                  </a:gs>
                  <a:gs pos="50000">
                    <a:srgbClr val="FFCCFF"/>
                  </a:gs>
                </a:gsLst>
                <a:lin ang="5400000" scaled="1"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457" name="Isosceles Triangle 7"/>
              <p:cNvSpPr/>
              <p:nvPr/>
            </p:nvSpPr>
            <p:spPr>
              <a:xfrm rot="1486004">
                <a:off x="799198" y="2384306"/>
                <a:ext cx="853406" cy="1058790"/>
              </a:xfrm>
              <a:custGeom>
                <a:avLst/>
                <a:gdLst>
                  <a:gd name="connsiteX0" fmla="*/ 0 w 346692"/>
                  <a:gd name="connsiteY0" fmla="*/ 736721 h 736721"/>
                  <a:gd name="connsiteX1" fmla="*/ 173346 w 346692"/>
                  <a:gd name="connsiteY1" fmla="*/ 0 h 736721"/>
                  <a:gd name="connsiteX2" fmla="*/ 346692 w 346692"/>
                  <a:gd name="connsiteY2" fmla="*/ 736721 h 736721"/>
                  <a:gd name="connsiteX3" fmla="*/ 0 w 346692"/>
                  <a:gd name="connsiteY3" fmla="*/ 736721 h 736721"/>
                  <a:gd name="connsiteX0" fmla="*/ 342358 w 689050"/>
                  <a:gd name="connsiteY0" fmla="*/ 819060 h 819060"/>
                  <a:gd name="connsiteX1" fmla="*/ 0 w 689050"/>
                  <a:gd name="connsiteY1" fmla="*/ 0 h 819060"/>
                  <a:gd name="connsiteX2" fmla="*/ 689050 w 689050"/>
                  <a:gd name="connsiteY2" fmla="*/ 819060 h 819060"/>
                  <a:gd name="connsiteX3" fmla="*/ 342358 w 689050"/>
                  <a:gd name="connsiteY3" fmla="*/ 819060 h 819060"/>
                  <a:gd name="connsiteX0" fmla="*/ 342358 w 689050"/>
                  <a:gd name="connsiteY0" fmla="*/ 819060 h 819060"/>
                  <a:gd name="connsiteX1" fmla="*/ 0 w 689050"/>
                  <a:gd name="connsiteY1" fmla="*/ 0 h 819060"/>
                  <a:gd name="connsiteX2" fmla="*/ 689050 w 689050"/>
                  <a:gd name="connsiteY2" fmla="*/ 819060 h 819060"/>
                  <a:gd name="connsiteX3" fmla="*/ 342358 w 689050"/>
                  <a:gd name="connsiteY3" fmla="*/ 819060 h 819060"/>
                  <a:gd name="connsiteX0" fmla="*/ 342358 w 689050"/>
                  <a:gd name="connsiteY0" fmla="*/ 819060 h 819060"/>
                  <a:gd name="connsiteX1" fmla="*/ 0 w 689050"/>
                  <a:gd name="connsiteY1" fmla="*/ 0 h 819060"/>
                  <a:gd name="connsiteX2" fmla="*/ 689050 w 689050"/>
                  <a:gd name="connsiteY2" fmla="*/ 819060 h 819060"/>
                  <a:gd name="connsiteX3" fmla="*/ 342358 w 689050"/>
                  <a:gd name="connsiteY3" fmla="*/ 819060 h 819060"/>
                  <a:gd name="connsiteX0" fmla="*/ 342358 w 689050"/>
                  <a:gd name="connsiteY0" fmla="*/ 819060 h 1071374"/>
                  <a:gd name="connsiteX1" fmla="*/ 0 w 689050"/>
                  <a:gd name="connsiteY1" fmla="*/ 0 h 1071374"/>
                  <a:gd name="connsiteX2" fmla="*/ 689050 w 689050"/>
                  <a:gd name="connsiteY2" fmla="*/ 819060 h 1071374"/>
                  <a:gd name="connsiteX3" fmla="*/ 342358 w 689050"/>
                  <a:gd name="connsiteY3" fmla="*/ 819060 h 1071374"/>
                  <a:gd name="connsiteX0" fmla="*/ 342358 w 732184"/>
                  <a:gd name="connsiteY0" fmla="*/ 819060 h 1118087"/>
                  <a:gd name="connsiteX1" fmla="*/ 0 w 732184"/>
                  <a:gd name="connsiteY1" fmla="*/ 0 h 1118087"/>
                  <a:gd name="connsiteX2" fmla="*/ 689050 w 732184"/>
                  <a:gd name="connsiteY2" fmla="*/ 819060 h 1118087"/>
                  <a:gd name="connsiteX3" fmla="*/ 342358 w 732184"/>
                  <a:gd name="connsiteY3" fmla="*/ 819060 h 1118087"/>
                  <a:gd name="connsiteX0" fmla="*/ 784391 w 1174217"/>
                  <a:gd name="connsiteY0" fmla="*/ 715052 h 1014079"/>
                  <a:gd name="connsiteX1" fmla="*/ 0 w 1174217"/>
                  <a:gd name="connsiteY1" fmla="*/ 0 h 1014079"/>
                  <a:gd name="connsiteX2" fmla="*/ 1131083 w 1174217"/>
                  <a:gd name="connsiteY2" fmla="*/ 715052 h 1014079"/>
                  <a:gd name="connsiteX3" fmla="*/ 784391 w 1174217"/>
                  <a:gd name="connsiteY3" fmla="*/ 715052 h 1014079"/>
                  <a:gd name="connsiteX0" fmla="*/ 784391 w 1174217"/>
                  <a:gd name="connsiteY0" fmla="*/ 729948 h 1028975"/>
                  <a:gd name="connsiteX1" fmla="*/ 0 w 1174217"/>
                  <a:gd name="connsiteY1" fmla="*/ 14896 h 1028975"/>
                  <a:gd name="connsiteX2" fmla="*/ 1131083 w 1174217"/>
                  <a:gd name="connsiteY2" fmla="*/ 729948 h 1028975"/>
                  <a:gd name="connsiteX3" fmla="*/ 784391 w 1174217"/>
                  <a:gd name="connsiteY3" fmla="*/ 729948 h 1028975"/>
                  <a:gd name="connsiteX0" fmla="*/ 784391 w 1174217"/>
                  <a:gd name="connsiteY0" fmla="*/ 729948 h 1028975"/>
                  <a:gd name="connsiteX1" fmla="*/ 0 w 1174217"/>
                  <a:gd name="connsiteY1" fmla="*/ 14896 h 1028975"/>
                  <a:gd name="connsiteX2" fmla="*/ 1131083 w 1174217"/>
                  <a:gd name="connsiteY2" fmla="*/ 729948 h 1028975"/>
                  <a:gd name="connsiteX3" fmla="*/ 784391 w 1174217"/>
                  <a:gd name="connsiteY3" fmla="*/ 729948 h 1028975"/>
                  <a:gd name="connsiteX0" fmla="*/ 451797 w 841623"/>
                  <a:gd name="connsiteY0" fmla="*/ 839997 h 1139024"/>
                  <a:gd name="connsiteX1" fmla="*/ 0 w 841623"/>
                  <a:gd name="connsiteY1" fmla="*/ 12696 h 1139024"/>
                  <a:gd name="connsiteX2" fmla="*/ 798489 w 841623"/>
                  <a:gd name="connsiteY2" fmla="*/ 839997 h 1139024"/>
                  <a:gd name="connsiteX3" fmla="*/ 451797 w 841623"/>
                  <a:gd name="connsiteY3" fmla="*/ 839997 h 1139024"/>
                  <a:gd name="connsiteX0" fmla="*/ 478123 w 867949"/>
                  <a:gd name="connsiteY0" fmla="*/ 839997 h 1139024"/>
                  <a:gd name="connsiteX1" fmla="*/ 26326 w 867949"/>
                  <a:gd name="connsiteY1" fmla="*/ 12696 h 1139024"/>
                  <a:gd name="connsiteX2" fmla="*/ 824815 w 867949"/>
                  <a:gd name="connsiteY2" fmla="*/ 839997 h 1139024"/>
                  <a:gd name="connsiteX3" fmla="*/ 478123 w 867949"/>
                  <a:gd name="connsiteY3" fmla="*/ 839997 h 1139024"/>
                  <a:gd name="connsiteX0" fmla="*/ 478123 w 943586"/>
                  <a:gd name="connsiteY0" fmla="*/ 839800 h 1142956"/>
                  <a:gd name="connsiteX1" fmla="*/ 26326 w 943586"/>
                  <a:gd name="connsiteY1" fmla="*/ 12499 h 1142956"/>
                  <a:gd name="connsiteX2" fmla="*/ 911198 w 943586"/>
                  <a:gd name="connsiteY2" fmla="*/ 851810 h 1142956"/>
                  <a:gd name="connsiteX3" fmla="*/ 478123 w 943586"/>
                  <a:gd name="connsiteY3" fmla="*/ 839800 h 1142956"/>
                  <a:gd name="connsiteX0" fmla="*/ 387943 w 853406"/>
                  <a:gd name="connsiteY0" fmla="*/ 755634 h 1058790"/>
                  <a:gd name="connsiteX1" fmla="*/ 31382 w 853406"/>
                  <a:gd name="connsiteY1" fmla="*/ 14062 h 1058790"/>
                  <a:gd name="connsiteX2" fmla="*/ 821018 w 853406"/>
                  <a:gd name="connsiteY2" fmla="*/ 767644 h 1058790"/>
                  <a:gd name="connsiteX3" fmla="*/ 387943 w 853406"/>
                  <a:gd name="connsiteY3" fmla="*/ 755634 h 10587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53406" h="1058790">
                    <a:moveTo>
                      <a:pt x="387943" y="755634"/>
                    </a:moveTo>
                    <a:cubicBezTo>
                      <a:pt x="273824" y="482614"/>
                      <a:pt x="-111591" y="423872"/>
                      <a:pt x="31382" y="14062"/>
                    </a:cubicBezTo>
                    <a:cubicBezTo>
                      <a:pt x="850442" y="-98612"/>
                      <a:pt x="591335" y="494624"/>
                      <a:pt x="821018" y="767644"/>
                    </a:cubicBezTo>
                    <a:cubicBezTo>
                      <a:pt x="935137" y="953991"/>
                      <a:pt x="737524" y="1323342"/>
                      <a:pt x="387943" y="755634"/>
                    </a:cubicBezTo>
                    <a:close/>
                  </a:path>
                </a:pathLst>
              </a:custGeom>
              <a:gradFill>
                <a:gsLst>
                  <a:gs pos="96552">
                    <a:schemeClr val="bg1"/>
                  </a:gs>
                  <a:gs pos="0">
                    <a:srgbClr val="7030A0"/>
                  </a:gs>
                  <a:gs pos="50000">
                    <a:srgbClr val="FFCCFF"/>
                  </a:gs>
                </a:gsLst>
                <a:lin ang="5400000" scaled="1"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458" name="Isosceles Triangle 7"/>
              <p:cNvSpPr/>
              <p:nvPr/>
            </p:nvSpPr>
            <p:spPr>
              <a:xfrm rot="1118967">
                <a:off x="435292" y="2600241"/>
                <a:ext cx="952624" cy="930832"/>
              </a:xfrm>
              <a:custGeom>
                <a:avLst/>
                <a:gdLst>
                  <a:gd name="connsiteX0" fmla="*/ 0 w 346692"/>
                  <a:gd name="connsiteY0" fmla="*/ 736721 h 736721"/>
                  <a:gd name="connsiteX1" fmla="*/ 173346 w 346692"/>
                  <a:gd name="connsiteY1" fmla="*/ 0 h 736721"/>
                  <a:gd name="connsiteX2" fmla="*/ 346692 w 346692"/>
                  <a:gd name="connsiteY2" fmla="*/ 736721 h 736721"/>
                  <a:gd name="connsiteX3" fmla="*/ 0 w 346692"/>
                  <a:gd name="connsiteY3" fmla="*/ 736721 h 736721"/>
                  <a:gd name="connsiteX0" fmla="*/ 342358 w 689050"/>
                  <a:gd name="connsiteY0" fmla="*/ 819060 h 819060"/>
                  <a:gd name="connsiteX1" fmla="*/ 0 w 689050"/>
                  <a:gd name="connsiteY1" fmla="*/ 0 h 819060"/>
                  <a:gd name="connsiteX2" fmla="*/ 689050 w 689050"/>
                  <a:gd name="connsiteY2" fmla="*/ 819060 h 819060"/>
                  <a:gd name="connsiteX3" fmla="*/ 342358 w 689050"/>
                  <a:gd name="connsiteY3" fmla="*/ 819060 h 819060"/>
                  <a:gd name="connsiteX0" fmla="*/ 342358 w 689050"/>
                  <a:gd name="connsiteY0" fmla="*/ 819060 h 819060"/>
                  <a:gd name="connsiteX1" fmla="*/ 0 w 689050"/>
                  <a:gd name="connsiteY1" fmla="*/ 0 h 819060"/>
                  <a:gd name="connsiteX2" fmla="*/ 689050 w 689050"/>
                  <a:gd name="connsiteY2" fmla="*/ 819060 h 819060"/>
                  <a:gd name="connsiteX3" fmla="*/ 342358 w 689050"/>
                  <a:gd name="connsiteY3" fmla="*/ 819060 h 819060"/>
                  <a:gd name="connsiteX0" fmla="*/ 342358 w 689050"/>
                  <a:gd name="connsiteY0" fmla="*/ 819060 h 819060"/>
                  <a:gd name="connsiteX1" fmla="*/ 0 w 689050"/>
                  <a:gd name="connsiteY1" fmla="*/ 0 h 819060"/>
                  <a:gd name="connsiteX2" fmla="*/ 689050 w 689050"/>
                  <a:gd name="connsiteY2" fmla="*/ 819060 h 819060"/>
                  <a:gd name="connsiteX3" fmla="*/ 342358 w 689050"/>
                  <a:gd name="connsiteY3" fmla="*/ 819060 h 819060"/>
                  <a:gd name="connsiteX0" fmla="*/ 342358 w 689050"/>
                  <a:gd name="connsiteY0" fmla="*/ 819060 h 1071374"/>
                  <a:gd name="connsiteX1" fmla="*/ 0 w 689050"/>
                  <a:gd name="connsiteY1" fmla="*/ 0 h 1071374"/>
                  <a:gd name="connsiteX2" fmla="*/ 689050 w 689050"/>
                  <a:gd name="connsiteY2" fmla="*/ 819060 h 1071374"/>
                  <a:gd name="connsiteX3" fmla="*/ 342358 w 689050"/>
                  <a:gd name="connsiteY3" fmla="*/ 819060 h 1071374"/>
                  <a:gd name="connsiteX0" fmla="*/ 342358 w 732184"/>
                  <a:gd name="connsiteY0" fmla="*/ 819060 h 1118087"/>
                  <a:gd name="connsiteX1" fmla="*/ 0 w 732184"/>
                  <a:gd name="connsiteY1" fmla="*/ 0 h 1118087"/>
                  <a:gd name="connsiteX2" fmla="*/ 689050 w 732184"/>
                  <a:gd name="connsiteY2" fmla="*/ 819060 h 1118087"/>
                  <a:gd name="connsiteX3" fmla="*/ 342358 w 732184"/>
                  <a:gd name="connsiteY3" fmla="*/ 819060 h 1118087"/>
                  <a:gd name="connsiteX0" fmla="*/ 784391 w 1174217"/>
                  <a:gd name="connsiteY0" fmla="*/ 715052 h 1014079"/>
                  <a:gd name="connsiteX1" fmla="*/ 0 w 1174217"/>
                  <a:gd name="connsiteY1" fmla="*/ 0 h 1014079"/>
                  <a:gd name="connsiteX2" fmla="*/ 1131083 w 1174217"/>
                  <a:gd name="connsiteY2" fmla="*/ 715052 h 1014079"/>
                  <a:gd name="connsiteX3" fmla="*/ 784391 w 1174217"/>
                  <a:gd name="connsiteY3" fmla="*/ 715052 h 1014079"/>
                  <a:gd name="connsiteX0" fmla="*/ 784391 w 1174217"/>
                  <a:gd name="connsiteY0" fmla="*/ 729948 h 1028975"/>
                  <a:gd name="connsiteX1" fmla="*/ 0 w 1174217"/>
                  <a:gd name="connsiteY1" fmla="*/ 14896 h 1028975"/>
                  <a:gd name="connsiteX2" fmla="*/ 1131083 w 1174217"/>
                  <a:gd name="connsiteY2" fmla="*/ 729948 h 1028975"/>
                  <a:gd name="connsiteX3" fmla="*/ 784391 w 1174217"/>
                  <a:gd name="connsiteY3" fmla="*/ 729948 h 1028975"/>
                  <a:gd name="connsiteX0" fmla="*/ 784391 w 1174217"/>
                  <a:gd name="connsiteY0" fmla="*/ 729948 h 1028975"/>
                  <a:gd name="connsiteX1" fmla="*/ 0 w 1174217"/>
                  <a:gd name="connsiteY1" fmla="*/ 14896 h 1028975"/>
                  <a:gd name="connsiteX2" fmla="*/ 1131083 w 1174217"/>
                  <a:gd name="connsiteY2" fmla="*/ 729948 h 1028975"/>
                  <a:gd name="connsiteX3" fmla="*/ 784391 w 1174217"/>
                  <a:gd name="connsiteY3" fmla="*/ 729948 h 1028975"/>
                  <a:gd name="connsiteX0" fmla="*/ 712587 w 1102413"/>
                  <a:gd name="connsiteY0" fmla="*/ 589207 h 888234"/>
                  <a:gd name="connsiteX1" fmla="*/ 0 w 1102413"/>
                  <a:gd name="connsiteY1" fmla="*/ 19152 h 888234"/>
                  <a:gd name="connsiteX2" fmla="*/ 1059279 w 1102413"/>
                  <a:gd name="connsiteY2" fmla="*/ 589207 h 888234"/>
                  <a:gd name="connsiteX3" fmla="*/ 712587 w 1102413"/>
                  <a:gd name="connsiteY3" fmla="*/ 589207 h 888234"/>
                  <a:gd name="connsiteX0" fmla="*/ 715306 w 1105132"/>
                  <a:gd name="connsiteY0" fmla="*/ 589207 h 888234"/>
                  <a:gd name="connsiteX1" fmla="*/ 2719 w 1105132"/>
                  <a:gd name="connsiteY1" fmla="*/ 19152 h 888234"/>
                  <a:gd name="connsiteX2" fmla="*/ 1061998 w 1105132"/>
                  <a:gd name="connsiteY2" fmla="*/ 589207 h 888234"/>
                  <a:gd name="connsiteX3" fmla="*/ 715306 w 1105132"/>
                  <a:gd name="connsiteY3" fmla="*/ 589207 h 888234"/>
                  <a:gd name="connsiteX0" fmla="*/ 681369 w 1071195"/>
                  <a:gd name="connsiteY0" fmla="*/ 635647 h 934674"/>
                  <a:gd name="connsiteX1" fmla="*/ 2863 w 1071195"/>
                  <a:gd name="connsiteY1" fmla="*/ 17500 h 934674"/>
                  <a:gd name="connsiteX2" fmla="*/ 1028061 w 1071195"/>
                  <a:gd name="connsiteY2" fmla="*/ 635647 h 934674"/>
                  <a:gd name="connsiteX3" fmla="*/ 681369 w 1071195"/>
                  <a:gd name="connsiteY3" fmla="*/ 635647 h 934674"/>
                  <a:gd name="connsiteX0" fmla="*/ 562798 w 952624"/>
                  <a:gd name="connsiteY0" fmla="*/ 631805 h 930832"/>
                  <a:gd name="connsiteX1" fmla="*/ 3504 w 952624"/>
                  <a:gd name="connsiteY1" fmla="*/ 17627 h 930832"/>
                  <a:gd name="connsiteX2" fmla="*/ 909490 w 952624"/>
                  <a:gd name="connsiteY2" fmla="*/ 631805 h 930832"/>
                  <a:gd name="connsiteX3" fmla="*/ 562798 w 952624"/>
                  <a:gd name="connsiteY3" fmla="*/ 631805 h 9308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52624" h="930832">
                    <a:moveTo>
                      <a:pt x="562798" y="631805"/>
                    </a:moveTo>
                    <a:cubicBezTo>
                      <a:pt x="448679" y="358785"/>
                      <a:pt x="-46261" y="432570"/>
                      <a:pt x="3504" y="17627"/>
                    </a:cubicBezTo>
                    <a:cubicBezTo>
                      <a:pt x="822564" y="-95047"/>
                      <a:pt x="679807" y="358785"/>
                      <a:pt x="909490" y="631805"/>
                    </a:cubicBezTo>
                    <a:cubicBezTo>
                      <a:pt x="1023609" y="818152"/>
                      <a:pt x="912379" y="1199513"/>
                      <a:pt x="562798" y="631805"/>
                    </a:cubicBezTo>
                    <a:close/>
                  </a:path>
                </a:pathLst>
              </a:custGeom>
              <a:gradFill>
                <a:gsLst>
                  <a:gs pos="96552">
                    <a:schemeClr val="bg1"/>
                  </a:gs>
                  <a:gs pos="0">
                    <a:srgbClr val="7030A0"/>
                  </a:gs>
                  <a:gs pos="50000">
                    <a:srgbClr val="FFCCFF"/>
                  </a:gs>
                </a:gsLst>
                <a:lin ang="5400000" scaled="1"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459" name="Isosceles Triangle 7"/>
              <p:cNvSpPr/>
              <p:nvPr/>
            </p:nvSpPr>
            <p:spPr>
              <a:xfrm rot="1590796" flipH="1">
                <a:off x="1480096" y="2702290"/>
                <a:ext cx="732681" cy="1022878"/>
              </a:xfrm>
              <a:custGeom>
                <a:avLst/>
                <a:gdLst>
                  <a:gd name="connsiteX0" fmla="*/ 0 w 346692"/>
                  <a:gd name="connsiteY0" fmla="*/ 736721 h 736721"/>
                  <a:gd name="connsiteX1" fmla="*/ 173346 w 346692"/>
                  <a:gd name="connsiteY1" fmla="*/ 0 h 736721"/>
                  <a:gd name="connsiteX2" fmla="*/ 346692 w 346692"/>
                  <a:gd name="connsiteY2" fmla="*/ 736721 h 736721"/>
                  <a:gd name="connsiteX3" fmla="*/ 0 w 346692"/>
                  <a:gd name="connsiteY3" fmla="*/ 736721 h 736721"/>
                  <a:gd name="connsiteX0" fmla="*/ 342358 w 689050"/>
                  <a:gd name="connsiteY0" fmla="*/ 819060 h 819060"/>
                  <a:gd name="connsiteX1" fmla="*/ 0 w 689050"/>
                  <a:gd name="connsiteY1" fmla="*/ 0 h 819060"/>
                  <a:gd name="connsiteX2" fmla="*/ 689050 w 689050"/>
                  <a:gd name="connsiteY2" fmla="*/ 819060 h 819060"/>
                  <a:gd name="connsiteX3" fmla="*/ 342358 w 689050"/>
                  <a:gd name="connsiteY3" fmla="*/ 819060 h 819060"/>
                  <a:gd name="connsiteX0" fmla="*/ 342358 w 689050"/>
                  <a:gd name="connsiteY0" fmla="*/ 819060 h 819060"/>
                  <a:gd name="connsiteX1" fmla="*/ 0 w 689050"/>
                  <a:gd name="connsiteY1" fmla="*/ 0 h 819060"/>
                  <a:gd name="connsiteX2" fmla="*/ 689050 w 689050"/>
                  <a:gd name="connsiteY2" fmla="*/ 819060 h 819060"/>
                  <a:gd name="connsiteX3" fmla="*/ 342358 w 689050"/>
                  <a:gd name="connsiteY3" fmla="*/ 819060 h 819060"/>
                  <a:gd name="connsiteX0" fmla="*/ 342358 w 689050"/>
                  <a:gd name="connsiteY0" fmla="*/ 819060 h 819060"/>
                  <a:gd name="connsiteX1" fmla="*/ 0 w 689050"/>
                  <a:gd name="connsiteY1" fmla="*/ 0 h 819060"/>
                  <a:gd name="connsiteX2" fmla="*/ 689050 w 689050"/>
                  <a:gd name="connsiteY2" fmla="*/ 819060 h 819060"/>
                  <a:gd name="connsiteX3" fmla="*/ 342358 w 689050"/>
                  <a:gd name="connsiteY3" fmla="*/ 819060 h 819060"/>
                  <a:gd name="connsiteX0" fmla="*/ 342358 w 689050"/>
                  <a:gd name="connsiteY0" fmla="*/ 819060 h 1071374"/>
                  <a:gd name="connsiteX1" fmla="*/ 0 w 689050"/>
                  <a:gd name="connsiteY1" fmla="*/ 0 h 1071374"/>
                  <a:gd name="connsiteX2" fmla="*/ 689050 w 689050"/>
                  <a:gd name="connsiteY2" fmla="*/ 819060 h 1071374"/>
                  <a:gd name="connsiteX3" fmla="*/ 342358 w 689050"/>
                  <a:gd name="connsiteY3" fmla="*/ 819060 h 1071374"/>
                  <a:gd name="connsiteX0" fmla="*/ 342358 w 732184"/>
                  <a:gd name="connsiteY0" fmla="*/ 819060 h 1118087"/>
                  <a:gd name="connsiteX1" fmla="*/ 0 w 732184"/>
                  <a:gd name="connsiteY1" fmla="*/ 0 h 1118087"/>
                  <a:gd name="connsiteX2" fmla="*/ 689050 w 732184"/>
                  <a:gd name="connsiteY2" fmla="*/ 819060 h 1118087"/>
                  <a:gd name="connsiteX3" fmla="*/ 342358 w 732184"/>
                  <a:gd name="connsiteY3" fmla="*/ 819060 h 1118087"/>
                  <a:gd name="connsiteX0" fmla="*/ 784391 w 1174217"/>
                  <a:gd name="connsiteY0" fmla="*/ 715052 h 1014079"/>
                  <a:gd name="connsiteX1" fmla="*/ 0 w 1174217"/>
                  <a:gd name="connsiteY1" fmla="*/ 0 h 1014079"/>
                  <a:gd name="connsiteX2" fmla="*/ 1131083 w 1174217"/>
                  <a:gd name="connsiteY2" fmla="*/ 715052 h 1014079"/>
                  <a:gd name="connsiteX3" fmla="*/ 784391 w 1174217"/>
                  <a:gd name="connsiteY3" fmla="*/ 715052 h 1014079"/>
                  <a:gd name="connsiteX0" fmla="*/ 784391 w 1174217"/>
                  <a:gd name="connsiteY0" fmla="*/ 729948 h 1028975"/>
                  <a:gd name="connsiteX1" fmla="*/ 0 w 1174217"/>
                  <a:gd name="connsiteY1" fmla="*/ 14896 h 1028975"/>
                  <a:gd name="connsiteX2" fmla="*/ 1131083 w 1174217"/>
                  <a:gd name="connsiteY2" fmla="*/ 729948 h 1028975"/>
                  <a:gd name="connsiteX3" fmla="*/ 784391 w 1174217"/>
                  <a:gd name="connsiteY3" fmla="*/ 729948 h 1028975"/>
                  <a:gd name="connsiteX0" fmla="*/ 784391 w 1174217"/>
                  <a:gd name="connsiteY0" fmla="*/ 729948 h 1028975"/>
                  <a:gd name="connsiteX1" fmla="*/ 0 w 1174217"/>
                  <a:gd name="connsiteY1" fmla="*/ 14896 h 1028975"/>
                  <a:gd name="connsiteX2" fmla="*/ 1131083 w 1174217"/>
                  <a:gd name="connsiteY2" fmla="*/ 729948 h 1028975"/>
                  <a:gd name="connsiteX3" fmla="*/ 784391 w 1174217"/>
                  <a:gd name="connsiteY3" fmla="*/ 729948 h 1028975"/>
                  <a:gd name="connsiteX0" fmla="*/ 451797 w 841623"/>
                  <a:gd name="connsiteY0" fmla="*/ 839997 h 1139024"/>
                  <a:gd name="connsiteX1" fmla="*/ 0 w 841623"/>
                  <a:gd name="connsiteY1" fmla="*/ 12696 h 1139024"/>
                  <a:gd name="connsiteX2" fmla="*/ 798489 w 841623"/>
                  <a:gd name="connsiteY2" fmla="*/ 839997 h 1139024"/>
                  <a:gd name="connsiteX3" fmla="*/ 451797 w 841623"/>
                  <a:gd name="connsiteY3" fmla="*/ 839997 h 1139024"/>
                  <a:gd name="connsiteX0" fmla="*/ 478123 w 867949"/>
                  <a:gd name="connsiteY0" fmla="*/ 839997 h 1139024"/>
                  <a:gd name="connsiteX1" fmla="*/ 26326 w 867949"/>
                  <a:gd name="connsiteY1" fmla="*/ 12696 h 1139024"/>
                  <a:gd name="connsiteX2" fmla="*/ 824815 w 867949"/>
                  <a:gd name="connsiteY2" fmla="*/ 839997 h 1139024"/>
                  <a:gd name="connsiteX3" fmla="*/ 478123 w 867949"/>
                  <a:gd name="connsiteY3" fmla="*/ 839997 h 1139024"/>
                  <a:gd name="connsiteX0" fmla="*/ 342855 w 732681"/>
                  <a:gd name="connsiteY0" fmla="*/ 723851 h 1022878"/>
                  <a:gd name="connsiteX1" fmla="*/ 34760 w 732681"/>
                  <a:gd name="connsiteY1" fmla="*/ 15042 h 1022878"/>
                  <a:gd name="connsiteX2" fmla="*/ 689547 w 732681"/>
                  <a:gd name="connsiteY2" fmla="*/ 723851 h 1022878"/>
                  <a:gd name="connsiteX3" fmla="*/ 342855 w 732681"/>
                  <a:gd name="connsiteY3" fmla="*/ 723851 h 10228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32681" h="1022878">
                    <a:moveTo>
                      <a:pt x="342855" y="723851"/>
                    </a:moveTo>
                    <a:cubicBezTo>
                      <a:pt x="228736" y="450831"/>
                      <a:pt x="-108213" y="424852"/>
                      <a:pt x="34760" y="15042"/>
                    </a:cubicBezTo>
                    <a:cubicBezTo>
                      <a:pt x="853820" y="-97632"/>
                      <a:pt x="459864" y="450831"/>
                      <a:pt x="689547" y="723851"/>
                    </a:cubicBezTo>
                    <a:cubicBezTo>
                      <a:pt x="803666" y="910198"/>
                      <a:pt x="692436" y="1291559"/>
                      <a:pt x="342855" y="723851"/>
                    </a:cubicBezTo>
                    <a:close/>
                  </a:path>
                </a:pathLst>
              </a:custGeom>
              <a:gradFill>
                <a:gsLst>
                  <a:gs pos="96552">
                    <a:schemeClr val="bg1"/>
                  </a:gs>
                  <a:gs pos="0">
                    <a:srgbClr val="7030A0"/>
                  </a:gs>
                  <a:gs pos="50000">
                    <a:srgbClr val="FFCCFF"/>
                  </a:gs>
                </a:gsLst>
                <a:lin ang="5400000" scaled="1"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460" name="Isosceles Triangle 7"/>
              <p:cNvSpPr/>
              <p:nvPr/>
            </p:nvSpPr>
            <p:spPr>
              <a:xfrm rot="6853809" flipV="1">
                <a:off x="592038" y="2742385"/>
                <a:ext cx="625964" cy="1019204"/>
              </a:xfrm>
              <a:custGeom>
                <a:avLst/>
                <a:gdLst>
                  <a:gd name="connsiteX0" fmla="*/ 0 w 346692"/>
                  <a:gd name="connsiteY0" fmla="*/ 736721 h 736721"/>
                  <a:gd name="connsiteX1" fmla="*/ 173346 w 346692"/>
                  <a:gd name="connsiteY1" fmla="*/ 0 h 736721"/>
                  <a:gd name="connsiteX2" fmla="*/ 346692 w 346692"/>
                  <a:gd name="connsiteY2" fmla="*/ 736721 h 736721"/>
                  <a:gd name="connsiteX3" fmla="*/ 0 w 346692"/>
                  <a:gd name="connsiteY3" fmla="*/ 736721 h 736721"/>
                  <a:gd name="connsiteX0" fmla="*/ 342358 w 689050"/>
                  <a:gd name="connsiteY0" fmla="*/ 819060 h 819060"/>
                  <a:gd name="connsiteX1" fmla="*/ 0 w 689050"/>
                  <a:gd name="connsiteY1" fmla="*/ 0 h 819060"/>
                  <a:gd name="connsiteX2" fmla="*/ 689050 w 689050"/>
                  <a:gd name="connsiteY2" fmla="*/ 819060 h 819060"/>
                  <a:gd name="connsiteX3" fmla="*/ 342358 w 689050"/>
                  <a:gd name="connsiteY3" fmla="*/ 819060 h 819060"/>
                  <a:gd name="connsiteX0" fmla="*/ 342358 w 689050"/>
                  <a:gd name="connsiteY0" fmla="*/ 819060 h 819060"/>
                  <a:gd name="connsiteX1" fmla="*/ 0 w 689050"/>
                  <a:gd name="connsiteY1" fmla="*/ 0 h 819060"/>
                  <a:gd name="connsiteX2" fmla="*/ 689050 w 689050"/>
                  <a:gd name="connsiteY2" fmla="*/ 819060 h 819060"/>
                  <a:gd name="connsiteX3" fmla="*/ 342358 w 689050"/>
                  <a:gd name="connsiteY3" fmla="*/ 819060 h 819060"/>
                  <a:gd name="connsiteX0" fmla="*/ 342358 w 689050"/>
                  <a:gd name="connsiteY0" fmla="*/ 819060 h 819060"/>
                  <a:gd name="connsiteX1" fmla="*/ 0 w 689050"/>
                  <a:gd name="connsiteY1" fmla="*/ 0 h 819060"/>
                  <a:gd name="connsiteX2" fmla="*/ 689050 w 689050"/>
                  <a:gd name="connsiteY2" fmla="*/ 819060 h 819060"/>
                  <a:gd name="connsiteX3" fmla="*/ 342358 w 689050"/>
                  <a:gd name="connsiteY3" fmla="*/ 819060 h 819060"/>
                  <a:gd name="connsiteX0" fmla="*/ 342358 w 689050"/>
                  <a:gd name="connsiteY0" fmla="*/ 819060 h 1071374"/>
                  <a:gd name="connsiteX1" fmla="*/ 0 w 689050"/>
                  <a:gd name="connsiteY1" fmla="*/ 0 h 1071374"/>
                  <a:gd name="connsiteX2" fmla="*/ 689050 w 689050"/>
                  <a:gd name="connsiteY2" fmla="*/ 819060 h 1071374"/>
                  <a:gd name="connsiteX3" fmla="*/ 342358 w 689050"/>
                  <a:gd name="connsiteY3" fmla="*/ 819060 h 1071374"/>
                  <a:gd name="connsiteX0" fmla="*/ 342358 w 732184"/>
                  <a:gd name="connsiteY0" fmla="*/ 819060 h 1118087"/>
                  <a:gd name="connsiteX1" fmla="*/ 0 w 732184"/>
                  <a:gd name="connsiteY1" fmla="*/ 0 h 1118087"/>
                  <a:gd name="connsiteX2" fmla="*/ 689050 w 732184"/>
                  <a:gd name="connsiteY2" fmla="*/ 819060 h 1118087"/>
                  <a:gd name="connsiteX3" fmla="*/ 342358 w 732184"/>
                  <a:gd name="connsiteY3" fmla="*/ 819060 h 1118087"/>
                  <a:gd name="connsiteX0" fmla="*/ 784391 w 1174217"/>
                  <a:gd name="connsiteY0" fmla="*/ 715052 h 1014079"/>
                  <a:gd name="connsiteX1" fmla="*/ 0 w 1174217"/>
                  <a:gd name="connsiteY1" fmla="*/ 0 h 1014079"/>
                  <a:gd name="connsiteX2" fmla="*/ 1131083 w 1174217"/>
                  <a:gd name="connsiteY2" fmla="*/ 715052 h 1014079"/>
                  <a:gd name="connsiteX3" fmla="*/ 784391 w 1174217"/>
                  <a:gd name="connsiteY3" fmla="*/ 715052 h 1014079"/>
                  <a:gd name="connsiteX0" fmla="*/ 784391 w 1174217"/>
                  <a:gd name="connsiteY0" fmla="*/ 729948 h 1028975"/>
                  <a:gd name="connsiteX1" fmla="*/ 0 w 1174217"/>
                  <a:gd name="connsiteY1" fmla="*/ 14896 h 1028975"/>
                  <a:gd name="connsiteX2" fmla="*/ 1131083 w 1174217"/>
                  <a:gd name="connsiteY2" fmla="*/ 729948 h 1028975"/>
                  <a:gd name="connsiteX3" fmla="*/ 784391 w 1174217"/>
                  <a:gd name="connsiteY3" fmla="*/ 729948 h 1028975"/>
                  <a:gd name="connsiteX0" fmla="*/ 784391 w 1174217"/>
                  <a:gd name="connsiteY0" fmla="*/ 729948 h 1028975"/>
                  <a:gd name="connsiteX1" fmla="*/ 0 w 1174217"/>
                  <a:gd name="connsiteY1" fmla="*/ 14896 h 1028975"/>
                  <a:gd name="connsiteX2" fmla="*/ 1131083 w 1174217"/>
                  <a:gd name="connsiteY2" fmla="*/ 729948 h 1028975"/>
                  <a:gd name="connsiteX3" fmla="*/ 784391 w 1174217"/>
                  <a:gd name="connsiteY3" fmla="*/ 729948 h 1028975"/>
                  <a:gd name="connsiteX0" fmla="*/ 451797 w 841623"/>
                  <a:gd name="connsiteY0" fmla="*/ 839997 h 1139024"/>
                  <a:gd name="connsiteX1" fmla="*/ 0 w 841623"/>
                  <a:gd name="connsiteY1" fmla="*/ 12696 h 1139024"/>
                  <a:gd name="connsiteX2" fmla="*/ 798489 w 841623"/>
                  <a:gd name="connsiteY2" fmla="*/ 839997 h 1139024"/>
                  <a:gd name="connsiteX3" fmla="*/ 451797 w 841623"/>
                  <a:gd name="connsiteY3" fmla="*/ 839997 h 1139024"/>
                  <a:gd name="connsiteX0" fmla="*/ 478123 w 867949"/>
                  <a:gd name="connsiteY0" fmla="*/ 839997 h 1139024"/>
                  <a:gd name="connsiteX1" fmla="*/ 26326 w 867949"/>
                  <a:gd name="connsiteY1" fmla="*/ 12696 h 1139024"/>
                  <a:gd name="connsiteX2" fmla="*/ 824815 w 867949"/>
                  <a:gd name="connsiteY2" fmla="*/ 839997 h 1139024"/>
                  <a:gd name="connsiteX3" fmla="*/ 478123 w 867949"/>
                  <a:gd name="connsiteY3" fmla="*/ 839997 h 1139024"/>
                  <a:gd name="connsiteX0" fmla="*/ 451185 w 841011"/>
                  <a:gd name="connsiteY0" fmla="*/ 1145488 h 1444515"/>
                  <a:gd name="connsiteX1" fmla="*/ 27651 w 841011"/>
                  <a:gd name="connsiteY1" fmla="*/ 9009 h 1444515"/>
                  <a:gd name="connsiteX2" fmla="*/ 797877 w 841011"/>
                  <a:gd name="connsiteY2" fmla="*/ 1145488 h 1444515"/>
                  <a:gd name="connsiteX3" fmla="*/ 451185 w 841011"/>
                  <a:gd name="connsiteY3" fmla="*/ 1145488 h 1444515"/>
                  <a:gd name="connsiteX0" fmla="*/ 303974 w 693800"/>
                  <a:gd name="connsiteY0" fmla="*/ 1421762 h 1720789"/>
                  <a:gd name="connsiteX1" fmla="*/ 38360 w 693800"/>
                  <a:gd name="connsiteY1" fmla="*/ 7138 h 1720789"/>
                  <a:gd name="connsiteX2" fmla="*/ 650666 w 693800"/>
                  <a:gd name="connsiteY2" fmla="*/ 1421762 h 1720789"/>
                  <a:gd name="connsiteX3" fmla="*/ 303974 w 693800"/>
                  <a:gd name="connsiteY3" fmla="*/ 1421762 h 1720789"/>
                  <a:gd name="connsiteX0" fmla="*/ 303974 w 693800"/>
                  <a:gd name="connsiteY0" fmla="*/ 1425794 h 1724821"/>
                  <a:gd name="connsiteX1" fmla="*/ 38360 w 693800"/>
                  <a:gd name="connsiteY1" fmla="*/ 11170 h 1724821"/>
                  <a:gd name="connsiteX2" fmla="*/ 650666 w 693800"/>
                  <a:gd name="connsiteY2" fmla="*/ 1425794 h 1724821"/>
                  <a:gd name="connsiteX3" fmla="*/ 303974 w 693800"/>
                  <a:gd name="connsiteY3" fmla="*/ 1425794 h 1724821"/>
                  <a:gd name="connsiteX0" fmla="*/ 303974 w 693800"/>
                  <a:gd name="connsiteY0" fmla="*/ 1414623 h 1713650"/>
                  <a:gd name="connsiteX1" fmla="*/ 38360 w 693800"/>
                  <a:gd name="connsiteY1" fmla="*/ -1 h 1713650"/>
                  <a:gd name="connsiteX2" fmla="*/ 650666 w 693800"/>
                  <a:gd name="connsiteY2" fmla="*/ 1414623 h 1713650"/>
                  <a:gd name="connsiteX3" fmla="*/ 303974 w 693800"/>
                  <a:gd name="connsiteY3" fmla="*/ 1414623 h 1713650"/>
                  <a:gd name="connsiteX0" fmla="*/ 236233 w 626059"/>
                  <a:gd name="connsiteY0" fmla="*/ 1640534 h 1939561"/>
                  <a:gd name="connsiteX1" fmla="*/ 47019 w 626059"/>
                  <a:gd name="connsiteY1" fmla="*/ 1 h 1939561"/>
                  <a:gd name="connsiteX2" fmla="*/ 582925 w 626059"/>
                  <a:gd name="connsiteY2" fmla="*/ 1640534 h 1939561"/>
                  <a:gd name="connsiteX3" fmla="*/ 236233 w 626059"/>
                  <a:gd name="connsiteY3" fmla="*/ 1640534 h 19395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26059" h="1939561">
                    <a:moveTo>
                      <a:pt x="236233" y="1640534"/>
                    </a:moveTo>
                    <a:cubicBezTo>
                      <a:pt x="122114" y="1367514"/>
                      <a:pt x="-95954" y="409811"/>
                      <a:pt x="47019" y="1"/>
                    </a:cubicBezTo>
                    <a:cubicBezTo>
                      <a:pt x="683361" y="109593"/>
                      <a:pt x="302003" y="872073"/>
                      <a:pt x="582925" y="1640534"/>
                    </a:cubicBezTo>
                    <a:cubicBezTo>
                      <a:pt x="697044" y="1826881"/>
                      <a:pt x="585814" y="2208242"/>
                      <a:pt x="236233" y="1640534"/>
                    </a:cubicBezTo>
                    <a:close/>
                  </a:path>
                </a:pathLst>
              </a:custGeom>
              <a:gradFill>
                <a:gsLst>
                  <a:gs pos="96552">
                    <a:schemeClr val="bg1"/>
                  </a:gs>
                  <a:gs pos="0">
                    <a:srgbClr val="7030A0"/>
                  </a:gs>
                  <a:gs pos="50000">
                    <a:srgbClr val="FFCCFF"/>
                  </a:gs>
                </a:gsLst>
                <a:lin ang="5400000" scaled="1"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461" name="Isosceles Triangle 7"/>
              <p:cNvSpPr/>
              <p:nvPr/>
            </p:nvSpPr>
            <p:spPr>
              <a:xfrm rot="813735" flipH="1">
                <a:off x="1420033" y="3127883"/>
                <a:ext cx="700523" cy="591399"/>
              </a:xfrm>
              <a:custGeom>
                <a:avLst/>
                <a:gdLst>
                  <a:gd name="connsiteX0" fmla="*/ 0 w 346692"/>
                  <a:gd name="connsiteY0" fmla="*/ 736721 h 736721"/>
                  <a:gd name="connsiteX1" fmla="*/ 173346 w 346692"/>
                  <a:gd name="connsiteY1" fmla="*/ 0 h 736721"/>
                  <a:gd name="connsiteX2" fmla="*/ 346692 w 346692"/>
                  <a:gd name="connsiteY2" fmla="*/ 736721 h 736721"/>
                  <a:gd name="connsiteX3" fmla="*/ 0 w 346692"/>
                  <a:gd name="connsiteY3" fmla="*/ 736721 h 736721"/>
                  <a:gd name="connsiteX0" fmla="*/ 342358 w 689050"/>
                  <a:gd name="connsiteY0" fmla="*/ 819060 h 819060"/>
                  <a:gd name="connsiteX1" fmla="*/ 0 w 689050"/>
                  <a:gd name="connsiteY1" fmla="*/ 0 h 819060"/>
                  <a:gd name="connsiteX2" fmla="*/ 689050 w 689050"/>
                  <a:gd name="connsiteY2" fmla="*/ 819060 h 819060"/>
                  <a:gd name="connsiteX3" fmla="*/ 342358 w 689050"/>
                  <a:gd name="connsiteY3" fmla="*/ 819060 h 819060"/>
                  <a:gd name="connsiteX0" fmla="*/ 342358 w 689050"/>
                  <a:gd name="connsiteY0" fmla="*/ 819060 h 819060"/>
                  <a:gd name="connsiteX1" fmla="*/ 0 w 689050"/>
                  <a:gd name="connsiteY1" fmla="*/ 0 h 819060"/>
                  <a:gd name="connsiteX2" fmla="*/ 689050 w 689050"/>
                  <a:gd name="connsiteY2" fmla="*/ 819060 h 819060"/>
                  <a:gd name="connsiteX3" fmla="*/ 342358 w 689050"/>
                  <a:gd name="connsiteY3" fmla="*/ 819060 h 819060"/>
                  <a:gd name="connsiteX0" fmla="*/ 342358 w 689050"/>
                  <a:gd name="connsiteY0" fmla="*/ 819060 h 819060"/>
                  <a:gd name="connsiteX1" fmla="*/ 0 w 689050"/>
                  <a:gd name="connsiteY1" fmla="*/ 0 h 819060"/>
                  <a:gd name="connsiteX2" fmla="*/ 689050 w 689050"/>
                  <a:gd name="connsiteY2" fmla="*/ 819060 h 819060"/>
                  <a:gd name="connsiteX3" fmla="*/ 342358 w 689050"/>
                  <a:gd name="connsiteY3" fmla="*/ 819060 h 819060"/>
                  <a:gd name="connsiteX0" fmla="*/ 342358 w 689050"/>
                  <a:gd name="connsiteY0" fmla="*/ 819060 h 1071374"/>
                  <a:gd name="connsiteX1" fmla="*/ 0 w 689050"/>
                  <a:gd name="connsiteY1" fmla="*/ 0 h 1071374"/>
                  <a:gd name="connsiteX2" fmla="*/ 689050 w 689050"/>
                  <a:gd name="connsiteY2" fmla="*/ 819060 h 1071374"/>
                  <a:gd name="connsiteX3" fmla="*/ 342358 w 689050"/>
                  <a:gd name="connsiteY3" fmla="*/ 819060 h 1071374"/>
                  <a:gd name="connsiteX0" fmla="*/ 342358 w 732184"/>
                  <a:gd name="connsiteY0" fmla="*/ 819060 h 1118087"/>
                  <a:gd name="connsiteX1" fmla="*/ 0 w 732184"/>
                  <a:gd name="connsiteY1" fmla="*/ 0 h 1118087"/>
                  <a:gd name="connsiteX2" fmla="*/ 689050 w 732184"/>
                  <a:gd name="connsiteY2" fmla="*/ 819060 h 1118087"/>
                  <a:gd name="connsiteX3" fmla="*/ 342358 w 732184"/>
                  <a:gd name="connsiteY3" fmla="*/ 819060 h 1118087"/>
                  <a:gd name="connsiteX0" fmla="*/ 784391 w 1174217"/>
                  <a:gd name="connsiteY0" fmla="*/ 715052 h 1014079"/>
                  <a:gd name="connsiteX1" fmla="*/ 0 w 1174217"/>
                  <a:gd name="connsiteY1" fmla="*/ 0 h 1014079"/>
                  <a:gd name="connsiteX2" fmla="*/ 1131083 w 1174217"/>
                  <a:gd name="connsiteY2" fmla="*/ 715052 h 1014079"/>
                  <a:gd name="connsiteX3" fmla="*/ 784391 w 1174217"/>
                  <a:gd name="connsiteY3" fmla="*/ 715052 h 1014079"/>
                  <a:gd name="connsiteX0" fmla="*/ 784391 w 1174217"/>
                  <a:gd name="connsiteY0" fmla="*/ 729948 h 1028975"/>
                  <a:gd name="connsiteX1" fmla="*/ 0 w 1174217"/>
                  <a:gd name="connsiteY1" fmla="*/ 14896 h 1028975"/>
                  <a:gd name="connsiteX2" fmla="*/ 1131083 w 1174217"/>
                  <a:gd name="connsiteY2" fmla="*/ 729948 h 1028975"/>
                  <a:gd name="connsiteX3" fmla="*/ 784391 w 1174217"/>
                  <a:gd name="connsiteY3" fmla="*/ 729948 h 1028975"/>
                  <a:gd name="connsiteX0" fmla="*/ 784391 w 1174217"/>
                  <a:gd name="connsiteY0" fmla="*/ 729948 h 1028975"/>
                  <a:gd name="connsiteX1" fmla="*/ 0 w 1174217"/>
                  <a:gd name="connsiteY1" fmla="*/ 14896 h 1028975"/>
                  <a:gd name="connsiteX2" fmla="*/ 1131083 w 1174217"/>
                  <a:gd name="connsiteY2" fmla="*/ 729948 h 1028975"/>
                  <a:gd name="connsiteX3" fmla="*/ 784391 w 1174217"/>
                  <a:gd name="connsiteY3" fmla="*/ 729948 h 1028975"/>
                  <a:gd name="connsiteX0" fmla="*/ 451797 w 841623"/>
                  <a:gd name="connsiteY0" fmla="*/ 839997 h 1139024"/>
                  <a:gd name="connsiteX1" fmla="*/ 0 w 841623"/>
                  <a:gd name="connsiteY1" fmla="*/ 12696 h 1139024"/>
                  <a:gd name="connsiteX2" fmla="*/ 798489 w 841623"/>
                  <a:gd name="connsiteY2" fmla="*/ 839997 h 1139024"/>
                  <a:gd name="connsiteX3" fmla="*/ 451797 w 841623"/>
                  <a:gd name="connsiteY3" fmla="*/ 839997 h 1139024"/>
                  <a:gd name="connsiteX0" fmla="*/ 478123 w 867949"/>
                  <a:gd name="connsiteY0" fmla="*/ 839997 h 1139024"/>
                  <a:gd name="connsiteX1" fmla="*/ 26326 w 867949"/>
                  <a:gd name="connsiteY1" fmla="*/ 12696 h 1139024"/>
                  <a:gd name="connsiteX2" fmla="*/ 824815 w 867949"/>
                  <a:gd name="connsiteY2" fmla="*/ 839997 h 1139024"/>
                  <a:gd name="connsiteX3" fmla="*/ 478123 w 867949"/>
                  <a:gd name="connsiteY3" fmla="*/ 839997 h 11390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67949" h="1139024">
                    <a:moveTo>
                      <a:pt x="478123" y="839997"/>
                    </a:moveTo>
                    <a:cubicBezTo>
                      <a:pt x="364004" y="566977"/>
                      <a:pt x="-116647" y="422506"/>
                      <a:pt x="26326" y="12696"/>
                    </a:cubicBezTo>
                    <a:cubicBezTo>
                      <a:pt x="845386" y="-99978"/>
                      <a:pt x="595132" y="566977"/>
                      <a:pt x="824815" y="839997"/>
                    </a:cubicBezTo>
                    <a:cubicBezTo>
                      <a:pt x="938934" y="1026344"/>
                      <a:pt x="827704" y="1407705"/>
                      <a:pt x="478123" y="839997"/>
                    </a:cubicBezTo>
                    <a:close/>
                  </a:path>
                </a:pathLst>
              </a:custGeom>
              <a:gradFill>
                <a:gsLst>
                  <a:gs pos="96552">
                    <a:schemeClr val="bg1"/>
                  </a:gs>
                  <a:gs pos="0">
                    <a:srgbClr val="7030A0"/>
                  </a:gs>
                  <a:gs pos="50000">
                    <a:srgbClr val="FFCCFF"/>
                  </a:gs>
                </a:gsLst>
                <a:lin ang="5400000" scaled="1"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462" name="Cloud 3461"/>
              <p:cNvSpPr/>
              <p:nvPr/>
            </p:nvSpPr>
            <p:spPr>
              <a:xfrm>
                <a:off x="1157262" y="2921376"/>
                <a:ext cx="463522" cy="528705"/>
              </a:xfrm>
              <a:prstGeom prst="cloud">
                <a:avLst/>
              </a:prstGeom>
              <a:gradFill flip="none" rotWithShape="1">
                <a:gsLst>
                  <a:gs pos="0">
                    <a:schemeClr val="accent4">
                      <a:lumMod val="67000"/>
                    </a:schemeClr>
                  </a:gs>
                  <a:gs pos="48000">
                    <a:schemeClr val="accent4">
                      <a:lumMod val="97000"/>
                      <a:lumOff val="3000"/>
                    </a:schemeClr>
                  </a:gs>
                  <a:gs pos="100000">
                    <a:schemeClr val="accent4">
                      <a:lumMod val="60000"/>
                      <a:lumOff val="40000"/>
                    </a:schemeClr>
                  </a:gs>
                </a:gsLst>
                <a:lin ang="16200000" scaled="1"/>
                <a:tileRect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463" name="Isosceles Triangle 7"/>
              <p:cNvSpPr/>
              <p:nvPr/>
            </p:nvSpPr>
            <p:spPr>
              <a:xfrm rot="7548017" flipV="1">
                <a:off x="1004403" y="3040326"/>
                <a:ext cx="616141" cy="604561"/>
              </a:xfrm>
              <a:custGeom>
                <a:avLst/>
                <a:gdLst>
                  <a:gd name="connsiteX0" fmla="*/ 0 w 346692"/>
                  <a:gd name="connsiteY0" fmla="*/ 736721 h 736721"/>
                  <a:gd name="connsiteX1" fmla="*/ 173346 w 346692"/>
                  <a:gd name="connsiteY1" fmla="*/ 0 h 736721"/>
                  <a:gd name="connsiteX2" fmla="*/ 346692 w 346692"/>
                  <a:gd name="connsiteY2" fmla="*/ 736721 h 736721"/>
                  <a:gd name="connsiteX3" fmla="*/ 0 w 346692"/>
                  <a:gd name="connsiteY3" fmla="*/ 736721 h 736721"/>
                  <a:gd name="connsiteX0" fmla="*/ 342358 w 689050"/>
                  <a:gd name="connsiteY0" fmla="*/ 819060 h 819060"/>
                  <a:gd name="connsiteX1" fmla="*/ 0 w 689050"/>
                  <a:gd name="connsiteY1" fmla="*/ 0 h 819060"/>
                  <a:gd name="connsiteX2" fmla="*/ 689050 w 689050"/>
                  <a:gd name="connsiteY2" fmla="*/ 819060 h 819060"/>
                  <a:gd name="connsiteX3" fmla="*/ 342358 w 689050"/>
                  <a:gd name="connsiteY3" fmla="*/ 819060 h 819060"/>
                  <a:gd name="connsiteX0" fmla="*/ 342358 w 689050"/>
                  <a:gd name="connsiteY0" fmla="*/ 819060 h 819060"/>
                  <a:gd name="connsiteX1" fmla="*/ 0 w 689050"/>
                  <a:gd name="connsiteY1" fmla="*/ 0 h 819060"/>
                  <a:gd name="connsiteX2" fmla="*/ 689050 w 689050"/>
                  <a:gd name="connsiteY2" fmla="*/ 819060 h 819060"/>
                  <a:gd name="connsiteX3" fmla="*/ 342358 w 689050"/>
                  <a:gd name="connsiteY3" fmla="*/ 819060 h 819060"/>
                  <a:gd name="connsiteX0" fmla="*/ 342358 w 689050"/>
                  <a:gd name="connsiteY0" fmla="*/ 819060 h 819060"/>
                  <a:gd name="connsiteX1" fmla="*/ 0 w 689050"/>
                  <a:gd name="connsiteY1" fmla="*/ 0 h 819060"/>
                  <a:gd name="connsiteX2" fmla="*/ 689050 w 689050"/>
                  <a:gd name="connsiteY2" fmla="*/ 819060 h 819060"/>
                  <a:gd name="connsiteX3" fmla="*/ 342358 w 689050"/>
                  <a:gd name="connsiteY3" fmla="*/ 819060 h 819060"/>
                  <a:gd name="connsiteX0" fmla="*/ 342358 w 689050"/>
                  <a:gd name="connsiteY0" fmla="*/ 819060 h 1071374"/>
                  <a:gd name="connsiteX1" fmla="*/ 0 w 689050"/>
                  <a:gd name="connsiteY1" fmla="*/ 0 h 1071374"/>
                  <a:gd name="connsiteX2" fmla="*/ 689050 w 689050"/>
                  <a:gd name="connsiteY2" fmla="*/ 819060 h 1071374"/>
                  <a:gd name="connsiteX3" fmla="*/ 342358 w 689050"/>
                  <a:gd name="connsiteY3" fmla="*/ 819060 h 1071374"/>
                  <a:gd name="connsiteX0" fmla="*/ 342358 w 732184"/>
                  <a:gd name="connsiteY0" fmla="*/ 819060 h 1118087"/>
                  <a:gd name="connsiteX1" fmla="*/ 0 w 732184"/>
                  <a:gd name="connsiteY1" fmla="*/ 0 h 1118087"/>
                  <a:gd name="connsiteX2" fmla="*/ 689050 w 732184"/>
                  <a:gd name="connsiteY2" fmla="*/ 819060 h 1118087"/>
                  <a:gd name="connsiteX3" fmla="*/ 342358 w 732184"/>
                  <a:gd name="connsiteY3" fmla="*/ 819060 h 1118087"/>
                  <a:gd name="connsiteX0" fmla="*/ 784391 w 1174217"/>
                  <a:gd name="connsiteY0" fmla="*/ 715052 h 1014079"/>
                  <a:gd name="connsiteX1" fmla="*/ 0 w 1174217"/>
                  <a:gd name="connsiteY1" fmla="*/ 0 h 1014079"/>
                  <a:gd name="connsiteX2" fmla="*/ 1131083 w 1174217"/>
                  <a:gd name="connsiteY2" fmla="*/ 715052 h 1014079"/>
                  <a:gd name="connsiteX3" fmla="*/ 784391 w 1174217"/>
                  <a:gd name="connsiteY3" fmla="*/ 715052 h 1014079"/>
                  <a:gd name="connsiteX0" fmla="*/ 784391 w 1174217"/>
                  <a:gd name="connsiteY0" fmla="*/ 729948 h 1028975"/>
                  <a:gd name="connsiteX1" fmla="*/ 0 w 1174217"/>
                  <a:gd name="connsiteY1" fmla="*/ 14896 h 1028975"/>
                  <a:gd name="connsiteX2" fmla="*/ 1131083 w 1174217"/>
                  <a:gd name="connsiteY2" fmla="*/ 729948 h 1028975"/>
                  <a:gd name="connsiteX3" fmla="*/ 784391 w 1174217"/>
                  <a:gd name="connsiteY3" fmla="*/ 729948 h 1028975"/>
                  <a:gd name="connsiteX0" fmla="*/ 784391 w 1174217"/>
                  <a:gd name="connsiteY0" fmla="*/ 729948 h 1028975"/>
                  <a:gd name="connsiteX1" fmla="*/ 0 w 1174217"/>
                  <a:gd name="connsiteY1" fmla="*/ 14896 h 1028975"/>
                  <a:gd name="connsiteX2" fmla="*/ 1131083 w 1174217"/>
                  <a:gd name="connsiteY2" fmla="*/ 729948 h 1028975"/>
                  <a:gd name="connsiteX3" fmla="*/ 784391 w 1174217"/>
                  <a:gd name="connsiteY3" fmla="*/ 729948 h 1028975"/>
                  <a:gd name="connsiteX0" fmla="*/ 451797 w 841623"/>
                  <a:gd name="connsiteY0" fmla="*/ 839997 h 1139024"/>
                  <a:gd name="connsiteX1" fmla="*/ 0 w 841623"/>
                  <a:gd name="connsiteY1" fmla="*/ 12696 h 1139024"/>
                  <a:gd name="connsiteX2" fmla="*/ 798489 w 841623"/>
                  <a:gd name="connsiteY2" fmla="*/ 839997 h 1139024"/>
                  <a:gd name="connsiteX3" fmla="*/ 451797 w 841623"/>
                  <a:gd name="connsiteY3" fmla="*/ 839997 h 1139024"/>
                  <a:gd name="connsiteX0" fmla="*/ 478123 w 867949"/>
                  <a:gd name="connsiteY0" fmla="*/ 839997 h 1139024"/>
                  <a:gd name="connsiteX1" fmla="*/ 26326 w 867949"/>
                  <a:gd name="connsiteY1" fmla="*/ 12696 h 1139024"/>
                  <a:gd name="connsiteX2" fmla="*/ 824815 w 867949"/>
                  <a:gd name="connsiteY2" fmla="*/ 839997 h 1139024"/>
                  <a:gd name="connsiteX3" fmla="*/ 478123 w 867949"/>
                  <a:gd name="connsiteY3" fmla="*/ 839997 h 1139024"/>
                  <a:gd name="connsiteX0" fmla="*/ 451185 w 841011"/>
                  <a:gd name="connsiteY0" fmla="*/ 1145488 h 1444515"/>
                  <a:gd name="connsiteX1" fmla="*/ 27651 w 841011"/>
                  <a:gd name="connsiteY1" fmla="*/ 9009 h 1444515"/>
                  <a:gd name="connsiteX2" fmla="*/ 797877 w 841011"/>
                  <a:gd name="connsiteY2" fmla="*/ 1145488 h 1444515"/>
                  <a:gd name="connsiteX3" fmla="*/ 451185 w 841011"/>
                  <a:gd name="connsiteY3" fmla="*/ 1145488 h 1444515"/>
                  <a:gd name="connsiteX0" fmla="*/ 504973 w 849036"/>
                  <a:gd name="connsiteY0" fmla="*/ 1405788 h 1635211"/>
                  <a:gd name="connsiteX1" fmla="*/ 25130 w 849036"/>
                  <a:gd name="connsiteY1" fmla="*/ 9011 h 1635211"/>
                  <a:gd name="connsiteX2" fmla="*/ 795356 w 849036"/>
                  <a:gd name="connsiteY2" fmla="*/ 1145490 h 1635211"/>
                  <a:gd name="connsiteX3" fmla="*/ 504973 w 849036"/>
                  <a:gd name="connsiteY3" fmla="*/ 1405788 h 1635211"/>
                  <a:gd name="connsiteX0" fmla="*/ 519117 w 863181"/>
                  <a:gd name="connsiteY0" fmla="*/ 1405788 h 1635211"/>
                  <a:gd name="connsiteX1" fmla="*/ 39274 w 863181"/>
                  <a:gd name="connsiteY1" fmla="*/ 9011 h 1635211"/>
                  <a:gd name="connsiteX2" fmla="*/ 809500 w 863181"/>
                  <a:gd name="connsiteY2" fmla="*/ 1145490 h 1635211"/>
                  <a:gd name="connsiteX3" fmla="*/ 519117 w 863181"/>
                  <a:gd name="connsiteY3" fmla="*/ 1405788 h 1635211"/>
                  <a:gd name="connsiteX0" fmla="*/ 612832 w 956896"/>
                  <a:gd name="connsiteY0" fmla="*/ 1141261 h 1370684"/>
                  <a:gd name="connsiteX1" fmla="*/ 31572 w 956896"/>
                  <a:gd name="connsiteY1" fmla="*/ 12036 h 1370684"/>
                  <a:gd name="connsiteX2" fmla="*/ 903215 w 956896"/>
                  <a:gd name="connsiteY2" fmla="*/ 880963 h 1370684"/>
                  <a:gd name="connsiteX3" fmla="*/ 612832 w 956896"/>
                  <a:gd name="connsiteY3" fmla="*/ 1141261 h 1370684"/>
                  <a:gd name="connsiteX0" fmla="*/ 612832 w 956896"/>
                  <a:gd name="connsiteY0" fmla="*/ 1281871 h 1511294"/>
                  <a:gd name="connsiteX1" fmla="*/ 31572 w 956896"/>
                  <a:gd name="connsiteY1" fmla="*/ 152646 h 1511294"/>
                  <a:gd name="connsiteX2" fmla="*/ 903215 w 956896"/>
                  <a:gd name="connsiteY2" fmla="*/ 1021573 h 1511294"/>
                  <a:gd name="connsiteX3" fmla="*/ 612832 w 956896"/>
                  <a:gd name="connsiteY3" fmla="*/ 1281871 h 1511294"/>
                  <a:gd name="connsiteX0" fmla="*/ 612832 w 932563"/>
                  <a:gd name="connsiteY0" fmla="*/ 1312504 h 1496587"/>
                  <a:gd name="connsiteX1" fmla="*/ 31572 w 932563"/>
                  <a:gd name="connsiteY1" fmla="*/ 183279 h 1496587"/>
                  <a:gd name="connsiteX2" fmla="*/ 871109 w 932563"/>
                  <a:gd name="connsiteY2" fmla="*/ 784446 h 1496587"/>
                  <a:gd name="connsiteX3" fmla="*/ 612832 w 932563"/>
                  <a:gd name="connsiteY3" fmla="*/ 1312504 h 1496587"/>
                  <a:gd name="connsiteX0" fmla="*/ 342387 w 662118"/>
                  <a:gd name="connsiteY0" fmla="*/ 1005766 h 1189851"/>
                  <a:gd name="connsiteX1" fmla="*/ 72611 w 662118"/>
                  <a:gd name="connsiteY1" fmla="*/ 253153 h 1189851"/>
                  <a:gd name="connsiteX2" fmla="*/ 600664 w 662118"/>
                  <a:gd name="connsiteY2" fmla="*/ 477708 h 1189851"/>
                  <a:gd name="connsiteX3" fmla="*/ 342387 w 662118"/>
                  <a:gd name="connsiteY3" fmla="*/ 1005766 h 1189851"/>
                  <a:gd name="connsiteX0" fmla="*/ 342387 w 662118"/>
                  <a:gd name="connsiteY0" fmla="*/ 1006042 h 1190125"/>
                  <a:gd name="connsiteX1" fmla="*/ 72611 w 662118"/>
                  <a:gd name="connsiteY1" fmla="*/ 253429 h 1190125"/>
                  <a:gd name="connsiteX2" fmla="*/ 600664 w 662118"/>
                  <a:gd name="connsiteY2" fmla="*/ 477984 h 1190125"/>
                  <a:gd name="connsiteX3" fmla="*/ 342387 w 662118"/>
                  <a:gd name="connsiteY3" fmla="*/ 1006042 h 1190125"/>
                  <a:gd name="connsiteX0" fmla="*/ 342387 w 676255"/>
                  <a:gd name="connsiteY0" fmla="*/ 1006042 h 1066324"/>
                  <a:gd name="connsiteX1" fmla="*/ 72611 w 676255"/>
                  <a:gd name="connsiteY1" fmla="*/ 253429 h 1066324"/>
                  <a:gd name="connsiteX2" fmla="*/ 600664 w 676255"/>
                  <a:gd name="connsiteY2" fmla="*/ 477984 h 1066324"/>
                  <a:gd name="connsiteX3" fmla="*/ 342387 w 676255"/>
                  <a:gd name="connsiteY3" fmla="*/ 1006042 h 1066324"/>
                  <a:gd name="connsiteX0" fmla="*/ 307673 w 676105"/>
                  <a:gd name="connsiteY0" fmla="*/ 1162843 h 1213086"/>
                  <a:gd name="connsiteX1" fmla="*/ 86645 w 676105"/>
                  <a:gd name="connsiteY1" fmla="*/ 253429 h 1213086"/>
                  <a:gd name="connsiteX2" fmla="*/ 614698 w 676105"/>
                  <a:gd name="connsiteY2" fmla="*/ 477984 h 1213086"/>
                  <a:gd name="connsiteX3" fmla="*/ 307673 w 676105"/>
                  <a:gd name="connsiteY3" fmla="*/ 1162843 h 12130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76105" h="1213086">
                    <a:moveTo>
                      <a:pt x="307673" y="1162843"/>
                    </a:moveTo>
                    <a:cubicBezTo>
                      <a:pt x="-47840" y="1117808"/>
                      <a:pt x="-56328" y="663239"/>
                      <a:pt x="86645" y="253429"/>
                    </a:cubicBezTo>
                    <a:cubicBezTo>
                      <a:pt x="435685" y="-311062"/>
                      <a:pt x="385015" y="204964"/>
                      <a:pt x="614698" y="477984"/>
                    </a:cubicBezTo>
                    <a:cubicBezTo>
                      <a:pt x="728817" y="664331"/>
                      <a:pt x="713950" y="1411796"/>
                      <a:pt x="307673" y="1162843"/>
                    </a:cubicBezTo>
                    <a:close/>
                  </a:path>
                </a:pathLst>
              </a:custGeom>
              <a:gradFill flip="none" rotWithShape="1">
                <a:gsLst>
                  <a:gs pos="96552">
                    <a:schemeClr val="bg1"/>
                  </a:gs>
                  <a:gs pos="0">
                    <a:srgbClr val="7030A0"/>
                  </a:gs>
                  <a:gs pos="50000">
                    <a:srgbClr val="FFCCFF"/>
                  </a:gs>
                </a:gsLst>
                <a:lin ang="5400000" scaled="1"/>
                <a:tileRect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464" name="Isosceles Triangle 4"/>
              <p:cNvSpPr/>
              <p:nvPr/>
            </p:nvSpPr>
            <p:spPr>
              <a:xfrm rot="19438147" flipH="1">
                <a:off x="1149860" y="3439839"/>
                <a:ext cx="533057" cy="279799"/>
              </a:xfrm>
              <a:custGeom>
                <a:avLst/>
                <a:gdLst>
                  <a:gd name="connsiteX0" fmla="*/ 0 w 645458"/>
                  <a:gd name="connsiteY0" fmla="*/ 1129553 h 1129553"/>
                  <a:gd name="connsiteX1" fmla="*/ 322729 w 645458"/>
                  <a:gd name="connsiteY1" fmla="*/ 0 h 1129553"/>
                  <a:gd name="connsiteX2" fmla="*/ 645458 w 645458"/>
                  <a:gd name="connsiteY2" fmla="*/ 1129553 h 1129553"/>
                  <a:gd name="connsiteX3" fmla="*/ 0 w 645458"/>
                  <a:gd name="connsiteY3" fmla="*/ 1129553 h 1129553"/>
                  <a:gd name="connsiteX0" fmla="*/ 0 w 645458"/>
                  <a:gd name="connsiteY0" fmla="*/ 1129553 h 1350682"/>
                  <a:gd name="connsiteX1" fmla="*/ 322729 w 645458"/>
                  <a:gd name="connsiteY1" fmla="*/ 0 h 1350682"/>
                  <a:gd name="connsiteX2" fmla="*/ 645458 w 645458"/>
                  <a:gd name="connsiteY2" fmla="*/ 1129553 h 1350682"/>
                  <a:gd name="connsiteX3" fmla="*/ 0 w 645458"/>
                  <a:gd name="connsiteY3" fmla="*/ 1129553 h 1350682"/>
                  <a:gd name="connsiteX0" fmla="*/ 0 w 645458"/>
                  <a:gd name="connsiteY0" fmla="*/ 1129553 h 1487740"/>
                  <a:gd name="connsiteX1" fmla="*/ 322729 w 645458"/>
                  <a:gd name="connsiteY1" fmla="*/ 0 h 1487740"/>
                  <a:gd name="connsiteX2" fmla="*/ 645458 w 645458"/>
                  <a:gd name="connsiteY2" fmla="*/ 1129553 h 1487740"/>
                  <a:gd name="connsiteX3" fmla="*/ 0 w 645458"/>
                  <a:gd name="connsiteY3" fmla="*/ 1129553 h 1487740"/>
                  <a:gd name="connsiteX0" fmla="*/ 13448 w 658906"/>
                  <a:gd name="connsiteY0" fmla="*/ 995083 h 1353270"/>
                  <a:gd name="connsiteX1" fmla="*/ 0 w 658906"/>
                  <a:gd name="connsiteY1" fmla="*/ 0 h 1353270"/>
                  <a:gd name="connsiteX2" fmla="*/ 658906 w 658906"/>
                  <a:gd name="connsiteY2" fmla="*/ 995083 h 1353270"/>
                  <a:gd name="connsiteX3" fmla="*/ 13448 w 658906"/>
                  <a:gd name="connsiteY3" fmla="*/ 995083 h 1353270"/>
                  <a:gd name="connsiteX0" fmla="*/ 104658 w 750116"/>
                  <a:gd name="connsiteY0" fmla="*/ 995083 h 1353270"/>
                  <a:gd name="connsiteX1" fmla="*/ 91210 w 750116"/>
                  <a:gd name="connsiteY1" fmla="*/ 0 h 1353270"/>
                  <a:gd name="connsiteX2" fmla="*/ 750116 w 750116"/>
                  <a:gd name="connsiteY2" fmla="*/ 995083 h 1353270"/>
                  <a:gd name="connsiteX3" fmla="*/ 104658 w 750116"/>
                  <a:gd name="connsiteY3" fmla="*/ 995083 h 1353270"/>
                  <a:gd name="connsiteX0" fmla="*/ 120684 w 766142"/>
                  <a:gd name="connsiteY0" fmla="*/ 995083 h 1353270"/>
                  <a:gd name="connsiteX1" fmla="*/ 107236 w 766142"/>
                  <a:gd name="connsiteY1" fmla="*/ 0 h 1353270"/>
                  <a:gd name="connsiteX2" fmla="*/ 766142 w 766142"/>
                  <a:gd name="connsiteY2" fmla="*/ 995083 h 1353270"/>
                  <a:gd name="connsiteX3" fmla="*/ 120684 w 766142"/>
                  <a:gd name="connsiteY3" fmla="*/ 995083 h 1353270"/>
                  <a:gd name="connsiteX0" fmla="*/ 120684 w 766142"/>
                  <a:gd name="connsiteY0" fmla="*/ 995083 h 1353270"/>
                  <a:gd name="connsiteX1" fmla="*/ 107236 w 766142"/>
                  <a:gd name="connsiteY1" fmla="*/ 0 h 1353270"/>
                  <a:gd name="connsiteX2" fmla="*/ 766142 w 766142"/>
                  <a:gd name="connsiteY2" fmla="*/ 995083 h 1353270"/>
                  <a:gd name="connsiteX3" fmla="*/ 120684 w 766142"/>
                  <a:gd name="connsiteY3" fmla="*/ 995083 h 1353270"/>
                  <a:gd name="connsiteX0" fmla="*/ 120684 w 766142"/>
                  <a:gd name="connsiteY0" fmla="*/ 995083 h 1353270"/>
                  <a:gd name="connsiteX1" fmla="*/ 107236 w 766142"/>
                  <a:gd name="connsiteY1" fmla="*/ 0 h 1353270"/>
                  <a:gd name="connsiteX2" fmla="*/ 766142 w 766142"/>
                  <a:gd name="connsiteY2" fmla="*/ 995083 h 1353270"/>
                  <a:gd name="connsiteX3" fmla="*/ 120684 w 766142"/>
                  <a:gd name="connsiteY3" fmla="*/ 995083 h 1353270"/>
                  <a:gd name="connsiteX0" fmla="*/ 309636 w 955094"/>
                  <a:gd name="connsiteY0" fmla="*/ 886741 h 1244928"/>
                  <a:gd name="connsiteX1" fmla="*/ 62171 w 955094"/>
                  <a:gd name="connsiteY1" fmla="*/ 0 h 1244928"/>
                  <a:gd name="connsiteX2" fmla="*/ 955094 w 955094"/>
                  <a:gd name="connsiteY2" fmla="*/ 886741 h 1244928"/>
                  <a:gd name="connsiteX3" fmla="*/ 309636 w 955094"/>
                  <a:gd name="connsiteY3" fmla="*/ 886741 h 1244928"/>
                  <a:gd name="connsiteX0" fmla="*/ 309636 w 955094"/>
                  <a:gd name="connsiteY0" fmla="*/ 898297 h 1256484"/>
                  <a:gd name="connsiteX1" fmla="*/ 62171 w 955094"/>
                  <a:gd name="connsiteY1" fmla="*/ 11556 h 1256484"/>
                  <a:gd name="connsiteX2" fmla="*/ 955094 w 955094"/>
                  <a:gd name="connsiteY2" fmla="*/ 898297 h 1256484"/>
                  <a:gd name="connsiteX3" fmla="*/ 309636 w 955094"/>
                  <a:gd name="connsiteY3" fmla="*/ 898297 h 1256484"/>
                  <a:gd name="connsiteX0" fmla="*/ 247465 w 892923"/>
                  <a:gd name="connsiteY0" fmla="*/ 898297 h 1256484"/>
                  <a:gd name="connsiteX1" fmla="*/ 0 w 892923"/>
                  <a:gd name="connsiteY1" fmla="*/ 11556 h 1256484"/>
                  <a:gd name="connsiteX2" fmla="*/ 892923 w 892923"/>
                  <a:gd name="connsiteY2" fmla="*/ 898297 h 1256484"/>
                  <a:gd name="connsiteX3" fmla="*/ 247465 w 892923"/>
                  <a:gd name="connsiteY3" fmla="*/ 898297 h 1256484"/>
                  <a:gd name="connsiteX0" fmla="*/ 684635 w 1330093"/>
                  <a:gd name="connsiteY0" fmla="*/ 656571 h 1014758"/>
                  <a:gd name="connsiteX1" fmla="*/ 0 w 1330093"/>
                  <a:gd name="connsiteY1" fmla="*/ 15737 h 1014758"/>
                  <a:gd name="connsiteX2" fmla="*/ 1330093 w 1330093"/>
                  <a:gd name="connsiteY2" fmla="*/ 656571 h 1014758"/>
                  <a:gd name="connsiteX3" fmla="*/ 684635 w 1330093"/>
                  <a:gd name="connsiteY3" fmla="*/ 656571 h 1014758"/>
                  <a:gd name="connsiteX0" fmla="*/ 684635 w 1330093"/>
                  <a:gd name="connsiteY0" fmla="*/ 656571 h 1014758"/>
                  <a:gd name="connsiteX1" fmla="*/ 0 w 1330093"/>
                  <a:gd name="connsiteY1" fmla="*/ 15737 h 1014758"/>
                  <a:gd name="connsiteX2" fmla="*/ 1330093 w 1330093"/>
                  <a:gd name="connsiteY2" fmla="*/ 656571 h 1014758"/>
                  <a:gd name="connsiteX3" fmla="*/ 684635 w 1330093"/>
                  <a:gd name="connsiteY3" fmla="*/ 656571 h 1014758"/>
                  <a:gd name="connsiteX0" fmla="*/ 684635 w 1330093"/>
                  <a:gd name="connsiteY0" fmla="*/ 656571 h 865723"/>
                  <a:gd name="connsiteX1" fmla="*/ 0 w 1330093"/>
                  <a:gd name="connsiteY1" fmla="*/ 15737 h 865723"/>
                  <a:gd name="connsiteX2" fmla="*/ 1330093 w 1330093"/>
                  <a:gd name="connsiteY2" fmla="*/ 656571 h 865723"/>
                  <a:gd name="connsiteX3" fmla="*/ 684635 w 1330093"/>
                  <a:gd name="connsiteY3" fmla="*/ 656571 h 865723"/>
                  <a:gd name="connsiteX0" fmla="*/ 684635 w 1701760"/>
                  <a:gd name="connsiteY0" fmla="*/ 647137 h 1751000"/>
                  <a:gd name="connsiteX1" fmla="*/ 0 w 1701760"/>
                  <a:gd name="connsiteY1" fmla="*/ 6303 h 1751000"/>
                  <a:gd name="connsiteX2" fmla="*/ 1701760 w 1701760"/>
                  <a:gd name="connsiteY2" fmla="*/ 1661686 h 1751000"/>
                  <a:gd name="connsiteX3" fmla="*/ 684635 w 1701760"/>
                  <a:gd name="connsiteY3" fmla="*/ 647137 h 1751000"/>
                  <a:gd name="connsiteX0" fmla="*/ 684635 w 1701760"/>
                  <a:gd name="connsiteY0" fmla="*/ 652005 h 1755868"/>
                  <a:gd name="connsiteX1" fmla="*/ 0 w 1701760"/>
                  <a:gd name="connsiteY1" fmla="*/ 11171 h 1755868"/>
                  <a:gd name="connsiteX2" fmla="*/ 1701760 w 1701760"/>
                  <a:gd name="connsiteY2" fmla="*/ 1666554 h 1755868"/>
                  <a:gd name="connsiteX3" fmla="*/ 684635 w 1701760"/>
                  <a:gd name="connsiteY3" fmla="*/ 652005 h 1755868"/>
                  <a:gd name="connsiteX0" fmla="*/ 684635 w 1450634"/>
                  <a:gd name="connsiteY0" fmla="*/ 697733 h 1023112"/>
                  <a:gd name="connsiteX1" fmla="*/ 0 w 1450634"/>
                  <a:gd name="connsiteY1" fmla="*/ 56899 h 1023112"/>
                  <a:gd name="connsiteX2" fmla="*/ 1450634 w 1450634"/>
                  <a:gd name="connsiteY2" fmla="*/ 848406 h 1023112"/>
                  <a:gd name="connsiteX3" fmla="*/ 684635 w 1450634"/>
                  <a:gd name="connsiteY3" fmla="*/ 697733 h 1023112"/>
                  <a:gd name="connsiteX0" fmla="*/ 795130 w 1561129"/>
                  <a:gd name="connsiteY0" fmla="*/ 494050 h 819429"/>
                  <a:gd name="connsiteX1" fmla="*/ 0 w 1561129"/>
                  <a:gd name="connsiteY1" fmla="*/ 144522 h 819429"/>
                  <a:gd name="connsiteX2" fmla="*/ 1561129 w 1561129"/>
                  <a:gd name="connsiteY2" fmla="*/ 644723 h 819429"/>
                  <a:gd name="connsiteX3" fmla="*/ 795130 w 1561129"/>
                  <a:gd name="connsiteY3" fmla="*/ 494050 h 8194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61129" h="819429">
                    <a:moveTo>
                      <a:pt x="795130" y="494050"/>
                    </a:moveTo>
                    <a:cubicBezTo>
                      <a:pt x="477503" y="332481"/>
                      <a:pt x="188026" y="309114"/>
                      <a:pt x="0" y="144522"/>
                    </a:cubicBezTo>
                    <a:cubicBezTo>
                      <a:pt x="423316" y="25516"/>
                      <a:pt x="1352845" y="-278983"/>
                      <a:pt x="1561129" y="644723"/>
                    </a:cubicBezTo>
                    <a:cubicBezTo>
                      <a:pt x="1426659" y="1101923"/>
                      <a:pt x="920624" y="520267"/>
                      <a:pt x="795130" y="494050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chemeClr val="accent6">
                      <a:shade val="30000"/>
                      <a:satMod val="115000"/>
                    </a:schemeClr>
                  </a:gs>
                  <a:gs pos="50000">
                    <a:schemeClr val="accent6">
                      <a:shade val="67500"/>
                      <a:satMod val="115000"/>
                    </a:schemeClr>
                  </a:gs>
                  <a:gs pos="100000">
                    <a:schemeClr val="accent6">
                      <a:shade val="100000"/>
                      <a:satMod val="115000"/>
                    </a:schemeClr>
                  </a:gs>
                </a:gsLst>
                <a:lin ang="5400000" scaled="1"/>
                <a:tileRect/>
              </a:gradFill>
              <a:ln>
                <a:noFill/>
              </a:ln>
            </p:spPr>
            <p:style>
              <a:lnRef idx="2">
                <a:schemeClr val="accent6">
                  <a:shade val="50000"/>
                </a:schemeClr>
              </a:lnRef>
              <a:fillRef idx="1">
                <a:schemeClr val="accent6"/>
              </a:fillRef>
              <a:effectRef idx="0">
                <a:schemeClr val="accent6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465" name="Isosceles Triangle 4"/>
              <p:cNvSpPr/>
              <p:nvPr/>
            </p:nvSpPr>
            <p:spPr>
              <a:xfrm>
                <a:off x="697720" y="3308752"/>
                <a:ext cx="752167" cy="911259"/>
              </a:xfrm>
              <a:custGeom>
                <a:avLst/>
                <a:gdLst>
                  <a:gd name="connsiteX0" fmla="*/ 0 w 645458"/>
                  <a:gd name="connsiteY0" fmla="*/ 1129553 h 1129553"/>
                  <a:gd name="connsiteX1" fmla="*/ 322729 w 645458"/>
                  <a:gd name="connsiteY1" fmla="*/ 0 h 1129553"/>
                  <a:gd name="connsiteX2" fmla="*/ 645458 w 645458"/>
                  <a:gd name="connsiteY2" fmla="*/ 1129553 h 1129553"/>
                  <a:gd name="connsiteX3" fmla="*/ 0 w 645458"/>
                  <a:gd name="connsiteY3" fmla="*/ 1129553 h 1129553"/>
                  <a:gd name="connsiteX0" fmla="*/ 0 w 645458"/>
                  <a:gd name="connsiteY0" fmla="*/ 1129553 h 1350682"/>
                  <a:gd name="connsiteX1" fmla="*/ 322729 w 645458"/>
                  <a:gd name="connsiteY1" fmla="*/ 0 h 1350682"/>
                  <a:gd name="connsiteX2" fmla="*/ 645458 w 645458"/>
                  <a:gd name="connsiteY2" fmla="*/ 1129553 h 1350682"/>
                  <a:gd name="connsiteX3" fmla="*/ 0 w 645458"/>
                  <a:gd name="connsiteY3" fmla="*/ 1129553 h 1350682"/>
                  <a:gd name="connsiteX0" fmla="*/ 0 w 645458"/>
                  <a:gd name="connsiteY0" fmla="*/ 1129553 h 1487740"/>
                  <a:gd name="connsiteX1" fmla="*/ 322729 w 645458"/>
                  <a:gd name="connsiteY1" fmla="*/ 0 h 1487740"/>
                  <a:gd name="connsiteX2" fmla="*/ 645458 w 645458"/>
                  <a:gd name="connsiteY2" fmla="*/ 1129553 h 1487740"/>
                  <a:gd name="connsiteX3" fmla="*/ 0 w 645458"/>
                  <a:gd name="connsiteY3" fmla="*/ 1129553 h 1487740"/>
                  <a:gd name="connsiteX0" fmla="*/ 13448 w 658906"/>
                  <a:gd name="connsiteY0" fmla="*/ 995083 h 1353270"/>
                  <a:gd name="connsiteX1" fmla="*/ 0 w 658906"/>
                  <a:gd name="connsiteY1" fmla="*/ 0 h 1353270"/>
                  <a:gd name="connsiteX2" fmla="*/ 658906 w 658906"/>
                  <a:gd name="connsiteY2" fmla="*/ 995083 h 1353270"/>
                  <a:gd name="connsiteX3" fmla="*/ 13448 w 658906"/>
                  <a:gd name="connsiteY3" fmla="*/ 995083 h 1353270"/>
                  <a:gd name="connsiteX0" fmla="*/ 104658 w 750116"/>
                  <a:gd name="connsiteY0" fmla="*/ 995083 h 1353270"/>
                  <a:gd name="connsiteX1" fmla="*/ 91210 w 750116"/>
                  <a:gd name="connsiteY1" fmla="*/ 0 h 1353270"/>
                  <a:gd name="connsiteX2" fmla="*/ 750116 w 750116"/>
                  <a:gd name="connsiteY2" fmla="*/ 995083 h 1353270"/>
                  <a:gd name="connsiteX3" fmla="*/ 104658 w 750116"/>
                  <a:gd name="connsiteY3" fmla="*/ 995083 h 1353270"/>
                  <a:gd name="connsiteX0" fmla="*/ 120684 w 766142"/>
                  <a:gd name="connsiteY0" fmla="*/ 995083 h 1353270"/>
                  <a:gd name="connsiteX1" fmla="*/ 107236 w 766142"/>
                  <a:gd name="connsiteY1" fmla="*/ 0 h 1353270"/>
                  <a:gd name="connsiteX2" fmla="*/ 766142 w 766142"/>
                  <a:gd name="connsiteY2" fmla="*/ 995083 h 1353270"/>
                  <a:gd name="connsiteX3" fmla="*/ 120684 w 766142"/>
                  <a:gd name="connsiteY3" fmla="*/ 995083 h 1353270"/>
                  <a:gd name="connsiteX0" fmla="*/ 120684 w 766142"/>
                  <a:gd name="connsiteY0" fmla="*/ 995083 h 1353270"/>
                  <a:gd name="connsiteX1" fmla="*/ 107236 w 766142"/>
                  <a:gd name="connsiteY1" fmla="*/ 0 h 1353270"/>
                  <a:gd name="connsiteX2" fmla="*/ 766142 w 766142"/>
                  <a:gd name="connsiteY2" fmla="*/ 995083 h 1353270"/>
                  <a:gd name="connsiteX3" fmla="*/ 120684 w 766142"/>
                  <a:gd name="connsiteY3" fmla="*/ 995083 h 1353270"/>
                  <a:gd name="connsiteX0" fmla="*/ 120684 w 766142"/>
                  <a:gd name="connsiteY0" fmla="*/ 995083 h 1353270"/>
                  <a:gd name="connsiteX1" fmla="*/ 107236 w 766142"/>
                  <a:gd name="connsiteY1" fmla="*/ 0 h 1353270"/>
                  <a:gd name="connsiteX2" fmla="*/ 766142 w 766142"/>
                  <a:gd name="connsiteY2" fmla="*/ 995083 h 1353270"/>
                  <a:gd name="connsiteX3" fmla="*/ 120684 w 766142"/>
                  <a:gd name="connsiteY3" fmla="*/ 995083 h 1353270"/>
                  <a:gd name="connsiteX0" fmla="*/ 309636 w 955094"/>
                  <a:gd name="connsiteY0" fmla="*/ 886741 h 1244928"/>
                  <a:gd name="connsiteX1" fmla="*/ 62171 w 955094"/>
                  <a:gd name="connsiteY1" fmla="*/ 0 h 1244928"/>
                  <a:gd name="connsiteX2" fmla="*/ 955094 w 955094"/>
                  <a:gd name="connsiteY2" fmla="*/ 886741 h 1244928"/>
                  <a:gd name="connsiteX3" fmla="*/ 309636 w 955094"/>
                  <a:gd name="connsiteY3" fmla="*/ 886741 h 1244928"/>
                  <a:gd name="connsiteX0" fmla="*/ 309636 w 955094"/>
                  <a:gd name="connsiteY0" fmla="*/ 898297 h 1256484"/>
                  <a:gd name="connsiteX1" fmla="*/ 62171 w 955094"/>
                  <a:gd name="connsiteY1" fmla="*/ 11556 h 1256484"/>
                  <a:gd name="connsiteX2" fmla="*/ 955094 w 955094"/>
                  <a:gd name="connsiteY2" fmla="*/ 898297 h 1256484"/>
                  <a:gd name="connsiteX3" fmla="*/ 309636 w 955094"/>
                  <a:gd name="connsiteY3" fmla="*/ 898297 h 1256484"/>
                  <a:gd name="connsiteX0" fmla="*/ 247465 w 892923"/>
                  <a:gd name="connsiteY0" fmla="*/ 898297 h 1256484"/>
                  <a:gd name="connsiteX1" fmla="*/ 0 w 892923"/>
                  <a:gd name="connsiteY1" fmla="*/ 11556 h 1256484"/>
                  <a:gd name="connsiteX2" fmla="*/ 892923 w 892923"/>
                  <a:gd name="connsiteY2" fmla="*/ 898297 h 1256484"/>
                  <a:gd name="connsiteX3" fmla="*/ 247465 w 892923"/>
                  <a:gd name="connsiteY3" fmla="*/ 898297 h 1256484"/>
                  <a:gd name="connsiteX0" fmla="*/ 684635 w 1330093"/>
                  <a:gd name="connsiteY0" fmla="*/ 656571 h 1014758"/>
                  <a:gd name="connsiteX1" fmla="*/ 0 w 1330093"/>
                  <a:gd name="connsiteY1" fmla="*/ 15737 h 1014758"/>
                  <a:gd name="connsiteX2" fmla="*/ 1330093 w 1330093"/>
                  <a:gd name="connsiteY2" fmla="*/ 656571 h 1014758"/>
                  <a:gd name="connsiteX3" fmla="*/ 684635 w 1330093"/>
                  <a:gd name="connsiteY3" fmla="*/ 656571 h 1014758"/>
                  <a:gd name="connsiteX0" fmla="*/ 684635 w 1330093"/>
                  <a:gd name="connsiteY0" fmla="*/ 656571 h 1014758"/>
                  <a:gd name="connsiteX1" fmla="*/ 0 w 1330093"/>
                  <a:gd name="connsiteY1" fmla="*/ 15737 h 1014758"/>
                  <a:gd name="connsiteX2" fmla="*/ 1330093 w 1330093"/>
                  <a:gd name="connsiteY2" fmla="*/ 656571 h 1014758"/>
                  <a:gd name="connsiteX3" fmla="*/ 684635 w 1330093"/>
                  <a:gd name="connsiteY3" fmla="*/ 656571 h 1014758"/>
                  <a:gd name="connsiteX0" fmla="*/ 684635 w 1330093"/>
                  <a:gd name="connsiteY0" fmla="*/ 656571 h 865723"/>
                  <a:gd name="connsiteX1" fmla="*/ 0 w 1330093"/>
                  <a:gd name="connsiteY1" fmla="*/ 15737 h 865723"/>
                  <a:gd name="connsiteX2" fmla="*/ 1330093 w 1330093"/>
                  <a:gd name="connsiteY2" fmla="*/ 656571 h 865723"/>
                  <a:gd name="connsiteX3" fmla="*/ 684635 w 1330093"/>
                  <a:gd name="connsiteY3" fmla="*/ 656571 h 865723"/>
                  <a:gd name="connsiteX0" fmla="*/ 684635 w 1330093"/>
                  <a:gd name="connsiteY0" fmla="*/ 656571 h 2155030"/>
                  <a:gd name="connsiteX1" fmla="*/ 0 w 1330093"/>
                  <a:gd name="connsiteY1" fmla="*/ 15737 h 2155030"/>
                  <a:gd name="connsiteX2" fmla="*/ 1330093 w 1330093"/>
                  <a:gd name="connsiteY2" fmla="*/ 656571 h 2155030"/>
                  <a:gd name="connsiteX3" fmla="*/ 684635 w 1330093"/>
                  <a:gd name="connsiteY3" fmla="*/ 656571 h 2155030"/>
                  <a:gd name="connsiteX0" fmla="*/ 684635 w 1394601"/>
                  <a:gd name="connsiteY0" fmla="*/ 656571 h 1709509"/>
                  <a:gd name="connsiteX1" fmla="*/ 0 w 1394601"/>
                  <a:gd name="connsiteY1" fmla="*/ 15737 h 1709509"/>
                  <a:gd name="connsiteX2" fmla="*/ 1330093 w 1394601"/>
                  <a:gd name="connsiteY2" fmla="*/ 656571 h 1709509"/>
                  <a:gd name="connsiteX3" fmla="*/ 1135086 w 1394601"/>
                  <a:gd name="connsiteY3" fmla="*/ 1709509 h 1709509"/>
                  <a:gd name="connsiteX4" fmla="*/ 684635 w 1394601"/>
                  <a:gd name="connsiteY4" fmla="*/ 656571 h 1709509"/>
                  <a:gd name="connsiteX0" fmla="*/ 684635 w 1376185"/>
                  <a:gd name="connsiteY0" fmla="*/ 656571 h 3075636"/>
                  <a:gd name="connsiteX1" fmla="*/ 0 w 1376185"/>
                  <a:gd name="connsiteY1" fmla="*/ 15737 h 3075636"/>
                  <a:gd name="connsiteX2" fmla="*/ 1330093 w 1376185"/>
                  <a:gd name="connsiteY2" fmla="*/ 656571 h 3075636"/>
                  <a:gd name="connsiteX3" fmla="*/ 964320 w 1376185"/>
                  <a:gd name="connsiteY3" fmla="*/ 3075636 h 3075636"/>
                  <a:gd name="connsiteX4" fmla="*/ 684635 w 1376185"/>
                  <a:gd name="connsiteY4" fmla="*/ 656571 h 3075636"/>
                  <a:gd name="connsiteX0" fmla="*/ 1096481 w 1376185"/>
                  <a:gd name="connsiteY0" fmla="*/ 887609 h 3075636"/>
                  <a:gd name="connsiteX1" fmla="*/ 0 w 1376185"/>
                  <a:gd name="connsiteY1" fmla="*/ 15737 h 3075636"/>
                  <a:gd name="connsiteX2" fmla="*/ 1330093 w 1376185"/>
                  <a:gd name="connsiteY2" fmla="*/ 656571 h 3075636"/>
                  <a:gd name="connsiteX3" fmla="*/ 964320 w 1376185"/>
                  <a:gd name="connsiteY3" fmla="*/ 3075636 h 3075636"/>
                  <a:gd name="connsiteX4" fmla="*/ 1096481 w 1376185"/>
                  <a:gd name="connsiteY4" fmla="*/ 887609 h 3075636"/>
                  <a:gd name="connsiteX0" fmla="*/ 1096481 w 1460476"/>
                  <a:gd name="connsiteY0" fmla="*/ 886529 h 3074556"/>
                  <a:gd name="connsiteX1" fmla="*/ 0 w 1460476"/>
                  <a:gd name="connsiteY1" fmla="*/ 14657 h 3074556"/>
                  <a:gd name="connsiteX2" fmla="*/ 1420499 w 1460476"/>
                  <a:gd name="connsiteY2" fmla="*/ 705717 h 3074556"/>
                  <a:gd name="connsiteX3" fmla="*/ 964320 w 1460476"/>
                  <a:gd name="connsiteY3" fmla="*/ 3074556 h 3074556"/>
                  <a:gd name="connsiteX4" fmla="*/ 1096481 w 1460476"/>
                  <a:gd name="connsiteY4" fmla="*/ 886529 h 3074556"/>
                  <a:gd name="connsiteX0" fmla="*/ 1096481 w 1517488"/>
                  <a:gd name="connsiteY0" fmla="*/ 882774 h 3070801"/>
                  <a:gd name="connsiteX1" fmla="*/ 0 w 1517488"/>
                  <a:gd name="connsiteY1" fmla="*/ 10902 h 3070801"/>
                  <a:gd name="connsiteX2" fmla="*/ 1480769 w 1517488"/>
                  <a:gd name="connsiteY2" fmla="*/ 953088 h 3070801"/>
                  <a:gd name="connsiteX3" fmla="*/ 964320 w 1517488"/>
                  <a:gd name="connsiteY3" fmla="*/ 3070801 h 3070801"/>
                  <a:gd name="connsiteX4" fmla="*/ 1096481 w 1517488"/>
                  <a:gd name="connsiteY4" fmla="*/ 882774 h 3070801"/>
                  <a:gd name="connsiteX0" fmla="*/ 1066346 w 1517488"/>
                  <a:gd name="connsiteY0" fmla="*/ 973179 h 3070801"/>
                  <a:gd name="connsiteX1" fmla="*/ 0 w 1517488"/>
                  <a:gd name="connsiteY1" fmla="*/ 10902 h 3070801"/>
                  <a:gd name="connsiteX2" fmla="*/ 1480769 w 1517488"/>
                  <a:gd name="connsiteY2" fmla="*/ 953088 h 3070801"/>
                  <a:gd name="connsiteX3" fmla="*/ 964320 w 1517488"/>
                  <a:gd name="connsiteY3" fmla="*/ 3070801 h 3070801"/>
                  <a:gd name="connsiteX4" fmla="*/ 1066346 w 1517488"/>
                  <a:gd name="connsiteY4" fmla="*/ 973179 h 3070801"/>
                  <a:gd name="connsiteX0" fmla="*/ 1066346 w 1517488"/>
                  <a:gd name="connsiteY0" fmla="*/ 981160 h 3078782"/>
                  <a:gd name="connsiteX1" fmla="*/ 0 w 1517488"/>
                  <a:gd name="connsiteY1" fmla="*/ 18883 h 3078782"/>
                  <a:gd name="connsiteX2" fmla="*/ 1480769 w 1517488"/>
                  <a:gd name="connsiteY2" fmla="*/ 961069 h 3078782"/>
                  <a:gd name="connsiteX3" fmla="*/ 964320 w 1517488"/>
                  <a:gd name="connsiteY3" fmla="*/ 3078782 h 3078782"/>
                  <a:gd name="connsiteX4" fmla="*/ 1066346 w 1517488"/>
                  <a:gd name="connsiteY4" fmla="*/ 981160 h 3078782"/>
                  <a:gd name="connsiteX0" fmla="*/ 1066346 w 1533702"/>
                  <a:gd name="connsiteY0" fmla="*/ 981160 h 3165614"/>
                  <a:gd name="connsiteX1" fmla="*/ 0 w 1533702"/>
                  <a:gd name="connsiteY1" fmla="*/ 18883 h 3165614"/>
                  <a:gd name="connsiteX2" fmla="*/ 1480769 w 1533702"/>
                  <a:gd name="connsiteY2" fmla="*/ 961069 h 3165614"/>
                  <a:gd name="connsiteX3" fmla="*/ 1181783 w 1533702"/>
                  <a:gd name="connsiteY3" fmla="*/ 2588340 h 3165614"/>
                  <a:gd name="connsiteX4" fmla="*/ 964320 w 1533702"/>
                  <a:gd name="connsiteY4" fmla="*/ 3078782 h 3165614"/>
                  <a:gd name="connsiteX5" fmla="*/ 1066346 w 1533702"/>
                  <a:gd name="connsiteY5" fmla="*/ 981160 h 3165614"/>
                  <a:gd name="connsiteX0" fmla="*/ 1066346 w 1665022"/>
                  <a:gd name="connsiteY0" fmla="*/ 981160 h 3243283"/>
                  <a:gd name="connsiteX1" fmla="*/ 0 w 1665022"/>
                  <a:gd name="connsiteY1" fmla="*/ 18883 h 3243283"/>
                  <a:gd name="connsiteX2" fmla="*/ 1480769 w 1665022"/>
                  <a:gd name="connsiteY2" fmla="*/ 961069 h 3243283"/>
                  <a:gd name="connsiteX3" fmla="*/ 1618628 w 1665022"/>
                  <a:gd name="connsiteY3" fmla="*/ 2928110 h 3243283"/>
                  <a:gd name="connsiteX4" fmla="*/ 964320 w 1665022"/>
                  <a:gd name="connsiteY4" fmla="*/ 3078782 h 3243283"/>
                  <a:gd name="connsiteX5" fmla="*/ 1066346 w 1665022"/>
                  <a:gd name="connsiteY5" fmla="*/ 981160 h 3243283"/>
                  <a:gd name="connsiteX0" fmla="*/ 1066346 w 1665022"/>
                  <a:gd name="connsiteY0" fmla="*/ 981160 h 3036661"/>
                  <a:gd name="connsiteX1" fmla="*/ 0 w 1665022"/>
                  <a:gd name="connsiteY1" fmla="*/ 18883 h 3036661"/>
                  <a:gd name="connsiteX2" fmla="*/ 1480769 w 1665022"/>
                  <a:gd name="connsiteY2" fmla="*/ 961069 h 3036661"/>
                  <a:gd name="connsiteX3" fmla="*/ 1618628 w 1665022"/>
                  <a:gd name="connsiteY3" fmla="*/ 2928110 h 3036661"/>
                  <a:gd name="connsiteX4" fmla="*/ 1077577 w 1665022"/>
                  <a:gd name="connsiteY4" fmla="*/ 2415426 h 3036661"/>
                  <a:gd name="connsiteX5" fmla="*/ 1066346 w 1665022"/>
                  <a:gd name="connsiteY5" fmla="*/ 981160 h 3036661"/>
                  <a:gd name="connsiteX0" fmla="*/ 1066346 w 1757751"/>
                  <a:gd name="connsiteY0" fmla="*/ 981160 h 2646543"/>
                  <a:gd name="connsiteX1" fmla="*/ 0 w 1757751"/>
                  <a:gd name="connsiteY1" fmla="*/ 18883 h 2646543"/>
                  <a:gd name="connsiteX2" fmla="*/ 1480769 w 1757751"/>
                  <a:gd name="connsiteY2" fmla="*/ 961069 h 2646543"/>
                  <a:gd name="connsiteX3" fmla="*/ 1731885 w 1757751"/>
                  <a:gd name="connsiteY3" fmla="*/ 2410368 h 2646543"/>
                  <a:gd name="connsiteX4" fmla="*/ 1077577 w 1757751"/>
                  <a:gd name="connsiteY4" fmla="*/ 2415426 h 2646543"/>
                  <a:gd name="connsiteX5" fmla="*/ 1066346 w 1757751"/>
                  <a:gd name="connsiteY5" fmla="*/ 981160 h 2646543"/>
                  <a:gd name="connsiteX0" fmla="*/ 1066346 w 1757751"/>
                  <a:gd name="connsiteY0" fmla="*/ 981160 h 2520916"/>
                  <a:gd name="connsiteX1" fmla="*/ 0 w 1757751"/>
                  <a:gd name="connsiteY1" fmla="*/ 18883 h 2520916"/>
                  <a:gd name="connsiteX2" fmla="*/ 1480769 w 1757751"/>
                  <a:gd name="connsiteY2" fmla="*/ 961069 h 2520916"/>
                  <a:gd name="connsiteX3" fmla="*/ 1731885 w 1757751"/>
                  <a:gd name="connsiteY3" fmla="*/ 2410368 h 2520916"/>
                  <a:gd name="connsiteX4" fmla="*/ 1093756 w 1757751"/>
                  <a:gd name="connsiteY4" fmla="*/ 1913862 h 2520916"/>
                  <a:gd name="connsiteX5" fmla="*/ 1066346 w 1757751"/>
                  <a:gd name="connsiteY5" fmla="*/ 981160 h 2520916"/>
                  <a:gd name="connsiteX0" fmla="*/ 1066346 w 1743466"/>
                  <a:gd name="connsiteY0" fmla="*/ 981160 h 2112227"/>
                  <a:gd name="connsiteX1" fmla="*/ 0 w 1743466"/>
                  <a:gd name="connsiteY1" fmla="*/ 18883 h 2112227"/>
                  <a:gd name="connsiteX2" fmla="*/ 1480769 w 1743466"/>
                  <a:gd name="connsiteY2" fmla="*/ 961069 h 2112227"/>
                  <a:gd name="connsiteX3" fmla="*/ 1715706 w 1743466"/>
                  <a:gd name="connsiteY3" fmla="*/ 1844085 h 2112227"/>
                  <a:gd name="connsiteX4" fmla="*/ 1093756 w 1743466"/>
                  <a:gd name="connsiteY4" fmla="*/ 1913862 h 2112227"/>
                  <a:gd name="connsiteX5" fmla="*/ 1066346 w 1743466"/>
                  <a:gd name="connsiteY5" fmla="*/ 981160 h 21122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743466" h="2112227">
                    <a:moveTo>
                      <a:pt x="1066346" y="981160"/>
                    </a:moveTo>
                    <a:cubicBezTo>
                      <a:pt x="748719" y="819591"/>
                      <a:pt x="188026" y="183475"/>
                      <a:pt x="0" y="18883"/>
                    </a:cubicBezTo>
                    <a:cubicBezTo>
                      <a:pt x="423316" y="-100123"/>
                      <a:pt x="1151947" y="358803"/>
                      <a:pt x="1480769" y="961069"/>
                    </a:cubicBezTo>
                    <a:cubicBezTo>
                      <a:pt x="1677733" y="1389312"/>
                      <a:pt x="1801781" y="1491133"/>
                      <a:pt x="1715706" y="1844085"/>
                    </a:cubicBezTo>
                    <a:cubicBezTo>
                      <a:pt x="1629631" y="2197037"/>
                      <a:pt x="1112996" y="2181725"/>
                      <a:pt x="1093756" y="1913862"/>
                    </a:cubicBezTo>
                    <a:cubicBezTo>
                      <a:pt x="986180" y="1913862"/>
                      <a:pt x="1255527" y="1263455"/>
                      <a:pt x="1066346" y="981160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chemeClr val="accent6">
                      <a:shade val="30000"/>
                      <a:satMod val="115000"/>
                    </a:schemeClr>
                  </a:gs>
                  <a:gs pos="50000">
                    <a:schemeClr val="accent6">
                      <a:shade val="67500"/>
                      <a:satMod val="115000"/>
                    </a:schemeClr>
                  </a:gs>
                  <a:gs pos="100000">
                    <a:schemeClr val="accent6">
                      <a:shade val="100000"/>
                      <a:satMod val="115000"/>
                    </a:schemeClr>
                  </a:gs>
                </a:gsLst>
                <a:lin ang="5400000" scaled="1"/>
                <a:tileRect/>
              </a:gradFill>
              <a:ln>
                <a:noFill/>
              </a:ln>
            </p:spPr>
            <p:style>
              <a:lnRef idx="2">
                <a:schemeClr val="accent6">
                  <a:shade val="50000"/>
                </a:schemeClr>
              </a:lnRef>
              <a:fillRef idx="1">
                <a:schemeClr val="accent6"/>
              </a:fillRef>
              <a:effectRef idx="0">
                <a:schemeClr val="accent6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3443" name="Group 3442"/>
            <p:cNvGrpSpPr/>
            <p:nvPr/>
          </p:nvGrpSpPr>
          <p:grpSpPr>
            <a:xfrm rot="19282245">
              <a:off x="2191870" y="3227603"/>
              <a:ext cx="308017" cy="311126"/>
              <a:chOff x="395418" y="2384306"/>
              <a:chExt cx="1817359" cy="1835705"/>
            </a:xfrm>
          </p:grpSpPr>
          <p:sp>
            <p:nvSpPr>
              <p:cNvPr id="3444" name="Isosceles Triangle 4"/>
              <p:cNvSpPr/>
              <p:nvPr/>
            </p:nvSpPr>
            <p:spPr>
              <a:xfrm flipH="1">
                <a:off x="1205486" y="3450527"/>
                <a:ext cx="673504" cy="364183"/>
              </a:xfrm>
              <a:custGeom>
                <a:avLst/>
                <a:gdLst>
                  <a:gd name="connsiteX0" fmla="*/ 0 w 645458"/>
                  <a:gd name="connsiteY0" fmla="*/ 1129553 h 1129553"/>
                  <a:gd name="connsiteX1" fmla="*/ 322729 w 645458"/>
                  <a:gd name="connsiteY1" fmla="*/ 0 h 1129553"/>
                  <a:gd name="connsiteX2" fmla="*/ 645458 w 645458"/>
                  <a:gd name="connsiteY2" fmla="*/ 1129553 h 1129553"/>
                  <a:gd name="connsiteX3" fmla="*/ 0 w 645458"/>
                  <a:gd name="connsiteY3" fmla="*/ 1129553 h 1129553"/>
                  <a:gd name="connsiteX0" fmla="*/ 0 w 645458"/>
                  <a:gd name="connsiteY0" fmla="*/ 1129553 h 1350682"/>
                  <a:gd name="connsiteX1" fmla="*/ 322729 w 645458"/>
                  <a:gd name="connsiteY1" fmla="*/ 0 h 1350682"/>
                  <a:gd name="connsiteX2" fmla="*/ 645458 w 645458"/>
                  <a:gd name="connsiteY2" fmla="*/ 1129553 h 1350682"/>
                  <a:gd name="connsiteX3" fmla="*/ 0 w 645458"/>
                  <a:gd name="connsiteY3" fmla="*/ 1129553 h 1350682"/>
                  <a:gd name="connsiteX0" fmla="*/ 0 w 645458"/>
                  <a:gd name="connsiteY0" fmla="*/ 1129553 h 1487740"/>
                  <a:gd name="connsiteX1" fmla="*/ 322729 w 645458"/>
                  <a:gd name="connsiteY1" fmla="*/ 0 h 1487740"/>
                  <a:gd name="connsiteX2" fmla="*/ 645458 w 645458"/>
                  <a:gd name="connsiteY2" fmla="*/ 1129553 h 1487740"/>
                  <a:gd name="connsiteX3" fmla="*/ 0 w 645458"/>
                  <a:gd name="connsiteY3" fmla="*/ 1129553 h 1487740"/>
                  <a:gd name="connsiteX0" fmla="*/ 13448 w 658906"/>
                  <a:gd name="connsiteY0" fmla="*/ 995083 h 1353270"/>
                  <a:gd name="connsiteX1" fmla="*/ 0 w 658906"/>
                  <a:gd name="connsiteY1" fmla="*/ 0 h 1353270"/>
                  <a:gd name="connsiteX2" fmla="*/ 658906 w 658906"/>
                  <a:gd name="connsiteY2" fmla="*/ 995083 h 1353270"/>
                  <a:gd name="connsiteX3" fmla="*/ 13448 w 658906"/>
                  <a:gd name="connsiteY3" fmla="*/ 995083 h 1353270"/>
                  <a:gd name="connsiteX0" fmla="*/ 104658 w 750116"/>
                  <a:gd name="connsiteY0" fmla="*/ 995083 h 1353270"/>
                  <a:gd name="connsiteX1" fmla="*/ 91210 w 750116"/>
                  <a:gd name="connsiteY1" fmla="*/ 0 h 1353270"/>
                  <a:gd name="connsiteX2" fmla="*/ 750116 w 750116"/>
                  <a:gd name="connsiteY2" fmla="*/ 995083 h 1353270"/>
                  <a:gd name="connsiteX3" fmla="*/ 104658 w 750116"/>
                  <a:gd name="connsiteY3" fmla="*/ 995083 h 1353270"/>
                  <a:gd name="connsiteX0" fmla="*/ 120684 w 766142"/>
                  <a:gd name="connsiteY0" fmla="*/ 995083 h 1353270"/>
                  <a:gd name="connsiteX1" fmla="*/ 107236 w 766142"/>
                  <a:gd name="connsiteY1" fmla="*/ 0 h 1353270"/>
                  <a:gd name="connsiteX2" fmla="*/ 766142 w 766142"/>
                  <a:gd name="connsiteY2" fmla="*/ 995083 h 1353270"/>
                  <a:gd name="connsiteX3" fmla="*/ 120684 w 766142"/>
                  <a:gd name="connsiteY3" fmla="*/ 995083 h 1353270"/>
                  <a:gd name="connsiteX0" fmla="*/ 120684 w 766142"/>
                  <a:gd name="connsiteY0" fmla="*/ 995083 h 1353270"/>
                  <a:gd name="connsiteX1" fmla="*/ 107236 w 766142"/>
                  <a:gd name="connsiteY1" fmla="*/ 0 h 1353270"/>
                  <a:gd name="connsiteX2" fmla="*/ 766142 w 766142"/>
                  <a:gd name="connsiteY2" fmla="*/ 995083 h 1353270"/>
                  <a:gd name="connsiteX3" fmla="*/ 120684 w 766142"/>
                  <a:gd name="connsiteY3" fmla="*/ 995083 h 1353270"/>
                  <a:gd name="connsiteX0" fmla="*/ 120684 w 766142"/>
                  <a:gd name="connsiteY0" fmla="*/ 995083 h 1353270"/>
                  <a:gd name="connsiteX1" fmla="*/ 107236 w 766142"/>
                  <a:gd name="connsiteY1" fmla="*/ 0 h 1353270"/>
                  <a:gd name="connsiteX2" fmla="*/ 766142 w 766142"/>
                  <a:gd name="connsiteY2" fmla="*/ 995083 h 1353270"/>
                  <a:gd name="connsiteX3" fmla="*/ 120684 w 766142"/>
                  <a:gd name="connsiteY3" fmla="*/ 995083 h 1353270"/>
                  <a:gd name="connsiteX0" fmla="*/ 309636 w 955094"/>
                  <a:gd name="connsiteY0" fmla="*/ 886741 h 1244928"/>
                  <a:gd name="connsiteX1" fmla="*/ 62171 w 955094"/>
                  <a:gd name="connsiteY1" fmla="*/ 0 h 1244928"/>
                  <a:gd name="connsiteX2" fmla="*/ 955094 w 955094"/>
                  <a:gd name="connsiteY2" fmla="*/ 886741 h 1244928"/>
                  <a:gd name="connsiteX3" fmla="*/ 309636 w 955094"/>
                  <a:gd name="connsiteY3" fmla="*/ 886741 h 1244928"/>
                  <a:gd name="connsiteX0" fmla="*/ 309636 w 955094"/>
                  <a:gd name="connsiteY0" fmla="*/ 898297 h 1256484"/>
                  <a:gd name="connsiteX1" fmla="*/ 62171 w 955094"/>
                  <a:gd name="connsiteY1" fmla="*/ 11556 h 1256484"/>
                  <a:gd name="connsiteX2" fmla="*/ 955094 w 955094"/>
                  <a:gd name="connsiteY2" fmla="*/ 898297 h 1256484"/>
                  <a:gd name="connsiteX3" fmla="*/ 309636 w 955094"/>
                  <a:gd name="connsiteY3" fmla="*/ 898297 h 1256484"/>
                  <a:gd name="connsiteX0" fmla="*/ 247465 w 892923"/>
                  <a:gd name="connsiteY0" fmla="*/ 898297 h 1256484"/>
                  <a:gd name="connsiteX1" fmla="*/ 0 w 892923"/>
                  <a:gd name="connsiteY1" fmla="*/ 11556 h 1256484"/>
                  <a:gd name="connsiteX2" fmla="*/ 892923 w 892923"/>
                  <a:gd name="connsiteY2" fmla="*/ 898297 h 1256484"/>
                  <a:gd name="connsiteX3" fmla="*/ 247465 w 892923"/>
                  <a:gd name="connsiteY3" fmla="*/ 898297 h 1256484"/>
                  <a:gd name="connsiteX0" fmla="*/ 684635 w 1330093"/>
                  <a:gd name="connsiteY0" fmla="*/ 656571 h 1014758"/>
                  <a:gd name="connsiteX1" fmla="*/ 0 w 1330093"/>
                  <a:gd name="connsiteY1" fmla="*/ 15737 h 1014758"/>
                  <a:gd name="connsiteX2" fmla="*/ 1330093 w 1330093"/>
                  <a:gd name="connsiteY2" fmla="*/ 656571 h 1014758"/>
                  <a:gd name="connsiteX3" fmla="*/ 684635 w 1330093"/>
                  <a:gd name="connsiteY3" fmla="*/ 656571 h 1014758"/>
                  <a:gd name="connsiteX0" fmla="*/ 684635 w 1330093"/>
                  <a:gd name="connsiteY0" fmla="*/ 656571 h 1014758"/>
                  <a:gd name="connsiteX1" fmla="*/ 0 w 1330093"/>
                  <a:gd name="connsiteY1" fmla="*/ 15737 h 1014758"/>
                  <a:gd name="connsiteX2" fmla="*/ 1330093 w 1330093"/>
                  <a:gd name="connsiteY2" fmla="*/ 656571 h 1014758"/>
                  <a:gd name="connsiteX3" fmla="*/ 684635 w 1330093"/>
                  <a:gd name="connsiteY3" fmla="*/ 656571 h 1014758"/>
                  <a:gd name="connsiteX0" fmla="*/ 684635 w 1330093"/>
                  <a:gd name="connsiteY0" fmla="*/ 656571 h 865723"/>
                  <a:gd name="connsiteX1" fmla="*/ 0 w 1330093"/>
                  <a:gd name="connsiteY1" fmla="*/ 15737 h 865723"/>
                  <a:gd name="connsiteX2" fmla="*/ 1330093 w 1330093"/>
                  <a:gd name="connsiteY2" fmla="*/ 656571 h 865723"/>
                  <a:gd name="connsiteX3" fmla="*/ 684635 w 1330093"/>
                  <a:gd name="connsiteY3" fmla="*/ 656571 h 865723"/>
                  <a:gd name="connsiteX0" fmla="*/ 684635 w 1701760"/>
                  <a:gd name="connsiteY0" fmla="*/ 647137 h 1751000"/>
                  <a:gd name="connsiteX1" fmla="*/ 0 w 1701760"/>
                  <a:gd name="connsiteY1" fmla="*/ 6303 h 1751000"/>
                  <a:gd name="connsiteX2" fmla="*/ 1701760 w 1701760"/>
                  <a:gd name="connsiteY2" fmla="*/ 1661686 h 1751000"/>
                  <a:gd name="connsiteX3" fmla="*/ 684635 w 1701760"/>
                  <a:gd name="connsiteY3" fmla="*/ 647137 h 1751000"/>
                  <a:gd name="connsiteX0" fmla="*/ 684635 w 1701760"/>
                  <a:gd name="connsiteY0" fmla="*/ 652005 h 1755868"/>
                  <a:gd name="connsiteX1" fmla="*/ 0 w 1701760"/>
                  <a:gd name="connsiteY1" fmla="*/ 11171 h 1755868"/>
                  <a:gd name="connsiteX2" fmla="*/ 1701760 w 1701760"/>
                  <a:gd name="connsiteY2" fmla="*/ 1666554 h 1755868"/>
                  <a:gd name="connsiteX3" fmla="*/ 684635 w 1701760"/>
                  <a:gd name="connsiteY3" fmla="*/ 652005 h 1755868"/>
                  <a:gd name="connsiteX0" fmla="*/ 684635 w 1450634"/>
                  <a:gd name="connsiteY0" fmla="*/ 697733 h 1023112"/>
                  <a:gd name="connsiteX1" fmla="*/ 0 w 1450634"/>
                  <a:gd name="connsiteY1" fmla="*/ 56899 h 1023112"/>
                  <a:gd name="connsiteX2" fmla="*/ 1450634 w 1450634"/>
                  <a:gd name="connsiteY2" fmla="*/ 848406 h 1023112"/>
                  <a:gd name="connsiteX3" fmla="*/ 684635 w 1450634"/>
                  <a:gd name="connsiteY3" fmla="*/ 697733 h 1023112"/>
                  <a:gd name="connsiteX0" fmla="*/ 795130 w 1561129"/>
                  <a:gd name="connsiteY0" fmla="*/ 494050 h 819429"/>
                  <a:gd name="connsiteX1" fmla="*/ 0 w 1561129"/>
                  <a:gd name="connsiteY1" fmla="*/ 144522 h 819429"/>
                  <a:gd name="connsiteX2" fmla="*/ 1561129 w 1561129"/>
                  <a:gd name="connsiteY2" fmla="*/ 644723 h 819429"/>
                  <a:gd name="connsiteX3" fmla="*/ 795130 w 1561129"/>
                  <a:gd name="connsiteY3" fmla="*/ 494050 h 819429"/>
                  <a:gd name="connsiteX0" fmla="*/ 698053 w 1561129"/>
                  <a:gd name="connsiteY0" fmla="*/ 607307 h 844147"/>
                  <a:gd name="connsiteX1" fmla="*/ 0 w 1561129"/>
                  <a:gd name="connsiteY1" fmla="*/ 144522 h 844147"/>
                  <a:gd name="connsiteX2" fmla="*/ 1561129 w 1561129"/>
                  <a:gd name="connsiteY2" fmla="*/ 644723 h 844147"/>
                  <a:gd name="connsiteX3" fmla="*/ 698053 w 1561129"/>
                  <a:gd name="connsiteY3" fmla="*/ 607307 h 8441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61129" h="844147">
                    <a:moveTo>
                      <a:pt x="698053" y="607307"/>
                    </a:moveTo>
                    <a:cubicBezTo>
                      <a:pt x="380426" y="445738"/>
                      <a:pt x="188026" y="309114"/>
                      <a:pt x="0" y="144522"/>
                    </a:cubicBezTo>
                    <a:cubicBezTo>
                      <a:pt x="423316" y="25516"/>
                      <a:pt x="1352845" y="-278983"/>
                      <a:pt x="1561129" y="644723"/>
                    </a:cubicBezTo>
                    <a:cubicBezTo>
                      <a:pt x="1426659" y="1101923"/>
                      <a:pt x="823547" y="633524"/>
                      <a:pt x="698053" y="607307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chemeClr val="accent6">
                      <a:shade val="30000"/>
                      <a:satMod val="115000"/>
                    </a:schemeClr>
                  </a:gs>
                  <a:gs pos="50000">
                    <a:schemeClr val="accent6">
                      <a:shade val="67500"/>
                      <a:satMod val="115000"/>
                    </a:schemeClr>
                  </a:gs>
                  <a:gs pos="100000">
                    <a:schemeClr val="accent6">
                      <a:shade val="100000"/>
                      <a:satMod val="115000"/>
                    </a:schemeClr>
                  </a:gs>
                </a:gsLst>
                <a:lin ang="5400000" scaled="1"/>
                <a:tileRect/>
              </a:gradFill>
              <a:ln>
                <a:noFill/>
              </a:ln>
            </p:spPr>
            <p:style>
              <a:lnRef idx="2">
                <a:schemeClr val="accent6">
                  <a:shade val="50000"/>
                </a:schemeClr>
              </a:lnRef>
              <a:fillRef idx="1">
                <a:schemeClr val="accent6"/>
              </a:fillRef>
              <a:effectRef idx="0">
                <a:schemeClr val="accent6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445" name="Isosceles Triangle 7"/>
              <p:cNvSpPr/>
              <p:nvPr/>
            </p:nvSpPr>
            <p:spPr>
              <a:xfrm rot="20481033" flipH="1">
                <a:off x="1240266" y="2454332"/>
                <a:ext cx="969075" cy="1032486"/>
              </a:xfrm>
              <a:custGeom>
                <a:avLst/>
                <a:gdLst>
                  <a:gd name="connsiteX0" fmla="*/ 0 w 346692"/>
                  <a:gd name="connsiteY0" fmla="*/ 736721 h 736721"/>
                  <a:gd name="connsiteX1" fmla="*/ 173346 w 346692"/>
                  <a:gd name="connsiteY1" fmla="*/ 0 h 736721"/>
                  <a:gd name="connsiteX2" fmla="*/ 346692 w 346692"/>
                  <a:gd name="connsiteY2" fmla="*/ 736721 h 736721"/>
                  <a:gd name="connsiteX3" fmla="*/ 0 w 346692"/>
                  <a:gd name="connsiteY3" fmla="*/ 736721 h 736721"/>
                  <a:gd name="connsiteX0" fmla="*/ 342358 w 689050"/>
                  <a:gd name="connsiteY0" fmla="*/ 819060 h 819060"/>
                  <a:gd name="connsiteX1" fmla="*/ 0 w 689050"/>
                  <a:gd name="connsiteY1" fmla="*/ 0 h 819060"/>
                  <a:gd name="connsiteX2" fmla="*/ 689050 w 689050"/>
                  <a:gd name="connsiteY2" fmla="*/ 819060 h 819060"/>
                  <a:gd name="connsiteX3" fmla="*/ 342358 w 689050"/>
                  <a:gd name="connsiteY3" fmla="*/ 819060 h 819060"/>
                  <a:gd name="connsiteX0" fmla="*/ 342358 w 689050"/>
                  <a:gd name="connsiteY0" fmla="*/ 819060 h 819060"/>
                  <a:gd name="connsiteX1" fmla="*/ 0 w 689050"/>
                  <a:gd name="connsiteY1" fmla="*/ 0 h 819060"/>
                  <a:gd name="connsiteX2" fmla="*/ 689050 w 689050"/>
                  <a:gd name="connsiteY2" fmla="*/ 819060 h 819060"/>
                  <a:gd name="connsiteX3" fmla="*/ 342358 w 689050"/>
                  <a:gd name="connsiteY3" fmla="*/ 819060 h 819060"/>
                  <a:gd name="connsiteX0" fmla="*/ 342358 w 689050"/>
                  <a:gd name="connsiteY0" fmla="*/ 819060 h 819060"/>
                  <a:gd name="connsiteX1" fmla="*/ 0 w 689050"/>
                  <a:gd name="connsiteY1" fmla="*/ 0 h 819060"/>
                  <a:gd name="connsiteX2" fmla="*/ 689050 w 689050"/>
                  <a:gd name="connsiteY2" fmla="*/ 819060 h 819060"/>
                  <a:gd name="connsiteX3" fmla="*/ 342358 w 689050"/>
                  <a:gd name="connsiteY3" fmla="*/ 819060 h 819060"/>
                  <a:gd name="connsiteX0" fmla="*/ 342358 w 689050"/>
                  <a:gd name="connsiteY0" fmla="*/ 819060 h 1071374"/>
                  <a:gd name="connsiteX1" fmla="*/ 0 w 689050"/>
                  <a:gd name="connsiteY1" fmla="*/ 0 h 1071374"/>
                  <a:gd name="connsiteX2" fmla="*/ 689050 w 689050"/>
                  <a:gd name="connsiteY2" fmla="*/ 819060 h 1071374"/>
                  <a:gd name="connsiteX3" fmla="*/ 342358 w 689050"/>
                  <a:gd name="connsiteY3" fmla="*/ 819060 h 1071374"/>
                  <a:gd name="connsiteX0" fmla="*/ 342358 w 732184"/>
                  <a:gd name="connsiteY0" fmla="*/ 819060 h 1118087"/>
                  <a:gd name="connsiteX1" fmla="*/ 0 w 732184"/>
                  <a:gd name="connsiteY1" fmla="*/ 0 h 1118087"/>
                  <a:gd name="connsiteX2" fmla="*/ 689050 w 732184"/>
                  <a:gd name="connsiteY2" fmla="*/ 819060 h 1118087"/>
                  <a:gd name="connsiteX3" fmla="*/ 342358 w 732184"/>
                  <a:gd name="connsiteY3" fmla="*/ 819060 h 1118087"/>
                  <a:gd name="connsiteX0" fmla="*/ 784391 w 1174217"/>
                  <a:gd name="connsiteY0" fmla="*/ 715052 h 1014079"/>
                  <a:gd name="connsiteX1" fmla="*/ 0 w 1174217"/>
                  <a:gd name="connsiteY1" fmla="*/ 0 h 1014079"/>
                  <a:gd name="connsiteX2" fmla="*/ 1131083 w 1174217"/>
                  <a:gd name="connsiteY2" fmla="*/ 715052 h 1014079"/>
                  <a:gd name="connsiteX3" fmla="*/ 784391 w 1174217"/>
                  <a:gd name="connsiteY3" fmla="*/ 715052 h 1014079"/>
                  <a:gd name="connsiteX0" fmla="*/ 784391 w 1174217"/>
                  <a:gd name="connsiteY0" fmla="*/ 729948 h 1028975"/>
                  <a:gd name="connsiteX1" fmla="*/ 0 w 1174217"/>
                  <a:gd name="connsiteY1" fmla="*/ 14896 h 1028975"/>
                  <a:gd name="connsiteX2" fmla="*/ 1131083 w 1174217"/>
                  <a:gd name="connsiteY2" fmla="*/ 729948 h 1028975"/>
                  <a:gd name="connsiteX3" fmla="*/ 784391 w 1174217"/>
                  <a:gd name="connsiteY3" fmla="*/ 729948 h 1028975"/>
                  <a:gd name="connsiteX0" fmla="*/ 784391 w 1174217"/>
                  <a:gd name="connsiteY0" fmla="*/ 729948 h 1028975"/>
                  <a:gd name="connsiteX1" fmla="*/ 0 w 1174217"/>
                  <a:gd name="connsiteY1" fmla="*/ 14896 h 1028975"/>
                  <a:gd name="connsiteX2" fmla="*/ 1131083 w 1174217"/>
                  <a:gd name="connsiteY2" fmla="*/ 729948 h 1028975"/>
                  <a:gd name="connsiteX3" fmla="*/ 784391 w 1174217"/>
                  <a:gd name="connsiteY3" fmla="*/ 729948 h 1028975"/>
                  <a:gd name="connsiteX0" fmla="*/ 451797 w 841623"/>
                  <a:gd name="connsiteY0" fmla="*/ 839997 h 1139024"/>
                  <a:gd name="connsiteX1" fmla="*/ 0 w 841623"/>
                  <a:gd name="connsiteY1" fmla="*/ 12696 h 1139024"/>
                  <a:gd name="connsiteX2" fmla="*/ 798489 w 841623"/>
                  <a:gd name="connsiteY2" fmla="*/ 839997 h 1139024"/>
                  <a:gd name="connsiteX3" fmla="*/ 451797 w 841623"/>
                  <a:gd name="connsiteY3" fmla="*/ 839997 h 1139024"/>
                  <a:gd name="connsiteX0" fmla="*/ 478123 w 867949"/>
                  <a:gd name="connsiteY0" fmla="*/ 839997 h 1139024"/>
                  <a:gd name="connsiteX1" fmla="*/ 26326 w 867949"/>
                  <a:gd name="connsiteY1" fmla="*/ 12696 h 1139024"/>
                  <a:gd name="connsiteX2" fmla="*/ 824815 w 867949"/>
                  <a:gd name="connsiteY2" fmla="*/ 839997 h 1139024"/>
                  <a:gd name="connsiteX3" fmla="*/ 478123 w 867949"/>
                  <a:gd name="connsiteY3" fmla="*/ 839997 h 1139024"/>
                  <a:gd name="connsiteX0" fmla="*/ 579249 w 969075"/>
                  <a:gd name="connsiteY0" fmla="*/ 733459 h 1032486"/>
                  <a:gd name="connsiteX1" fmla="*/ 22335 w 969075"/>
                  <a:gd name="connsiteY1" fmla="*/ 14815 h 1032486"/>
                  <a:gd name="connsiteX2" fmla="*/ 925941 w 969075"/>
                  <a:gd name="connsiteY2" fmla="*/ 733459 h 1032486"/>
                  <a:gd name="connsiteX3" fmla="*/ 579249 w 969075"/>
                  <a:gd name="connsiteY3" fmla="*/ 733459 h 10324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69075" h="1032486">
                    <a:moveTo>
                      <a:pt x="579249" y="733459"/>
                    </a:moveTo>
                    <a:cubicBezTo>
                      <a:pt x="465130" y="460439"/>
                      <a:pt x="-120638" y="424625"/>
                      <a:pt x="22335" y="14815"/>
                    </a:cubicBezTo>
                    <a:cubicBezTo>
                      <a:pt x="841395" y="-97859"/>
                      <a:pt x="696258" y="460439"/>
                      <a:pt x="925941" y="733459"/>
                    </a:cubicBezTo>
                    <a:cubicBezTo>
                      <a:pt x="1040060" y="919806"/>
                      <a:pt x="928830" y="1301167"/>
                      <a:pt x="579249" y="733459"/>
                    </a:cubicBezTo>
                    <a:close/>
                  </a:path>
                </a:pathLst>
              </a:custGeom>
              <a:gradFill>
                <a:gsLst>
                  <a:gs pos="96552">
                    <a:schemeClr val="bg1"/>
                  </a:gs>
                  <a:gs pos="0">
                    <a:srgbClr val="7030A0"/>
                  </a:gs>
                  <a:gs pos="50000">
                    <a:srgbClr val="FFCCFF"/>
                  </a:gs>
                </a:gsLst>
                <a:lin ang="5400000" scaled="1"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446" name="Isosceles Triangle 7"/>
              <p:cNvSpPr/>
              <p:nvPr/>
            </p:nvSpPr>
            <p:spPr>
              <a:xfrm rot="1486004">
                <a:off x="799198" y="2384306"/>
                <a:ext cx="853406" cy="1058790"/>
              </a:xfrm>
              <a:custGeom>
                <a:avLst/>
                <a:gdLst>
                  <a:gd name="connsiteX0" fmla="*/ 0 w 346692"/>
                  <a:gd name="connsiteY0" fmla="*/ 736721 h 736721"/>
                  <a:gd name="connsiteX1" fmla="*/ 173346 w 346692"/>
                  <a:gd name="connsiteY1" fmla="*/ 0 h 736721"/>
                  <a:gd name="connsiteX2" fmla="*/ 346692 w 346692"/>
                  <a:gd name="connsiteY2" fmla="*/ 736721 h 736721"/>
                  <a:gd name="connsiteX3" fmla="*/ 0 w 346692"/>
                  <a:gd name="connsiteY3" fmla="*/ 736721 h 736721"/>
                  <a:gd name="connsiteX0" fmla="*/ 342358 w 689050"/>
                  <a:gd name="connsiteY0" fmla="*/ 819060 h 819060"/>
                  <a:gd name="connsiteX1" fmla="*/ 0 w 689050"/>
                  <a:gd name="connsiteY1" fmla="*/ 0 h 819060"/>
                  <a:gd name="connsiteX2" fmla="*/ 689050 w 689050"/>
                  <a:gd name="connsiteY2" fmla="*/ 819060 h 819060"/>
                  <a:gd name="connsiteX3" fmla="*/ 342358 w 689050"/>
                  <a:gd name="connsiteY3" fmla="*/ 819060 h 819060"/>
                  <a:gd name="connsiteX0" fmla="*/ 342358 w 689050"/>
                  <a:gd name="connsiteY0" fmla="*/ 819060 h 819060"/>
                  <a:gd name="connsiteX1" fmla="*/ 0 w 689050"/>
                  <a:gd name="connsiteY1" fmla="*/ 0 h 819060"/>
                  <a:gd name="connsiteX2" fmla="*/ 689050 w 689050"/>
                  <a:gd name="connsiteY2" fmla="*/ 819060 h 819060"/>
                  <a:gd name="connsiteX3" fmla="*/ 342358 w 689050"/>
                  <a:gd name="connsiteY3" fmla="*/ 819060 h 819060"/>
                  <a:gd name="connsiteX0" fmla="*/ 342358 w 689050"/>
                  <a:gd name="connsiteY0" fmla="*/ 819060 h 819060"/>
                  <a:gd name="connsiteX1" fmla="*/ 0 w 689050"/>
                  <a:gd name="connsiteY1" fmla="*/ 0 h 819060"/>
                  <a:gd name="connsiteX2" fmla="*/ 689050 w 689050"/>
                  <a:gd name="connsiteY2" fmla="*/ 819060 h 819060"/>
                  <a:gd name="connsiteX3" fmla="*/ 342358 w 689050"/>
                  <a:gd name="connsiteY3" fmla="*/ 819060 h 819060"/>
                  <a:gd name="connsiteX0" fmla="*/ 342358 w 689050"/>
                  <a:gd name="connsiteY0" fmla="*/ 819060 h 1071374"/>
                  <a:gd name="connsiteX1" fmla="*/ 0 w 689050"/>
                  <a:gd name="connsiteY1" fmla="*/ 0 h 1071374"/>
                  <a:gd name="connsiteX2" fmla="*/ 689050 w 689050"/>
                  <a:gd name="connsiteY2" fmla="*/ 819060 h 1071374"/>
                  <a:gd name="connsiteX3" fmla="*/ 342358 w 689050"/>
                  <a:gd name="connsiteY3" fmla="*/ 819060 h 1071374"/>
                  <a:gd name="connsiteX0" fmla="*/ 342358 w 732184"/>
                  <a:gd name="connsiteY0" fmla="*/ 819060 h 1118087"/>
                  <a:gd name="connsiteX1" fmla="*/ 0 w 732184"/>
                  <a:gd name="connsiteY1" fmla="*/ 0 h 1118087"/>
                  <a:gd name="connsiteX2" fmla="*/ 689050 w 732184"/>
                  <a:gd name="connsiteY2" fmla="*/ 819060 h 1118087"/>
                  <a:gd name="connsiteX3" fmla="*/ 342358 w 732184"/>
                  <a:gd name="connsiteY3" fmla="*/ 819060 h 1118087"/>
                  <a:gd name="connsiteX0" fmla="*/ 784391 w 1174217"/>
                  <a:gd name="connsiteY0" fmla="*/ 715052 h 1014079"/>
                  <a:gd name="connsiteX1" fmla="*/ 0 w 1174217"/>
                  <a:gd name="connsiteY1" fmla="*/ 0 h 1014079"/>
                  <a:gd name="connsiteX2" fmla="*/ 1131083 w 1174217"/>
                  <a:gd name="connsiteY2" fmla="*/ 715052 h 1014079"/>
                  <a:gd name="connsiteX3" fmla="*/ 784391 w 1174217"/>
                  <a:gd name="connsiteY3" fmla="*/ 715052 h 1014079"/>
                  <a:gd name="connsiteX0" fmla="*/ 784391 w 1174217"/>
                  <a:gd name="connsiteY0" fmla="*/ 729948 h 1028975"/>
                  <a:gd name="connsiteX1" fmla="*/ 0 w 1174217"/>
                  <a:gd name="connsiteY1" fmla="*/ 14896 h 1028975"/>
                  <a:gd name="connsiteX2" fmla="*/ 1131083 w 1174217"/>
                  <a:gd name="connsiteY2" fmla="*/ 729948 h 1028975"/>
                  <a:gd name="connsiteX3" fmla="*/ 784391 w 1174217"/>
                  <a:gd name="connsiteY3" fmla="*/ 729948 h 1028975"/>
                  <a:gd name="connsiteX0" fmla="*/ 784391 w 1174217"/>
                  <a:gd name="connsiteY0" fmla="*/ 729948 h 1028975"/>
                  <a:gd name="connsiteX1" fmla="*/ 0 w 1174217"/>
                  <a:gd name="connsiteY1" fmla="*/ 14896 h 1028975"/>
                  <a:gd name="connsiteX2" fmla="*/ 1131083 w 1174217"/>
                  <a:gd name="connsiteY2" fmla="*/ 729948 h 1028975"/>
                  <a:gd name="connsiteX3" fmla="*/ 784391 w 1174217"/>
                  <a:gd name="connsiteY3" fmla="*/ 729948 h 1028975"/>
                  <a:gd name="connsiteX0" fmla="*/ 451797 w 841623"/>
                  <a:gd name="connsiteY0" fmla="*/ 839997 h 1139024"/>
                  <a:gd name="connsiteX1" fmla="*/ 0 w 841623"/>
                  <a:gd name="connsiteY1" fmla="*/ 12696 h 1139024"/>
                  <a:gd name="connsiteX2" fmla="*/ 798489 w 841623"/>
                  <a:gd name="connsiteY2" fmla="*/ 839997 h 1139024"/>
                  <a:gd name="connsiteX3" fmla="*/ 451797 w 841623"/>
                  <a:gd name="connsiteY3" fmla="*/ 839997 h 1139024"/>
                  <a:gd name="connsiteX0" fmla="*/ 478123 w 867949"/>
                  <a:gd name="connsiteY0" fmla="*/ 839997 h 1139024"/>
                  <a:gd name="connsiteX1" fmla="*/ 26326 w 867949"/>
                  <a:gd name="connsiteY1" fmla="*/ 12696 h 1139024"/>
                  <a:gd name="connsiteX2" fmla="*/ 824815 w 867949"/>
                  <a:gd name="connsiteY2" fmla="*/ 839997 h 1139024"/>
                  <a:gd name="connsiteX3" fmla="*/ 478123 w 867949"/>
                  <a:gd name="connsiteY3" fmla="*/ 839997 h 1139024"/>
                  <a:gd name="connsiteX0" fmla="*/ 478123 w 943586"/>
                  <a:gd name="connsiteY0" fmla="*/ 839800 h 1142956"/>
                  <a:gd name="connsiteX1" fmla="*/ 26326 w 943586"/>
                  <a:gd name="connsiteY1" fmla="*/ 12499 h 1142956"/>
                  <a:gd name="connsiteX2" fmla="*/ 911198 w 943586"/>
                  <a:gd name="connsiteY2" fmla="*/ 851810 h 1142956"/>
                  <a:gd name="connsiteX3" fmla="*/ 478123 w 943586"/>
                  <a:gd name="connsiteY3" fmla="*/ 839800 h 1142956"/>
                  <a:gd name="connsiteX0" fmla="*/ 387943 w 853406"/>
                  <a:gd name="connsiteY0" fmla="*/ 755634 h 1058790"/>
                  <a:gd name="connsiteX1" fmla="*/ 31382 w 853406"/>
                  <a:gd name="connsiteY1" fmla="*/ 14062 h 1058790"/>
                  <a:gd name="connsiteX2" fmla="*/ 821018 w 853406"/>
                  <a:gd name="connsiteY2" fmla="*/ 767644 h 1058790"/>
                  <a:gd name="connsiteX3" fmla="*/ 387943 w 853406"/>
                  <a:gd name="connsiteY3" fmla="*/ 755634 h 10587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53406" h="1058790">
                    <a:moveTo>
                      <a:pt x="387943" y="755634"/>
                    </a:moveTo>
                    <a:cubicBezTo>
                      <a:pt x="273824" y="482614"/>
                      <a:pt x="-111591" y="423872"/>
                      <a:pt x="31382" y="14062"/>
                    </a:cubicBezTo>
                    <a:cubicBezTo>
                      <a:pt x="850442" y="-98612"/>
                      <a:pt x="591335" y="494624"/>
                      <a:pt x="821018" y="767644"/>
                    </a:cubicBezTo>
                    <a:cubicBezTo>
                      <a:pt x="935137" y="953991"/>
                      <a:pt x="737524" y="1323342"/>
                      <a:pt x="387943" y="755634"/>
                    </a:cubicBezTo>
                    <a:close/>
                  </a:path>
                </a:pathLst>
              </a:custGeom>
              <a:gradFill>
                <a:gsLst>
                  <a:gs pos="96552">
                    <a:schemeClr val="bg1"/>
                  </a:gs>
                  <a:gs pos="0">
                    <a:srgbClr val="7030A0"/>
                  </a:gs>
                  <a:gs pos="50000">
                    <a:srgbClr val="FFCCFF"/>
                  </a:gs>
                </a:gsLst>
                <a:lin ang="5400000" scaled="1"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447" name="Isosceles Triangle 7"/>
              <p:cNvSpPr/>
              <p:nvPr/>
            </p:nvSpPr>
            <p:spPr>
              <a:xfrm rot="1118967">
                <a:off x="435292" y="2600241"/>
                <a:ext cx="952624" cy="930832"/>
              </a:xfrm>
              <a:custGeom>
                <a:avLst/>
                <a:gdLst>
                  <a:gd name="connsiteX0" fmla="*/ 0 w 346692"/>
                  <a:gd name="connsiteY0" fmla="*/ 736721 h 736721"/>
                  <a:gd name="connsiteX1" fmla="*/ 173346 w 346692"/>
                  <a:gd name="connsiteY1" fmla="*/ 0 h 736721"/>
                  <a:gd name="connsiteX2" fmla="*/ 346692 w 346692"/>
                  <a:gd name="connsiteY2" fmla="*/ 736721 h 736721"/>
                  <a:gd name="connsiteX3" fmla="*/ 0 w 346692"/>
                  <a:gd name="connsiteY3" fmla="*/ 736721 h 736721"/>
                  <a:gd name="connsiteX0" fmla="*/ 342358 w 689050"/>
                  <a:gd name="connsiteY0" fmla="*/ 819060 h 819060"/>
                  <a:gd name="connsiteX1" fmla="*/ 0 w 689050"/>
                  <a:gd name="connsiteY1" fmla="*/ 0 h 819060"/>
                  <a:gd name="connsiteX2" fmla="*/ 689050 w 689050"/>
                  <a:gd name="connsiteY2" fmla="*/ 819060 h 819060"/>
                  <a:gd name="connsiteX3" fmla="*/ 342358 w 689050"/>
                  <a:gd name="connsiteY3" fmla="*/ 819060 h 819060"/>
                  <a:gd name="connsiteX0" fmla="*/ 342358 w 689050"/>
                  <a:gd name="connsiteY0" fmla="*/ 819060 h 819060"/>
                  <a:gd name="connsiteX1" fmla="*/ 0 w 689050"/>
                  <a:gd name="connsiteY1" fmla="*/ 0 h 819060"/>
                  <a:gd name="connsiteX2" fmla="*/ 689050 w 689050"/>
                  <a:gd name="connsiteY2" fmla="*/ 819060 h 819060"/>
                  <a:gd name="connsiteX3" fmla="*/ 342358 w 689050"/>
                  <a:gd name="connsiteY3" fmla="*/ 819060 h 819060"/>
                  <a:gd name="connsiteX0" fmla="*/ 342358 w 689050"/>
                  <a:gd name="connsiteY0" fmla="*/ 819060 h 819060"/>
                  <a:gd name="connsiteX1" fmla="*/ 0 w 689050"/>
                  <a:gd name="connsiteY1" fmla="*/ 0 h 819060"/>
                  <a:gd name="connsiteX2" fmla="*/ 689050 w 689050"/>
                  <a:gd name="connsiteY2" fmla="*/ 819060 h 819060"/>
                  <a:gd name="connsiteX3" fmla="*/ 342358 w 689050"/>
                  <a:gd name="connsiteY3" fmla="*/ 819060 h 819060"/>
                  <a:gd name="connsiteX0" fmla="*/ 342358 w 689050"/>
                  <a:gd name="connsiteY0" fmla="*/ 819060 h 1071374"/>
                  <a:gd name="connsiteX1" fmla="*/ 0 w 689050"/>
                  <a:gd name="connsiteY1" fmla="*/ 0 h 1071374"/>
                  <a:gd name="connsiteX2" fmla="*/ 689050 w 689050"/>
                  <a:gd name="connsiteY2" fmla="*/ 819060 h 1071374"/>
                  <a:gd name="connsiteX3" fmla="*/ 342358 w 689050"/>
                  <a:gd name="connsiteY3" fmla="*/ 819060 h 1071374"/>
                  <a:gd name="connsiteX0" fmla="*/ 342358 w 732184"/>
                  <a:gd name="connsiteY0" fmla="*/ 819060 h 1118087"/>
                  <a:gd name="connsiteX1" fmla="*/ 0 w 732184"/>
                  <a:gd name="connsiteY1" fmla="*/ 0 h 1118087"/>
                  <a:gd name="connsiteX2" fmla="*/ 689050 w 732184"/>
                  <a:gd name="connsiteY2" fmla="*/ 819060 h 1118087"/>
                  <a:gd name="connsiteX3" fmla="*/ 342358 w 732184"/>
                  <a:gd name="connsiteY3" fmla="*/ 819060 h 1118087"/>
                  <a:gd name="connsiteX0" fmla="*/ 784391 w 1174217"/>
                  <a:gd name="connsiteY0" fmla="*/ 715052 h 1014079"/>
                  <a:gd name="connsiteX1" fmla="*/ 0 w 1174217"/>
                  <a:gd name="connsiteY1" fmla="*/ 0 h 1014079"/>
                  <a:gd name="connsiteX2" fmla="*/ 1131083 w 1174217"/>
                  <a:gd name="connsiteY2" fmla="*/ 715052 h 1014079"/>
                  <a:gd name="connsiteX3" fmla="*/ 784391 w 1174217"/>
                  <a:gd name="connsiteY3" fmla="*/ 715052 h 1014079"/>
                  <a:gd name="connsiteX0" fmla="*/ 784391 w 1174217"/>
                  <a:gd name="connsiteY0" fmla="*/ 729948 h 1028975"/>
                  <a:gd name="connsiteX1" fmla="*/ 0 w 1174217"/>
                  <a:gd name="connsiteY1" fmla="*/ 14896 h 1028975"/>
                  <a:gd name="connsiteX2" fmla="*/ 1131083 w 1174217"/>
                  <a:gd name="connsiteY2" fmla="*/ 729948 h 1028975"/>
                  <a:gd name="connsiteX3" fmla="*/ 784391 w 1174217"/>
                  <a:gd name="connsiteY3" fmla="*/ 729948 h 1028975"/>
                  <a:gd name="connsiteX0" fmla="*/ 784391 w 1174217"/>
                  <a:gd name="connsiteY0" fmla="*/ 729948 h 1028975"/>
                  <a:gd name="connsiteX1" fmla="*/ 0 w 1174217"/>
                  <a:gd name="connsiteY1" fmla="*/ 14896 h 1028975"/>
                  <a:gd name="connsiteX2" fmla="*/ 1131083 w 1174217"/>
                  <a:gd name="connsiteY2" fmla="*/ 729948 h 1028975"/>
                  <a:gd name="connsiteX3" fmla="*/ 784391 w 1174217"/>
                  <a:gd name="connsiteY3" fmla="*/ 729948 h 1028975"/>
                  <a:gd name="connsiteX0" fmla="*/ 712587 w 1102413"/>
                  <a:gd name="connsiteY0" fmla="*/ 589207 h 888234"/>
                  <a:gd name="connsiteX1" fmla="*/ 0 w 1102413"/>
                  <a:gd name="connsiteY1" fmla="*/ 19152 h 888234"/>
                  <a:gd name="connsiteX2" fmla="*/ 1059279 w 1102413"/>
                  <a:gd name="connsiteY2" fmla="*/ 589207 h 888234"/>
                  <a:gd name="connsiteX3" fmla="*/ 712587 w 1102413"/>
                  <a:gd name="connsiteY3" fmla="*/ 589207 h 888234"/>
                  <a:gd name="connsiteX0" fmla="*/ 715306 w 1105132"/>
                  <a:gd name="connsiteY0" fmla="*/ 589207 h 888234"/>
                  <a:gd name="connsiteX1" fmla="*/ 2719 w 1105132"/>
                  <a:gd name="connsiteY1" fmla="*/ 19152 h 888234"/>
                  <a:gd name="connsiteX2" fmla="*/ 1061998 w 1105132"/>
                  <a:gd name="connsiteY2" fmla="*/ 589207 h 888234"/>
                  <a:gd name="connsiteX3" fmla="*/ 715306 w 1105132"/>
                  <a:gd name="connsiteY3" fmla="*/ 589207 h 888234"/>
                  <a:gd name="connsiteX0" fmla="*/ 681369 w 1071195"/>
                  <a:gd name="connsiteY0" fmla="*/ 635647 h 934674"/>
                  <a:gd name="connsiteX1" fmla="*/ 2863 w 1071195"/>
                  <a:gd name="connsiteY1" fmla="*/ 17500 h 934674"/>
                  <a:gd name="connsiteX2" fmla="*/ 1028061 w 1071195"/>
                  <a:gd name="connsiteY2" fmla="*/ 635647 h 934674"/>
                  <a:gd name="connsiteX3" fmla="*/ 681369 w 1071195"/>
                  <a:gd name="connsiteY3" fmla="*/ 635647 h 934674"/>
                  <a:gd name="connsiteX0" fmla="*/ 562798 w 952624"/>
                  <a:gd name="connsiteY0" fmla="*/ 631805 h 930832"/>
                  <a:gd name="connsiteX1" fmla="*/ 3504 w 952624"/>
                  <a:gd name="connsiteY1" fmla="*/ 17627 h 930832"/>
                  <a:gd name="connsiteX2" fmla="*/ 909490 w 952624"/>
                  <a:gd name="connsiteY2" fmla="*/ 631805 h 930832"/>
                  <a:gd name="connsiteX3" fmla="*/ 562798 w 952624"/>
                  <a:gd name="connsiteY3" fmla="*/ 631805 h 9308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52624" h="930832">
                    <a:moveTo>
                      <a:pt x="562798" y="631805"/>
                    </a:moveTo>
                    <a:cubicBezTo>
                      <a:pt x="448679" y="358785"/>
                      <a:pt x="-46261" y="432570"/>
                      <a:pt x="3504" y="17627"/>
                    </a:cubicBezTo>
                    <a:cubicBezTo>
                      <a:pt x="822564" y="-95047"/>
                      <a:pt x="679807" y="358785"/>
                      <a:pt x="909490" y="631805"/>
                    </a:cubicBezTo>
                    <a:cubicBezTo>
                      <a:pt x="1023609" y="818152"/>
                      <a:pt x="912379" y="1199513"/>
                      <a:pt x="562798" y="631805"/>
                    </a:cubicBezTo>
                    <a:close/>
                  </a:path>
                </a:pathLst>
              </a:custGeom>
              <a:gradFill>
                <a:gsLst>
                  <a:gs pos="96552">
                    <a:schemeClr val="bg1"/>
                  </a:gs>
                  <a:gs pos="0">
                    <a:srgbClr val="7030A0"/>
                  </a:gs>
                  <a:gs pos="50000">
                    <a:srgbClr val="FFCCFF"/>
                  </a:gs>
                </a:gsLst>
                <a:lin ang="5400000" scaled="1"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448" name="Isosceles Triangle 7"/>
              <p:cNvSpPr/>
              <p:nvPr/>
            </p:nvSpPr>
            <p:spPr>
              <a:xfrm rot="1590796" flipH="1">
                <a:off x="1480096" y="2702290"/>
                <a:ext cx="732681" cy="1022878"/>
              </a:xfrm>
              <a:custGeom>
                <a:avLst/>
                <a:gdLst>
                  <a:gd name="connsiteX0" fmla="*/ 0 w 346692"/>
                  <a:gd name="connsiteY0" fmla="*/ 736721 h 736721"/>
                  <a:gd name="connsiteX1" fmla="*/ 173346 w 346692"/>
                  <a:gd name="connsiteY1" fmla="*/ 0 h 736721"/>
                  <a:gd name="connsiteX2" fmla="*/ 346692 w 346692"/>
                  <a:gd name="connsiteY2" fmla="*/ 736721 h 736721"/>
                  <a:gd name="connsiteX3" fmla="*/ 0 w 346692"/>
                  <a:gd name="connsiteY3" fmla="*/ 736721 h 736721"/>
                  <a:gd name="connsiteX0" fmla="*/ 342358 w 689050"/>
                  <a:gd name="connsiteY0" fmla="*/ 819060 h 819060"/>
                  <a:gd name="connsiteX1" fmla="*/ 0 w 689050"/>
                  <a:gd name="connsiteY1" fmla="*/ 0 h 819060"/>
                  <a:gd name="connsiteX2" fmla="*/ 689050 w 689050"/>
                  <a:gd name="connsiteY2" fmla="*/ 819060 h 819060"/>
                  <a:gd name="connsiteX3" fmla="*/ 342358 w 689050"/>
                  <a:gd name="connsiteY3" fmla="*/ 819060 h 819060"/>
                  <a:gd name="connsiteX0" fmla="*/ 342358 w 689050"/>
                  <a:gd name="connsiteY0" fmla="*/ 819060 h 819060"/>
                  <a:gd name="connsiteX1" fmla="*/ 0 w 689050"/>
                  <a:gd name="connsiteY1" fmla="*/ 0 h 819060"/>
                  <a:gd name="connsiteX2" fmla="*/ 689050 w 689050"/>
                  <a:gd name="connsiteY2" fmla="*/ 819060 h 819060"/>
                  <a:gd name="connsiteX3" fmla="*/ 342358 w 689050"/>
                  <a:gd name="connsiteY3" fmla="*/ 819060 h 819060"/>
                  <a:gd name="connsiteX0" fmla="*/ 342358 w 689050"/>
                  <a:gd name="connsiteY0" fmla="*/ 819060 h 819060"/>
                  <a:gd name="connsiteX1" fmla="*/ 0 w 689050"/>
                  <a:gd name="connsiteY1" fmla="*/ 0 h 819060"/>
                  <a:gd name="connsiteX2" fmla="*/ 689050 w 689050"/>
                  <a:gd name="connsiteY2" fmla="*/ 819060 h 819060"/>
                  <a:gd name="connsiteX3" fmla="*/ 342358 w 689050"/>
                  <a:gd name="connsiteY3" fmla="*/ 819060 h 819060"/>
                  <a:gd name="connsiteX0" fmla="*/ 342358 w 689050"/>
                  <a:gd name="connsiteY0" fmla="*/ 819060 h 1071374"/>
                  <a:gd name="connsiteX1" fmla="*/ 0 w 689050"/>
                  <a:gd name="connsiteY1" fmla="*/ 0 h 1071374"/>
                  <a:gd name="connsiteX2" fmla="*/ 689050 w 689050"/>
                  <a:gd name="connsiteY2" fmla="*/ 819060 h 1071374"/>
                  <a:gd name="connsiteX3" fmla="*/ 342358 w 689050"/>
                  <a:gd name="connsiteY3" fmla="*/ 819060 h 1071374"/>
                  <a:gd name="connsiteX0" fmla="*/ 342358 w 732184"/>
                  <a:gd name="connsiteY0" fmla="*/ 819060 h 1118087"/>
                  <a:gd name="connsiteX1" fmla="*/ 0 w 732184"/>
                  <a:gd name="connsiteY1" fmla="*/ 0 h 1118087"/>
                  <a:gd name="connsiteX2" fmla="*/ 689050 w 732184"/>
                  <a:gd name="connsiteY2" fmla="*/ 819060 h 1118087"/>
                  <a:gd name="connsiteX3" fmla="*/ 342358 w 732184"/>
                  <a:gd name="connsiteY3" fmla="*/ 819060 h 1118087"/>
                  <a:gd name="connsiteX0" fmla="*/ 784391 w 1174217"/>
                  <a:gd name="connsiteY0" fmla="*/ 715052 h 1014079"/>
                  <a:gd name="connsiteX1" fmla="*/ 0 w 1174217"/>
                  <a:gd name="connsiteY1" fmla="*/ 0 h 1014079"/>
                  <a:gd name="connsiteX2" fmla="*/ 1131083 w 1174217"/>
                  <a:gd name="connsiteY2" fmla="*/ 715052 h 1014079"/>
                  <a:gd name="connsiteX3" fmla="*/ 784391 w 1174217"/>
                  <a:gd name="connsiteY3" fmla="*/ 715052 h 1014079"/>
                  <a:gd name="connsiteX0" fmla="*/ 784391 w 1174217"/>
                  <a:gd name="connsiteY0" fmla="*/ 729948 h 1028975"/>
                  <a:gd name="connsiteX1" fmla="*/ 0 w 1174217"/>
                  <a:gd name="connsiteY1" fmla="*/ 14896 h 1028975"/>
                  <a:gd name="connsiteX2" fmla="*/ 1131083 w 1174217"/>
                  <a:gd name="connsiteY2" fmla="*/ 729948 h 1028975"/>
                  <a:gd name="connsiteX3" fmla="*/ 784391 w 1174217"/>
                  <a:gd name="connsiteY3" fmla="*/ 729948 h 1028975"/>
                  <a:gd name="connsiteX0" fmla="*/ 784391 w 1174217"/>
                  <a:gd name="connsiteY0" fmla="*/ 729948 h 1028975"/>
                  <a:gd name="connsiteX1" fmla="*/ 0 w 1174217"/>
                  <a:gd name="connsiteY1" fmla="*/ 14896 h 1028975"/>
                  <a:gd name="connsiteX2" fmla="*/ 1131083 w 1174217"/>
                  <a:gd name="connsiteY2" fmla="*/ 729948 h 1028975"/>
                  <a:gd name="connsiteX3" fmla="*/ 784391 w 1174217"/>
                  <a:gd name="connsiteY3" fmla="*/ 729948 h 1028975"/>
                  <a:gd name="connsiteX0" fmla="*/ 451797 w 841623"/>
                  <a:gd name="connsiteY0" fmla="*/ 839997 h 1139024"/>
                  <a:gd name="connsiteX1" fmla="*/ 0 w 841623"/>
                  <a:gd name="connsiteY1" fmla="*/ 12696 h 1139024"/>
                  <a:gd name="connsiteX2" fmla="*/ 798489 w 841623"/>
                  <a:gd name="connsiteY2" fmla="*/ 839997 h 1139024"/>
                  <a:gd name="connsiteX3" fmla="*/ 451797 w 841623"/>
                  <a:gd name="connsiteY3" fmla="*/ 839997 h 1139024"/>
                  <a:gd name="connsiteX0" fmla="*/ 478123 w 867949"/>
                  <a:gd name="connsiteY0" fmla="*/ 839997 h 1139024"/>
                  <a:gd name="connsiteX1" fmla="*/ 26326 w 867949"/>
                  <a:gd name="connsiteY1" fmla="*/ 12696 h 1139024"/>
                  <a:gd name="connsiteX2" fmla="*/ 824815 w 867949"/>
                  <a:gd name="connsiteY2" fmla="*/ 839997 h 1139024"/>
                  <a:gd name="connsiteX3" fmla="*/ 478123 w 867949"/>
                  <a:gd name="connsiteY3" fmla="*/ 839997 h 1139024"/>
                  <a:gd name="connsiteX0" fmla="*/ 342855 w 732681"/>
                  <a:gd name="connsiteY0" fmla="*/ 723851 h 1022878"/>
                  <a:gd name="connsiteX1" fmla="*/ 34760 w 732681"/>
                  <a:gd name="connsiteY1" fmla="*/ 15042 h 1022878"/>
                  <a:gd name="connsiteX2" fmla="*/ 689547 w 732681"/>
                  <a:gd name="connsiteY2" fmla="*/ 723851 h 1022878"/>
                  <a:gd name="connsiteX3" fmla="*/ 342855 w 732681"/>
                  <a:gd name="connsiteY3" fmla="*/ 723851 h 10228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32681" h="1022878">
                    <a:moveTo>
                      <a:pt x="342855" y="723851"/>
                    </a:moveTo>
                    <a:cubicBezTo>
                      <a:pt x="228736" y="450831"/>
                      <a:pt x="-108213" y="424852"/>
                      <a:pt x="34760" y="15042"/>
                    </a:cubicBezTo>
                    <a:cubicBezTo>
                      <a:pt x="853820" y="-97632"/>
                      <a:pt x="459864" y="450831"/>
                      <a:pt x="689547" y="723851"/>
                    </a:cubicBezTo>
                    <a:cubicBezTo>
                      <a:pt x="803666" y="910198"/>
                      <a:pt x="692436" y="1291559"/>
                      <a:pt x="342855" y="723851"/>
                    </a:cubicBezTo>
                    <a:close/>
                  </a:path>
                </a:pathLst>
              </a:custGeom>
              <a:gradFill>
                <a:gsLst>
                  <a:gs pos="96552">
                    <a:schemeClr val="bg1"/>
                  </a:gs>
                  <a:gs pos="0">
                    <a:srgbClr val="7030A0"/>
                  </a:gs>
                  <a:gs pos="50000">
                    <a:srgbClr val="FFCCFF"/>
                  </a:gs>
                </a:gsLst>
                <a:lin ang="5400000" scaled="1"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449" name="Isosceles Triangle 7"/>
              <p:cNvSpPr/>
              <p:nvPr/>
            </p:nvSpPr>
            <p:spPr>
              <a:xfrm rot="6853809" flipV="1">
                <a:off x="592038" y="2742385"/>
                <a:ext cx="625964" cy="1019204"/>
              </a:xfrm>
              <a:custGeom>
                <a:avLst/>
                <a:gdLst>
                  <a:gd name="connsiteX0" fmla="*/ 0 w 346692"/>
                  <a:gd name="connsiteY0" fmla="*/ 736721 h 736721"/>
                  <a:gd name="connsiteX1" fmla="*/ 173346 w 346692"/>
                  <a:gd name="connsiteY1" fmla="*/ 0 h 736721"/>
                  <a:gd name="connsiteX2" fmla="*/ 346692 w 346692"/>
                  <a:gd name="connsiteY2" fmla="*/ 736721 h 736721"/>
                  <a:gd name="connsiteX3" fmla="*/ 0 w 346692"/>
                  <a:gd name="connsiteY3" fmla="*/ 736721 h 736721"/>
                  <a:gd name="connsiteX0" fmla="*/ 342358 w 689050"/>
                  <a:gd name="connsiteY0" fmla="*/ 819060 h 819060"/>
                  <a:gd name="connsiteX1" fmla="*/ 0 w 689050"/>
                  <a:gd name="connsiteY1" fmla="*/ 0 h 819060"/>
                  <a:gd name="connsiteX2" fmla="*/ 689050 w 689050"/>
                  <a:gd name="connsiteY2" fmla="*/ 819060 h 819060"/>
                  <a:gd name="connsiteX3" fmla="*/ 342358 w 689050"/>
                  <a:gd name="connsiteY3" fmla="*/ 819060 h 819060"/>
                  <a:gd name="connsiteX0" fmla="*/ 342358 w 689050"/>
                  <a:gd name="connsiteY0" fmla="*/ 819060 h 819060"/>
                  <a:gd name="connsiteX1" fmla="*/ 0 w 689050"/>
                  <a:gd name="connsiteY1" fmla="*/ 0 h 819060"/>
                  <a:gd name="connsiteX2" fmla="*/ 689050 w 689050"/>
                  <a:gd name="connsiteY2" fmla="*/ 819060 h 819060"/>
                  <a:gd name="connsiteX3" fmla="*/ 342358 w 689050"/>
                  <a:gd name="connsiteY3" fmla="*/ 819060 h 819060"/>
                  <a:gd name="connsiteX0" fmla="*/ 342358 w 689050"/>
                  <a:gd name="connsiteY0" fmla="*/ 819060 h 819060"/>
                  <a:gd name="connsiteX1" fmla="*/ 0 w 689050"/>
                  <a:gd name="connsiteY1" fmla="*/ 0 h 819060"/>
                  <a:gd name="connsiteX2" fmla="*/ 689050 w 689050"/>
                  <a:gd name="connsiteY2" fmla="*/ 819060 h 819060"/>
                  <a:gd name="connsiteX3" fmla="*/ 342358 w 689050"/>
                  <a:gd name="connsiteY3" fmla="*/ 819060 h 819060"/>
                  <a:gd name="connsiteX0" fmla="*/ 342358 w 689050"/>
                  <a:gd name="connsiteY0" fmla="*/ 819060 h 1071374"/>
                  <a:gd name="connsiteX1" fmla="*/ 0 w 689050"/>
                  <a:gd name="connsiteY1" fmla="*/ 0 h 1071374"/>
                  <a:gd name="connsiteX2" fmla="*/ 689050 w 689050"/>
                  <a:gd name="connsiteY2" fmla="*/ 819060 h 1071374"/>
                  <a:gd name="connsiteX3" fmla="*/ 342358 w 689050"/>
                  <a:gd name="connsiteY3" fmla="*/ 819060 h 1071374"/>
                  <a:gd name="connsiteX0" fmla="*/ 342358 w 732184"/>
                  <a:gd name="connsiteY0" fmla="*/ 819060 h 1118087"/>
                  <a:gd name="connsiteX1" fmla="*/ 0 w 732184"/>
                  <a:gd name="connsiteY1" fmla="*/ 0 h 1118087"/>
                  <a:gd name="connsiteX2" fmla="*/ 689050 w 732184"/>
                  <a:gd name="connsiteY2" fmla="*/ 819060 h 1118087"/>
                  <a:gd name="connsiteX3" fmla="*/ 342358 w 732184"/>
                  <a:gd name="connsiteY3" fmla="*/ 819060 h 1118087"/>
                  <a:gd name="connsiteX0" fmla="*/ 784391 w 1174217"/>
                  <a:gd name="connsiteY0" fmla="*/ 715052 h 1014079"/>
                  <a:gd name="connsiteX1" fmla="*/ 0 w 1174217"/>
                  <a:gd name="connsiteY1" fmla="*/ 0 h 1014079"/>
                  <a:gd name="connsiteX2" fmla="*/ 1131083 w 1174217"/>
                  <a:gd name="connsiteY2" fmla="*/ 715052 h 1014079"/>
                  <a:gd name="connsiteX3" fmla="*/ 784391 w 1174217"/>
                  <a:gd name="connsiteY3" fmla="*/ 715052 h 1014079"/>
                  <a:gd name="connsiteX0" fmla="*/ 784391 w 1174217"/>
                  <a:gd name="connsiteY0" fmla="*/ 729948 h 1028975"/>
                  <a:gd name="connsiteX1" fmla="*/ 0 w 1174217"/>
                  <a:gd name="connsiteY1" fmla="*/ 14896 h 1028975"/>
                  <a:gd name="connsiteX2" fmla="*/ 1131083 w 1174217"/>
                  <a:gd name="connsiteY2" fmla="*/ 729948 h 1028975"/>
                  <a:gd name="connsiteX3" fmla="*/ 784391 w 1174217"/>
                  <a:gd name="connsiteY3" fmla="*/ 729948 h 1028975"/>
                  <a:gd name="connsiteX0" fmla="*/ 784391 w 1174217"/>
                  <a:gd name="connsiteY0" fmla="*/ 729948 h 1028975"/>
                  <a:gd name="connsiteX1" fmla="*/ 0 w 1174217"/>
                  <a:gd name="connsiteY1" fmla="*/ 14896 h 1028975"/>
                  <a:gd name="connsiteX2" fmla="*/ 1131083 w 1174217"/>
                  <a:gd name="connsiteY2" fmla="*/ 729948 h 1028975"/>
                  <a:gd name="connsiteX3" fmla="*/ 784391 w 1174217"/>
                  <a:gd name="connsiteY3" fmla="*/ 729948 h 1028975"/>
                  <a:gd name="connsiteX0" fmla="*/ 451797 w 841623"/>
                  <a:gd name="connsiteY0" fmla="*/ 839997 h 1139024"/>
                  <a:gd name="connsiteX1" fmla="*/ 0 w 841623"/>
                  <a:gd name="connsiteY1" fmla="*/ 12696 h 1139024"/>
                  <a:gd name="connsiteX2" fmla="*/ 798489 w 841623"/>
                  <a:gd name="connsiteY2" fmla="*/ 839997 h 1139024"/>
                  <a:gd name="connsiteX3" fmla="*/ 451797 w 841623"/>
                  <a:gd name="connsiteY3" fmla="*/ 839997 h 1139024"/>
                  <a:gd name="connsiteX0" fmla="*/ 478123 w 867949"/>
                  <a:gd name="connsiteY0" fmla="*/ 839997 h 1139024"/>
                  <a:gd name="connsiteX1" fmla="*/ 26326 w 867949"/>
                  <a:gd name="connsiteY1" fmla="*/ 12696 h 1139024"/>
                  <a:gd name="connsiteX2" fmla="*/ 824815 w 867949"/>
                  <a:gd name="connsiteY2" fmla="*/ 839997 h 1139024"/>
                  <a:gd name="connsiteX3" fmla="*/ 478123 w 867949"/>
                  <a:gd name="connsiteY3" fmla="*/ 839997 h 1139024"/>
                  <a:gd name="connsiteX0" fmla="*/ 451185 w 841011"/>
                  <a:gd name="connsiteY0" fmla="*/ 1145488 h 1444515"/>
                  <a:gd name="connsiteX1" fmla="*/ 27651 w 841011"/>
                  <a:gd name="connsiteY1" fmla="*/ 9009 h 1444515"/>
                  <a:gd name="connsiteX2" fmla="*/ 797877 w 841011"/>
                  <a:gd name="connsiteY2" fmla="*/ 1145488 h 1444515"/>
                  <a:gd name="connsiteX3" fmla="*/ 451185 w 841011"/>
                  <a:gd name="connsiteY3" fmla="*/ 1145488 h 1444515"/>
                  <a:gd name="connsiteX0" fmla="*/ 303974 w 693800"/>
                  <a:gd name="connsiteY0" fmla="*/ 1421762 h 1720789"/>
                  <a:gd name="connsiteX1" fmla="*/ 38360 w 693800"/>
                  <a:gd name="connsiteY1" fmla="*/ 7138 h 1720789"/>
                  <a:gd name="connsiteX2" fmla="*/ 650666 w 693800"/>
                  <a:gd name="connsiteY2" fmla="*/ 1421762 h 1720789"/>
                  <a:gd name="connsiteX3" fmla="*/ 303974 w 693800"/>
                  <a:gd name="connsiteY3" fmla="*/ 1421762 h 1720789"/>
                  <a:gd name="connsiteX0" fmla="*/ 303974 w 693800"/>
                  <a:gd name="connsiteY0" fmla="*/ 1425794 h 1724821"/>
                  <a:gd name="connsiteX1" fmla="*/ 38360 w 693800"/>
                  <a:gd name="connsiteY1" fmla="*/ 11170 h 1724821"/>
                  <a:gd name="connsiteX2" fmla="*/ 650666 w 693800"/>
                  <a:gd name="connsiteY2" fmla="*/ 1425794 h 1724821"/>
                  <a:gd name="connsiteX3" fmla="*/ 303974 w 693800"/>
                  <a:gd name="connsiteY3" fmla="*/ 1425794 h 1724821"/>
                  <a:gd name="connsiteX0" fmla="*/ 303974 w 693800"/>
                  <a:gd name="connsiteY0" fmla="*/ 1414623 h 1713650"/>
                  <a:gd name="connsiteX1" fmla="*/ 38360 w 693800"/>
                  <a:gd name="connsiteY1" fmla="*/ -1 h 1713650"/>
                  <a:gd name="connsiteX2" fmla="*/ 650666 w 693800"/>
                  <a:gd name="connsiteY2" fmla="*/ 1414623 h 1713650"/>
                  <a:gd name="connsiteX3" fmla="*/ 303974 w 693800"/>
                  <a:gd name="connsiteY3" fmla="*/ 1414623 h 1713650"/>
                  <a:gd name="connsiteX0" fmla="*/ 236233 w 626059"/>
                  <a:gd name="connsiteY0" fmla="*/ 1640534 h 1939561"/>
                  <a:gd name="connsiteX1" fmla="*/ 47019 w 626059"/>
                  <a:gd name="connsiteY1" fmla="*/ 1 h 1939561"/>
                  <a:gd name="connsiteX2" fmla="*/ 582925 w 626059"/>
                  <a:gd name="connsiteY2" fmla="*/ 1640534 h 1939561"/>
                  <a:gd name="connsiteX3" fmla="*/ 236233 w 626059"/>
                  <a:gd name="connsiteY3" fmla="*/ 1640534 h 19395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26059" h="1939561">
                    <a:moveTo>
                      <a:pt x="236233" y="1640534"/>
                    </a:moveTo>
                    <a:cubicBezTo>
                      <a:pt x="122114" y="1367514"/>
                      <a:pt x="-95954" y="409811"/>
                      <a:pt x="47019" y="1"/>
                    </a:cubicBezTo>
                    <a:cubicBezTo>
                      <a:pt x="683361" y="109593"/>
                      <a:pt x="302003" y="872073"/>
                      <a:pt x="582925" y="1640534"/>
                    </a:cubicBezTo>
                    <a:cubicBezTo>
                      <a:pt x="697044" y="1826881"/>
                      <a:pt x="585814" y="2208242"/>
                      <a:pt x="236233" y="1640534"/>
                    </a:cubicBezTo>
                    <a:close/>
                  </a:path>
                </a:pathLst>
              </a:custGeom>
              <a:gradFill>
                <a:gsLst>
                  <a:gs pos="96552">
                    <a:schemeClr val="bg1"/>
                  </a:gs>
                  <a:gs pos="0">
                    <a:srgbClr val="7030A0"/>
                  </a:gs>
                  <a:gs pos="50000">
                    <a:srgbClr val="FFCCFF"/>
                  </a:gs>
                </a:gsLst>
                <a:lin ang="5400000" scaled="1"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450" name="Isosceles Triangle 7"/>
              <p:cNvSpPr/>
              <p:nvPr/>
            </p:nvSpPr>
            <p:spPr>
              <a:xfrm rot="813735" flipH="1">
                <a:off x="1420033" y="3127883"/>
                <a:ext cx="700523" cy="591399"/>
              </a:xfrm>
              <a:custGeom>
                <a:avLst/>
                <a:gdLst>
                  <a:gd name="connsiteX0" fmla="*/ 0 w 346692"/>
                  <a:gd name="connsiteY0" fmla="*/ 736721 h 736721"/>
                  <a:gd name="connsiteX1" fmla="*/ 173346 w 346692"/>
                  <a:gd name="connsiteY1" fmla="*/ 0 h 736721"/>
                  <a:gd name="connsiteX2" fmla="*/ 346692 w 346692"/>
                  <a:gd name="connsiteY2" fmla="*/ 736721 h 736721"/>
                  <a:gd name="connsiteX3" fmla="*/ 0 w 346692"/>
                  <a:gd name="connsiteY3" fmla="*/ 736721 h 736721"/>
                  <a:gd name="connsiteX0" fmla="*/ 342358 w 689050"/>
                  <a:gd name="connsiteY0" fmla="*/ 819060 h 819060"/>
                  <a:gd name="connsiteX1" fmla="*/ 0 w 689050"/>
                  <a:gd name="connsiteY1" fmla="*/ 0 h 819060"/>
                  <a:gd name="connsiteX2" fmla="*/ 689050 w 689050"/>
                  <a:gd name="connsiteY2" fmla="*/ 819060 h 819060"/>
                  <a:gd name="connsiteX3" fmla="*/ 342358 w 689050"/>
                  <a:gd name="connsiteY3" fmla="*/ 819060 h 819060"/>
                  <a:gd name="connsiteX0" fmla="*/ 342358 w 689050"/>
                  <a:gd name="connsiteY0" fmla="*/ 819060 h 819060"/>
                  <a:gd name="connsiteX1" fmla="*/ 0 w 689050"/>
                  <a:gd name="connsiteY1" fmla="*/ 0 h 819060"/>
                  <a:gd name="connsiteX2" fmla="*/ 689050 w 689050"/>
                  <a:gd name="connsiteY2" fmla="*/ 819060 h 819060"/>
                  <a:gd name="connsiteX3" fmla="*/ 342358 w 689050"/>
                  <a:gd name="connsiteY3" fmla="*/ 819060 h 819060"/>
                  <a:gd name="connsiteX0" fmla="*/ 342358 w 689050"/>
                  <a:gd name="connsiteY0" fmla="*/ 819060 h 819060"/>
                  <a:gd name="connsiteX1" fmla="*/ 0 w 689050"/>
                  <a:gd name="connsiteY1" fmla="*/ 0 h 819060"/>
                  <a:gd name="connsiteX2" fmla="*/ 689050 w 689050"/>
                  <a:gd name="connsiteY2" fmla="*/ 819060 h 819060"/>
                  <a:gd name="connsiteX3" fmla="*/ 342358 w 689050"/>
                  <a:gd name="connsiteY3" fmla="*/ 819060 h 819060"/>
                  <a:gd name="connsiteX0" fmla="*/ 342358 w 689050"/>
                  <a:gd name="connsiteY0" fmla="*/ 819060 h 1071374"/>
                  <a:gd name="connsiteX1" fmla="*/ 0 w 689050"/>
                  <a:gd name="connsiteY1" fmla="*/ 0 h 1071374"/>
                  <a:gd name="connsiteX2" fmla="*/ 689050 w 689050"/>
                  <a:gd name="connsiteY2" fmla="*/ 819060 h 1071374"/>
                  <a:gd name="connsiteX3" fmla="*/ 342358 w 689050"/>
                  <a:gd name="connsiteY3" fmla="*/ 819060 h 1071374"/>
                  <a:gd name="connsiteX0" fmla="*/ 342358 w 732184"/>
                  <a:gd name="connsiteY0" fmla="*/ 819060 h 1118087"/>
                  <a:gd name="connsiteX1" fmla="*/ 0 w 732184"/>
                  <a:gd name="connsiteY1" fmla="*/ 0 h 1118087"/>
                  <a:gd name="connsiteX2" fmla="*/ 689050 w 732184"/>
                  <a:gd name="connsiteY2" fmla="*/ 819060 h 1118087"/>
                  <a:gd name="connsiteX3" fmla="*/ 342358 w 732184"/>
                  <a:gd name="connsiteY3" fmla="*/ 819060 h 1118087"/>
                  <a:gd name="connsiteX0" fmla="*/ 784391 w 1174217"/>
                  <a:gd name="connsiteY0" fmla="*/ 715052 h 1014079"/>
                  <a:gd name="connsiteX1" fmla="*/ 0 w 1174217"/>
                  <a:gd name="connsiteY1" fmla="*/ 0 h 1014079"/>
                  <a:gd name="connsiteX2" fmla="*/ 1131083 w 1174217"/>
                  <a:gd name="connsiteY2" fmla="*/ 715052 h 1014079"/>
                  <a:gd name="connsiteX3" fmla="*/ 784391 w 1174217"/>
                  <a:gd name="connsiteY3" fmla="*/ 715052 h 1014079"/>
                  <a:gd name="connsiteX0" fmla="*/ 784391 w 1174217"/>
                  <a:gd name="connsiteY0" fmla="*/ 729948 h 1028975"/>
                  <a:gd name="connsiteX1" fmla="*/ 0 w 1174217"/>
                  <a:gd name="connsiteY1" fmla="*/ 14896 h 1028975"/>
                  <a:gd name="connsiteX2" fmla="*/ 1131083 w 1174217"/>
                  <a:gd name="connsiteY2" fmla="*/ 729948 h 1028975"/>
                  <a:gd name="connsiteX3" fmla="*/ 784391 w 1174217"/>
                  <a:gd name="connsiteY3" fmla="*/ 729948 h 1028975"/>
                  <a:gd name="connsiteX0" fmla="*/ 784391 w 1174217"/>
                  <a:gd name="connsiteY0" fmla="*/ 729948 h 1028975"/>
                  <a:gd name="connsiteX1" fmla="*/ 0 w 1174217"/>
                  <a:gd name="connsiteY1" fmla="*/ 14896 h 1028975"/>
                  <a:gd name="connsiteX2" fmla="*/ 1131083 w 1174217"/>
                  <a:gd name="connsiteY2" fmla="*/ 729948 h 1028975"/>
                  <a:gd name="connsiteX3" fmla="*/ 784391 w 1174217"/>
                  <a:gd name="connsiteY3" fmla="*/ 729948 h 1028975"/>
                  <a:gd name="connsiteX0" fmla="*/ 451797 w 841623"/>
                  <a:gd name="connsiteY0" fmla="*/ 839997 h 1139024"/>
                  <a:gd name="connsiteX1" fmla="*/ 0 w 841623"/>
                  <a:gd name="connsiteY1" fmla="*/ 12696 h 1139024"/>
                  <a:gd name="connsiteX2" fmla="*/ 798489 w 841623"/>
                  <a:gd name="connsiteY2" fmla="*/ 839997 h 1139024"/>
                  <a:gd name="connsiteX3" fmla="*/ 451797 w 841623"/>
                  <a:gd name="connsiteY3" fmla="*/ 839997 h 1139024"/>
                  <a:gd name="connsiteX0" fmla="*/ 478123 w 867949"/>
                  <a:gd name="connsiteY0" fmla="*/ 839997 h 1139024"/>
                  <a:gd name="connsiteX1" fmla="*/ 26326 w 867949"/>
                  <a:gd name="connsiteY1" fmla="*/ 12696 h 1139024"/>
                  <a:gd name="connsiteX2" fmla="*/ 824815 w 867949"/>
                  <a:gd name="connsiteY2" fmla="*/ 839997 h 1139024"/>
                  <a:gd name="connsiteX3" fmla="*/ 478123 w 867949"/>
                  <a:gd name="connsiteY3" fmla="*/ 839997 h 11390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67949" h="1139024">
                    <a:moveTo>
                      <a:pt x="478123" y="839997"/>
                    </a:moveTo>
                    <a:cubicBezTo>
                      <a:pt x="364004" y="566977"/>
                      <a:pt x="-116647" y="422506"/>
                      <a:pt x="26326" y="12696"/>
                    </a:cubicBezTo>
                    <a:cubicBezTo>
                      <a:pt x="845386" y="-99978"/>
                      <a:pt x="595132" y="566977"/>
                      <a:pt x="824815" y="839997"/>
                    </a:cubicBezTo>
                    <a:cubicBezTo>
                      <a:pt x="938934" y="1026344"/>
                      <a:pt x="827704" y="1407705"/>
                      <a:pt x="478123" y="839997"/>
                    </a:cubicBezTo>
                    <a:close/>
                  </a:path>
                </a:pathLst>
              </a:custGeom>
              <a:gradFill>
                <a:gsLst>
                  <a:gs pos="96552">
                    <a:schemeClr val="bg1"/>
                  </a:gs>
                  <a:gs pos="0">
                    <a:srgbClr val="7030A0"/>
                  </a:gs>
                  <a:gs pos="50000">
                    <a:srgbClr val="FFCCFF"/>
                  </a:gs>
                </a:gsLst>
                <a:lin ang="5400000" scaled="1"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451" name="Cloud 3450"/>
              <p:cNvSpPr/>
              <p:nvPr/>
            </p:nvSpPr>
            <p:spPr>
              <a:xfrm>
                <a:off x="1157262" y="2921376"/>
                <a:ext cx="463522" cy="528705"/>
              </a:xfrm>
              <a:prstGeom prst="cloud">
                <a:avLst/>
              </a:prstGeom>
              <a:gradFill flip="none" rotWithShape="1">
                <a:gsLst>
                  <a:gs pos="0">
                    <a:schemeClr val="accent4">
                      <a:lumMod val="67000"/>
                    </a:schemeClr>
                  </a:gs>
                  <a:gs pos="48000">
                    <a:schemeClr val="accent4">
                      <a:lumMod val="97000"/>
                      <a:lumOff val="3000"/>
                    </a:schemeClr>
                  </a:gs>
                  <a:gs pos="100000">
                    <a:schemeClr val="accent4">
                      <a:lumMod val="60000"/>
                      <a:lumOff val="40000"/>
                    </a:schemeClr>
                  </a:gs>
                </a:gsLst>
                <a:lin ang="16200000" scaled="1"/>
                <a:tileRect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452" name="Isosceles Triangle 7"/>
              <p:cNvSpPr/>
              <p:nvPr/>
            </p:nvSpPr>
            <p:spPr>
              <a:xfrm rot="7548017" flipV="1">
                <a:off x="1004403" y="3040326"/>
                <a:ext cx="616141" cy="604561"/>
              </a:xfrm>
              <a:custGeom>
                <a:avLst/>
                <a:gdLst>
                  <a:gd name="connsiteX0" fmla="*/ 0 w 346692"/>
                  <a:gd name="connsiteY0" fmla="*/ 736721 h 736721"/>
                  <a:gd name="connsiteX1" fmla="*/ 173346 w 346692"/>
                  <a:gd name="connsiteY1" fmla="*/ 0 h 736721"/>
                  <a:gd name="connsiteX2" fmla="*/ 346692 w 346692"/>
                  <a:gd name="connsiteY2" fmla="*/ 736721 h 736721"/>
                  <a:gd name="connsiteX3" fmla="*/ 0 w 346692"/>
                  <a:gd name="connsiteY3" fmla="*/ 736721 h 736721"/>
                  <a:gd name="connsiteX0" fmla="*/ 342358 w 689050"/>
                  <a:gd name="connsiteY0" fmla="*/ 819060 h 819060"/>
                  <a:gd name="connsiteX1" fmla="*/ 0 w 689050"/>
                  <a:gd name="connsiteY1" fmla="*/ 0 h 819060"/>
                  <a:gd name="connsiteX2" fmla="*/ 689050 w 689050"/>
                  <a:gd name="connsiteY2" fmla="*/ 819060 h 819060"/>
                  <a:gd name="connsiteX3" fmla="*/ 342358 w 689050"/>
                  <a:gd name="connsiteY3" fmla="*/ 819060 h 819060"/>
                  <a:gd name="connsiteX0" fmla="*/ 342358 w 689050"/>
                  <a:gd name="connsiteY0" fmla="*/ 819060 h 819060"/>
                  <a:gd name="connsiteX1" fmla="*/ 0 w 689050"/>
                  <a:gd name="connsiteY1" fmla="*/ 0 h 819060"/>
                  <a:gd name="connsiteX2" fmla="*/ 689050 w 689050"/>
                  <a:gd name="connsiteY2" fmla="*/ 819060 h 819060"/>
                  <a:gd name="connsiteX3" fmla="*/ 342358 w 689050"/>
                  <a:gd name="connsiteY3" fmla="*/ 819060 h 819060"/>
                  <a:gd name="connsiteX0" fmla="*/ 342358 w 689050"/>
                  <a:gd name="connsiteY0" fmla="*/ 819060 h 819060"/>
                  <a:gd name="connsiteX1" fmla="*/ 0 w 689050"/>
                  <a:gd name="connsiteY1" fmla="*/ 0 h 819060"/>
                  <a:gd name="connsiteX2" fmla="*/ 689050 w 689050"/>
                  <a:gd name="connsiteY2" fmla="*/ 819060 h 819060"/>
                  <a:gd name="connsiteX3" fmla="*/ 342358 w 689050"/>
                  <a:gd name="connsiteY3" fmla="*/ 819060 h 819060"/>
                  <a:gd name="connsiteX0" fmla="*/ 342358 w 689050"/>
                  <a:gd name="connsiteY0" fmla="*/ 819060 h 1071374"/>
                  <a:gd name="connsiteX1" fmla="*/ 0 w 689050"/>
                  <a:gd name="connsiteY1" fmla="*/ 0 h 1071374"/>
                  <a:gd name="connsiteX2" fmla="*/ 689050 w 689050"/>
                  <a:gd name="connsiteY2" fmla="*/ 819060 h 1071374"/>
                  <a:gd name="connsiteX3" fmla="*/ 342358 w 689050"/>
                  <a:gd name="connsiteY3" fmla="*/ 819060 h 1071374"/>
                  <a:gd name="connsiteX0" fmla="*/ 342358 w 732184"/>
                  <a:gd name="connsiteY0" fmla="*/ 819060 h 1118087"/>
                  <a:gd name="connsiteX1" fmla="*/ 0 w 732184"/>
                  <a:gd name="connsiteY1" fmla="*/ 0 h 1118087"/>
                  <a:gd name="connsiteX2" fmla="*/ 689050 w 732184"/>
                  <a:gd name="connsiteY2" fmla="*/ 819060 h 1118087"/>
                  <a:gd name="connsiteX3" fmla="*/ 342358 w 732184"/>
                  <a:gd name="connsiteY3" fmla="*/ 819060 h 1118087"/>
                  <a:gd name="connsiteX0" fmla="*/ 784391 w 1174217"/>
                  <a:gd name="connsiteY0" fmla="*/ 715052 h 1014079"/>
                  <a:gd name="connsiteX1" fmla="*/ 0 w 1174217"/>
                  <a:gd name="connsiteY1" fmla="*/ 0 h 1014079"/>
                  <a:gd name="connsiteX2" fmla="*/ 1131083 w 1174217"/>
                  <a:gd name="connsiteY2" fmla="*/ 715052 h 1014079"/>
                  <a:gd name="connsiteX3" fmla="*/ 784391 w 1174217"/>
                  <a:gd name="connsiteY3" fmla="*/ 715052 h 1014079"/>
                  <a:gd name="connsiteX0" fmla="*/ 784391 w 1174217"/>
                  <a:gd name="connsiteY0" fmla="*/ 729948 h 1028975"/>
                  <a:gd name="connsiteX1" fmla="*/ 0 w 1174217"/>
                  <a:gd name="connsiteY1" fmla="*/ 14896 h 1028975"/>
                  <a:gd name="connsiteX2" fmla="*/ 1131083 w 1174217"/>
                  <a:gd name="connsiteY2" fmla="*/ 729948 h 1028975"/>
                  <a:gd name="connsiteX3" fmla="*/ 784391 w 1174217"/>
                  <a:gd name="connsiteY3" fmla="*/ 729948 h 1028975"/>
                  <a:gd name="connsiteX0" fmla="*/ 784391 w 1174217"/>
                  <a:gd name="connsiteY0" fmla="*/ 729948 h 1028975"/>
                  <a:gd name="connsiteX1" fmla="*/ 0 w 1174217"/>
                  <a:gd name="connsiteY1" fmla="*/ 14896 h 1028975"/>
                  <a:gd name="connsiteX2" fmla="*/ 1131083 w 1174217"/>
                  <a:gd name="connsiteY2" fmla="*/ 729948 h 1028975"/>
                  <a:gd name="connsiteX3" fmla="*/ 784391 w 1174217"/>
                  <a:gd name="connsiteY3" fmla="*/ 729948 h 1028975"/>
                  <a:gd name="connsiteX0" fmla="*/ 451797 w 841623"/>
                  <a:gd name="connsiteY0" fmla="*/ 839997 h 1139024"/>
                  <a:gd name="connsiteX1" fmla="*/ 0 w 841623"/>
                  <a:gd name="connsiteY1" fmla="*/ 12696 h 1139024"/>
                  <a:gd name="connsiteX2" fmla="*/ 798489 w 841623"/>
                  <a:gd name="connsiteY2" fmla="*/ 839997 h 1139024"/>
                  <a:gd name="connsiteX3" fmla="*/ 451797 w 841623"/>
                  <a:gd name="connsiteY3" fmla="*/ 839997 h 1139024"/>
                  <a:gd name="connsiteX0" fmla="*/ 478123 w 867949"/>
                  <a:gd name="connsiteY0" fmla="*/ 839997 h 1139024"/>
                  <a:gd name="connsiteX1" fmla="*/ 26326 w 867949"/>
                  <a:gd name="connsiteY1" fmla="*/ 12696 h 1139024"/>
                  <a:gd name="connsiteX2" fmla="*/ 824815 w 867949"/>
                  <a:gd name="connsiteY2" fmla="*/ 839997 h 1139024"/>
                  <a:gd name="connsiteX3" fmla="*/ 478123 w 867949"/>
                  <a:gd name="connsiteY3" fmla="*/ 839997 h 1139024"/>
                  <a:gd name="connsiteX0" fmla="*/ 451185 w 841011"/>
                  <a:gd name="connsiteY0" fmla="*/ 1145488 h 1444515"/>
                  <a:gd name="connsiteX1" fmla="*/ 27651 w 841011"/>
                  <a:gd name="connsiteY1" fmla="*/ 9009 h 1444515"/>
                  <a:gd name="connsiteX2" fmla="*/ 797877 w 841011"/>
                  <a:gd name="connsiteY2" fmla="*/ 1145488 h 1444515"/>
                  <a:gd name="connsiteX3" fmla="*/ 451185 w 841011"/>
                  <a:gd name="connsiteY3" fmla="*/ 1145488 h 1444515"/>
                  <a:gd name="connsiteX0" fmla="*/ 504973 w 849036"/>
                  <a:gd name="connsiteY0" fmla="*/ 1405788 h 1635211"/>
                  <a:gd name="connsiteX1" fmla="*/ 25130 w 849036"/>
                  <a:gd name="connsiteY1" fmla="*/ 9011 h 1635211"/>
                  <a:gd name="connsiteX2" fmla="*/ 795356 w 849036"/>
                  <a:gd name="connsiteY2" fmla="*/ 1145490 h 1635211"/>
                  <a:gd name="connsiteX3" fmla="*/ 504973 w 849036"/>
                  <a:gd name="connsiteY3" fmla="*/ 1405788 h 1635211"/>
                  <a:gd name="connsiteX0" fmla="*/ 519117 w 863181"/>
                  <a:gd name="connsiteY0" fmla="*/ 1405788 h 1635211"/>
                  <a:gd name="connsiteX1" fmla="*/ 39274 w 863181"/>
                  <a:gd name="connsiteY1" fmla="*/ 9011 h 1635211"/>
                  <a:gd name="connsiteX2" fmla="*/ 809500 w 863181"/>
                  <a:gd name="connsiteY2" fmla="*/ 1145490 h 1635211"/>
                  <a:gd name="connsiteX3" fmla="*/ 519117 w 863181"/>
                  <a:gd name="connsiteY3" fmla="*/ 1405788 h 1635211"/>
                  <a:gd name="connsiteX0" fmla="*/ 612832 w 956896"/>
                  <a:gd name="connsiteY0" fmla="*/ 1141261 h 1370684"/>
                  <a:gd name="connsiteX1" fmla="*/ 31572 w 956896"/>
                  <a:gd name="connsiteY1" fmla="*/ 12036 h 1370684"/>
                  <a:gd name="connsiteX2" fmla="*/ 903215 w 956896"/>
                  <a:gd name="connsiteY2" fmla="*/ 880963 h 1370684"/>
                  <a:gd name="connsiteX3" fmla="*/ 612832 w 956896"/>
                  <a:gd name="connsiteY3" fmla="*/ 1141261 h 1370684"/>
                  <a:gd name="connsiteX0" fmla="*/ 612832 w 956896"/>
                  <a:gd name="connsiteY0" fmla="*/ 1281871 h 1511294"/>
                  <a:gd name="connsiteX1" fmla="*/ 31572 w 956896"/>
                  <a:gd name="connsiteY1" fmla="*/ 152646 h 1511294"/>
                  <a:gd name="connsiteX2" fmla="*/ 903215 w 956896"/>
                  <a:gd name="connsiteY2" fmla="*/ 1021573 h 1511294"/>
                  <a:gd name="connsiteX3" fmla="*/ 612832 w 956896"/>
                  <a:gd name="connsiteY3" fmla="*/ 1281871 h 1511294"/>
                  <a:gd name="connsiteX0" fmla="*/ 612832 w 932563"/>
                  <a:gd name="connsiteY0" fmla="*/ 1312504 h 1496587"/>
                  <a:gd name="connsiteX1" fmla="*/ 31572 w 932563"/>
                  <a:gd name="connsiteY1" fmla="*/ 183279 h 1496587"/>
                  <a:gd name="connsiteX2" fmla="*/ 871109 w 932563"/>
                  <a:gd name="connsiteY2" fmla="*/ 784446 h 1496587"/>
                  <a:gd name="connsiteX3" fmla="*/ 612832 w 932563"/>
                  <a:gd name="connsiteY3" fmla="*/ 1312504 h 1496587"/>
                  <a:gd name="connsiteX0" fmla="*/ 342387 w 662118"/>
                  <a:gd name="connsiteY0" fmla="*/ 1005766 h 1189851"/>
                  <a:gd name="connsiteX1" fmla="*/ 72611 w 662118"/>
                  <a:gd name="connsiteY1" fmla="*/ 253153 h 1189851"/>
                  <a:gd name="connsiteX2" fmla="*/ 600664 w 662118"/>
                  <a:gd name="connsiteY2" fmla="*/ 477708 h 1189851"/>
                  <a:gd name="connsiteX3" fmla="*/ 342387 w 662118"/>
                  <a:gd name="connsiteY3" fmla="*/ 1005766 h 1189851"/>
                  <a:gd name="connsiteX0" fmla="*/ 342387 w 662118"/>
                  <a:gd name="connsiteY0" fmla="*/ 1006042 h 1190125"/>
                  <a:gd name="connsiteX1" fmla="*/ 72611 w 662118"/>
                  <a:gd name="connsiteY1" fmla="*/ 253429 h 1190125"/>
                  <a:gd name="connsiteX2" fmla="*/ 600664 w 662118"/>
                  <a:gd name="connsiteY2" fmla="*/ 477984 h 1190125"/>
                  <a:gd name="connsiteX3" fmla="*/ 342387 w 662118"/>
                  <a:gd name="connsiteY3" fmla="*/ 1006042 h 1190125"/>
                  <a:gd name="connsiteX0" fmla="*/ 342387 w 676255"/>
                  <a:gd name="connsiteY0" fmla="*/ 1006042 h 1066324"/>
                  <a:gd name="connsiteX1" fmla="*/ 72611 w 676255"/>
                  <a:gd name="connsiteY1" fmla="*/ 253429 h 1066324"/>
                  <a:gd name="connsiteX2" fmla="*/ 600664 w 676255"/>
                  <a:gd name="connsiteY2" fmla="*/ 477984 h 1066324"/>
                  <a:gd name="connsiteX3" fmla="*/ 342387 w 676255"/>
                  <a:gd name="connsiteY3" fmla="*/ 1006042 h 1066324"/>
                  <a:gd name="connsiteX0" fmla="*/ 307673 w 676105"/>
                  <a:gd name="connsiteY0" fmla="*/ 1162843 h 1213086"/>
                  <a:gd name="connsiteX1" fmla="*/ 86645 w 676105"/>
                  <a:gd name="connsiteY1" fmla="*/ 253429 h 1213086"/>
                  <a:gd name="connsiteX2" fmla="*/ 614698 w 676105"/>
                  <a:gd name="connsiteY2" fmla="*/ 477984 h 1213086"/>
                  <a:gd name="connsiteX3" fmla="*/ 307673 w 676105"/>
                  <a:gd name="connsiteY3" fmla="*/ 1162843 h 12130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76105" h="1213086">
                    <a:moveTo>
                      <a:pt x="307673" y="1162843"/>
                    </a:moveTo>
                    <a:cubicBezTo>
                      <a:pt x="-47840" y="1117808"/>
                      <a:pt x="-56328" y="663239"/>
                      <a:pt x="86645" y="253429"/>
                    </a:cubicBezTo>
                    <a:cubicBezTo>
                      <a:pt x="435685" y="-311062"/>
                      <a:pt x="385015" y="204964"/>
                      <a:pt x="614698" y="477984"/>
                    </a:cubicBezTo>
                    <a:cubicBezTo>
                      <a:pt x="728817" y="664331"/>
                      <a:pt x="713950" y="1411796"/>
                      <a:pt x="307673" y="1162843"/>
                    </a:cubicBezTo>
                    <a:close/>
                  </a:path>
                </a:pathLst>
              </a:custGeom>
              <a:gradFill flip="none" rotWithShape="1">
                <a:gsLst>
                  <a:gs pos="96552">
                    <a:schemeClr val="bg1"/>
                  </a:gs>
                  <a:gs pos="0">
                    <a:srgbClr val="7030A0"/>
                  </a:gs>
                  <a:gs pos="50000">
                    <a:srgbClr val="FFCCFF"/>
                  </a:gs>
                </a:gsLst>
                <a:lin ang="5400000" scaled="1"/>
                <a:tileRect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453" name="Isosceles Triangle 4"/>
              <p:cNvSpPr/>
              <p:nvPr/>
            </p:nvSpPr>
            <p:spPr>
              <a:xfrm rot="19438147" flipH="1">
                <a:off x="1149860" y="3439839"/>
                <a:ext cx="533057" cy="279799"/>
              </a:xfrm>
              <a:custGeom>
                <a:avLst/>
                <a:gdLst>
                  <a:gd name="connsiteX0" fmla="*/ 0 w 645458"/>
                  <a:gd name="connsiteY0" fmla="*/ 1129553 h 1129553"/>
                  <a:gd name="connsiteX1" fmla="*/ 322729 w 645458"/>
                  <a:gd name="connsiteY1" fmla="*/ 0 h 1129553"/>
                  <a:gd name="connsiteX2" fmla="*/ 645458 w 645458"/>
                  <a:gd name="connsiteY2" fmla="*/ 1129553 h 1129553"/>
                  <a:gd name="connsiteX3" fmla="*/ 0 w 645458"/>
                  <a:gd name="connsiteY3" fmla="*/ 1129553 h 1129553"/>
                  <a:gd name="connsiteX0" fmla="*/ 0 w 645458"/>
                  <a:gd name="connsiteY0" fmla="*/ 1129553 h 1350682"/>
                  <a:gd name="connsiteX1" fmla="*/ 322729 w 645458"/>
                  <a:gd name="connsiteY1" fmla="*/ 0 h 1350682"/>
                  <a:gd name="connsiteX2" fmla="*/ 645458 w 645458"/>
                  <a:gd name="connsiteY2" fmla="*/ 1129553 h 1350682"/>
                  <a:gd name="connsiteX3" fmla="*/ 0 w 645458"/>
                  <a:gd name="connsiteY3" fmla="*/ 1129553 h 1350682"/>
                  <a:gd name="connsiteX0" fmla="*/ 0 w 645458"/>
                  <a:gd name="connsiteY0" fmla="*/ 1129553 h 1487740"/>
                  <a:gd name="connsiteX1" fmla="*/ 322729 w 645458"/>
                  <a:gd name="connsiteY1" fmla="*/ 0 h 1487740"/>
                  <a:gd name="connsiteX2" fmla="*/ 645458 w 645458"/>
                  <a:gd name="connsiteY2" fmla="*/ 1129553 h 1487740"/>
                  <a:gd name="connsiteX3" fmla="*/ 0 w 645458"/>
                  <a:gd name="connsiteY3" fmla="*/ 1129553 h 1487740"/>
                  <a:gd name="connsiteX0" fmla="*/ 13448 w 658906"/>
                  <a:gd name="connsiteY0" fmla="*/ 995083 h 1353270"/>
                  <a:gd name="connsiteX1" fmla="*/ 0 w 658906"/>
                  <a:gd name="connsiteY1" fmla="*/ 0 h 1353270"/>
                  <a:gd name="connsiteX2" fmla="*/ 658906 w 658906"/>
                  <a:gd name="connsiteY2" fmla="*/ 995083 h 1353270"/>
                  <a:gd name="connsiteX3" fmla="*/ 13448 w 658906"/>
                  <a:gd name="connsiteY3" fmla="*/ 995083 h 1353270"/>
                  <a:gd name="connsiteX0" fmla="*/ 104658 w 750116"/>
                  <a:gd name="connsiteY0" fmla="*/ 995083 h 1353270"/>
                  <a:gd name="connsiteX1" fmla="*/ 91210 w 750116"/>
                  <a:gd name="connsiteY1" fmla="*/ 0 h 1353270"/>
                  <a:gd name="connsiteX2" fmla="*/ 750116 w 750116"/>
                  <a:gd name="connsiteY2" fmla="*/ 995083 h 1353270"/>
                  <a:gd name="connsiteX3" fmla="*/ 104658 w 750116"/>
                  <a:gd name="connsiteY3" fmla="*/ 995083 h 1353270"/>
                  <a:gd name="connsiteX0" fmla="*/ 120684 w 766142"/>
                  <a:gd name="connsiteY0" fmla="*/ 995083 h 1353270"/>
                  <a:gd name="connsiteX1" fmla="*/ 107236 w 766142"/>
                  <a:gd name="connsiteY1" fmla="*/ 0 h 1353270"/>
                  <a:gd name="connsiteX2" fmla="*/ 766142 w 766142"/>
                  <a:gd name="connsiteY2" fmla="*/ 995083 h 1353270"/>
                  <a:gd name="connsiteX3" fmla="*/ 120684 w 766142"/>
                  <a:gd name="connsiteY3" fmla="*/ 995083 h 1353270"/>
                  <a:gd name="connsiteX0" fmla="*/ 120684 w 766142"/>
                  <a:gd name="connsiteY0" fmla="*/ 995083 h 1353270"/>
                  <a:gd name="connsiteX1" fmla="*/ 107236 w 766142"/>
                  <a:gd name="connsiteY1" fmla="*/ 0 h 1353270"/>
                  <a:gd name="connsiteX2" fmla="*/ 766142 w 766142"/>
                  <a:gd name="connsiteY2" fmla="*/ 995083 h 1353270"/>
                  <a:gd name="connsiteX3" fmla="*/ 120684 w 766142"/>
                  <a:gd name="connsiteY3" fmla="*/ 995083 h 1353270"/>
                  <a:gd name="connsiteX0" fmla="*/ 120684 w 766142"/>
                  <a:gd name="connsiteY0" fmla="*/ 995083 h 1353270"/>
                  <a:gd name="connsiteX1" fmla="*/ 107236 w 766142"/>
                  <a:gd name="connsiteY1" fmla="*/ 0 h 1353270"/>
                  <a:gd name="connsiteX2" fmla="*/ 766142 w 766142"/>
                  <a:gd name="connsiteY2" fmla="*/ 995083 h 1353270"/>
                  <a:gd name="connsiteX3" fmla="*/ 120684 w 766142"/>
                  <a:gd name="connsiteY3" fmla="*/ 995083 h 1353270"/>
                  <a:gd name="connsiteX0" fmla="*/ 309636 w 955094"/>
                  <a:gd name="connsiteY0" fmla="*/ 886741 h 1244928"/>
                  <a:gd name="connsiteX1" fmla="*/ 62171 w 955094"/>
                  <a:gd name="connsiteY1" fmla="*/ 0 h 1244928"/>
                  <a:gd name="connsiteX2" fmla="*/ 955094 w 955094"/>
                  <a:gd name="connsiteY2" fmla="*/ 886741 h 1244928"/>
                  <a:gd name="connsiteX3" fmla="*/ 309636 w 955094"/>
                  <a:gd name="connsiteY3" fmla="*/ 886741 h 1244928"/>
                  <a:gd name="connsiteX0" fmla="*/ 309636 w 955094"/>
                  <a:gd name="connsiteY0" fmla="*/ 898297 h 1256484"/>
                  <a:gd name="connsiteX1" fmla="*/ 62171 w 955094"/>
                  <a:gd name="connsiteY1" fmla="*/ 11556 h 1256484"/>
                  <a:gd name="connsiteX2" fmla="*/ 955094 w 955094"/>
                  <a:gd name="connsiteY2" fmla="*/ 898297 h 1256484"/>
                  <a:gd name="connsiteX3" fmla="*/ 309636 w 955094"/>
                  <a:gd name="connsiteY3" fmla="*/ 898297 h 1256484"/>
                  <a:gd name="connsiteX0" fmla="*/ 247465 w 892923"/>
                  <a:gd name="connsiteY0" fmla="*/ 898297 h 1256484"/>
                  <a:gd name="connsiteX1" fmla="*/ 0 w 892923"/>
                  <a:gd name="connsiteY1" fmla="*/ 11556 h 1256484"/>
                  <a:gd name="connsiteX2" fmla="*/ 892923 w 892923"/>
                  <a:gd name="connsiteY2" fmla="*/ 898297 h 1256484"/>
                  <a:gd name="connsiteX3" fmla="*/ 247465 w 892923"/>
                  <a:gd name="connsiteY3" fmla="*/ 898297 h 1256484"/>
                  <a:gd name="connsiteX0" fmla="*/ 684635 w 1330093"/>
                  <a:gd name="connsiteY0" fmla="*/ 656571 h 1014758"/>
                  <a:gd name="connsiteX1" fmla="*/ 0 w 1330093"/>
                  <a:gd name="connsiteY1" fmla="*/ 15737 h 1014758"/>
                  <a:gd name="connsiteX2" fmla="*/ 1330093 w 1330093"/>
                  <a:gd name="connsiteY2" fmla="*/ 656571 h 1014758"/>
                  <a:gd name="connsiteX3" fmla="*/ 684635 w 1330093"/>
                  <a:gd name="connsiteY3" fmla="*/ 656571 h 1014758"/>
                  <a:gd name="connsiteX0" fmla="*/ 684635 w 1330093"/>
                  <a:gd name="connsiteY0" fmla="*/ 656571 h 1014758"/>
                  <a:gd name="connsiteX1" fmla="*/ 0 w 1330093"/>
                  <a:gd name="connsiteY1" fmla="*/ 15737 h 1014758"/>
                  <a:gd name="connsiteX2" fmla="*/ 1330093 w 1330093"/>
                  <a:gd name="connsiteY2" fmla="*/ 656571 h 1014758"/>
                  <a:gd name="connsiteX3" fmla="*/ 684635 w 1330093"/>
                  <a:gd name="connsiteY3" fmla="*/ 656571 h 1014758"/>
                  <a:gd name="connsiteX0" fmla="*/ 684635 w 1330093"/>
                  <a:gd name="connsiteY0" fmla="*/ 656571 h 865723"/>
                  <a:gd name="connsiteX1" fmla="*/ 0 w 1330093"/>
                  <a:gd name="connsiteY1" fmla="*/ 15737 h 865723"/>
                  <a:gd name="connsiteX2" fmla="*/ 1330093 w 1330093"/>
                  <a:gd name="connsiteY2" fmla="*/ 656571 h 865723"/>
                  <a:gd name="connsiteX3" fmla="*/ 684635 w 1330093"/>
                  <a:gd name="connsiteY3" fmla="*/ 656571 h 865723"/>
                  <a:gd name="connsiteX0" fmla="*/ 684635 w 1701760"/>
                  <a:gd name="connsiteY0" fmla="*/ 647137 h 1751000"/>
                  <a:gd name="connsiteX1" fmla="*/ 0 w 1701760"/>
                  <a:gd name="connsiteY1" fmla="*/ 6303 h 1751000"/>
                  <a:gd name="connsiteX2" fmla="*/ 1701760 w 1701760"/>
                  <a:gd name="connsiteY2" fmla="*/ 1661686 h 1751000"/>
                  <a:gd name="connsiteX3" fmla="*/ 684635 w 1701760"/>
                  <a:gd name="connsiteY3" fmla="*/ 647137 h 1751000"/>
                  <a:gd name="connsiteX0" fmla="*/ 684635 w 1701760"/>
                  <a:gd name="connsiteY0" fmla="*/ 652005 h 1755868"/>
                  <a:gd name="connsiteX1" fmla="*/ 0 w 1701760"/>
                  <a:gd name="connsiteY1" fmla="*/ 11171 h 1755868"/>
                  <a:gd name="connsiteX2" fmla="*/ 1701760 w 1701760"/>
                  <a:gd name="connsiteY2" fmla="*/ 1666554 h 1755868"/>
                  <a:gd name="connsiteX3" fmla="*/ 684635 w 1701760"/>
                  <a:gd name="connsiteY3" fmla="*/ 652005 h 1755868"/>
                  <a:gd name="connsiteX0" fmla="*/ 684635 w 1450634"/>
                  <a:gd name="connsiteY0" fmla="*/ 697733 h 1023112"/>
                  <a:gd name="connsiteX1" fmla="*/ 0 w 1450634"/>
                  <a:gd name="connsiteY1" fmla="*/ 56899 h 1023112"/>
                  <a:gd name="connsiteX2" fmla="*/ 1450634 w 1450634"/>
                  <a:gd name="connsiteY2" fmla="*/ 848406 h 1023112"/>
                  <a:gd name="connsiteX3" fmla="*/ 684635 w 1450634"/>
                  <a:gd name="connsiteY3" fmla="*/ 697733 h 1023112"/>
                  <a:gd name="connsiteX0" fmla="*/ 795130 w 1561129"/>
                  <a:gd name="connsiteY0" fmla="*/ 494050 h 819429"/>
                  <a:gd name="connsiteX1" fmla="*/ 0 w 1561129"/>
                  <a:gd name="connsiteY1" fmla="*/ 144522 h 819429"/>
                  <a:gd name="connsiteX2" fmla="*/ 1561129 w 1561129"/>
                  <a:gd name="connsiteY2" fmla="*/ 644723 h 819429"/>
                  <a:gd name="connsiteX3" fmla="*/ 795130 w 1561129"/>
                  <a:gd name="connsiteY3" fmla="*/ 494050 h 8194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61129" h="819429">
                    <a:moveTo>
                      <a:pt x="795130" y="494050"/>
                    </a:moveTo>
                    <a:cubicBezTo>
                      <a:pt x="477503" y="332481"/>
                      <a:pt x="188026" y="309114"/>
                      <a:pt x="0" y="144522"/>
                    </a:cubicBezTo>
                    <a:cubicBezTo>
                      <a:pt x="423316" y="25516"/>
                      <a:pt x="1352845" y="-278983"/>
                      <a:pt x="1561129" y="644723"/>
                    </a:cubicBezTo>
                    <a:cubicBezTo>
                      <a:pt x="1426659" y="1101923"/>
                      <a:pt x="920624" y="520267"/>
                      <a:pt x="795130" y="494050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chemeClr val="accent6">
                      <a:shade val="30000"/>
                      <a:satMod val="115000"/>
                    </a:schemeClr>
                  </a:gs>
                  <a:gs pos="50000">
                    <a:schemeClr val="accent6">
                      <a:shade val="67500"/>
                      <a:satMod val="115000"/>
                    </a:schemeClr>
                  </a:gs>
                  <a:gs pos="100000">
                    <a:schemeClr val="accent6">
                      <a:shade val="100000"/>
                      <a:satMod val="115000"/>
                    </a:schemeClr>
                  </a:gs>
                </a:gsLst>
                <a:lin ang="5400000" scaled="1"/>
                <a:tileRect/>
              </a:gradFill>
              <a:ln>
                <a:noFill/>
              </a:ln>
            </p:spPr>
            <p:style>
              <a:lnRef idx="2">
                <a:schemeClr val="accent6">
                  <a:shade val="50000"/>
                </a:schemeClr>
              </a:lnRef>
              <a:fillRef idx="1">
                <a:schemeClr val="accent6"/>
              </a:fillRef>
              <a:effectRef idx="0">
                <a:schemeClr val="accent6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454" name="Isosceles Triangle 4"/>
              <p:cNvSpPr/>
              <p:nvPr/>
            </p:nvSpPr>
            <p:spPr>
              <a:xfrm>
                <a:off x="697720" y="3308752"/>
                <a:ext cx="752167" cy="911259"/>
              </a:xfrm>
              <a:custGeom>
                <a:avLst/>
                <a:gdLst>
                  <a:gd name="connsiteX0" fmla="*/ 0 w 645458"/>
                  <a:gd name="connsiteY0" fmla="*/ 1129553 h 1129553"/>
                  <a:gd name="connsiteX1" fmla="*/ 322729 w 645458"/>
                  <a:gd name="connsiteY1" fmla="*/ 0 h 1129553"/>
                  <a:gd name="connsiteX2" fmla="*/ 645458 w 645458"/>
                  <a:gd name="connsiteY2" fmla="*/ 1129553 h 1129553"/>
                  <a:gd name="connsiteX3" fmla="*/ 0 w 645458"/>
                  <a:gd name="connsiteY3" fmla="*/ 1129553 h 1129553"/>
                  <a:gd name="connsiteX0" fmla="*/ 0 w 645458"/>
                  <a:gd name="connsiteY0" fmla="*/ 1129553 h 1350682"/>
                  <a:gd name="connsiteX1" fmla="*/ 322729 w 645458"/>
                  <a:gd name="connsiteY1" fmla="*/ 0 h 1350682"/>
                  <a:gd name="connsiteX2" fmla="*/ 645458 w 645458"/>
                  <a:gd name="connsiteY2" fmla="*/ 1129553 h 1350682"/>
                  <a:gd name="connsiteX3" fmla="*/ 0 w 645458"/>
                  <a:gd name="connsiteY3" fmla="*/ 1129553 h 1350682"/>
                  <a:gd name="connsiteX0" fmla="*/ 0 w 645458"/>
                  <a:gd name="connsiteY0" fmla="*/ 1129553 h 1487740"/>
                  <a:gd name="connsiteX1" fmla="*/ 322729 w 645458"/>
                  <a:gd name="connsiteY1" fmla="*/ 0 h 1487740"/>
                  <a:gd name="connsiteX2" fmla="*/ 645458 w 645458"/>
                  <a:gd name="connsiteY2" fmla="*/ 1129553 h 1487740"/>
                  <a:gd name="connsiteX3" fmla="*/ 0 w 645458"/>
                  <a:gd name="connsiteY3" fmla="*/ 1129553 h 1487740"/>
                  <a:gd name="connsiteX0" fmla="*/ 13448 w 658906"/>
                  <a:gd name="connsiteY0" fmla="*/ 995083 h 1353270"/>
                  <a:gd name="connsiteX1" fmla="*/ 0 w 658906"/>
                  <a:gd name="connsiteY1" fmla="*/ 0 h 1353270"/>
                  <a:gd name="connsiteX2" fmla="*/ 658906 w 658906"/>
                  <a:gd name="connsiteY2" fmla="*/ 995083 h 1353270"/>
                  <a:gd name="connsiteX3" fmla="*/ 13448 w 658906"/>
                  <a:gd name="connsiteY3" fmla="*/ 995083 h 1353270"/>
                  <a:gd name="connsiteX0" fmla="*/ 104658 w 750116"/>
                  <a:gd name="connsiteY0" fmla="*/ 995083 h 1353270"/>
                  <a:gd name="connsiteX1" fmla="*/ 91210 w 750116"/>
                  <a:gd name="connsiteY1" fmla="*/ 0 h 1353270"/>
                  <a:gd name="connsiteX2" fmla="*/ 750116 w 750116"/>
                  <a:gd name="connsiteY2" fmla="*/ 995083 h 1353270"/>
                  <a:gd name="connsiteX3" fmla="*/ 104658 w 750116"/>
                  <a:gd name="connsiteY3" fmla="*/ 995083 h 1353270"/>
                  <a:gd name="connsiteX0" fmla="*/ 120684 w 766142"/>
                  <a:gd name="connsiteY0" fmla="*/ 995083 h 1353270"/>
                  <a:gd name="connsiteX1" fmla="*/ 107236 w 766142"/>
                  <a:gd name="connsiteY1" fmla="*/ 0 h 1353270"/>
                  <a:gd name="connsiteX2" fmla="*/ 766142 w 766142"/>
                  <a:gd name="connsiteY2" fmla="*/ 995083 h 1353270"/>
                  <a:gd name="connsiteX3" fmla="*/ 120684 w 766142"/>
                  <a:gd name="connsiteY3" fmla="*/ 995083 h 1353270"/>
                  <a:gd name="connsiteX0" fmla="*/ 120684 w 766142"/>
                  <a:gd name="connsiteY0" fmla="*/ 995083 h 1353270"/>
                  <a:gd name="connsiteX1" fmla="*/ 107236 w 766142"/>
                  <a:gd name="connsiteY1" fmla="*/ 0 h 1353270"/>
                  <a:gd name="connsiteX2" fmla="*/ 766142 w 766142"/>
                  <a:gd name="connsiteY2" fmla="*/ 995083 h 1353270"/>
                  <a:gd name="connsiteX3" fmla="*/ 120684 w 766142"/>
                  <a:gd name="connsiteY3" fmla="*/ 995083 h 1353270"/>
                  <a:gd name="connsiteX0" fmla="*/ 120684 w 766142"/>
                  <a:gd name="connsiteY0" fmla="*/ 995083 h 1353270"/>
                  <a:gd name="connsiteX1" fmla="*/ 107236 w 766142"/>
                  <a:gd name="connsiteY1" fmla="*/ 0 h 1353270"/>
                  <a:gd name="connsiteX2" fmla="*/ 766142 w 766142"/>
                  <a:gd name="connsiteY2" fmla="*/ 995083 h 1353270"/>
                  <a:gd name="connsiteX3" fmla="*/ 120684 w 766142"/>
                  <a:gd name="connsiteY3" fmla="*/ 995083 h 1353270"/>
                  <a:gd name="connsiteX0" fmla="*/ 309636 w 955094"/>
                  <a:gd name="connsiteY0" fmla="*/ 886741 h 1244928"/>
                  <a:gd name="connsiteX1" fmla="*/ 62171 w 955094"/>
                  <a:gd name="connsiteY1" fmla="*/ 0 h 1244928"/>
                  <a:gd name="connsiteX2" fmla="*/ 955094 w 955094"/>
                  <a:gd name="connsiteY2" fmla="*/ 886741 h 1244928"/>
                  <a:gd name="connsiteX3" fmla="*/ 309636 w 955094"/>
                  <a:gd name="connsiteY3" fmla="*/ 886741 h 1244928"/>
                  <a:gd name="connsiteX0" fmla="*/ 309636 w 955094"/>
                  <a:gd name="connsiteY0" fmla="*/ 898297 h 1256484"/>
                  <a:gd name="connsiteX1" fmla="*/ 62171 w 955094"/>
                  <a:gd name="connsiteY1" fmla="*/ 11556 h 1256484"/>
                  <a:gd name="connsiteX2" fmla="*/ 955094 w 955094"/>
                  <a:gd name="connsiteY2" fmla="*/ 898297 h 1256484"/>
                  <a:gd name="connsiteX3" fmla="*/ 309636 w 955094"/>
                  <a:gd name="connsiteY3" fmla="*/ 898297 h 1256484"/>
                  <a:gd name="connsiteX0" fmla="*/ 247465 w 892923"/>
                  <a:gd name="connsiteY0" fmla="*/ 898297 h 1256484"/>
                  <a:gd name="connsiteX1" fmla="*/ 0 w 892923"/>
                  <a:gd name="connsiteY1" fmla="*/ 11556 h 1256484"/>
                  <a:gd name="connsiteX2" fmla="*/ 892923 w 892923"/>
                  <a:gd name="connsiteY2" fmla="*/ 898297 h 1256484"/>
                  <a:gd name="connsiteX3" fmla="*/ 247465 w 892923"/>
                  <a:gd name="connsiteY3" fmla="*/ 898297 h 1256484"/>
                  <a:gd name="connsiteX0" fmla="*/ 684635 w 1330093"/>
                  <a:gd name="connsiteY0" fmla="*/ 656571 h 1014758"/>
                  <a:gd name="connsiteX1" fmla="*/ 0 w 1330093"/>
                  <a:gd name="connsiteY1" fmla="*/ 15737 h 1014758"/>
                  <a:gd name="connsiteX2" fmla="*/ 1330093 w 1330093"/>
                  <a:gd name="connsiteY2" fmla="*/ 656571 h 1014758"/>
                  <a:gd name="connsiteX3" fmla="*/ 684635 w 1330093"/>
                  <a:gd name="connsiteY3" fmla="*/ 656571 h 1014758"/>
                  <a:gd name="connsiteX0" fmla="*/ 684635 w 1330093"/>
                  <a:gd name="connsiteY0" fmla="*/ 656571 h 1014758"/>
                  <a:gd name="connsiteX1" fmla="*/ 0 w 1330093"/>
                  <a:gd name="connsiteY1" fmla="*/ 15737 h 1014758"/>
                  <a:gd name="connsiteX2" fmla="*/ 1330093 w 1330093"/>
                  <a:gd name="connsiteY2" fmla="*/ 656571 h 1014758"/>
                  <a:gd name="connsiteX3" fmla="*/ 684635 w 1330093"/>
                  <a:gd name="connsiteY3" fmla="*/ 656571 h 1014758"/>
                  <a:gd name="connsiteX0" fmla="*/ 684635 w 1330093"/>
                  <a:gd name="connsiteY0" fmla="*/ 656571 h 865723"/>
                  <a:gd name="connsiteX1" fmla="*/ 0 w 1330093"/>
                  <a:gd name="connsiteY1" fmla="*/ 15737 h 865723"/>
                  <a:gd name="connsiteX2" fmla="*/ 1330093 w 1330093"/>
                  <a:gd name="connsiteY2" fmla="*/ 656571 h 865723"/>
                  <a:gd name="connsiteX3" fmla="*/ 684635 w 1330093"/>
                  <a:gd name="connsiteY3" fmla="*/ 656571 h 865723"/>
                  <a:gd name="connsiteX0" fmla="*/ 684635 w 1330093"/>
                  <a:gd name="connsiteY0" fmla="*/ 656571 h 2155030"/>
                  <a:gd name="connsiteX1" fmla="*/ 0 w 1330093"/>
                  <a:gd name="connsiteY1" fmla="*/ 15737 h 2155030"/>
                  <a:gd name="connsiteX2" fmla="*/ 1330093 w 1330093"/>
                  <a:gd name="connsiteY2" fmla="*/ 656571 h 2155030"/>
                  <a:gd name="connsiteX3" fmla="*/ 684635 w 1330093"/>
                  <a:gd name="connsiteY3" fmla="*/ 656571 h 2155030"/>
                  <a:gd name="connsiteX0" fmla="*/ 684635 w 1394601"/>
                  <a:gd name="connsiteY0" fmla="*/ 656571 h 1709509"/>
                  <a:gd name="connsiteX1" fmla="*/ 0 w 1394601"/>
                  <a:gd name="connsiteY1" fmla="*/ 15737 h 1709509"/>
                  <a:gd name="connsiteX2" fmla="*/ 1330093 w 1394601"/>
                  <a:gd name="connsiteY2" fmla="*/ 656571 h 1709509"/>
                  <a:gd name="connsiteX3" fmla="*/ 1135086 w 1394601"/>
                  <a:gd name="connsiteY3" fmla="*/ 1709509 h 1709509"/>
                  <a:gd name="connsiteX4" fmla="*/ 684635 w 1394601"/>
                  <a:gd name="connsiteY4" fmla="*/ 656571 h 1709509"/>
                  <a:gd name="connsiteX0" fmla="*/ 684635 w 1376185"/>
                  <a:gd name="connsiteY0" fmla="*/ 656571 h 3075636"/>
                  <a:gd name="connsiteX1" fmla="*/ 0 w 1376185"/>
                  <a:gd name="connsiteY1" fmla="*/ 15737 h 3075636"/>
                  <a:gd name="connsiteX2" fmla="*/ 1330093 w 1376185"/>
                  <a:gd name="connsiteY2" fmla="*/ 656571 h 3075636"/>
                  <a:gd name="connsiteX3" fmla="*/ 964320 w 1376185"/>
                  <a:gd name="connsiteY3" fmla="*/ 3075636 h 3075636"/>
                  <a:gd name="connsiteX4" fmla="*/ 684635 w 1376185"/>
                  <a:gd name="connsiteY4" fmla="*/ 656571 h 3075636"/>
                  <a:gd name="connsiteX0" fmla="*/ 1096481 w 1376185"/>
                  <a:gd name="connsiteY0" fmla="*/ 887609 h 3075636"/>
                  <a:gd name="connsiteX1" fmla="*/ 0 w 1376185"/>
                  <a:gd name="connsiteY1" fmla="*/ 15737 h 3075636"/>
                  <a:gd name="connsiteX2" fmla="*/ 1330093 w 1376185"/>
                  <a:gd name="connsiteY2" fmla="*/ 656571 h 3075636"/>
                  <a:gd name="connsiteX3" fmla="*/ 964320 w 1376185"/>
                  <a:gd name="connsiteY3" fmla="*/ 3075636 h 3075636"/>
                  <a:gd name="connsiteX4" fmla="*/ 1096481 w 1376185"/>
                  <a:gd name="connsiteY4" fmla="*/ 887609 h 3075636"/>
                  <a:gd name="connsiteX0" fmla="*/ 1096481 w 1460476"/>
                  <a:gd name="connsiteY0" fmla="*/ 886529 h 3074556"/>
                  <a:gd name="connsiteX1" fmla="*/ 0 w 1460476"/>
                  <a:gd name="connsiteY1" fmla="*/ 14657 h 3074556"/>
                  <a:gd name="connsiteX2" fmla="*/ 1420499 w 1460476"/>
                  <a:gd name="connsiteY2" fmla="*/ 705717 h 3074556"/>
                  <a:gd name="connsiteX3" fmla="*/ 964320 w 1460476"/>
                  <a:gd name="connsiteY3" fmla="*/ 3074556 h 3074556"/>
                  <a:gd name="connsiteX4" fmla="*/ 1096481 w 1460476"/>
                  <a:gd name="connsiteY4" fmla="*/ 886529 h 3074556"/>
                  <a:gd name="connsiteX0" fmla="*/ 1096481 w 1517488"/>
                  <a:gd name="connsiteY0" fmla="*/ 882774 h 3070801"/>
                  <a:gd name="connsiteX1" fmla="*/ 0 w 1517488"/>
                  <a:gd name="connsiteY1" fmla="*/ 10902 h 3070801"/>
                  <a:gd name="connsiteX2" fmla="*/ 1480769 w 1517488"/>
                  <a:gd name="connsiteY2" fmla="*/ 953088 h 3070801"/>
                  <a:gd name="connsiteX3" fmla="*/ 964320 w 1517488"/>
                  <a:gd name="connsiteY3" fmla="*/ 3070801 h 3070801"/>
                  <a:gd name="connsiteX4" fmla="*/ 1096481 w 1517488"/>
                  <a:gd name="connsiteY4" fmla="*/ 882774 h 3070801"/>
                  <a:gd name="connsiteX0" fmla="*/ 1066346 w 1517488"/>
                  <a:gd name="connsiteY0" fmla="*/ 973179 h 3070801"/>
                  <a:gd name="connsiteX1" fmla="*/ 0 w 1517488"/>
                  <a:gd name="connsiteY1" fmla="*/ 10902 h 3070801"/>
                  <a:gd name="connsiteX2" fmla="*/ 1480769 w 1517488"/>
                  <a:gd name="connsiteY2" fmla="*/ 953088 h 3070801"/>
                  <a:gd name="connsiteX3" fmla="*/ 964320 w 1517488"/>
                  <a:gd name="connsiteY3" fmla="*/ 3070801 h 3070801"/>
                  <a:gd name="connsiteX4" fmla="*/ 1066346 w 1517488"/>
                  <a:gd name="connsiteY4" fmla="*/ 973179 h 3070801"/>
                  <a:gd name="connsiteX0" fmla="*/ 1066346 w 1517488"/>
                  <a:gd name="connsiteY0" fmla="*/ 981160 h 3078782"/>
                  <a:gd name="connsiteX1" fmla="*/ 0 w 1517488"/>
                  <a:gd name="connsiteY1" fmla="*/ 18883 h 3078782"/>
                  <a:gd name="connsiteX2" fmla="*/ 1480769 w 1517488"/>
                  <a:gd name="connsiteY2" fmla="*/ 961069 h 3078782"/>
                  <a:gd name="connsiteX3" fmla="*/ 964320 w 1517488"/>
                  <a:gd name="connsiteY3" fmla="*/ 3078782 h 3078782"/>
                  <a:gd name="connsiteX4" fmla="*/ 1066346 w 1517488"/>
                  <a:gd name="connsiteY4" fmla="*/ 981160 h 3078782"/>
                  <a:gd name="connsiteX0" fmla="*/ 1066346 w 1533702"/>
                  <a:gd name="connsiteY0" fmla="*/ 981160 h 3165614"/>
                  <a:gd name="connsiteX1" fmla="*/ 0 w 1533702"/>
                  <a:gd name="connsiteY1" fmla="*/ 18883 h 3165614"/>
                  <a:gd name="connsiteX2" fmla="*/ 1480769 w 1533702"/>
                  <a:gd name="connsiteY2" fmla="*/ 961069 h 3165614"/>
                  <a:gd name="connsiteX3" fmla="*/ 1181783 w 1533702"/>
                  <a:gd name="connsiteY3" fmla="*/ 2588340 h 3165614"/>
                  <a:gd name="connsiteX4" fmla="*/ 964320 w 1533702"/>
                  <a:gd name="connsiteY4" fmla="*/ 3078782 h 3165614"/>
                  <a:gd name="connsiteX5" fmla="*/ 1066346 w 1533702"/>
                  <a:gd name="connsiteY5" fmla="*/ 981160 h 3165614"/>
                  <a:gd name="connsiteX0" fmla="*/ 1066346 w 1665022"/>
                  <a:gd name="connsiteY0" fmla="*/ 981160 h 3243283"/>
                  <a:gd name="connsiteX1" fmla="*/ 0 w 1665022"/>
                  <a:gd name="connsiteY1" fmla="*/ 18883 h 3243283"/>
                  <a:gd name="connsiteX2" fmla="*/ 1480769 w 1665022"/>
                  <a:gd name="connsiteY2" fmla="*/ 961069 h 3243283"/>
                  <a:gd name="connsiteX3" fmla="*/ 1618628 w 1665022"/>
                  <a:gd name="connsiteY3" fmla="*/ 2928110 h 3243283"/>
                  <a:gd name="connsiteX4" fmla="*/ 964320 w 1665022"/>
                  <a:gd name="connsiteY4" fmla="*/ 3078782 h 3243283"/>
                  <a:gd name="connsiteX5" fmla="*/ 1066346 w 1665022"/>
                  <a:gd name="connsiteY5" fmla="*/ 981160 h 3243283"/>
                  <a:gd name="connsiteX0" fmla="*/ 1066346 w 1665022"/>
                  <a:gd name="connsiteY0" fmla="*/ 981160 h 3036661"/>
                  <a:gd name="connsiteX1" fmla="*/ 0 w 1665022"/>
                  <a:gd name="connsiteY1" fmla="*/ 18883 h 3036661"/>
                  <a:gd name="connsiteX2" fmla="*/ 1480769 w 1665022"/>
                  <a:gd name="connsiteY2" fmla="*/ 961069 h 3036661"/>
                  <a:gd name="connsiteX3" fmla="*/ 1618628 w 1665022"/>
                  <a:gd name="connsiteY3" fmla="*/ 2928110 h 3036661"/>
                  <a:gd name="connsiteX4" fmla="*/ 1077577 w 1665022"/>
                  <a:gd name="connsiteY4" fmla="*/ 2415426 h 3036661"/>
                  <a:gd name="connsiteX5" fmla="*/ 1066346 w 1665022"/>
                  <a:gd name="connsiteY5" fmla="*/ 981160 h 3036661"/>
                  <a:gd name="connsiteX0" fmla="*/ 1066346 w 1757751"/>
                  <a:gd name="connsiteY0" fmla="*/ 981160 h 2646543"/>
                  <a:gd name="connsiteX1" fmla="*/ 0 w 1757751"/>
                  <a:gd name="connsiteY1" fmla="*/ 18883 h 2646543"/>
                  <a:gd name="connsiteX2" fmla="*/ 1480769 w 1757751"/>
                  <a:gd name="connsiteY2" fmla="*/ 961069 h 2646543"/>
                  <a:gd name="connsiteX3" fmla="*/ 1731885 w 1757751"/>
                  <a:gd name="connsiteY3" fmla="*/ 2410368 h 2646543"/>
                  <a:gd name="connsiteX4" fmla="*/ 1077577 w 1757751"/>
                  <a:gd name="connsiteY4" fmla="*/ 2415426 h 2646543"/>
                  <a:gd name="connsiteX5" fmla="*/ 1066346 w 1757751"/>
                  <a:gd name="connsiteY5" fmla="*/ 981160 h 2646543"/>
                  <a:gd name="connsiteX0" fmla="*/ 1066346 w 1757751"/>
                  <a:gd name="connsiteY0" fmla="*/ 981160 h 2520916"/>
                  <a:gd name="connsiteX1" fmla="*/ 0 w 1757751"/>
                  <a:gd name="connsiteY1" fmla="*/ 18883 h 2520916"/>
                  <a:gd name="connsiteX2" fmla="*/ 1480769 w 1757751"/>
                  <a:gd name="connsiteY2" fmla="*/ 961069 h 2520916"/>
                  <a:gd name="connsiteX3" fmla="*/ 1731885 w 1757751"/>
                  <a:gd name="connsiteY3" fmla="*/ 2410368 h 2520916"/>
                  <a:gd name="connsiteX4" fmla="*/ 1093756 w 1757751"/>
                  <a:gd name="connsiteY4" fmla="*/ 1913862 h 2520916"/>
                  <a:gd name="connsiteX5" fmla="*/ 1066346 w 1757751"/>
                  <a:gd name="connsiteY5" fmla="*/ 981160 h 2520916"/>
                  <a:gd name="connsiteX0" fmla="*/ 1066346 w 1743466"/>
                  <a:gd name="connsiteY0" fmla="*/ 981160 h 2112227"/>
                  <a:gd name="connsiteX1" fmla="*/ 0 w 1743466"/>
                  <a:gd name="connsiteY1" fmla="*/ 18883 h 2112227"/>
                  <a:gd name="connsiteX2" fmla="*/ 1480769 w 1743466"/>
                  <a:gd name="connsiteY2" fmla="*/ 961069 h 2112227"/>
                  <a:gd name="connsiteX3" fmla="*/ 1715706 w 1743466"/>
                  <a:gd name="connsiteY3" fmla="*/ 1844085 h 2112227"/>
                  <a:gd name="connsiteX4" fmla="*/ 1093756 w 1743466"/>
                  <a:gd name="connsiteY4" fmla="*/ 1913862 h 2112227"/>
                  <a:gd name="connsiteX5" fmla="*/ 1066346 w 1743466"/>
                  <a:gd name="connsiteY5" fmla="*/ 981160 h 21122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743466" h="2112227">
                    <a:moveTo>
                      <a:pt x="1066346" y="981160"/>
                    </a:moveTo>
                    <a:cubicBezTo>
                      <a:pt x="748719" y="819591"/>
                      <a:pt x="188026" y="183475"/>
                      <a:pt x="0" y="18883"/>
                    </a:cubicBezTo>
                    <a:cubicBezTo>
                      <a:pt x="423316" y="-100123"/>
                      <a:pt x="1151947" y="358803"/>
                      <a:pt x="1480769" y="961069"/>
                    </a:cubicBezTo>
                    <a:cubicBezTo>
                      <a:pt x="1677733" y="1389312"/>
                      <a:pt x="1801781" y="1491133"/>
                      <a:pt x="1715706" y="1844085"/>
                    </a:cubicBezTo>
                    <a:cubicBezTo>
                      <a:pt x="1629631" y="2197037"/>
                      <a:pt x="1112996" y="2181725"/>
                      <a:pt x="1093756" y="1913862"/>
                    </a:cubicBezTo>
                    <a:cubicBezTo>
                      <a:pt x="986180" y="1913862"/>
                      <a:pt x="1255527" y="1263455"/>
                      <a:pt x="1066346" y="981160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chemeClr val="accent6">
                      <a:shade val="30000"/>
                      <a:satMod val="115000"/>
                    </a:schemeClr>
                  </a:gs>
                  <a:gs pos="50000">
                    <a:schemeClr val="accent6">
                      <a:shade val="67500"/>
                      <a:satMod val="115000"/>
                    </a:schemeClr>
                  </a:gs>
                  <a:gs pos="100000">
                    <a:schemeClr val="accent6">
                      <a:shade val="100000"/>
                      <a:satMod val="115000"/>
                    </a:schemeClr>
                  </a:gs>
                </a:gsLst>
                <a:lin ang="5400000" scaled="1"/>
                <a:tileRect/>
              </a:gradFill>
              <a:ln>
                <a:noFill/>
              </a:ln>
            </p:spPr>
            <p:style>
              <a:lnRef idx="2">
                <a:schemeClr val="accent6">
                  <a:shade val="50000"/>
                </a:schemeClr>
              </a:lnRef>
              <a:fillRef idx="1">
                <a:schemeClr val="accent6"/>
              </a:fillRef>
              <a:effectRef idx="0">
                <a:schemeClr val="accent6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78760893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" name="Rounded Rectangle 43"/>
          <p:cNvSpPr/>
          <p:nvPr/>
        </p:nvSpPr>
        <p:spPr>
          <a:xfrm>
            <a:off x="560070" y="1314450"/>
            <a:ext cx="2240280" cy="3463290"/>
          </a:xfrm>
          <a:prstGeom prst="roundRect">
            <a:avLst/>
          </a:prstGeom>
          <a:solidFill>
            <a:schemeClr val="bg1">
              <a:lumMod val="75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pic>
        <p:nvPicPr>
          <p:cNvPr id="10" name="Picture 9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7062100" y="3982530"/>
            <a:ext cx="2123810" cy="2047619"/>
          </a:xfrm>
          <a:prstGeom prst="rect">
            <a:avLst/>
          </a:prstGeom>
        </p:spPr>
      </p:pic>
      <p:sp>
        <p:nvSpPr>
          <p:cNvPr id="11" name="TextBox 10"/>
          <p:cNvSpPr txBox="1"/>
          <p:nvPr/>
        </p:nvSpPr>
        <p:spPr>
          <a:xfrm>
            <a:off x="4070118" y="3103764"/>
            <a:ext cx="7160935" cy="461665"/>
          </a:xfrm>
          <a:prstGeom prst="rect">
            <a:avLst/>
          </a:prstGeom>
          <a:solidFill>
            <a:schemeClr val="accent4">
              <a:lumMod val="20000"/>
              <a:lumOff val="80000"/>
            </a:schemeClr>
          </a:solidFill>
        </p:spPr>
        <p:txBody>
          <a:bodyPr wrap="none" rtlCol="0">
            <a:spAutoFit/>
          </a:bodyPr>
          <a:lstStyle/>
          <a:p>
            <a:r>
              <a:rPr lang="th-TH" sz="2400" dirty="0" smtClean="0">
                <a:latin typeface="TH Niramit AS" panose="02000506000000020004" pitchFamily="2" charset="-34"/>
                <a:cs typeface="TH Niramit AS" panose="02000506000000020004" pitchFamily="2" charset="-34"/>
              </a:rPr>
              <a:t>คลิกเมาส์ขวาที่รูปสามเหลี่ยมเลือกคำสั่ง </a:t>
            </a:r>
            <a:r>
              <a:rPr lang="en-US" sz="2400" dirty="0" smtClean="0">
                <a:latin typeface="TH Niramit AS" panose="02000506000000020004" pitchFamily="2" charset="-34"/>
                <a:cs typeface="TH Niramit AS" panose="02000506000000020004" pitchFamily="2" charset="-34"/>
              </a:rPr>
              <a:t>Edit – Point  </a:t>
            </a:r>
            <a:r>
              <a:rPr lang="th-TH" sz="2400" dirty="0" smtClean="0">
                <a:latin typeface="TH Niramit AS" panose="02000506000000020004" pitchFamily="2" charset="-34"/>
                <a:cs typeface="TH Niramit AS" panose="02000506000000020004" pitchFamily="2" charset="-34"/>
              </a:rPr>
              <a:t>ปรับตามขั้นตอน และ เติมสี </a:t>
            </a:r>
            <a:endParaRPr lang="en-US" sz="2400" dirty="0">
              <a:latin typeface="TH Niramit AS" panose="02000506000000020004" pitchFamily="2" charset="-34"/>
              <a:cs typeface="TH Niramit AS" panose="02000506000000020004" pitchFamily="2" charset="-34"/>
            </a:endParaRPr>
          </a:p>
        </p:txBody>
      </p:sp>
      <p:grpSp>
        <p:nvGrpSpPr>
          <p:cNvPr id="40" name="Group 39"/>
          <p:cNvGrpSpPr/>
          <p:nvPr/>
        </p:nvGrpSpPr>
        <p:grpSpPr>
          <a:xfrm>
            <a:off x="3623310" y="1556741"/>
            <a:ext cx="8140056" cy="1294946"/>
            <a:chOff x="1376612" y="1119290"/>
            <a:chExt cx="10602493" cy="1686678"/>
          </a:xfrm>
        </p:grpSpPr>
        <p:sp>
          <p:nvSpPr>
            <p:cNvPr id="18" name="Isosceles Triangle 17"/>
            <p:cNvSpPr/>
            <p:nvPr/>
          </p:nvSpPr>
          <p:spPr>
            <a:xfrm>
              <a:off x="10562557" y="1154430"/>
              <a:ext cx="1416548" cy="1641404"/>
            </a:xfrm>
            <a:custGeom>
              <a:avLst/>
              <a:gdLst>
                <a:gd name="connsiteX0" fmla="*/ 0 w 1611630"/>
                <a:gd name="connsiteY0" fmla="*/ 1670235 h 1670235"/>
                <a:gd name="connsiteX1" fmla="*/ 805815 w 1611630"/>
                <a:gd name="connsiteY1" fmla="*/ 0 h 1670235"/>
                <a:gd name="connsiteX2" fmla="*/ 1611630 w 1611630"/>
                <a:gd name="connsiteY2" fmla="*/ 1670235 h 1670235"/>
                <a:gd name="connsiteX3" fmla="*/ 0 w 1611630"/>
                <a:gd name="connsiteY3" fmla="*/ 1670235 h 1670235"/>
                <a:gd name="connsiteX0" fmla="*/ 0 w 1611630"/>
                <a:gd name="connsiteY0" fmla="*/ 1670235 h 1670235"/>
                <a:gd name="connsiteX1" fmla="*/ 805815 w 1611630"/>
                <a:gd name="connsiteY1" fmla="*/ 0 h 1670235"/>
                <a:gd name="connsiteX2" fmla="*/ 1611630 w 1611630"/>
                <a:gd name="connsiteY2" fmla="*/ 1670235 h 1670235"/>
                <a:gd name="connsiteX3" fmla="*/ 0 w 1611630"/>
                <a:gd name="connsiteY3" fmla="*/ 1670235 h 1670235"/>
                <a:gd name="connsiteX0" fmla="*/ 0 w 1611630"/>
                <a:gd name="connsiteY0" fmla="*/ 1670235 h 1670235"/>
                <a:gd name="connsiteX1" fmla="*/ 805815 w 1611630"/>
                <a:gd name="connsiteY1" fmla="*/ 0 h 1670235"/>
                <a:gd name="connsiteX2" fmla="*/ 1611630 w 1611630"/>
                <a:gd name="connsiteY2" fmla="*/ 1670235 h 1670235"/>
                <a:gd name="connsiteX3" fmla="*/ 0 w 1611630"/>
                <a:gd name="connsiteY3" fmla="*/ 1670235 h 1670235"/>
                <a:gd name="connsiteX0" fmla="*/ 0 w 1655478"/>
                <a:gd name="connsiteY0" fmla="*/ 1670235 h 1670235"/>
                <a:gd name="connsiteX1" fmla="*/ 805815 w 1655478"/>
                <a:gd name="connsiteY1" fmla="*/ 0 h 1670235"/>
                <a:gd name="connsiteX2" fmla="*/ 1611630 w 1655478"/>
                <a:gd name="connsiteY2" fmla="*/ 1670235 h 1670235"/>
                <a:gd name="connsiteX3" fmla="*/ 0 w 1655478"/>
                <a:gd name="connsiteY3" fmla="*/ 1670235 h 1670235"/>
                <a:gd name="connsiteX0" fmla="*/ 0 w 1655478"/>
                <a:gd name="connsiteY0" fmla="*/ 1670235 h 1670235"/>
                <a:gd name="connsiteX1" fmla="*/ 805815 w 1655478"/>
                <a:gd name="connsiteY1" fmla="*/ 0 h 1670235"/>
                <a:gd name="connsiteX2" fmla="*/ 1611630 w 1655478"/>
                <a:gd name="connsiteY2" fmla="*/ 1670235 h 1670235"/>
                <a:gd name="connsiteX3" fmla="*/ 0 w 1655478"/>
                <a:gd name="connsiteY3" fmla="*/ 1670235 h 1670235"/>
                <a:gd name="connsiteX0" fmla="*/ 70916 w 1726394"/>
                <a:gd name="connsiteY0" fmla="*/ 1670235 h 1670235"/>
                <a:gd name="connsiteX1" fmla="*/ 876731 w 1726394"/>
                <a:gd name="connsiteY1" fmla="*/ 0 h 1670235"/>
                <a:gd name="connsiteX2" fmla="*/ 1682546 w 1726394"/>
                <a:gd name="connsiteY2" fmla="*/ 1670235 h 1670235"/>
                <a:gd name="connsiteX3" fmla="*/ 70916 w 1726394"/>
                <a:gd name="connsiteY3" fmla="*/ 1670235 h 1670235"/>
                <a:gd name="connsiteX0" fmla="*/ 203218 w 1858696"/>
                <a:gd name="connsiteY0" fmla="*/ 1670235 h 1670235"/>
                <a:gd name="connsiteX1" fmla="*/ 1009033 w 1858696"/>
                <a:gd name="connsiteY1" fmla="*/ 0 h 1670235"/>
                <a:gd name="connsiteX2" fmla="*/ 1814848 w 1858696"/>
                <a:gd name="connsiteY2" fmla="*/ 1670235 h 1670235"/>
                <a:gd name="connsiteX3" fmla="*/ 203218 w 1858696"/>
                <a:gd name="connsiteY3" fmla="*/ 1670235 h 1670235"/>
                <a:gd name="connsiteX0" fmla="*/ 203218 w 2026807"/>
                <a:gd name="connsiteY0" fmla="*/ 1670235 h 1670235"/>
                <a:gd name="connsiteX1" fmla="*/ 1009033 w 2026807"/>
                <a:gd name="connsiteY1" fmla="*/ 0 h 1670235"/>
                <a:gd name="connsiteX2" fmla="*/ 1814848 w 2026807"/>
                <a:gd name="connsiteY2" fmla="*/ 1670235 h 1670235"/>
                <a:gd name="connsiteX3" fmla="*/ 203218 w 2026807"/>
                <a:gd name="connsiteY3" fmla="*/ 1670235 h 1670235"/>
                <a:gd name="connsiteX0" fmla="*/ 203218 w 2042143"/>
                <a:gd name="connsiteY0" fmla="*/ 1670235 h 1670235"/>
                <a:gd name="connsiteX1" fmla="*/ 1009033 w 2042143"/>
                <a:gd name="connsiteY1" fmla="*/ 0 h 1670235"/>
                <a:gd name="connsiteX2" fmla="*/ 1814848 w 2042143"/>
                <a:gd name="connsiteY2" fmla="*/ 1670235 h 1670235"/>
                <a:gd name="connsiteX3" fmla="*/ 203218 w 2042143"/>
                <a:gd name="connsiteY3" fmla="*/ 1670235 h 1670235"/>
                <a:gd name="connsiteX0" fmla="*/ 223634 w 2062559"/>
                <a:gd name="connsiteY0" fmla="*/ 1670235 h 1670235"/>
                <a:gd name="connsiteX1" fmla="*/ 1029449 w 2062559"/>
                <a:gd name="connsiteY1" fmla="*/ 0 h 1670235"/>
                <a:gd name="connsiteX2" fmla="*/ 1835264 w 2062559"/>
                <a:gd name="connsiteY2" fmla="*/ 1670235 h 1670235"/>
                <a:gd name="connsiteX3" fmla="*/ 223634 w 2062559"/>
                <a:gd name="connsiteY3" fmla="*/ 1670235 h 1670235"/>
                <a:gd name="connsiteX0" fmla="*/ 305462 w 1983862"/>
                <a:gd name="connsiteY0" fmla="*/ 1685664 h 1685664"/>
                <a:gd name="connsiteX1" fmla="*/ 950752 w 1983862"/>
                <a:gd name="connsiteY1" fmla="*/ 0 h 1685664"/>
                <a:gd name="connsiteX2" fmla="*/ 1756567 w 1983862"/>
                <a:gd name="connsiteY2" fmla="*/ 1670235 h 1685664"/>
                <a:gd name="connsiteX3" fmla="*/ 305462 w 1983862"/>
                <a:gd name="connsiteY3" fmla="*/ 1685664 h 1685664"/>
                <a:gd name="connsiteX0" fmla="*/ 305462 w 1909224"/>
                <a:gd name="connsiteY0" fmla="*/ 1685664 h 1701093"/>
                <a:gd name="connsiteX1" fmla="*/ 950752 w 1909224"/>
                <a:gd name="connsiteY1" fmla="*/ 0 h 1701093"/>
                <a:gd name="connsiteX2" fmla="*/ 1616108 w 1909224"/>
                <a:gd name="connsiteY2" fmla="*/ 1701093 h 1701093"/>
                <a:gd name="connsiteX3" fmla="*/ 305462 w 1909224"/>
                <a:gd name="connsiteY3" fmla="*/ 1685664 h 1701093"/>
                <a:gd name="connsiteX0" fmla="*/ 305462 w 1909224"/>
                <a:gd name="connsiteY0" fmla="*/ 1685664 h 1701093"/>
                <a:gd name="connsiteX1" fmla="*/ 950752 w 1909224"/>
                <a:gd name="connsiteY1" fmla="*/ 0 h 1701093"/>
                <a:gd name="connsiteX2" fmla="*/ 1616108 w 1909224"/>
                <a:gd name="connsiteY2" fmla="*/ 1701093 h 1701093"/>
                <a:gd name="connsiteX3" fmla="*/ 305462 w 1909224"/>
                <a:gd name="connsiteY3" fmla="*/ 1685664 h 17010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09224" h="1701093">
                  <a:moveTo>
                    <a:pt x="305462" y="1685664"/>
                  </a:moveTo>
                  <a:cubicBezTo>
                    <a:pt x="219737" y="1574689"/>
                    <a:pt x="-632303" y="351005"/>
                    <a:pt x="950752" y="0"/>
                  </a:cubicBezTo>
                  <a:cubicBezTo>
                    <a:pt x="2453797" y="270995"/>
                    <a:pt x="1781843" y="1372948"/>
                    <a:pt x="1616108" y="1701093"/>
                  </a:cubicBezTo>
                  <a:lnTo>
                    <a:pt x="305462" y="1685664"/>
                  </a:lnTo>
                  <a:close/>
                </a:path>
              </a:pathLst>
            </a:custGeom>
            <a:gradFill>
              <a:gsLst>
                <a:gs pos="0">
                  <a:srgbClr val="92D050"/>
                </a:gs>
                <a:gs pos="95000">
                  <a:schemeClr val="accent6">
                    <a:lumMod val="50000"/>
                  </a:schemeClr>
                </a:gs>
              </a:gsLst>
              <a:lin ang="5400000" scaled="1"/>
            </a:gradFill>
            <a:ln>
              <a:solidFill>
                <a:schemeClr val="accent6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pic>
          <p:nvPicPr>
            <p:cNvPr id="19" name="Picture 18"/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2844290" y="1263111"/>
              <a:ext cx="2000000" cy="1542857"/>
            </a:xfrm>
            <a:prstGeom prst="rect">
              <a:avLst/>
            </a:prstGeom>
          </p:spPr>
        </p:pic>
        <p:pic>
          <p:nvPicPr>
            <p:cNvPr id="20" name="Picture 19"/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5026506" y="1145006"/>
              <a:ext cx="2619048" cy="1619048"/>
            </a:xfrm>
            <a:prstGeom prst="rect">
              <a:avLst/>
            </a:prstGeom>
          </p:spPr>
        </p:pic>
        <p:pic>
          <p:nvPicPr>
            <p:cNvPr id="21" name="Picture 20"/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>
              <a:off x="7793372" y="1119290"/>
              <a:ext cx="1952381" cy="1647619"/>
            </a:xfrm>
            <a:prstGeom prst="rect">
              <a:avLst/>
            </a:prstGeom>
          </p:spPr>
        </p:pic>
        <p:sp>
          <p:nvSpPr>
            <p:cNvPr id="12" name="Right Arrow 11"/>
            <p:cNvSpPr/>
            <p:nvPr/>
          </p:nvSpPr>
          <p:spPr>
            <a:xfrm>
              <a:off x="2800350" y="2075306"/>
              <a:ext cx="468630" cy="359283"/>
            </a:xfrm>
            <a:prstGeom prst="rightArrow">
              <a:avLst/>
            </a:prstGeom>
            <a:solidFill>
              <a:srgbClr val="FF0000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" name="Right Arrow 21"/>
            <p:cNvSpPr/>
            <p:nvPr/>
          </p:nvSpPr>
          <p:spPr>
            <a:xfrm>
              <a:off x="4937760" y="2063876"/>
              <a:ext cx="468630" cy="359283"/>
            </a:xfrm>
            <a:prstGeom prst="rightArrow">
              <a:avLst/>
            </a:prstGeom>
            <a:solidFill>
              <a:srgbClr val="FF0000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" name="Right Arrow 22"/>
            <p:cNvSpPr/>
            <p:nvPr/>
          </p:nvSpPr>
          <p:spPr>
            <a:xfrm>
              <a:off x="7246620" y="2041016"/>
              <a:ext cx="468630" cy="359283"/>
            </a:xfrm>
            <a:prstGeom prst="rightArrow">
              <a:avLst/>
            </a:prstGeom>
            <a:solidFill>
              <a:srgbClr val="FF0000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" name="Isosceles Triangle 16"/>
            <p:cNvSpPr/>
            <p:nvPr/>
          </p:nvSpPr>
          <p:spPr>
            <a:xfrm>
              <a:off x="1376612" y="1255845"/>
              <a:ext cx="1435168" cy="1487356"/>
            </a:xfrm>
            <a:prstGeom prst="triangle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41" name="Isosceles Triangle 17"/>
          <p:cNvSpPr/>
          <p:nvPr/>
        </p:nvSpPr>
        <p:spPr>
          <a:xfrm>
            <a:off x="765809" y="1719498"/>
            <a:ext cx="1794361" cy="2578183"/>
          </a:xfrm>
          <a:custGeom>
            <a:avLst/>
            <a:gdLst>
              <a:gd name="connsiteX0" fmla="*/ 0 w 1611630"/>
              <a:gd name="connsiteY0" fmla="*/ 1670235 h 1670235"/>
              <a:gd name="connsiteX1" fmla="*/ 805815 w 1611630"/>
              <a:gd name="connsiteY1" fmla="*/ 0 h 1670235"/>
              <a:gd name="connsiteX2" fmla="*/ 1611630 w 1611630"/>
              <a:gd name="connsiteY2" fmla="*/ 1670235 h 1670235"/>
              <a:gd name="connsiteX3" fmla="*/ 0 w 1611630"/>
              <a:gd name="connsiteY3" fmla="*/ 1670235 h 1670235"/>
              <a:gd name="connsiteX0" fmla="*/ 0 w 1611630"/>
              <a:gd name="connsiteY0" fmla="*/ 1670235 h 1670235"/>
              <a:gd name="connsiteX1" fmla="*/ 805815 w 1611630"/>
              <a:gd name="connsiteY1" fmla="*/ 0 h 1670235"/>
              <a:gd name="connsiteX2" fmla="*/ 1611630 w 1611630"/>
              <a:gd name="connsiteY2" fmla="*/ 1670235 h 1670235"/>
              <a:gd name="connsiteX3" fmla="*/ 0 w 1611630"/>
              <a:gd name="connsiteY3" fmla="*/ 1670235 h 1670235"/>
              <a:gd name="connsiteX0" fmla="*/ 0 w 1611630"/>
              <a:gd name="connsiteY0" fmla="*/ 1670235 h 1670235"/>
              <a:gd name="connsiteX1" fmla="*/ 805815 w 1611630"/>
              <a:gd name="connsiteY1" fmla="*/ 0 h 1670235"/>
              <a:gd name="connsiteX2" fmla="*/ 1611630 w 1611630"/>
              <a:gd name="connsiteY2" fmla="*/ 1670235 h 1670235"/>
              <a:gd name="connsiteX3" fmla="*/ 0 w 1611630"/>
              <a:gd name="connsiteY3" fmla="*/ 1670235 h 1670235"/>
              <a:gd name="connsiteX0" fmla="*/ 0 w 1655478"/>
              <a:gd name="connsiteY0" fmla="*/ 1670235 h 1670235"/>
              <a:gd name="connsiteX1" fmla="*/ 805815 w 1655478"/>
              <a:gd name="connsiteY1" fmla="*/ 0 h 1670235"/>
              <a:gd name="connsiteX2" fmla="*/ 1611630 w 1655478"/>
              <a:gd name="connsiteY2" fmla="*/ 1670235 h 1670235"/>
              <a:gd name="connsiteX3" fmla="*/ 0 w 1655478"/>
              <a:gd name="connsiteY3" fmla="*/ 1670235 h 1670235"/>
              <a:gd name="connsiteX0" fmla="*/ 0 w 1655478"/>
              <a:gd name="connsiteY0" fmla="*/ 1670235 h 1670235"/>
              <a:gd name="connsiteX1" fmla="*/ 805815 w 1655478"/>
              <a:gd name="connsiteY1" fmla="*/ 0 h 1670235"/>
              <a:gd name="connsiteX2" fmla="*/ 1611630 w 1655478"/>
              <a:gd name="connsiteY2" fmla="*/ 1670235 h 1670235"/>
              <a:gd name="connsiteX3" fmla="*/ 0 w 1655478"/>
              <a:gd name="connsiteY3" fmla="*/ 1670235 h 1670235"/>
              <a:gd name="connsiteX0" fmla="*/ 70916 w 1726394"/>
              <a:gd name="connsiteY0" fmla="*/ 1670235 h 1670235"/>
              <a:gd name="connsiteX1" fmla="*/ 876731 w 1726394"/>
              <a:gd name="connsiteY1" fmla="*/ 0 h 1670235"/>
              <a:gd name="connsiteX2" fmla="*/ 1682546 w 1726394"/>
              <a:gd name="connsiteY2" fmla="*/ 1670235 h 1670235"/>
              <a:gd name="connsiteX3" fmla="*/ 70916 w 1726394"/>
              <a:gd name="connsiteY3" fmla="*/ 1670235 h 1670235"/>
              <a:gd name="connsiteX0" fmla="*/ 203218 w 1858696"/>
              <a:gd name="connsiteY0" fmla="*/ 1670235 h 1670235"/>
              <a:gd name="connsiteX1" fmla="*/ 1009033 w 1858696"/>
              <a:gd name="connsiteY1" fmla="*/ 0 h 1670235"/>
              <a:gd name="connsiteX2" fmla="*/ 1814848 w 1858696"/>
              <a:gd name="connsiteY2" fmla="*/ 1670235 h 1670235"/>
              <a:gd name="connsiteX3" fmla="*/ 203218 w 1858696"/>
              <a:gd name="connsiteY3" fmla="*/ 1670235 h 1670235"/>
              <a:gd name="connsiteX0" fmla="*/ 203218 w 2026807"/>
              <a:gd name="connsiteY0" fmla="*/ 1670235 h 1670235"/>
              <a:gd name="connsiteX1" fmla="*/ 1009033 w 2026807"/>
              <a:gd name="connsiteY1" fmla="*/ 0 h 1670235"/>
              <a:gd name="connsiteX2" fmla="*/ 1814848 w 2026807"/>
              <a:gd name="connsiteY2" fmla="*/ 1670235 h 1670235"/>
              <a:gd name="connsiteX3" fmla="*/ 203218 w 2026807"/>
              <a:gd name="connsiteY3" fmla="*/ 1670235 h 1670235"/>
              <a:gd name="connsiteX0" fmla="*/ 203218 w 2042143"/>
              <a:gd name="connsiteY0" fmla="*/ 1670235 h 1670235"/>
              <a:gd name="connsiteX1" fmla="*/ 1009033 w 2042143"/>
              <a:gd name="connsiteY1" fmla="*/ 0 h 1670235"/>
              <a:gd name="connsiteX2" fmla="*/ 1814848 w 2042143"/>
              <a:gd name="connsiteY2" fmla="*/ 1670235 h 1670235"/>
              <a:gd name="connsiteX3" fmla="*/ 203218 w 2042143"/>
              <a:gd name="connsiteY3" fmla="*/ 1670235 h 1670235"/>
              <a:gd name="connsiteX0" fmla="*/ 223634 w 2062559"/>
              <a:gd name="connsiteY0" fmla="*/ 1670235 h 1670235"/>
              <a:gd name="connsiteX1" fmla="*/ 1029449 w 2062559"/>
              <a:gd name="connsiteY1" fmla="*/ 0 h 1670235"/>
              <a:gd name="connsiteX2" fmla="*/ 1835264 w 2062559"/>
              <a:gd name="connsiteY2" fmla="*/ 1670235 h 1670235"/>
              <a:gd name="connsiteX3" fmla="*/ 223634 w 2062559"/>
              <a:gd name="connsiteY3" fmla="*/ 1670235 h 1670235"/>
              <a:gd name="connsiteX0" fmla="*/ 371245 w 1933474"/>
              <a:gd name="connsiteY0" fmla="*/ 1658436 h 1670235"/>
              <a:gd name="connsiteX1" fmla="*/ 900364 w 1933474"/>
              <a:gd name="connsiteY1" fmla="*/ 0 h 1670235"/>
              <a:gd name="connsiteX2" fmla="*/ 1706179 w 1933474"/>
              <a:gd name="connsiteY2" fmla="*/ 1670235 h 1670235"/>
              <a:gd name="connsiteX3" fmla="*/ 371245 w 1933474"/>
              <a:gd name="connsiteY3" fmla="*/ 1658436 h 1670235"/>
              <a:gd name="connsiteX0" fmla="*/ 371245 w 1758682"/>
              <a:gd name="connsiteY0" fmla="*/ 1658436 h 1670235"/>
              <a:gd name="connsiteX1" fmla="*/ 900364 w 1758682"/>
              <a:gd name="connsiteY1" fmla="*/ 0 h 1670235"/>
              <a:gd name="connsiteX2" fmla="*/ 1344345 w 1758682"/>
              <a:gd name="connsiteY2" fmla="*/ 1670235 h 1670235"/>
              <a:gd name="connsiteX3" fmla="*/ 371245 w 1758682"/>
              <a:gd name="connsiteY3" fmla="*/ 1658436 h 1670235"/>
              <a:gd name="connsiteX0" fmla="*/ 371245 w 1988364"/>
              <a:gd name="connsiteY0" fmla="*/ 1658436 h 1670235"/>
              <a:gd name="connsiteX1" fmla="*/ 900364 w 1988364"/>
              <a:gd name="connsiteY1" fmla="*/ 0 h 1670235"/>
              <a:gd name="connsiteX2" fmla="*/ 1344345 w 1988364"/>
              <a:gd name="connsiteY2" fmla="*/ 1670235 h 1670235"/>
              <a:gd name="connsiteX3" fmla="*/ 371245 w 1988364"/>
              <a:gd name="connsiteY3" fmla="*/ 1658436 h 1670235"/>
              <a:gd name="connsiteX0" fmla="*/ 527738 w 2144857"/>
              <a:gd name="connsiteY0" fmla="*/ 1658436 h 1670235"/>
              <a:gd name="connsiteX1" fmla="*/ 1056857 w 2144857"/>
              <a:gd name="connsiteY1" fmla="*/ 0 h 1670235"/>
              <a:gd name="connsiteX2" fmla="*/ 1500838 w 2144857"/>
              <a:gd name="connsiteY2" fmla="*/ 1670235 h 1670235"/>
              <a:gd name="connsiteX3" fmla="*/ 527738 w 2144857"/>
              <a:gd name="connsiteY3" fmla="*/ 1658436 h 1670235"/>
              <a:gd name="connsiteX0" fmla="*/ 534399 w 2140875"/>
              <a:gd name="connsiteY0" fmla="*/ 1676135 h 1676135"/>
              <a:gd name="connsiteX1" fmla="*/ 1052875 w 2140875"/>
              <a:gd name="connsiteY1" fmla="*/ 0 h 1676135"/>
              <a:gd name="connsiteX2" fmla="*/ 1496856 w 2140875"/>
              <a:gd name="connsiteY2" fmla="*/ 1670235 h 1676135"/>
              <a:gd name="connsiteX3" fmla="*/ 534399 w 2140875"/>
              <a:gd name="connsiteY3" fmla="*/ 1676135 h 1676135"/>
              <a:gd name="connsiteX0" fmla="*/ 581795 w 2141346"/>
              <a:gd name="connsiteY0" fmla="*/ 1705633 h 1705633"/>
              <a:gd name="connsiteX1" fmla="*/ 1025776 w 2141346"/>
              <a:gd name="connsiteY1" fmla="*/ 0 h 1705633"/>
              <a:gd name="connsiteX2" fmla="*/ 1544252 w 2141346"/>
              <a:gd name="connsiteY2" fmla="*/ 1699733 h 1705633"/>
              <a:gd name="connsiteX3" fmla="*/ 581795 w 2141346"/>
              <a:gd name="connsiteY3" fmla="*/ 1705633 h 17056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1346" h="1705633">
                <a:moveTo>
                  <a:pt x="581795" y="1705633"/>
                </a:moveTo>
                <a:cubicBezTo>
                  <a:pt x="496070" y="1594658"/>
                  <a:pt x="-929755" y="244812"/>
                  <a:pt x="1025776" y="0"/>
                </a:cubicBezTo>
                <a:cubicBezTo>
                  <a:pt x="3071572" y="188400"/>
                  <a:pt x="1709987" y="1371588"/>
                  <a:pt x="1544252" y="1699733"/>
                </a:cubicBezTo>
                <a:lnTo>
                  <a:pt x="581795" y="1705633"/>
                </a:lnTo>
                <a:close/>
              </a:path>
            </a:pathLst>
          </a:custGeom>
          <a:gradFill>
            <a:gsLst>
              <a:gs pos="0">
                <a:srgbClr val="92D050"/>
              </a:gs>
              <a:gs pos="95000">
                <a:schemeClr val="accent6">
                  <a:lumMod val="50000"/>
                </a:schemeClr>
              </a:gs>
            </a:gsLst>
            <a:lin ang="5400000" scaled="1"/>
          </a:gradFill>
          <a:ln>
            <a:solidFill>
              <a:schemeClr val="accent6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3" name="Group 2"/>
          <p:cNvGrpSpPr/>
          <p:nvPr/>
        </p:nvGrpSpPr>
        <p:grpSpPr>
          <a:xfrm>
            <a:off x="609601" y="631371"/>
            <a:ext cx="2198914" cy="674915"/>
            <a:chOff x="609601" y="631371"/>
            <a:chExt cx="2198914" cy="674915"/>
          </a:xfrm>
        </p:grpSpPr>
        <p:sp>
          <p:nvSpPr>
            <p:cNvPr id="2" name="Rectangle 1"/>
            <p:cNvSpPr/>
            <p:nvPr/>
          </p:nvSpPr>
          <p:spPr>
            <a:xfrm>
              <a:off x="609601" y="631371"/>
              <a:ext cx="2198914" cy="674915"/>
            </a:xfrm>
            <a:prstGeom prst="rect">
              <a:avLst/>
            </a:prstGeom>
            <a:solidFill>
              <a:schemeClr val="accent4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2" name="TextBox 41"/>
            <p:cNvSpPr txBox="1"/>
            <p:nvPr/>
          </p:nvSpPr>
          <p:spPr>
            <a:xfrm>
              <a:off x="961158" y="772044"/>
              <a:ext cx="1641796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th-TH" sz="2400" b="1" dirty="0" smtClean="0">
                  <a:solidFill>
                    <a:srgbClr val="FF0000"/>
                  </a:solidFill>
                  <a:latin typeface="TH Niramit AS" panose="02000506000000020004" pitchFamily="2" charset="-34"/>
                  <a:cs typeface="TH Niramit AS" panose="02000506000000020004" pitchFamily="2" charset="-34"/>
                </a:rPr>
                <a:t>ขั้นตอนการวาด</a:t>
              </a:r>
              <a:endParaRPr lang="en-US" sz="2400" b="1" dirty="0">
                <a:solidFill>
                  <a:srgbClr val="FF0000"/>
                </a:solidFill>
                <a:latin typeface="TH Niramit AS" panose="02000506000000020004" pitchFamily="2" charset="-34"/>
                <a:cs typeface="TH Niramit AS" panose="02000506000000020004" pitchFamily="2" charset="-34"/>
              </a:endParaRPr>
            </a:p>
          </p:txBody>
        </p:sp>
      </p:grpSp>
      <p:sp>
        <p:nvSpPr>
          <p:cNvPr id="45" name="TextBox 44"/>
          <p:cNvSpPr txBox="1"/>
          <p:nvPr/>
        </p:nvSpPr>
        <p:spPr>
          <a:xfrm>
            <a:off x="949728" y="4875414"/>
            <a:ext cx="1508746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h-TH" sz="2400" b="1" dirty="0" smtClean="0">
                <a:solidFill>
                  <a:srgbClr val="FF0000"/>
                </a:solidFill>
                <a:latin typeface="TH Niramit AS" panose="02000506000000020004" pitchFamily="2" charset="-34"/>
                <a:cs typeface="TH Niramit AS" panose="02000506000000020004" pitchFamily="2" charset="-34"/>
              </a:rPr>
              <a:t>ส่วนของลำต้น</a:t>
            </a:r>
            <a:endParaRPr lang="en-US" sz="2400" b="1" dirty="0">
              <a:solidFill>
                <a:srgbClr val="FF0000"/>
              </a:solidFill>
              <a:latin typeface="TH Niramit AS" panose="02000506000000020004" pitchFamily="2" charset="-34"/>
              <a:cs typeface="TH Niramit AS" panose="02000506000000020004" pitchFamily="2" charset="-34"/>
            </a:endParaRPr>
          </a:p>
        </p:txBody>
      </p:sp>
      <p:pic>
        <p:nvPicPr>
          <p:cNvPr id="46" name="Picture 45"/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682181" y="3893509"/>
            <a:ext cx="2017914" cy="1630416"/>
          </a:xfrm>
          <a:prstGeom prst="rect">
            <a:avLst/>
          </a:prstGeom>
        </p:spPr>
      </p:pic>
      <p:sp>
        <p:nvSpPr>
          <p:cNvPr id="47" name="Equal 46"/>
          <p:cNvSpPr/>
          <p:nvPr/>
        </p:nvSpPr>
        <p:spPr>
          <a:xfrm>
            <a:off x="10082899" y="2113873"/>
            <a:ext cx="511596" cy="410828"/>
          </a:xfrm>
          <a:prstGeom prst="mathEqual">
            <a:avLst/>
          </a:prstGeom>
          <a:solidFill>
            <a:srgbClr val="FF0000"/>
          </a:solidFill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29544809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9" name="Picture 58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9482065" y="5332461"/>
            <a:ext cx="2276190" cy="1200000"/>
          </a:xfrm>
          <a:prstGeom prst="rect">
            <a:avLst/>
          </a:prstGeom>
        </p:spPr>
      </p:pic>
      <p:sp>
        <p:nvSpPr>
          <p:cNvPr id="4" name="Rounded Rectangle 3"/>
          <p:cNvSpPr/>
          <p:nvPr/>
        </p:nvSpPr>
        <p:spPr>
          <a:xfrm>
            <a:off x="550021" y="1545562"/>
            <a:ext cx="2240280" cy="2815423"/>
          </a:xfrm>
          <a:prstGeom prst="roundRect">
            <a:avLst/>
          </a:prstGeom>
          <a:solidFill>
            <a:schemeClr val="bg1">
              <a:lumMod val="75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7" name="TextBox 6"/>
          <p:cNvSpPr txBox="1"/>
          <p:nvPr/>
        </p:nvSpPr>
        <p:spPr>
          <a:xfrm>
            <a:off x="949728" y="4875414"/>
            <a:ext cx="1523174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h-TH" sz="2400" b="1" dirty="0" smtClean="0">
                <a:solidFill>
                  <a:srgbClr val="FF0000"/>
                </a:solidFill>
                <a:latin typeface="TH Niramit AS" panose="02000506000000020004" pitchFamily="2" charset="-34"/>
                <a:cs typeface="TH Niramit AS" panose="02000506000000020004" pitchFamily="2" charset="-34"/>
              </a:rPr>
              <a:t>ส่วนของหนาม</a:t>
            </a:r>
            <a:endParaRPr lang="en-US" sz="2400" b="1" dirty="0">
              <a:solidFill>
                <a:srgbClr val="FF0000"/>
              </a:solidFill>
              <a:latin typeface="TH Niramit AS" panose="02000506000000020004" pitchFamily="2" charset="-34"/>
              <a:cs typeface="TH Niramit AS" panose="02000506000000020004" pitchFamily="2" charset="-34"/>
            </a:endParaRPr>
          </a:p>
        </p:txBody>
      </p:sp>
      <p:grpSp>
        <p:nvGrpSpPr>
          <p:cNvPr id="36" name="Group 35"/>
          <p:cNvGrpSpPr/>
          <p:nvPr/>
        </p:nvGrpSpPr>
        <p:grpSpPr>
          <a:xfrm>
            <a:off x="4664596" y="173621"/>
            <a:ext cx="4784685" cy="1660448"/>
            <a:chOff x="4411980" y="509688"/>
            <a:chExt cx="6217920" cy="2444557"/>
          </a:xfrm>
        </p:grpSpPr>
        <p:sp>
          <p:nvSpPr>
            <p:cNvPr id="8" name="12-Point Star 7"/>
            <p:cNvSpPr/>
            <p:nvPr/>
          </p:nvSpPr>
          <p:spPr>
            <a:xfrm>
              <a:off x="4411980" y="834390"/>
              <a:ext cx="1451610" cy="1451610"/>
            </a:xfrm>
            <a:prstGeom prst="star12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" name="12-Point Star 8"/>
            <p:cNvSpPr/>
            <p:nvPr/>
          </p:nvSpPr>
          <p:spPr>
            <a:xfrm>
              <a:off x="9178290" y="811530"/>
              <a:ext cx="1451610" cy="1451610"/>
            </a:xfrm>
            <a:prstGeom prst="star12">
              <a:avLst>
                <a:gd name="adj" fmla="val 15453"/>
              </a:avLst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pic>
          <p:nvPicPr>
            <p:cNvPr id="10" name="Picture 9"/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6645689" y="509688"/>
              <a:ext cx="1823941" cy="1891080"/>
            </a:xfrm>
            <a:prstGeom prst="rect">
              <a:avLst/>
            </a:prstGeom>
          </p:spPr>
        </p:pic>
        <p:cxnSp>
          <p:nvCxnSpPr>
            <p:cNvPr id="12" name="Straight Arrow Connector 11"/>
            <p:cNvCxnSpPr/>
            <p:nvPr/>
          </p:nvCxnSpPr>
          <p:spPr>
            <a:xfrm flipH="1" flipV="1">
              <a:off x="7589520" y="1177290"/>
              <a:ext cx="788670" cy="868680"/>
            </a:xfrm>
            <a:prstGeom prst="straightConnector1">
              <a:avLst/>
            </a:prstGeom>
            <a:ln w="28575">
              <a:solidFill>
                <a:srgbClr val="FF0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" name="TextBox 14"/>
            <p:cNvSpPr txBox="1"/>
            <p:nvPr/>
          </p:nvSpPr>
          <p:spPr>
            <a:xfrm>
              <a:off x="7429499" y="2274569"/>
              <a:ext cx="2560286" cy="679676"/>
            </a:xfrm>
            <a:prstGeom prst="rect">
              <a:avLst/>
            </a:prstGeom>
            <a:solidFill>
              <a:schemeClr val="accent4">
                <a:lumMod val="20000"/>
                <a:lumOff val="80000"/>
              </a:schemeClr>
            </a:solidFill>
          </p:spPr>
          <p:txBody>
            <a:bodyPr wrap="square" rtlCol="0">
              <a:spAutoFit/>
            </a:bodyPr>
            <a:lstStyle/>
            <a:p>
              <a:r>
                <a:rPr lang="th-TH" sz="2400" dirty="0" smtClean="0">
                  <a:latin typeface="TH Niramit AS" panose="02000506000000020004" pitchFamily="2" charset="-34"/>
                  <a:cs typeface="TH Niramit AS" panose="02000506000000020004" pitchFamily="2" charset="-34"/>
                </a:rPr>
                <a:t>ดึงจุดเพื่อปรับขนาด</a:t>
              </a:r>
              <a:endParaRPr lang="en-US" sz="2400" dirty="0">
                <a:latin typeface="TH Niramit AS" panose="02000506000000020004" pitchFamily="2" charset="-34"/>
                <a:cs typeface="TH Niramit AS" panose="02000506000000020004" pitchFamily="2" charset="-34"/>
              </a:endParaRPr>
            </a:p>
          </p:txBody>
        </p:sp>
        <p:sp>
          <p:nvSpPr>
            <p:cNvPr id="19" name="Right Arrow 18"/>
            <p:cNvSpPr/>
            <p:nvPr/>
          </p:nvSpPr>
          <p:spPr>
            <a:xfrm>
              <a:off x="6242155" y="1393281"/>
              <a:ext cx="359790" cy="275839"/>
            </a:xfrm>
            <a:prstGeom prst="rightArrow">
              <a:avLst/>
            </a:prstGeom>
            <a:solidFill>
              <a:srgbClr val="FF0000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0" name="Right Arrow 19"/>
            <p:cNvSpPr/>
            <p:nvPr/>
          </p:nvSpPr>
          <p:spPr>
            <a:xfrm>
              <a:off x="8505295" y="1404711"/>
              <a:ext cx="359790" cy="275839"/>
            </a:xfrm>
            <a:prstGeom prst="rightArrow">
              <a:avLst/>
            </a:prstGeom>
            <a:solidFill>
              <a:srgbClr val="FF0000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43" name="Group 42"/>
          <p:cNvGrpSpPr/>
          <p:nvPr/>
        </p:nvGrpSpPr>
        <p:grpSpPr>
          <a:xfrm>
            <a:off x="4502551" y="1684515"/>
            <a:ext cx="7060558" cy="3205132"/>
            <a:chOff x="3703898" y="2216951"/>
            <a:chExt cx="7822538" cy="3551032"/>
          </a:xfrm>
        </p:grpSpPr>
        <p:sp>
          <p:nvSpPr>
            <p:cNvPr id="21" name="12-Point Star 20"/>
            <p:cNvSpPr/>
            <p:nvPr/>
          </p:nvSpPr>
          <p:spPr>
            <a:xfrm>
              <a:off x="7697164" y="2456469"/>
              <a:ext cx="1280755" cy="1280755"/>
            </a:xfrm>
            <a:custGeom>
              <a:avLst/>
              <a:gdLst>
                <a:gd name="connsiteX0" fmla="*/ 0 w 1451610"/>
                <a:gd name="connsiteY0" fmla="*/ 725805 h 1451610"/>
                <a:gd name="connsiteX1" fmla="*/ 509131 w 1451610"/>
                <a:gd name="connsiteY1" fmla="*/ 667747 h 1451610"/>
                <a:gd name="connsiteX2" fmla="*/ 97239 w 1451610"/>
                <a:gd name="connsiteY2" fmla="*/ 362903 h 1451610"/>
                <a:gd name="connsiteX3" fmla="*/ 567189 w 1451610"/>
                <a:gd name="connsiteY3" fmla="*/ 567189 h 1451610"/>
                <a:gd name="connsiteX4" fmla="*/ 362903 w 1451610"/>
                <a:gd name="connsiteY4" fmla="*/ 97239 h 1451610"/>
                <a:gd name="connsiteX5" fmla="*/ 667747 w 1451610"/>
                <a:gd name="connsiteY5" fmla="*/ 509131 h 1451610"/>
                <a:gd name="connsiteX6" fmla="*/ 725805 w 1451610"/>
                <a:gd name="connsiteY6" fmla="*/ 0 h 1451610"/>
                <a:gd name="connsiteX7" fmla="*/ 783863 w 1451610"/>
                <a:gd name="connsiteY7" fmla="*/ 509131 h 1451610"/>
                <a:gd name="connsiteX8" fmla="*/ 1088708 w 1451610"/>
                <a:gd name="connsiteY8" fmla="*/ 97239 h 1451610"/>
                <a:gd name="connsiteX9" fmla="*/ 884421 w 1451610"/>
                <a:gd name="connsiteY9" fmla="*/ 567189 h 1451610"/>
                <a:gd name="connsiteX10" fmla="*/ 1354371 w 1451610"/>
                <a:gd name="connsiteY10" fmla="*/ 362903 h 1451610"/>
                <a:gd name="connsiteX11" fmla="*/ 942479 w 1451610"/>
                <a:gd name="connsiteY11" fmla="*/ 667747 h 1451610"/>
                <a:gd name="connsiteX12" fmla="*/ 1451610 w 1451610"/>
                <a:gd name="connsiteY12" fmla="*/ 725805 h 1451610"/>
                <a:gd name="connsiteX13" fmla="*/ 942479 w 1451610"/>
                <a:gd name="connsiteY13" fmla="*/ 783863 h 1451610"/>
                <a:gd name="connsiteX14" fmla="*/ 1354371 w 1451610"/>
                <a:gd name="connsiteY14" fmla="*/ 1088708 h 1451610"/>
                <a:gd name="connsiteX15" fmla="*/ 884421 w 1451610"/>
                <a:gd name="connsiteY15" fmla="*/ 884421 h 1451610"/>
                <a:gd name="connsiteX16" fmla="*/ 1088708 w 1451610"/>
                <a:gd name="connsiteY16" fmla="*/ 1354371 h 1451610"/>
                <a:gd name="connsiteX17" fmla="*/ 783863 w 1451610"/>
                <a:gd name="connsiteY17" fmla="*/ 942479 h 1451610"/>
                <a:gd name="connsiteX18" fmla="*/ 725805 w 1451610"/>
                <a:gd name="connsiteY18" fmla="*/ 1451610 h 1451610"/>
                <a:gd name="connsiteX19" fmla="*/ 667747 w 1451610"/>
                <a:gd name="connsiteY19" fmla="*/ 942479 h 1451610"/>
                <a:gd name="connsiteX20" fmla="*/ 362903 w 1451610"/>
                <a:gd name="connsiteY20" fmla="*/ 1354371 h 1451610"/>
                <a:gd name="connsiteX21" fmla="*/ 567189 w 1451610"/>
                <a:gd name="connsiteY21" fmla="*/ 884421 h 1451610"/>
                <a:gd name="connsiteX22" fmla="*/ 97239 w 1451610"/>
                <a:gd name="connsiteY22" fmla="*/ 1088708 h 1451610"/>
                <a:gd name="connsiteX23" fmla="*/ 509131 w 1451610"/>
                <a:gd name="connsiteY23" fmla="*/ 783863 h 1451610"/>
                <a:gd name="connsiteX24" fmla="*/ 0 w 1451610"/>
                <a:gd name="connsiteY24" fmla="*/ 725805 h 1451610"/>
                <a:gd name="connsiteX0" fmla="*/ 0 w 1451610"/>
                <a:gd name="connsiteY0" fmla="*/ 725805 h 1451610"/>
                <a:gd name="connsiteX1" fmla="*/ 509131 w 1451610"/>
                <a:gd name="connsiteY1" fmla="*/ 667747 h 1451610"/>
                <a:gd name="connsiteX2" fmla="*/ 97239 w 1451610"/>
                <a:gd name="connsiteY2" fmla="*/ 362903 h 1451610"/>
                <a:gd name="connsiteX3" fmla="*/ 567189 w 1451610"/>
                <a:gd name="connsiteY3" fmla="*/ 567189 h 1451610"/>
                <a:gd name="connsiteX4" fmla="*/ 362903 w 1451610"/>
                <a:gd name="connsiteY4" fmla="*/ 97239 h 1451610"/>
                <a:gd name="connsiteX5" fmla="*/ 667747 w 1451610"/>
                <a:gd name="connsiteY5" fmla="*/ 509131 h 1451610"/>
                <a:gd name="connsiteX6" fmla="*/ 725805 w 1451610"/>
                <a:gd name="connsiteY6" fmla="*/ 0 h 1451610"/>
                <a:gd name="connsiteX7" fmla="*/ 783863 w 1451610"/>
                <a:gd name="connsiteY7" fmla="*/ 509131 h 1451610"/>
                <a:gd name="connsiteX8" fmla="*/ 1088708 w 1451610"/>
                <a:gd name="connsiteY8" fmla="*/ 97239 h 1451610"/>
                <a:gd name="connsiteX9" fmla="*/ 884421 w 1451610"/>
                <a:gd name="connsiteY9" fmla="*/ 567189 h 1451610"/>
                <a:gd name="connsiteX10" fmla="*/ 1354371 w 1451610"/>
                <a:gd name="connsiteY10" fmla="*/ 362903 h 1451610"/>
                <a:gd name="connsiteX11" fmla="*/ 942479 w 1451610"/>
                <a:gd name="connsiteY11" fmla="*/ 667747 h 1451610"/>
                <a:gd name="connsiteX12" fmla="*/ 1451610 w 1451610"/>
                <a:gd name="connsiteY12" fmla="*/ 725805 h 1451610"/>
                <a:gd name="connsiteX13" fmla="*/ 942479 w 1451610"/>
                <a:gd name="connsiteY13" fmla="*/ 783863 h 1451610"/>
                <a:gd name="connsiteX14" fmla="*/ 1354371 w 1451610"/>
                <a:gd name="connsiteY14" fmla="*/ 1088708 h 1451610"/>
                <a:gd name="connsiteX15" fmla="*/ 884421 w 1451610"/>
                <a:gd name="connsiteY15" fmla="*/ 884421 h 1451610"/>
                <a:gd name="connsiteX16" fmla="*/ 1088708 w 1451610"/>
                <a:gd name="connsiteY16" fmla="*/ 1354371 h 1451610"/>
                <a:gd name="connsiteX17" fmla="*/ 783863 w 1451610"/>
                <a:gd name="connsiteY17" fmla="*/ 942479 h 1451610"/>
                <a:gd name="connsiteX18" fmla="*/ 725805 w 1451610"/>
                <a:gd name="connsiteY18" fmla="*/ 1451610 h 1451610"/>
                <a:gd name="connsiteX19" fmla="*/ 667747 w 1451610"/>
                <a:gd name="connsiteY19" fmla="*/ 942479 h 1451610"/>
                <a:gd name="connsiteX20" fmla="*/ 362903 w 1451610"/>
                <a:gd name="connsiteY20" fmla="*/ 1354371 h 1451610"/>
                <a:gd name="connsiteX21" fmla="*/ 567189 w 1451610"/>
                <a:gd name="connsiteY21" fmla="*/ 884421 h 1451610"/>
                <a:gd name="connsiteX22" fmla="*/ 97239 w 1451610"/>
                <a:gd name="connsiteY22" fmla="*/ 1088708 h 1451610"/>
                <a:gd name="connsiteX23" fmla="*/ 509131 w 1451610"/>
                <a:gd name="connsiteY23" fmla="*/ 783863 h 1451610"/>
                <a:gd name="connsiteX24" fmla="*/ 0 w 1451610"/>
                <a:gd name="connsiteY24" fmla="*/ 725805 h 1451610"/>
                <a:gd name="connsiteX0" fmla="*/ 0 w 1451610"/>
                <a:gd name="connsiteY0" fmla="*/ 725805 h 1451610"/>
                <a:gd name="connsiteX1" fmla="*/ 509131 w 1451610"/>
                <a:gd name="connsiteY1" fmla="*/ 667747 h 1451610"/>
                <a:gd name="connsiteX2" fmla="*/ 97239 w 1451610"/>
                <a:gd name="connsiteY2" fmla="*/ 362903 h 1451610"/>
                <a:gd name="connsiteX3" fmla="*/ 567189 w 1451610"/>
                <a:gd name="connsiteY3" fmla="*/ 567189 h 1451610"/>
                <a:gd name="connsiteX4" fmla="*/ 362903 w 1451610"/>
                <a:gd name="connsiteY4" fmla="*/ 97239 h 1451610"/>
                <a:gd name="connsiteX5" fmla="*/ 667747 w 1451610"/>
                <a:gd name="connsiteY5" fmla="*/ 509131 h 1451610"/>
                <a:gd name="connsiteX6" fmla="*/ 725805 w 1451610"/>
                <a:gd name="connsiteY6" fmla="*/ 0 h 1451610"/>
                <a:gd name="connsiteX7" fmla="*/ 783863 w 1451610"/>
                <a:gd name="connsiteY7" fmla="*/ 509131 h 1451610"/>
                <a:gd name="connsiteX8" fmla="*/ 1088708 w 1451610"/>
                <a:gd name="connsiteY8" fmla="*/ 97239 h 1451610"/>
                <a:gd name="connsiteX9" fmla="*/ 884421 w 1451610"/>
                <a:gd name="connsiteY9" fmla="*/ 567189 h 1451610"/>
                <a:gd name="connsiteX10" fmla="*/ 1354371 w 1451610"/>
                <a:gd name="connsiteY10" fmla="*/ 362903 h 1451610"/>
                <a:gd name="connsiteX11" fmla="*/ 942479 w 1451610"/>
                <a:gd name="connsiteY11" fmla="*/ 667747 h 1451610"/>
                <a:gd name="connsiteX12" fmla="*/ 1451610 w 1451610"/>
                <a:gd name="connsiteY12" fmla="*/ 725805 h 1451610"/>
                <a:gd name="connsiteX13" fmla="*/ 942479 w 1451610"/>
                <a:gd name="connsiteY13" fmla="*/ 783863 h 1451610"/>
                <a:gd name="connsiteX14" fmla="*/ 1354371 w 1451610"/>
                <a:gd name="connsiteY14" fmla="*/ 1088708 h 1451610"/>
                <a:gd name="connsiteX15" fmla="*/ 884421 w 1451610"/>
                <a:gd name="connsiteY15" fmla="*/ 884421 h 1451610"/>
                <a:gd name="connsiteX16" fmla="*/ 1088708 w 1451610"/>
                <a:gd name="connsiteY16" fmla="*/ 1354371 h 1451610"/>
                <a:gd name="connsiteX17" fmla="*/ 783863 w 1451610"/>
                <a:gd name="connsiteY17" fmla="*/ 942479 h 1451610"/>
                <a:gd name="connsiteX18" fmla="*/ 725805 w 1451610"/>
                <a:gd name="connsiteY18" fmla="*/ 1451610 h 1451610"/>
                <a:gd name="connsiteX19" fmla="*/ 667747 w 1451610"/>
                <a:gd name="connsiteY19" fmla="*/ 942479 h 1451610"/>
                <a:gd name="connsiteX20" fmla="*/ 362903 w 1451610"/>
                <a:gd name="connsiteY20" fmla="*/ 1354371 h 1451610"/>
                <a:gd name="connsiteX21" fmla="*/ 567189 w 1451610"/>
                <a:gd name="connsiteY21" fmla="*/ 884421 h 1451610"/>
                <a:gd name="connsiteX22" fmla="*/ 97239 w 1451610"/>
                <a:gd name="connsiteY22" fmla="*/ 1088708 h 1451610"/>
                <a:gd name="connsiteX23" fmla="*/ 509131 w 1451610"/>
                <a:gd name="connsiteY23" fmla="*/ 783863 h 1451610"/>
                <a:gd name="connsiteX24" fmla="*/ 0 w 1451610"/>
                <a:gd name="connsiteY24" fmla="*/ 725805 h 1451610"/>
                <a:gd name="connsiteX0" fmla="*/ 0 w 1451610"/>
                <a:gd name="connsiteY0" fmla="*/ 725805 h 1451610"/>
                <a:gd name="connsiteX1" fmla="*/ 509131 w 1451610"/>
                <a:gd name="connsiteY1" fmla="*/ 667747 h 1451610"/>
                <a:gd name="connsiteX2" fmla="*/ 97239 w 1451610"/>
                <a:gd name="connsiteY2" fmla="*/ 362903 h 1451610"/>
                <a:gd name="connsiteX3" fmla="*/ 567189 w 1451610"/>
                <a:gd name="connsiteY3" fmla="*/ 567189 h 1451610"/>
                <a:gd name="connsiteX4" fmla="*/ 362903 w 1451610"/>
                <a:gd name="connsiteY4" fmla="*/ 97239 h 1451610"/>
                <a:gd name="connsiteX5" fmla="*/ 667747 w 1451610"/>
                <a:gd name="connsiteY5" fmla="*/ 509131 h 1451610"/>
                <a:gd name="connsiteX6" fmla="*/ 725805 w 1451610"/>
                <a:gd name="connsiteY6" fmla="*/ 0 h 1451610"/>
                <a:gd name="connsiteX7" fmla="*/ 783863 w 1451610"/>
                <a:gd name="connsiteY7" fmla="*/ 509131 h 1451610"/>
                <a:gd name="connsiteX8" fmla="*/ 1088708 w 1451610"/>
                <a:gd name="connsiteY8" fmla="*/ 97239 h 1451610"/>
                <a:gd name="connsiteX9" fmla="*/ 884421 w 1451610"/>
                <a:gd name="connsiteY9" fmla="*/ 567189 h 1451610"/>
                <a:gd name="connsiteX10" fmla="*/ 1354371 w 1451610"/>
                <a:gd name="connsiteY10" fmla="*/ 362903 h 1451610"/>
                <a:gd name="connsiteX11" fmla="*/ 942479 w 1451610"/>
                <a:gd name="connsiteY11" fmla="*/ 667747 h 1451610"/>
                <a:gd name="connsiteX12" fmla="*/ 1451610 w 1451610"/>
                <a:gd name="connsiteY12" fmla="*/ 725805 h 1451610"/>
                <a:gd name="connsiteX13" fmla="*/ 942479 w 1451610"/>
                <a:gd name="connsiteY13" fmla="*/ 783863 h 1451610"/>
                <a:gd name="connsiteX14" fmla="*/ 1354371 w 1451610"/>
                <a:gd name="connsiteY14" fmla="*/ 1088708 h 1451610"/>
                <a:gd name="connsiteX15" fmla="*/ 884421 w 1451610"/>
                <a:gd name="connsiteY15" fmla="*/ 884421 h 1451610"/>
                <a:gd name="connsiteX16" fmla="*/ 1088708 w 1451610"/>
                <a:gd name="connsiteY16" fmla="*/ 1354371 h 1451610"/>
                <a:gd name="connsiteX17" fmla="*/ 783863 w 1451610"/>
                <a:gd name="connsiteY17" fmla="*/ 942479 h 1451610"/>
                <a:gd name="connsiteX18" fmla="*/ 725805 w 1451610"/>
                <a:gd name="connsiteY18" fmla="*/ 1451610 h 1451610"/>
                <a:gd name="connsiteX19" fmla="*/ 667747 w 1451610"/>
                <a:gd name="connsiteY19" fmla="*/ 942479 h 1451610"/>
                <a:gd name="connsiteX20" fmla="*/ 362903 w 1451610"/>
                <a:gd name="connsiteY20" fmla="*/ 1354371 h 1451610"/>
                <a:gd name="connsiteX21" fmla="*/ 567189 w 1451610"/>
                <a:gd name="connsiteY21" fmla="*/ 884421 h 1451610"/>
                <a:gd name="connsiteX22" fmla="*/ 97239 w 1451610"/>
                <a:gd name="connsiteY22" fmla="*/ 1088708 h 1451610"/>
                <a:gd name="connsiteX23" fmla="*/ 509131 w 1451610"/>
                <a:gd name="connsiteY23" fmla="*/ 783863 h 1451610"/>
                <a:gd name="connsiteX24" fmla="*/ 0 w 1451610"/>
                <a:gd name="connsiteY24" fmla="*/ 725805 h 1451610"/>
                <a:gd name="connsiteX0" fmla="*/ 0 w 1451610"/>
                <a:gd name="connsiteY0" fmla="*/ 725805 h 1451610"/>
                <a:gd name="connsiteX1" fmla="*/ 509131 w 1451610"/>
                <a:gd name="connsiteY1" fmla="*/ 667747 h 1451610"/>
                <a:gd name="connsiteX2" fmla="*/ 97239 w 1451610"/>
                <a:gd name="connsiteY2" fmla="*/ 362903 h 1451610"/>
                <a:gd name="connsiteX3" fmla="*/ 567189 w 1451610"/>
                <a:gd name="connsiteY3" fmla="*/ 567189 h 1451610"/>
                <a:gd name="connsiteX4" fmla="*/ 362903 w 1451610"/>
                <a:gd name="connsiteY4" fmla="*/ 97239 h 1451610"/>
                <a:gd name="connsiteX5" fmla="*/ 667747 w 1451610"/>
                <a:gd name="connsiteY5" fmla="*/ 509131 h 1451610"/>
                <a:gd name="connsiteX6" fmla="*/ 725805 w 1451610"/>
                <a:gd name="connsiteY6" fmla="*/ 0 h 1451610"/>
                <a:gd name="connsiteX7" fmla="*/ 783863 w 1451610"/>
                <a:gd name="connsiteY7" fmla="*/ 509131 h 1451610"/>
                <a:gd name="connsiteX8" fmla="*/ 1088708 w 1451610"/>
                <a:gd name="connsiteY8" fmla="*/ 97239 h 1451610"/>
                <a:gd name="connsiteX9" fmla="*/ 884421 w 1451610"/>
                <a:gd name="connsiteY9" fmla="*/ 567189 h 1451610"/>
                <a:gd name="connsiteX10" fmla="*/ 1354371 w 1451610"/>
                <a:gd name="connsiteY10" fmla="*/ 362903 h 1451610"/>
                <a:gd name="connsiteX11" fmla="*/ 942479 w 1451610"/>
                <a:gd name="connsiteY11" fmla="*/ 667747 h 1451610"/>
                <a:gd name="connsiteX12" fmla="*/ 1451610 w 1451610"/>
                <a:gd name="connsiteY12" fmla="*/ 725805 h 1451610"/>
                <a:gd name="connsiteX13" fmla="*/ 942479 w 1451610"/>
                <a:gd name="connsiteY13" fmla="*/ 783863 h 1451610"/>
                <a:gd name="connsiteX14" fmla="*/ 1354371 w 1451610"/>
                <a:gd name="connsiteY14" fmla="*/ 1088708 h 1451610"/>
                <a:gd name="connsiteX15" fmla="*/ 884421 w 1451610"/>
                <a:gd name="connsiteY15" fmla="*/ 884421 h 1451610"/>
                <a:gd name="connsiteX16" fmla="*/ 1088708 w 1451610"/>
                <a:gd name="connsiteY16" fmla="*/ 1354371 h 1451610"/>
                <a:gd name="connsiteX17" fmla="*/ 783863 w 1451610"/>
                <a:gd name="connsiteY17" fmla="*/ 942479 h 1451610"/>
                <a:gd name="connsiteX18" fmla="*/ 725805 w 1451610"/>
                <a:gd name="connsiteY18" fmla="*/ 1451610 h 1451610"/>
                <a:gd name="connsiteX19" fmla="*/ 667747 w 1451610"/>
                <a:gd name="connsiteY19" fmla="*/ 942479 h 1451610"/>
                <a:gd name="connsiteX20" fmla="*/ 362903 w 1451610"/>
                <a:gd name="connsiteY20" fmla="*/ 1354371 h 1451610"/>
                <a:gd name="connsiteX21" fmla="*/ 567189 w 1451610"/>
                <a:gd name="connsiteY21" fmla="*/ 884421 h 1451610"/>
                <a:gd name="connsiteX22" fmla="*/ 97239 w 1451610"/>
                <a:gd name="connsiteY22" fmla="*/ 1088708 h 1451610"/>
                <a:gd name="connsiteX23" fmla="*/ 509131 w 1451610"/>
                <a:gd name="connsiteY23" fmla="*/ 783863 h 1451610"/>
                <a:gd name="connsiteX24" fmla="*/ 0 w 1451610"/>
                <a:gd name="connsiteY24" fmla="*/ 725805 h 1451610"/>
                <a:gd name="connsiteX0" fmla="*/ 0 w 1451610"/>
                <a:gd name="connsiteY0" fmla="*/ 725805 h 1451610"/>
                <a:gd name="connsiteX1" fmla="*/ 509131 w 1451610"/>
                <a:gd name="connsiteY1" fmla="*/ 667747 h 1451610"/>
                <a:gd name="connsiteX2" fmla="*/ 97239 w 1451610"/>
                <a:gd name="connsiteY2" fmla="*/ 362903 h 1451610"/>
                <a:gd name="connsiteX3" fmla="*/ 567189 w 1451610"/>
                <a:gd name="connsiteY3" fmla="*/ 567189 h 1451610"/>
                <a:gd name="connsiteX4" fmla="*/ 362903 w 1451610"/>
                <a:gd name="connsiteY4" fmla="*/ 97239 h 1451610"/>
                <a:gd name="connsiteX5" fmla="*/ 667747 w 1451610"/>
                <a:gd name="connsiteY5" fmla="*/ 509131 h 1451610"/>
                <a:gd name="connsiteX6" fmla="*/ 725805 w 1451610"/>
                <a:gd name="connsiteY6" fmla="*/ 0 h 1451610"/>
                <a:gd name="connsiteX7" fmla="*/ 783863 w 1451610"/>
                <a:gd name="connsiteY7" fmla="*/ 509131 h 1451610"/>
                <a:gd name="connsiteX8" fmla="*/ 1088708 w 1451610"/>
                <a:gd name="connsiteY8" fmla="*/ 97239 h 1451610"/>
                <a:gd name="connsiteX9" fmla="*/ 884421 w 1451610"/>
                <a:gd name="connsiteY9" fmla="*/ 567189 h 1451610"/>
                <a:gd name="connsiteX10" fmla="*/ 1354371 w 1451610"/>
                <a:gd name="connsiteY10" fmla="*/ 362903 h 1451610"/>
                <a:gd name="connsiteX11" fmla="*/ 942479 w 1451610"/>
                <a:gd name="connsiteY11" fmla="*/ 667747 h 1451610"/>
                <a:gd name="connsiteX12" fmla="*/ 1451610 w 1451610"/>
                <a:gd name="connsiteY12" fmla="*/ 725805 h 1451610"/>
                <a:gd name="connsiteX13" fmla="*/ 942479 w 1451610"/>
                <a:gd name="connsiteY13" fmla="*/ 783863 h 1451610"/>
                <a:gd name="connsiteX14" fmla="*/ 1354371 w 1451610"/>
                <a:gd name="connsiteY14" fmla="*/ 1088708 h 1451610"/>
                <a:gd name="connsiteX15" fmla="*/ 884421 w 1451610"/>
                <a:gd name="connsiteY15" fmla="*/ 884421 h 1451610"/>
                <a:gd name="connsiteX16" fmla="*/ 1088708 w 1451610"/>
                <a:gd name="connsiteY16" fmla="*/ 1354371 h 1451610"/>
                <a:gd name="connsiteX17" fmla="*/ 783863 w 1451610"/>
                <a:gd name="connsiteY17" fmla="*/ 942479 h 1451610"/>
                <a:gd name="connsiteX18" fmla="*/ 725805 w 1451610"/>
                <a:gd name="connsiteY18" fmla="*/ 1451610 h 1451610"/>
                <a:gd name="connsiteX19" fmla="*/ 667747 w 1451610"/>
                <a:gd name="connsiteY19" fmla="*/ 942479 h 1451610"/>
                <a:gd name="connsiteX20" fmla="*/ 362903 w 1451610"/>
                <a:gd name="connsiteY20" fmla="*/ 1354371 h 1451610"/>
                <a:gd name="connsiteX21" fmla="*/ 567189 w 1451610"/>
                <a:gd name="connsiteY21" fmla="*/ 884421 h 1451610"/>
                <a:gd name="connsiteX22" fmla="*/ 97239 w 1451610"/>
                <a:gd name="connsiteY22" fmla="*/ 1088708 h 1451610"/>
                <a:gd name="connsiteX23" fmla="*/ 509131 w 1451610"/>
                <a:gd name="connsiteY23" fmla="*/ 783863 h 1451610"/>
                <a:gd name="connsiteX24" fmla="*/ 0 w 1451610"/>
                <a:gd name="connsiteY24" fmla="*/ 725805 h 1451610"/>
                <a:gd name="connsiteX0" fmla="*/ 0 w 1451610"/>
                <a:gd name="connsiteY0" fmla="*/ 725805 h 1451610"/>
                <a:gd name="connsiteX1" fmla="*/ 509131 w 1451610"/>
                <a:gd name="connsiteY1" fmla="*/ 667747 h 1451610"/>
                <a:gd name="connsiteX2" fmla="*/ 97239 w 1451610"/>
                <a:gd name="connsiteY2" fmla="*/ 362903 h 1451610"/>
                <a:gd name="connsiteX3" fmla="*/ 567189 w 1451610"/>
                <a:gd name="connsiteY3" fmla="*/ 567189 h 1451610"/>
                <a:gd name="connsiteX4" fmla="*/ 362903 w 1451610"/>
                <a:gd name="connsiteY4" fmla="*/ 97239 h 1451610"/>
                <a:gd name="connsiteX5" fmla="*/ 667747 w 1451610"/>
                <a:gd name="connsiteY5" fmla="*/ 509131 h 1451610"/>
                <a:gd name="connsiteX6" fmla="*/ 725805 w 1451610"/>
                <a:gd name="connsiteY6" fmla="*/ 0 h 1451610"/>
                <a:gd name="connsiteX7" fmla="*/ 783863 w 1451610"/>
                <a:gd name="connsiteY7" fmla="*/ 509131 h 1451610"/>
                <a:gd name="connsiteX8" fmla="*/ 1088708 w 1451610"/>
                <a:gd name="connsiteY8" fmla="*/ 97239 h 1451610"/>
                <a:gd name="connsiteX9" fmla="*/ 884421 w 1451610"/>
                <a:gd name="connsiteY9" fmla="*/ 567189 h 1451610"/>
                <a:gd name="connsiteX10" fmla="*/ 1354371 w 1451610"/>
                <a:gd name="connsiteY10" fmla="*/ 362903 h 1451610"/>
                <a:gd name="connsiteX11" fmla="*/ 942479 w 1451610"/>
                <a:gd name="connsiteY11" fmla="*/ 667747 h 1451610"/>
                <a:gd name="connsiteX12" fmla="*/ 1451610 w 1451610"/>
                <a:gd name="connsiteY12" fmla="*/ 725805 h 1451610"/>
                <a:gd name="connsiteX13" fmla="*/ 942479 w 1451610"/>
                <a:gd name="connsiteY13" fmla="*/ 783863 h 1451610"/>
                <a:gd name="connsiteX14" fmla="*/ 1354371 w 1451610"/>
                <a:gd name="connsiteY14" fmla="*/ 1088708 h 1451610"/>
                <a:gd name="connsiteX15" fmla="*/ 884421 w 1451610"/>
                <a:gd name="connsiteY15" fmla="*/ 884421 h 1451610"/>
                <a:gd name="connsiteX16" fmla="*/ 1088708 w 1451610"/>
                <a:gd name="connsiteY16" fmla="*/ 1354371 h 1451610"/>
                <a:gd name="connsiteX17" fmla="*/ 783863 w 1451610"/>
                <a:gd name="connsiteY17" fmla="*/ 942479 h 1451610"/>
                <a:gd name="connsiteX18" fmla="*/ 725805 w 1451610"/>
                <a:gd name="connsiteY18" fmla="*/ 1451610 h 1451610"/>
                <a:gd name="connsiteX19" fmla="*/ 667747 w 1451610"/>
                <a:gd name="connsiteY19" fmla="*/ 942479 h 1451610"/>
                <a:gd name="connsiteX20" fmla="*/ 362903 w 1451610"/>
                <a:gd name="connsiteY20" fmla="*/ 1354371 h 1451610"/>
                <a:gd name="connsiteX21" fmla="*/ 567189 w 1451610"/>
                <a:gd name="connsiteY21" fmla="*/ 884421 h 1451610"/>
                <a:gd name="connsiteX22" fmla="*/ 97239 w 1451610"/>
                <a:gd name="connsiteY22" fmla="*/ 1088708 h 1451610"/>
                <a:gd name="connsiteX23" fmla="*/ 509131 w 1451610"/>
                <a:gd name="connsiteY23" fmla="*/ 783863 h 1451610"/>
                <a:gd name="connsiteX24" fmla="*/ 0 w 1451610"/>
                <a:gd name="connsiteY24" fmla="*/ 725805 h 1451610"/>
                <a:gd name="connsiteX0" fmla="*/ 0 w 1451610"/>
                <a:gd name="connsiteY0" fmla="*/ 725805 h 1451610"/>
                <a:gd name="connsiteX1" fmla="*/ 509131 w 1451610"/>
                <a:gd name="connsiteY1" fmla="*/ 667747 h 1451610"/>
                <a:gd name="connsiteX2" fmla="*/ 97239 w 1451610"/>
                <a:gd name="connsiteY2" fmla="*/ 362903 h 1451610"/>
                <a:gd name="connsiteX3" fmla="*/ 567189 w 1451610"/>
                <a:gd name="connsiteY3" fmla="*/ 567189 h 1451610"/>
                <a:gd name="connsiteX4" fmla="*/ 362903 w 1451610"/>
                <a:gd name="connsiteY4" fmla="*/ 97239 h 1451610"/>
                <a:gd name="connsiteX5" fmla="*/ 667747 w 1451610"/>
                <a:gd name="connsiteY5" fmla="*/ 509131 h 1451610"/>
                <a:gd name="connsiteX6" fmla="*/ 725805 w 1451610"/>
                <a:gd name="connsiteY6" fmla="*/ 0 h 1451610"/>
                <a:gd name="connsiteX7" fmla="*/ 783863 w 1451610"/>
                <a:gd name="connsiteY7" fmla="*/ 509131 h 1451610"/>
                <a:gd name="connsiteX8" fmla="*/ 1088708 w 1451610"/>
                <a:gd name="connsiteY8" fmla="*/ 97239 h 1451610"/>
                <a:gd name="connsiteX9" fmla="*/ 884421 w 1451610"/>
                <a:gd name="connsiteY9" fmla="*/ 567189 h 1451610"/>
                <a:gd name="connsiteX10" fmla="*/ 1354371 w 1451610"/>
                <a:gd name="connsiteY10" fmla="*/ 362903 h 1451610"/>
                <a:gd name="connsiteX11" fmla="*/ 942479 w 1451610"/>
                <a:gd name="connsiteY11" fmla="*/ 667747 h 1451610"/>
                <a:gd name="connsiteX12" fmla="*/ 1451610 w 1451610"/>
                <a:gd name="connsiteY12" fmla="*/ 725805 h 1451610"/>
                <a:gd name="connsiteX13" fmla="*/ 942479 w 1451610"/>
                <a:gd name="connsiteY13" fmla="*/ 783863 h 1451610"/>
                <a:gd name="connsiteX14" fmla="*/ 1354371 w 1451610"/>
                <a:gd name="connsiteY14" fmla="*/ 1088708 h 1451610"/>
                <a:gd name="connsiteX15" fmla="*/ 884421 w 1451610"/>
                <a:gd name="connsiteY15" fmla="*/ 884421 h 1451610"/>
                <a:gd name="connsiteX16" fmla="*/ 1088708 w 1451610"/>
                <a:gd name="connsiteY16" fmla="*/ 1354371 h 1451610"/>
                <a:gd name="connsiteX17" fmla="*/ 783863 w 1451610"/>
                <a:gd name="connsiteY17" fmla="*/ 942479 h 1451610"/>
                <a:gd name="connsiteX18" fmla="*/ 725805 w 1451610"/>
                <a:gd name="connsiteY18" fmla="*/ 1451610 h 1451610"/>
                <a:gd name="connsiteX19" fmla="*/ 667747 w 1451610"/>
                <a:gd name="connsiteY19" fmla="*/ 942479 h 1451610"/>
                <a:gd name="connsiteX20" fmla="*/ 362903 w 1451610"/>
                <a:gd name="connsiteY20" fmla="*/ 1354371 h 1451610"/>
                <a:gd name="connsiteX21" fmla="*/ 567189 w 1451610"/>
                <a:gd name="connsiteY21" fmla="*/ 884421 h 1451610"/>
                <a:gd name="connsiteX22" fmla="*/ 97239 w 1451610"/>
                <a:gd name="connsiteY22" fmla="*/ 1088708 h 1451610"/>
                <a:gd name="connsiteX23" fmla="*/ 509131 w 1451610"/>
                <a:gd name="connsiteY23" fmla="*/ 783863 h 1451610"/>
                <a:gd name="connsiteX24" fmla="*/ 0 w 1451610"/>
                <a:gd name="connsiteY24" fmla="*/ 725805 h 1451610"/>
                <a:gd name="connsiteX0" fmla="*/ 0 w 1451610"/>
                <a:gd name="connsiteY0" fmla="*/ 725805 h 1451610"/>
                <a:gd name="connsiteX1" fmla="*/ 509131 w 1451610"/>
                <a:gd name="connsiteY1" fmla="*/ 667747 h 1451610"/>
                <a:gd name="connsiteX2" fmla="*/ 97239 w 1451610"/>
                <a:gd name="connsiteY2" fmla="*/ 362903 h 1451610"/>
                <a:gd name="connsiteX3" fmla="*/ 567189 w 1451610"/>
                <a:gd name="connsiteY3" fmla="*/ 567189 h 1451610"/>
                <a:gd name="connsiteX4" fmla="*/ 362903 w 1451610"/>
                <a:gd name="connsiteY4" fmla="*/ 97239 h 1451610"/>
                <a:gd name="connsiteX5" fmla="*/ 667747 w 1451610"/>
                <a:gd name="connsiteY5" fmla="*/ 509131 h 1451610"/>
                <a:gd name="connsiteX6" fmla="*/ 725805 w 1451610"/>
                <a:gd name="connsiteY6" fmla="*/ 0 h 1451610"/>
                <a:gd name="connsiteX7" fmla="*/ 783863 w 1451610"/>
                <a:gd name="connsiteY7" fmla="*/ 509131 h 1451610"/>
                <a:gd name="connsiteX8" fmla="*/ 1088708 w 1451610"/>
                <a:gd name="connsiteY8" fmla="*/ 97239 h 1451610"/>
                <a:gd name="connsiteX9" fmla="*/ 884421 w 1451610"/>
                <a:gd name="connsiteY9" fmla="*/ 567189 h 1451610"/>
                <a:gd name="connsiteX10" fmla="*/ 1354371 w 1451610"/>
                <a:gd name="connsiteY10" fmla="*/ 362903 h 1451610"/>
                <a:gd name="connsiteX11" fmla="*/ 942479 w 1451610"/>
                <a:gd name="connsiteY11" fmla="*/ 667747 h 1451610"/>
                <a:gd name="connsiteX12" fmla="*/ 1451610 w 1451610"/>
                <a:gd name="connsiteY12" fmla="*/ 725805 h 1451610"/>
                <a:gd name="connsiteX13" fmla="*/ 942479 w 1451610"/>
                <a:gd name="connsiteY13" fmla="*/ 783863 h 1451610"/>
                <a:gd name="connsiteX14" fmla="*/ 1354371 w 1451610"/>
                <a:gd name="connsiteY14" fmla="*/ 1088708 h 1451610"/>
                <a:gd name="connsiteX15" fmla="*/ 884421 w 1451610"/>
                <a:gd name="connsiteY15" fmla="*/ 884421 h 1451610"/>
                <a:gd name="connsiteX16" fmla="*/ 1088708 w 1451610"/>
                <a:gd name="connsiteY16" fmla="*/ 1354371 h 1451610"/>
                <a:gd name="connsiteX17" fmla="*/ 783863 w 1451610"/>
                <a:gd name="connsiteY17" fmla="*/ 942479 h 1451610"/>
                <a:gd name="connsiteX18" fmla="*/ 725805 w 1451610"/>
                <a:gd name="connsiteY18" fmla="*/ 1451610 h 1451610"/>
                <a:gd name="connsiteX19" fmla="*/ 667747 w 1451610"/>
                <a:gd name="connsiteY19" fmla="*/ 942479 h 1451610"/>
                <a:gd name="connsiteX20" fmla="*/ 362903 w 1451610"/>
                <a:gd name="connsiteY20" fmla="*/ 1354371 h 1451610"/>
                <a:gd name="connsiteX21" fmla="*/ 567189 w 1451610"/>
                <a:gd name="connsiteY21" fmla="*/ 884421 h 1451610"/>
                <a:gd name="connsiteX22" fmla="*/ 97239 w 1451610"/>
                <a:gd name="connsiteY22" fmla="*/ 1088708 h 1451610"/>
                <a:gd name="connsiteX23" fmla="*/ 509131 w 1451610"/>
                <a:gd name="connsiteY23" fmla="*/ 783863 h 1451610"/>
                <a:gd name="connsiteX24" fmla="*/ 0 w 1451610"/>
                <a:gd name="connsiteY24" fmla="*/ 725805 h 1451610"/>
                <a:gd name="connsiteX0" fmla="*/ 0 w 1451610"/>
                <a:gd name="connsiteY0" fmla="*/ 725805 h 1451610"/>
                <a:gd name="connsiteX1" fmla="*/ 509131 w 1451610"/>
                <a:gd name="connsiteY1" fmla="*/ 667747 h 1451610"/>
                <a:gd name="connsiteX2" fmla="*/ 97239 w 1451610"/>
                <a:gd name="connsiteY2" fmla="*/ 362903 h 1451610"/>
                <a:gd name="connsiteX3" fmla="*/ 567189 w 1451610"/>
                <a:gd name="connsiteY3" fmla="*/ 567189 h 1451610"/>
                <a:gd name="connsiteX4" fmla="*/ 362903 w 1451610"/>
                <a:gd name="connsiteY4" fmla="*/ 97239 h 1451610"/>
                <a:gd name="connsiteX5" fmla="*/ 667747 w 1451610"/>
                <a:gd name="connsiteY5" fmla="*/ 509131 h 1451610"/>
                <a:gd name="connsiteX6" fmla="*/ 725805 w 1451610"/>
                <a:gd name="connsiteY6" fmla="*/ 0 h 1451610"/>
                <a:gd name="connsiteX7" fmla="*/ 783863 w 1451610"/>
                <a:gd name="connsiteY7" fmla="*/ 509131 h 1451610"/>
                <a:gd name="connsiteX8" fmla="*/ 1088708 w 1451610"/>
                <a:gd name="connsiteY8" fmla="*/ 97239 h 1451610"/>
                <a:gd name="connsiteX9" fmla="*/ 884421 w 1451610"/>
                <a:gd name="connsiteY9" fmla="*/ 567189 h 1451610"/>
                <a:gd name="connsiteX10" fmla="*/ 1354371 w 1451610"/>
                <a:gd name="connsiteY10" fmla="*/ 362903 h 1451610"/>
                <a:gd name="connsiteX11" fmla="*/ 942479 w 1451610"/>
                <a:gd name="connsiteY11" fmla="*/ 667747 h 1451610"/>
                <a:gd name="connsiteX12" fmla="*/ 1451610 w 1451610"/>
                <a:gd name="connsiteY12" fmla="*/ 725805 h 1451610"/>
                <a:gd name="connsiteX13" fmla="*/ 942479 w 1451610"/>
                <a:gd name="connsiteY13" fmla="*/ 783863 h 1451610"/>
                <a:gd name="connsiteX14" fmla="*/ 1354371 w 1451610"/>
                <a:gd name="connsiteY14" fmla="*/ 1088708 h 1451610"/>
                <a:gd name="connsiteX15" fmla="*/ 884421 w 1451610"/>
                <a:gd name="connsiteY15" fmla="*/ 884421 h 1451610"/>
                <a:gd name="connsiteX16" fmla="*/ 1088708 w 1451610"/>
                <a:gd name="connsiteY16" fmla="*/ 1354371 h 1451610"/>
                <a:gd name="connsiteX17" fmla="*/ 783863 w 1451610"/>
                <a:gd name="connsiteY17" fmla="*/ 942479 h 1451610"/>
                <a:gd name="connsiteX18" fmla="*/ 725805 w 1451610"/>
                <a:gd name="connsiteY18" fmla="*/ 1451610 h 1451610"/>
                <a:gd name="connsiteX19" fmla="*/ 667747 w 1451610"/>
                <a:gd name="connsiteY19" fmla="*/ 942479 h 1451610"/>
                <a:gd name="connsiteX20" fmla="*/ 362903 w 1451610"/>
                <a:gd name="connsiteY20" fmla="*/ 1354371 h 1451610"/>
                <a:gd name="connsiteX21" fmla="*/ 567189 w 1451610"/>
                <a:gd name="connsiteY21" fmla="*/ 884421 h 1451610"/>
                <a:gd name="connsiteX22" fmla="*/ 97239 w 1451610"/>
                <a:gd name="connsiteY22" fmla="*/ 1088708 h 1451610"/>
                <a:gd name="connsiteX23" fmla="*/ 509131 w 1451610"/>
                <a:gd name="connsiteY23" fmla="*/ 783863 h 1451610"/>
                <a:gd name="connsiteX24" fmla="*/ 0 w 1451610"/>
                <a:gd name="connsiteY24" fmla="*/ 725805 h 1451610"/>
                <a:gd name="connsiteX0" fmla="*/ 0 w 1451610"/>
                <a:gd name="connsiteY0" fmla="*/ 725805 h 1451610"/>
                <a:gd name="connsiteX1" fmla="*/ 509131 w 1451610"/>
                <a:gd name="connsiteY1" fmla="*/ 667747 h 1451610"/>
                <a:gd name="connsiteX2" fmla="*/ 97239 w 1451610"/>
                <a:gd name="connsiteY2" fmla="*/ 362903 h 1451610"/>
                <a:gd name="connsiteX3" fmla="*/ 567189 w 1451610"/>
                <a:gd name="connsiteY3" fmla="*/ 567189 h 1451610"/>
                <a:gd name="connsiteX4" fmla="*/ 362903 w 1451610"/>
                <a:gd name="connsiteY4" fmla="*/ 97239 h 1451610"/>
                <a:gd name="connsiteX5" fmla="*/ 667747 w 1451610"/>
                <a:gd name="connsiteY5" fmla="*/ 509131 h 1451610"/>
                <a:gd name="connsiteX6" fmla="*/ 725805 w 1451610"/>
                <a:gd name="connsiteY6" fmla="*/ 0 h 1451610"/>
                <a:gd name="connsiteX7" fmla="*/ 783863 w 1451610"/>
                <a:gd name="connsiteY7" fmla="*/ 509131 h 1451610"/>
                <a:gd name="connsiteX8" fmla="*/ 1088708 w 1451610"/>
                <a:gd name="connsiteY8" fmla="*/ 97239 h 1451610"/>
                <a:gd name="connsiteX9" fmla="*/ 884421 w 1451610"/>
                <a:gd name="connsiteY9" fmla="*/ 567189 h 1451610"/>
                <a:gd name="connsiteX10" fmla="*/ 1354371 w 1451610"/>
                <a:gd name="connsiteY10" fmla="*/ 362903 h 1451610"/>
                <a:gd name="connsiteX11" fmla="*/ 942479 w 1451610"/>
                <a:gd name="connsiteY11" fmla="*/ 667747 h 1451610"/>
                <a:gd name="connsiteX12" fmla="*/ 1451610 w 1451610"/>
                <a:gd name="connsiteY12" fmla="*/ 725805 h 1451610"/>
                <a:gd name="connsiteX13" fmla="*/ 942479 w 1451610"/>
                <a:gd name="connsiteY13" fmla="*/ 783863 h 1451610"/>
                <a:gd name="connsiteX14" fmla="*/ 1354371 w 1451610"/>
                <a:gd name="connsiteY14" fmla="*/ 1088708 h 1451610"/>
                <a:gd name="connsiteX15" fmla="*/ 884421 w 1451610"/>
                <a:gd name="connsiteY15" fmla="*/ 884421 h 1451610"/>
                <a:gd name="connsiteX16" fmla="*/ 1088708 w 1451610"/>
                <a:gd name="connsiteY16" fmla="*/ 1354371 h 1451610"/>
                <a:gd name="connsiteX17" fmla="*/ 783863 w 1451610"/>
                <a:gd name="connsiteY17" fmla="*/ 942479 h 1451610"/>
                <a:gd name="connsiteX18" fmla="*/ 725805 w 1451610"/>
                <a:gd name="connsiteY18" fmla="*/ 1451610 h 1451610"/>
                <a:gd name="connsiteX19" fmla="*/ 667747 w 1451610"/>
                <a:gd name="connsiteY19" fmla="*/ 942479 h 1451610"/>
                <a:gd name="connsiteX20" fmla="*/ 362903 w 1451610"/>
                <a:gd name="connsiteY20" fmla="*/ 1354371 h 1451610"/>
                <a:gd name="connsiteX21" fmla="*/ 567189 w 1451610"/>
                <a:gd name="connsiteY21" fmla="*/ 884421 h 1451610"/>
                <a:gd name="connsiteX22" fmla="*/ 97239 w 1451610"/>
                <a:gd name="connsiteY22" fmla="*/ 1088708 h 1451610"/>
                <a:gd name="connsiteX23" fmla="*/ 509131 w 1451610"/>
                <a:gd name="connsiteY23" fmla="*/ 783863 h 1451610"/>
                <a:gd name="connsiteX24" fmla="*/ 0 w 1451610"/>
                <a:gd name="connsiteY24" fmla="*/ 725805 h 1451610"/>
                <a:gd name="connsiteX0" fmla="*/ 0 w 1451610"/>
                <a:gd name="connsiteY0" fmla="*/ 725805 h 1451610"/>
                <a:gd name="connsiteX1" fmla="*/ 509131 w 1451610"/>
                <a:gd name="connsiteY1" fmla="*/ 667747 h 1451610"/>
                <a:gd name="connsiteX2" fmla="*/ 97239 w 1451610"/>
                <a:gd name="connsiteY2" fmla="*/ 362903 h 1451610"/>
                <a:gd name="connsiteX3" fmla="*/ 567189 w 1451610"/>
                <a:gd name="connsiteY3" fmla="*/ 567189 h 1451610"/>
                <a:gd name="connsiteX4" fmla="*/ 362903 w 1451610"/>
                <a:gd name="connsiteY4" fmla="*/ 97239 h 1451610"/>
                <a:gd name="connsiteX5" fmla="*/ 667747 w 1451610"/>
                <a:gd name="connsiteY5" fmla="*/ 509131 h 1451610"/>
                <a:gd name="connsiteX6" fmla="*/ 725805 w 1451610"/>
                <a:gd name="connsiteY6" fmla="*/ 0 h 1451610"/>
                <a:gd name="connsiteX7" fmla="*/ 783863 w 1451610"/>
                <a:gd name="connsiteY7" fmla="*/ 509131 h 1451610"/>
                <a:gd name="connsiteX8" fmla="*/ 1088708 w 1451610"/>
                <a:gd name="connsiteY8" fmla="*/ 97239 h 1451610"/>
                <a:gd name="connsiteX9" fmla="*/ 884421 w 1451610"/>
                <a:gd name="connsiteY9" fmla="*/ 567189 h 1451610"/>
                <a:gd name="connsiteX10" fmla="*/ 1354371 w 1451610"/>
                <a:gd name="connsiteY10" fmla="*/ 362903 h 1451610"/>
                <a:gd name="connsiteX11" fmla="*/ 942479 w 1451610"/>
                <a:gd name="connsiteY11" fmla="*/ 667747 h 1451610"/>
                <a:gd name="connsiteX12" fmla="*/ 1451610 w 1451610"/>
                <a:gd name="connsiteY12" fmla="*/ 725805 h 1451610"/>
                <a:gd name="connsiteX13" fmla="*/ 942479 w 1451610"/>
                <a:gd name="connsiteY13" fmla="*/ 783863 h 1451610"/>
                <a:gd name="connsiteX14" fmla="*/ 1354371 w 1451610"/>
                <a:gd name="connsiteY14" fmla="*/ 1088708 h 1451610"/>
                <a:gd name="connsiteX15" fmla="*/ 884421 w 1451610"/>
                <a:gd name="connsiteY15" fmla="*/ 884421 h 1451610"/>
                <a:gd name="connsiteX16" fmla="*/ 1088708 w 1451610"/>
                <a:gd name="connsiteY16" fmla="*/ 1354371 h 1451610"/>
                <a:gd name="connsiteX17" fmla="*/ 783863 w 1451610"/>
                <a:gd name="connsiteY17" fmla="*/ 942479 h 1451610"/>
                <a:gd name="connsiteX18" fmla="*/ 725805 w 1451610"/>
                <a:gd name="connsiteY18" fmla="*/ 1451610 h 1451610"/>
                <a:gd name="connsiteX19" fmla="*/ 667747 w 1451610"/>
                <a:gd name="connsiteY19" fmla="*/ 942479 h 1451610"/>
                <a:gd name="connsiteX20" fmla="*/ 362903 w 1451610"/>
                <a:gd name="connsiteY20" fmla="*/ 1354371 h 1451610"/>
                <a:gd name="connsiteX21" fmla="*/ 567189 w 1451610"/>
                <a:gd name="connsiteY21" fmla="*/ 884421 h 1451610"/>
                <a:gd name="connsiteX22" fmla="*/ 97239 w 1451610"/>
                <a:gd name="connsiteY22" fmla="*/ 1088708 h 1451610"/>
                <a:gd name="connsiteX23" fmla="*/ 509131 w 1451610"/>
                <a:gd name="connsiteY23" fmla="*/ 783863 h 1451610"/>
                <a:gd name="connsiteX24" fmla="*/ 0 w 1451610"/>
                <a:gd name="connsiteY24" fmla="*/ 725805 h 1451610"/>
                <a:gd name="connsiteX0" fmla="*/ 0 w 1451610"/>
                <a:gd name="connsiteY0" fmla="*/ 725805 h 1451610"/>
                <a:gd name="connsiteX1" fmla="*/ 509131 w 1451610"/>
                <a:gd name="connsiteY1" fmla="*/ 667747 h 1451610"/>
                <a:gd name="connsiteX2" fmla="*/ 97239 w 1451610"/>
                <a:gd name="connsiteY2" fmla="*/ 362903 h 1451610"/>
                <a:gd name="connsiteX3" fmla="*/ 567189 w 1451610"/>
                <a:gd name="connsiteY3" fmla="*/ 567189 h 1451610"/>
                <a:gd name="connsiteX4" fmla="*/ 362903 w 1451610"/>
                <a:gd name="connsiteY4" fmla="*/ 97239 h 1451610"/>
                <a:gd name="connsiteX5" fmla="*/ 667747 w 1451610"/>
                <a:gd name="connsiteY5" fmla="*/ 509131 h 1451610"/>
                <a:gd name="connsiteX6" fmla="*/ 725805 w 1451610"/>
                <a:gd name="connsiteY6" fmla="*/ 0 h 1451610"/>
                <a:gd name="connsiteX7" fmla="*/ 783863 w 1451610"/>
                <a:gd name="connsiteY7" fmla="*/ 509131 h 1451610"/>
                <a:gd name="connsiteX8" fmla="*/ 1088708 w 1451610"/>
                <a:gd name="connsiteY8" fmla="*/ 97239 h 1451610"/>
                <a:gd name="connsiteX9" fmla="*/ 884421 w 1451610"/>
                <a:gd name="connsiteY9" fmla="*/ 567189 h 1451610"/>
                <a:gd name="connsiteX10" fmla="*/ 1354371 w 1451610"/>
                <a:gd name="connsiteY10" fmla="*/ 362903 h 1451610"/>
                <a:gd name="connsiteX11" fmla="*/ 942479 w 1451610"/>
                <a:gd name="connsiteY11" fmla="*/ 667747 h 1451610"/>
                <a:gd name="connsiteX12" fmla="*/ 1451610 w 1451610"/>
                <a:gd name="connsiteY12" fmla="*/ 725805 h 1451610"/>
                <a:gd name="connsiteX13" fmla="*/ 942479 w 1451610"/>
                <a:gd name="connsiteY13" fmla="*/ 783863 h 1451610"/>
                <a:gd name="connsiteX14" fmla="*/ 1354371 w 1451610"/>
                <a:gd name="connsiteY14" fmla="*/ 1088708 h 1451610"/>
                <a:gd name="connsiteX15" fmla="*/ 884421 w 1451610"/>
                <a:gd name="connsiteY15" fmla="*/ 884421 h 1451610"/>
                <a:gd name="connsiteX16" fmla="*/ 1088708 w 1451610"/>
                <a:gd name="connsiteY16" fmla="*/ 1354371 h 1451610"/>
                <a:gd name="connsiteX17" fmla="*/ 783863 w 1451610"/>
                <a:gd name="connsiteY17" fmla="*/ 942479 h 1451610"/>
                <a:gd name="connsiteX18" fmla="*/ 725805 w 1451610"/>
                <a:gd name="connsiteY18" fmla="*/ 1451610 h 1451610"/>
                <a:gd name="connsiteX19" fmla="*/ 667747 w 1451610"/>
                <a:gd name="connsiteY19" fmla="*/ 942479 h 1451610"/>
                <a:gd name="connsiteX20" fmla="*/ 362903 w 1451610"/>
                <a:gd name="connsiteY20" fmla="*/ 1354371 h 1451610"/>
                <a:gd name="connsiteX21" fmla="*/ 567189 w 1451610"/>
                <a:gd name="connsiteY21" fmla="*/ 884421 h 1451610"/>
                <a:gd name="connsiteX22" fmla="*/ 97239 w 1451610"/>
                <a:gd name="connsiteY22" fmla="*/ 1088708 h 1451610"/>
                <a:gd name="connsiteX23" fmla="*/ 509131 w 1451610"/>
                <a:gd name="connsiteY23" fmla="*/ 783863 h 1451610"/>
                <a:gd name="connsiteX24" fmla="*/ 0 w 1451610"/>
                <a:gd name="connsiteY24" fmla="*/ 725805 h 1451610"/>
                <a:gd name="connsiteX0" fmla="*/ 0 w 1451610"/>
                <a:gd name="connsiteY0" fmla="*/ 725805 h 1451610"/>
                <a:gd name="connsiteX1" fmla="*/ 509131 w 1451610"/>
                <a:gd name="connsiteY1" fmla="*/ 667747 h 1451610"/>
                <a:gd name="connsiteX2" fmla="*/ 97239 w 1451610"/>
                <a:gd name="connsiteY2" fmla="*/ 362903 h 1451610"/>
                <a:gd name="connsiteX3" fmla="*/ 567189 w 1451610"/>
                <a:gd name="connsiteY3" fmla="*/ 567189 h 1451610"/>
                <a:gd name="connsiteX4" fmla="*/ 362903 w 1451610"/>
                <a:gd name="connsiteY4" fmla="*/ 97239 h 1451610"/>
                <a:gd name="connsiteX5" fmla="*/ 667747 w 1451610"/>
                <a:gd name="connsiteY5" fmla="*/ 509131 h 1451610"/>
                <a:gd name="connsiteX6" fmla="*/ 725805 w 1451610"/>
                <a:gd name="connsiteY6" fmla="*/ 0 h 1451610"/>
                <a:gd name="connsiteX7" fmla="*/ 783863 w 1451610"/>
                <a:gd name="connsiteY7" fmla="*/ 509131 h 1451610"/>
                <a:gd name="connsiteX8" fmla="*/ 1088708 w 1451610"/>
                <a:gd name="connsiteY8" fmla="*/ 97239 h 1451610"/>
                <a:gd name="connsiteX9" fmla="*/ 884421 w 1451610"/>
                <a:gd name="connsiteY9" fmla="*/ 567189 h 1451610"/>
                <a:gd name="connsiteX10" fmla="*/ 1354371 w 1451610"/>
                <a:gd name="connsiteY10" fmla="*/ 362903 h 1451610"/>
                <a:gd name="connsiteX11" fmla="*/ 942479 w 1451610"/>
                <a:gd name="connsiteY11" fmla="*/ 667747 h 1451610"/>
                <a:gd name="connsiteX12" fmla="*/ 1451610 w 1451610"/>
                <a:gd name="connsiteY12" fmla="*/ 725805 h 1451610"/>
                <a:gd name="connsiteX13" fmla="*/ 942479 w 1451610"/>
                <a:gd name="connsiteY13" fmla="*/ 783863 h 1451610"/>
                <a:gd name="connsiteX14" fmla="*/ 1354371 w 1451610"/>
                <a:gd name="connsiteY14" fmla="*/ 1088708 h 1451610"/>
                <a:gd name="connsiteX15" fmla="*/ 884421 w 1451610"/>
                <a:gd name="connsiteY15" fmla="*/ 884421 h 1451610"/>
                <a:gd name="connsiteX16" fmla="*/ 1088708 w 1451610"/>
                <a:gd name="connsiteY16" fmla="*/ 1354371 h 1451610"/>
                <a:gd name="connsiteX17" fmla="*/ 783863 w 1451610"/>
                <a:gd name="connsiteY17" fmla="*/ 942479 h 1451610"/>
                <a:gd name="connsiteX18" fmla="*/ 725805 w 1451610"/>
                <a:gd name="connsiteY18" fmla="*/ 1451610 h 1451610"/>
                <a:gd name="connsiteX19" fmla="*/ 667747 w 1451610"/>
                <a:gd name="connsiteY19" fmla="*/ 942479 h 1451610"/>
                <a:gd name="connsiteX20" fmla="*/ 362903 w 1451610"/>
                <a:gd name="connsiteY20" fmla="*/ 1354371 h 1451610"/>
                <a:gd name="connsiteX21" fmla="*/ 567189 w 1451610"/>
                <a:gd name="connsiteY21" fmla="*/ 884421 h 1451610"/>
                <a:gd name="connsiteX22" fmla="*/ 97239 w 1451610"/>
                <a:gd name="connsiteY22" fmla="*/ 1088708 h 1451610"/>
                <a:gd name="connsiteX23" fmla="*/ 509131 w 1451610"/>
                <a:gd name="connsiteY23" fmla="*/ 783863 h 1451610"/>
                <a:gd name="connsiteX24" fmla="*/ 0 w 1451610"/>
                <a:gd name="connsiteY24" fmla="*/ 725805 h 1451610"/>
                <a:gd name="connsiteX0" fmla="*/ 0 w 1451610"/>
                <a:gd name="connsiteY0" fmla="*/ 725805 h 1451610"/>
                <a:gd name="connsiteX1" fmla="*/ 509131 w 1451610"/>
                <a:gd name="connsiteY1" fmla="*/ 667747 h 1451610"/>
                <a:gd name="connsiteX2" fmla="*/ 97239 w 1451610"/>
                <a:gd name="connsiteY2" fmla="*/ 362903 h 1451610"/>
                <a:gd name="connsiteX3" fmla="*/ 567189 w 1451610"/>
                <a:gd name="connsiteY3" fmla="*/ 567189 h 1451610"/>
                <a:gd name="connsiteX4" fmla="*/ 362903 w 1451610"/>
                <a:gd name="connsiteY4" fmla="*/ 97239 h 1451610"/>
                <a:gd name="connsiteX5" fmla="*/ 667747 w 1451610"/>
                <a:gd name="connsiteY5" fmla="*/ 509131 h 1451610"/>
                <a:gd name="connsiteX6" fmla="*/ 725805 w 1451610"/>
                <a:gd name="connsiteY6" fmla="*/ 0 h 1451610"/>
                <a:gd name="connsiteX7" fmla="*/ 783863 w 1451610"/>
                <a:gd name="connsiteY7" fmla="*/ 509131 h 1451610"/>
                <a:gd name="connsiteX8" fmla="*/ 1088708 w 1451610"/>
                <a:gd name="connsiteY8" fmla="*/ 97239 h 1451610"/>
                <a:gd name="connsiteX9" fmla="*/ 884421 w 1451610"/>
                <a:gd name="connsiteY9" fmla="*/ 567189 h 1451610"/>
                <a:gd name="connsiteX10" fmla="*/ 1354371 w 1451610"/>
                <a:gd name="connsiteY10" fmla="*/ 362903 h 1451610"/>
                <a:gd name="connsiteX11" fmla="*/ 942479 w 1451610"/>
                <a:gd name="connsiteY11" fmla="*/ 667747 h 1451610"/>
                <a:gd name="connsiteX12" fmla="*/ 1451610 w 1451610"/>
                <a:gd name="connsiteY12" fmla="*/ 725805 h 1451610"/>
                <a:gd name="connsiteX13" fmla="*/ 942479 w 1451610"/>
                <a:gd name="connsiteY13" fmla="*/ 783863 h 1451610"/>
                <a:gd name="connsiteX14" fmla="*/ 1354371 w 1451610"/>
                <a:gd name="connsiteY14" fmla="*/ 1088708 h 1451610"/>
                <a:gd name="connsiteX15" fmla="*/ 884421 w 1451610"/>
                <a:gd name="connsiteY15" fmla="*/ 884421 h 1451610"/>
                <a:gd name="connsiteX16" fmla="*/ 1088708 w 1451610"/>
                <a:gd name="connsiteY16" fmla="*/ 1354371 h 1451610"/>
                <a:gd name="connsiteX17" fmla="*/ 783863 w 1451610"/>
                <a:gd name="connsiteY17" fmla="*/ 942479 h 1451610"/>
                <a:gd name="connsiteX18" fmla="*/ 725805 w 1451610"/>
                <a:gd name="connsiteY18" fmla="*/ 1451610 h 1451610"/>
                <a:gd name="connsiteX19" fmla="*/ 667747 w 1451610"/>
                <a:gd name="connsiteY19" fmla="*/ 942479 h 1451610"/>
                <a:gd name="connsiteX20" fmla="*/ 362903 w 1451610"/>
                <a:gd name="connsiteY20" fmla="*/ 1354371 h 1451610"/>
                <a:gd name="connsiteX21" fmla="*/ 567189 w 1451610"/>
                <a:gd name="connsiteY21" fmla="*/ 884421 h 1451610"/>
                <a:gd name="connsiteX22" fmla="*/ 97239 w 1451610"/>
                <a:gd name="connsiteY22" fmla="*/ 1088708 h 1451610"/>
                <a:gd name="connsiteX23" fmla="*/ 509131 w 1451610"/>
                <a:gd name="connsiteY23" fmla="*/ 783863 h 1451610"/>
                <a:gd name="connsiteX24" fmla="*/ 0 w 1451610"/>
                <a:gd name="connsiteY24" fmla="*/ 725805 h 1451610"/>
                <a:gd name="connsiteX0" fmla="*/ 0 w 1451610"/>
                <a:gd name="connsiteY0" fmla="*/ 725805 h 1451610"/>
                <a:gd name="connsiteX1" fmla="*/ 509131 w 1451610"/>
                <a:gd name="connsiteY1" fmla="*/ 667747 h 1451610"/>
                <a:gd name="connsiteX2" fmla="*/ 97239 w 1451610"/>
                <a:gd name="connsiteY2" fmla="*/ 362903 h 1451610"/>
                <a:gd name="connsiteX3" fmla="*/ 567189 w 1451610"/>
                <a:gd name="connsiteY3" fmla="*/ 567189 h 1451610"/>
                <a:gd name="connsiteX4" fmla="*/ 362903 w 1451610"/>
                <a:gd name="connsiteY4" fmla="*/ 97239 h 1451610"/>
                <a:gd name="connsiteX5" fmla="*/ 667747 w 1451610"/>
                <a:gd name="connsiteY5" fmla="*/ 509131 h 1451610"/>
                <a:gd name="connsiteX6" fmla="*/ 725805 w 1451610"/>
                <a:gd name="connsiteY6" fmla="*/ 0 h 1451610"/>
                <a:gd name="connsiteX7" fmla="*/ 783863 w 1451610"/>
                <a:gd name="connsiteY7" fmla="*/ 509131 h 1451610"/>
                <a:gd name="connsiteX8" fmla="*/ 1088708 w 1451610"/>
                <a:gd name="connsiteY8" fmla="*/ 97239 h 1451610"/>
                <a:gd name="connsiteX9" fmla="*/ 884421 w 1451610"/>
                <a:gd name="connsiteY9" fmla="*/ 567189 h 1451610"/>
                <a:gd name="connsiteX10" fmla="*/ 1354371 w 1451610"/>
                <a:gd name="connsiteY10" fmla="*/ 362903 h 1451610"/>
                <a:gd name="connsiteX11" fmla="*/ 942479 w 1451610"/>
                <a:gd name="connsiteY11" fmla="*/ 667747 h 1451610"/>
                <a:gd name="connsiteX12" fmla="*/ 1451610 w 1451610"/>
                <a:gd name="connsiteY12" fmla="*/ 725805 h 1451610"/>
                <a:gd name="connsiteX13" fmla="*/ 942479 w 1451610"/>
                <a:gd name="connsiteY13" fmla="*/ 783863 h 1451610"/>
                <a:gd name="connsiteX14" fmla="*/ 1354371 w 1451610"/>
                <a:gd name="connsiteY14" fmla="*/ 1088708 h 1451610"/>
                <a:gd name="connsiteX15" fmla="*/ 884421 w 1451610"/>
                <a:gd name="connsiteY15" fmla="*/ 884421 h 1451610"/>
                <a:gd name="connsiteX16" fmla="*/ 1088708 w 1451610"/>
                <a:gd name="connsiteY16" fmla="*/ 1354371 h 1451610"/>
                <a:gd name="connsiteX17" fmla="*/ 783863 w 1451610"/>
                <a:gd name="connsiteY17" fmla="*/ 942479 h 1451610"/>
                <a:gd name="connsiteX18" fmla="*/ 725805 w 1451610"/>
                <a:gd name="connsiteY18" fmla="*/ 1451610 h 1451610"/>
                <a:gd name="connsiteX19" fmla="*/ 667747 w 1451610"/>
                <a:gd name="connsiteY19" fmla="*/ 942479 h 1451610"/>
                <a:gd name="connsiteX20" fmla="*/ 362903 w 1451610"/>
                <a:gd name="connsiteY20" fmla="*/ 1354371 h 1451610"/>
                <a:gd name="connsiteX21" fmla="*/ 567189 w 1451610"/>
                <a:gd name="connsiteY21" fmla="*/ 884421 h 1451610"/>
                <a:gd name="connsiteX22" fmla="*/ 97239 w 1451610"/>
                <a:gd name="connsiteY22" fmla="*/ 1088708 h 1451610"/>
                <a:gd name="connsiteX23" fmla="*/ 509131 w 1451610"/>
                <a:gd name="connsiteY23" fmla="*/ 783863 h 1451610"/>
                <a:gd name="connsiteX24" fmla="*/ 0 w 1451610"/>
                <a:gd name="connsiteY24" fmla="*/ 725805 h 1451610"/>
                <a:gd name="connsiteX0" fmla="*/ 0 w 1451610"/>
                <a:gd name="connsiteY0" fmla="*/ 725805 h 1451610"/>
                <a:gd name="connsiteX1" fmla="*/ 509131 w 1451610"/>
                <a:gd name="connsiteY1" fmla="*/ 667747 h 1451610"/>
                <a:gd name="connsiteX2" fmla="*/ 97239 w 1451610"/>
                <a:gd name="connsiteY2" fmla="*/ 362903 h 1451610"/>
                <a:gd name="connsiteX3" fmla="*/ 567189 w 1451610"/>
                <a:gd name="connsiteY3" fmla="*/ 567189 h 1451610"/>
                <a:gd name="connsiteX4" fmla="*/ 362903 w 1451610"/>
                <a:gd name="connsiteY4" fmla="*/ 97239 h 1451610"/>
                <a:gd name="connsiteX5" fmla="*/ 667747 w 1451610"/>
                <a:gd name="connsiteY5" fmla="*/ 509131 h 1451610"/>
                <a:gd name="connsiteX6" fmla="*/ 725805 w 1451610"/>
                <a:gd name="connsiteY6" fmla="*/ 0 h 1451610"/>
                <a:gd name="connsiteX7" fmla="*/ 783863 w 1451610"/>
                <a:gd name="connsiteY7" fmla="*/ 509131 h 1451610"/>
                <a:gd name="connsiteX8" fmla="*/ 1088708 w 1451610"/>
                <a:gd name="connsiteY8" fmla="*/ 97239 h 1451610"/>
                <a:gd name="connsiteX9" fmla="*/ 884421 w 1451610"/>
                <a:gd name="connsiteY9" fmla="*/ 567189 h 1451610"/>
                <a:gd name="connsiteX10" fmla="*/ 1354371 w 1451610"/>
                <a:gd name="connsiteY10" fmla="*/ 362903 h 1451610"/>
                <a:gd name="connsiteX11" fmla="*/ 942479 w 1451610"/>
                <a:gd name="connsiteY11" fmla="*/ 667747 h 1451610"/>
                <a:gd name="connsiteX12" fmla="*/ 1451610 w 1451610"/>
                <a:gd name="connsiteY12" fmla="*/ 725805 h 1451610"/>
                <a:gd name="connsiteX13" fmla="*/ 942479 w 1451610"/>
                <a:gd name="connsiteY13" fmla="*/ 783863 h 1451610"/>
                <a:gd name="connsiteX14" fmla="*/ 1354371 w 1451610"/>
                <a:gd name="connsiteY14" fmla="*/ 1088708 h 1451610"/>
                <a:gd name="connsiteX15" fmla="*/ 884421 w 1451610"/>
                <a:gd name="connsiteY15" fmla="*/ 884421 h 1451610"/>
                <a:gd name="connsiteX16" fmla="*/ 1088708 w 1451610"/>
                <a:gd name="connsiteY16" fmla="*/ 1354371 h 1451610"/>
                <a:gd name="connsiteX17" fmla="*/ 783863 w 1451610"/>
                <a:gd name="connsiteY17" fmla="*/ 942479 h 1451610"/>
                <a:gd name="connsiteX18" fmla="*/ 725805 w 1451610"/>
                <a:gd name="connsiteY18" fmla="*/ 1451610 h 1451610"/>
                <a:gd name="connsiteX19" fmla="*/ 667747 w 1451610"/>
                <a:gd name="connsiteY19" fmla="*/ 942479 h 1451610"/>
                <a:gd name="connsiteX20" fmla="*/ 362903 w 1451610"/>
                <a:gd name="connsiteY20" fmla="*/ 1354371 h 1451610"/>
                <a:gd name="connsiteX21" fmla="*/ 567189 w 1451610"/>
                <a:gd name="connsiteY21" fmla="*/ 884421 h 1451610"/>
                <a:gd name="connsiteX22" fmla="*/ 97239 w 1451610"/>
                <a:gd name="connsiteY22" fmla="*/ 1088708 h 1451610"/>
                <a:gd name="connsiteX23" fmla="*/ 509131 w 1451610"/>
                <a:gd name="connsiteY23" fmla="*/ 783863 h 1451610"/>
                <a:gd name="connsiteX24" fmla="*/ 0 w 1451610"/>
                <a:gd name="connsiteY24" fmla="*/ 725805 h 1451610"/>
                <a:gd name="connsiteX0" fmla="*/ 0 w 1451610"/>
                <a:gd name="connsiteY0" fmla="*/ 725805 h 1451610"/>
                <a:gd name="connsiteX1" fmla="*/ 509131 w 1451610"/>
                <a:gd name="connsiteY1" fmla="*/ 667747 h 1451610"/>
                <a:gd name="connsiteX2" fmla="*/ 97239 w 1451610"/>
                <a:gd name="connsiteY2" fmla="*/ 362903 h 1451610"/>
                <a:gd name="connsiteX3" fmla="*/ 567189 w 1451610"/>
                <a:gd name="connsiteY3" fmla="*/ 567189 h 1451610"/>
                <a:gd name="connsiteX4" fmla="*/ 362903 w 1451610"/>
                <a:gd name="connsiteY4" fmla="*/ 97239 h 1451610"/>
                <a:gd name="connsiteX5" fmla="*/ 667747 w 1451610"/>
                <a:gd name="connsiteY5" fmla="*/ 509131 h 1451610"/>
                <a:gd name="connsiteX6" fmla="*/ 725805 w 1451610"/>
                <a:gd name="connsiteY6" fmla="*/ 0 h 1451610"/>
                <a:gd name="connsiteX7" fmla="*/ 783863 w 1451610"/>
                <a:gd name="connsiteY7" fmla="*/ 509131 h 1451610"/>
                <a:gd name="connsiteX8" fmla="*/ 1088708 w 1451610"/>
                <a:gd name="connsiteY8" fmla="*/ 97239 h 1451610"/>
                <a:gd name="connsiteX9" fmla="*/ 884421 w 1451610"/>
                <a:gd name="connsiteY9" fmla="*/ 567189 h 1451610"/>
                <a:gd name="connsiteX10" fmla="*/ 1354371 w 1451610"/>
                <a:gd name="connsiteY10" fmla="*/ 362903 h 1451610"/>
                <a:gd name="connsiteX11" fmla="*/ 942479 w 1451610"/>
                <a:gd name="connsiteY11" fmla="*/ 667747 h 1451610"/>
                <a:gd name="connsiteX12" fmla="*/ 1451610 w 1451610"/>
                <a:gd name="connsiteY12" fmla="*/ 725805 h 1451610"/>
                <a:gd name="connsiteX13" fmla="*/ 942479 w 1451610"/>
                <a:gd name="connsiteY13" fmla="*/ 783863 h 1451610"/>
                <a:gd name="connsiteX14" fmla="*/ 1354371 w 1451610"/>
                <a:gd name="connsiteY14" fmla="*/ 1088708 h 1451610"/>
                <a:gd name="connsiteX15" fmla="*/ 884421 w 1451610"/>
                <a:gd name="connsiteY15" fmla="*/ 884421 h 1451610"/>
                <a:gd name="connsiteX16" fmla="*/ 1088708 w 1451610"/>
                <a:gd name="connsiteY16" fmla="*/ 1354371 h 1451610"/>
                <a:gd name="connsiteX17" fmla="*/ 783863 w 1451610"/>
                <a:gd name="connsiteY17" fmla="*/ 942479 h 1451610"/>
                <a:gd name="connsiteX18" fmla="*/ 725805 w 1451610"/>
                <a:gd name="connsiteY18" fmla="*/ 1451610 h 1451610"/>
                <a:gd name="connsiteX19" fmla="*/ 667747 w 1451610"/>
                <a:gd name="connsiteY19" fmla="*/ 942479 h 1451610"/>
                <a:gd name="connsiteX20" fmla="*/ 362903 w 1451610"/>
                <a:gd name="connsiteY20" fmla="*/ 1354371 h 1451610"/>
                <a:gd name="connsiteX21" fmla="*/ 567189 w 1451610"/>
                <a:gd name="connsiteY21" fmla="*/ 884421 h 1451610"/>
                <a:gd name="connsiteX22" fmla="*/ 97239 w 1451610"/>
                <a:gd name="connsiteY22" fmla="*/ 1088708 h 1451610"/>
                <a:gd name="connsiteX23" fmla="*/ 509131 w 1451610"/>
                <a:gd name="connsiteY23" fmla="*/ 783863 h 1451610"/>
                <a:gd name="connsiteX24" fmla="*/ 0 w 1451610"/>
                <a:gd name="connsiteY24" fmla="*/ 725805 h 1451610"/>
                <a:gd name="connsiteX0" fmla="*/ 0 w 1451610"/>
                <a:gd name="connsiteY0" fmla="*/ 725805 h 1451610"/>
                <a:gd name="connsiteX1" fmla="*/ 509131 w 1451610"/>
                <a:gd name="connsiteY1" fmla="*/ 667747 h 1451610"/>
                <a:gd name="connsiteX2" fmla="*/ 97239 w 1451610"/>
                <a:gd name="connsiteY2" fmla="*/ 362903 h 1451610"/>
                <a:gd name="connsiteX3" fmla="*/ 567189 w 1451610"/>
                <a:gd name="connsiteY3" fmla="*/ 567189 h 1451610"/>
                <a:gd name="connsiteX4" fmla="*/ 362903 w 1451610"/>
                <a:gd name="connsiteY4" fmla="*/ 97239 h 1451610"/>
                <a:gd name="connsiteX5" fmla="*/ 667747 w 1451610"/>
                <a:gd name="connsiteY5" fmla="*/ 509131 h 1451610"/>
                <a:gd name="connsiteX6" fmla="*/ 725805 w 1451610"/>
                <a:gd name="connsiteY6" fmla="*/ 0 h 1451610"/>
                <a:gd name="connsiteX7" fmla="*/ 783863 w 1451610"/>
                <a:gd name="connsiteY7" fmla="*/ 509131 h 1451610"/>
                <a:gd name="connsiteX8" fmla="*/ 1088708 w 1451610"/>
                <a:gd name="connsiteY8" fmla="*/ 97239 h 1451610"/>
                <a:gd name="connsiteX9" fmla="*/ 884421 w 1451610"/>
                <a:gd name="connsiteY9" fmla="*/ 567189 h 1451610"/>
                <a:gd name="connsiteX10" fmla="*/ 1354371 w 1451610"/>
                <a:gd name="connsiteY10" fmla="*/ 362903 h 1451610"/>
                <a:gd name="connsiteX11" fmla="*/ 942479 w 1451610"/>
                <a:gd name="connsiteY11" fmla="*/ 667747 h 1451610"/>
                <a:gd name="connsiteX12" fmla="*/ 1451610 w 1451610"/>
                <a:gd name="connsiteY12" fmla="*/ 725805 h 1451610"/>
                <a:gd name="connsiteX13" fmla="*/ 942479 w 1451610"/>
                <a:gd name="connsiteY13" fmla="*/ 783863 h 1451610"/>
                <a:gd name="connsiteX14" fmla="*/ 1354371 w 1451610"/>
                <a:gd name="connsiteY14" fmla="*/ 1088708 h 1451610"/>
                <a:gd name="connsiteX15" fmla="*/ 884421 w 1451610"/>
                <a:gd name="connsiteY15" fmla="*/ 884421 h 1451610"/>
                <a:gd name="connsiteX16" fmla="*/ 1088708 w 1451610"/>
                <a:gd name="connsiteY16" fmla="*/ 1354371 h 1451610"/>
                <a:gd name="connsiteX17" fmla="*/ 783863 w 1451610"/>
                <a:gd name="connsiteY17" fmla="*/ 942479 h 1451610"/>
                <a:gd name="connsiteX18" fmla="*/ 725805 w 1451610"/>
                <a:gd name="connsiteY18" fmla="*/ 1451610 h 1451610"/>
                <a:gd name="connsiteX19" fmla="*/ 667747 w 1451610"/>
                <a:gd name="connsiteY19" fmla="*/ 942479 h 1451610"/>
                <a:gd name="connsiteX20" fmla="*/ 362903 w 1451610"/>
                <a:gd name="connsiteY20" fmla="*/ 1354371 h 1451610"/>
                <a:gd name="connsiteX21" fmla="*/ 567189 w 1451610"/>
                <a:gd name="connsiteY21" fmla="*/ 884421 h 1451610"/>
                <a:gd name="connsiteX22" fmla="*/ 97239 w 1451610"/>
                <a:gd name="connsiteY22" fmla="*/ 1088708 h 1451610"/>
                <a:gd name="connsiteX23" fmla="*/ 509131 w 1451610"/>
                <a:gd name="connsiteY23" fmla="*/ 783863 h 1451610"/>
                <a:gd name="connsiteX24" fmla="*/ 0 w 1451610"/>
                <a:gd name="connsiteY24" fmla="*/ 725805 h 1451610"/>
                <a:gd name="connsiteX0" fmla="*/ 0 w 1451610"/>
                <a:gd name="connsiteY0" fmla="*/ 725805 h 1451610"/>
                <a:gd name="connsiteX1" fmla="*/ 509131 w 1451610"/>
                <a:gd name="connsiteY1" fmla="*/ 667747 h 1451610"/>
                <a:gd name="connsiteX2" fmla="*/ 97239 w 1451610"/>
                <a:gd name="connsiteY2" fmla="*/ 362903 h 1451610"/>
                <a:gd name="connsiteX3" fmla="*/ 567189 w 1451610"/>
                <a:gd name="connsiteY3" fmla="*/ 567189 h 1451610"/>
                <a:gd name="connsiteX4" fmla="*/ 362903 w 1451610"/>
                <a:gd name="connsiteY4" fmla="*/ 97239 h 1451610"/>
                <a:gd name="connsiteX5" fmla="*/ 667747 w 1451610"/>
                <a:gd name="connsiteY5" fmla="*/ 509131 h 1451610"/>
                <a:gd name="connsiteX6" fmla="*/ 725805 w 1451610"/>
                <a:gd name="connsiteY6" fmla="*/ 0 h 1451610"/>
                <a:gd name="connsiteX7" fmla="*/ 783863 w 1451610"/>
                <a:gd name="connsiteY7" fmla="*/ 509131 h 1451610"/>
                <a:gd name="connsiteX8" fmla="*/ 1088708 w 1451610"/>
                <a:gd name="connsiteY8" fmla="*/ 97239 h 1451610"/>
                <a:gd name="connsiteX9" fmla="*/ 884421 w 1451610"/>
                <a:gd name="connsiteY9" fmla="*/ 567189 h 1451610"/>
                <a:gd name="connsiteX10" fmla="*/ 1354371 w 1451610"/>
                <a:gd name="connsiteY10" fmla="*/ 362903 h 1451610"/>
                <a:gd name="connsiteX11" fmla="*/ 942479 w 1451610"/>
                <a:gd name="connsiteY11" fmla="*/ 667747 h 1451610"/>
                <a:gd name="connsiteX12" fmla="*/ 1451610 w 1451610"/>
                <a:gd name="connsiteY12" fmla="*/ 725805 h 1451610"/>
                <a:gd name="connsiteX13" fmla="*/ 942479 w 1451610"/>
                <a:gd name="connsiteY13" fmla="*/ 783863 h 1451610"/>
                <a:gd name="connsiteX14" fmla="*/ 1354371 w 1451610"/>
                <a:gd name="connsiteY14" fmla="*/ 1088708 h 1451610"/>
                <a:gd name="connsiteX15" fmla="*/ 884421 w 1451610"/>
                <a:gd name="connsiteY15" fmla="*/ 884421 h 1451610"/>
                <a:gd name="connsiteX16" fmla="*/ 1088708 w 1451610"/>
                <a:gd name="connsiteY16" fmla="*/ 1354371 h 1451610"/>
                <a:gd name="connsiteX17" fmla="*/ 783863 w 1451610"/>
                <a:gd name="connsiteY17" fmla="*/ 942479 h 1451610"/>
                <a:gd name="connsiteX18" fmla="*/ 725805 w 1451610"/>
                <a:gd name="connsiteY18" fmla="*/ 1451610 h 1451610"/>
                <a:gd name="connsiteX19" fmla="*/ 667747 w 1451610"/>
                <a:gd name="connsiteY19" fmla="*/ 942479 h 1451610"/>
                <a:gd name="connsiteX20" fmla="*/ 362903 w 1451610"/>
                <a:gd name="connsiteY20" fmla="*/ 1354371 h 1451610"/>
                <a:gd name="connsiteX21" fmla="*/ 567189 w 1451610"/>
                <a:gd name="connsiteY21" fmla="*/ 884421 h 1451610"/>
                <a:gd name="connsiteX22" fmla="*/ 97239 w 1451610"/>
                <a:gd name="connsiteY22" fmla="*/ 1088708 h 1451610"/>
                <a:gd name="connsiteX23" fmla="*/ 509131 w 1451610"/>
                <a:gd name="connsiteY23" fmla="*/ 783863 h 1451610"/>
                <a:gd name="connsiteX24" fmla="*/ 0 w 1451610"/>
                <a:gd name="connsiteY24" fmla="*/ 725805 h 1451610"/>
                <a:gd name="connsiteX0" fmla="*/ 0 w 1451610"/>
                <a:gd name="connsiteY0" fmla="*/ 725805 h 1451610"/>
                <a:gd name="connsiteX1" fmla="*/ 509131 w 1451610"/>
                <a:gd name="connsiteY1" fmla="*/ 667747 h 1451610"/>
                <a:gd name="connsiteX2" fmla="*/ 97239 w 1451610"/>
                <a:gd name="connsiteY2" fmla="*/ 362903 h 1451610"/>
                <a:gd name="connsiteX3" fmla="*/ 567189 w 1451610"/>
                <a:gd name="connsiteY3" fmla="*/ 567189 h 1451610"/>
                <a:gd name="connsiteX4" fmla="*/ 362903 w 1451610"/>
                <a:gd name="connsiteY4" fmla="*/ 97239 h 1451610"/>
                <a:gd name="connsiteX5" fmla="*/ 667747 w 1451610"/>
                <a:gd name="connsiteY5" fmla="*/ 509131 h 1451610"/>
                <a:gd name="connsiteX6" fmla="*/ 725805 w 1451610"/>
                <a:gd name="connsiteY6" fmla="*/ 0 h 1451610"/>
                <a:gd name="connsiteX7" fmla="*/ 783863 w 1451610"/>
                <a:gd name="connsiteY7" fmla="*/ 509131 h 1451610"/>
                <a:gd name="connsiteX8" fmla="*/ 1088708 w 1451610"/>
                <a:gd name="connsiteY8" fmla="*/ 97239 h 1451610"/>
                <a:gd name="connsiteX9" fmla="*/ 884421 w 1451610"/>
                <a:gd name="connsiteY9" fmla="*/ 567189 h 1451610"/>
                <a:gd name="connsiteX10" fmla="*/ 1354371 w 1451610"/>
                <a:gd name="connsiteY10" fmla="*/ 362903 h 1451610"/>
                <a:gd name="connsiteX11" fmla="*/ 942479 w 1451610"/>
                <a:gd name="connsiteY11" fmla="*/ 667747 h 1451610"/>
                <a:gd name="connsiteX12" fmla="*/ 1451610 w 1451610"/>
                <a:gd name="connsiteY12" fmla="*/ 725805 h 1451610"/>
                <a:gd name="connsiteX13" fmla="*/ 942479 w 1451610"/>
                <a:gd name="connsiteY13" fmla="*/ 783863 h 1451610"/>
                <a:gd name="connsiteX14" fmla="*/ 1354371 w 1451610"/>
                <a:gd name="connsiteY14" fmla="*/ 1088708 h 1451610"/>
                <a:gd name="connsiteX15" fmla="*/ 884421 w 1451610"/>
                <a:gd name="connsiteY15" fmla="*/ 884421 h 1451610"/>
                <a:gd name="connsiteX16" fmla="*/ 1088708 w 1451610"/>
                <a:gd name="connsiteY16" fmla="*/ 1354371 h 1451610"/>
                <a:gd name="connsiteX17" fmla="*/ 783863 w 1451610"/>
                <a:gd name="connsiteY17" fmla="*/ 942479 h 1451610"/>
                <a:gd name="connsiteX18" fmla="*/ 725805 w 1451610"/>
                <a:gd name="connsiteY18" fmla="*/ 1451610 h 1451610"/>
                <a:gd name="connsiteX19" fmla="*/ 667747 w 1451610"/>
                <a:gd name="connsiteY19" fmla="*/ 942479 h 1451610"/>
                <a:gd name="connsiteX20" fmla="*/ 362903 w 1451610"/>
                <a:gd name="connsiteY20" fmla="*/ 1354371 h 1451610"/>
                <a:gd name="connsiteX21" fmla="*/ 567189 w 1451610"/>
                <a:gd name="connsiteY21" fmla="*/ 884421 h 1451610"/>
                <a:gd name="connsiteX22" fmla="*/ 97239 w 1451610"/>
                <a:gd name="connsiteY22" fmla="*/ 1088708 h 1451610"/>
                <a:gd name="connsiteX23" fmla="*/ 509131 w 1451610"/>
                <a:gd name="connsiteY23" fmla="*/ 783863 h 1451610"/>
                <a:gd name="connsiteX24" fmla="*/ 0 w 1451610"/>
                <a:gd name="connsiteY24" fmla="*/ 725805 h 1451610"/>
                <a:gd name="connsiteX0" fmla="*/ 0 w 1451610"/>
                <a:gd name="connsiteY0" fmla="*/ 725805 h 1451610"/>
                <a:gd name="connsiteX1" fmla="*/ 509131 w 1451610"/>
                <a:gd name="connsiteY1" fmla="*/ 667747 h 1451610"/>
                <a:gd name="connsiteX2" fmla="*/ 97239 w 1451610"/>
                <a:gd name="connsiteY2" fmla="*/ 362903 h 1451610"/>
                <a:gd name="connsiteX3" fmla="*/ 567189 w 1451610"/>
                <a:gd name="connsiteY3" fmla="*/ 567189 h 1451610"/>
                <a:gd name="connsiteX4" fmla="*/ 362903 w 1451610"/>
                <a:gd name="connsiteY4" fmla="*/ 97239 h 1451610"/>
                <a:gd name="connsiteX5" fmla="*/ 667747 w 1451610"/>
                <a:gd name="connsiteY5" fmla="*/ 509131 h 1451610"/>
                <a:gd name="connsiteX6" fmla="*/ 725805 w 1451610"/>
                <a:gd name="connsiteY6" fmla="*/ 0 h 1451610"/>
                <a:gd name="connsiteX7" fmla="*/ 783863 w 1451610"/>
                <a:gd name="connsiteY7" fmla="*/ 509131 h 1451610"/>
                <a:gd name="connsiteX8" fmla="*/ 1088708 w 1451610"/>
                <a:gd name="connsiteY8" fmla="*/ 97239 h 1451610"/>
                <a:gd name="connsiteX9" fmla="*/ 884421 w 1451610"/>
                <a:gd name="connsiteY9" fmla="*/ 567189 h 1451610"/>
                <a:gd name="connsiteX10" fmla="*/ 1354371 w 1451610"/>
                <a:gd name="connsiteY10" fmla="*/ 362903 h 1451610"/>
                <a:gd name="connsiteX11" fmla="*/ 942479 w 1451610"/>
                <a:gd name="connsiteY11" fmla="*/ 667747 h 1451610"/>
                <a:gd name="connsiteX12" fmla="*/ 1451610 w 1451610"/>
                <a:gd name="connsiteY12" fmla="*/ 725805 h 1451610"/>
                <a:gd name="connsiteX13" fmla="*/ 942479 w 1451610"/>
                <a:gd name="connsiteY13" fmla="*/ 783863 h 1451610"/>
                <a:gd name="connsiteX14" fmla="*/ 1354371 w 1451610"/>
                <a:gd name="connsiteY14" fmla="*/ 1088708 h 1451610"/>
                <a:gd name="connsiteX15" fmla="*/ 884421 w 1451610"/>
                <a:gd name="connsiteY15" fmla="*/ 884421 h 1451610"/>
                <a:gd name="connsiteX16" fmla="*/ 1088708 w 1451610"/>
                <a:gd name="connsiteY16" fmla="*/ 1354371 h 1451610"/>
                <a:gd name="connsiteX17" fmla="*/ 783863 w 1451610"/>
                <a:gd name="connsiteY17" fmla="*/ 942479 h 1451610"/>
                <a:gd name="connsiteX18" fmla="*/ 725805 w 1451610"/>
                <a:gd name="connsiteY18" fmla="*/ 1451610 h 1451610"/>
                <a:gd name="connsiteX19" fmla="*/ 667747 w 1451610"/>
                <a:gd name="connsiteY19" fmla="*/ 942479 h 1451610"/>
                <a:gd name="connsiteX20" fmla="*/ 362903 w 1451610"/>
                <a:gd name="connsiteY20" fmla="*/ 1354371 h 1451610"/>
                <a:gd name="connsiteX21" fmla="*/ 567189 w 1451610"/>
                <a:gd name="connsiteY21" fmla="*/ 884421 h 1451610"/>
                <a:gd name="connsiteX22" fmla="*/ 97239 w 1451610"/>
                <a:gd name="connsiteY22" fmla="*/ 1088708 h 1451610"/>
                <a:gd name="connsiteX23" fmla="*/ 509131 w 1451610"/>
                <a:gd name="connsiteY23" fmla="*/ 783863 h 1451610"/>
                <a:gd name="connsiteX24" fmla="*/ 0 w 1451610"/>
                <a:gd name="connsiteY24" fmla="*/ 725805 h 1451610"/>
                <a:gd name="connsiteX0" fmla="*/ 0 w 1451610"/>
                <a:gd name="connsiteY0" fmla="*/ 725805 h 1451610"/>
                <a:gd name="connsiteX1" fmla="*/ 509131 w 1451610"/>
                <a:gd name="connsiteY1" fmla="*/ 667747 h 1451610"/>
                <a:gd name="connsiteX2" fmla="*/ 97239 w 1451610"/>
                <a:gd name="connsiteY2" fmla="*/ 362903 h 1451610"/>
                <a:gd name="connsiteX3" fmla="*/ 567189 w 1451610"/>
                <a:gd name="connsiteY3" fmla="*/ 567189 h 1451610"/>
                <a:gd name="connsiteX4" fmla="*/ 362903 w 1451610"/>
                <a:gd name="connsiteY4" fmla="*/ 97239 h 1451610"/>
                <a:gd name="connsiteX5" fmla="*/ 667747 w 1451610"/>
                <a:gd name="connsiteY5" fmla="*/ 509131 h 1451610"/>
                <a:gd name="connsiteX6" fmla="*/ 725805 w 1451610"/>
                <a:gd name="connsiteY6" fmla="*/ 0 h 1451610"/>
                <a:gd name="connsiteX7" fmla="*/ 783863 w 1451610"/>
                <a:gd name="connsiteY7" fmla="*/ 509131 h 1451610"/>
                <a:gd name="connsiteX8" fmla="*/ 1088708 w 1451610"/>
                <a:gd name="connsiteY8" fmla="*/ 97239 h 1451610"/>
                <a:gd name="connsiteX9" fmla="*/ 884421 w 1451610"/>
                <a:gd name="connsiteY9" fmla="*/ 567189 h 1451610"/>
                <a:gd name="connsiteX10" fmla="*/ 1354371 w 1451610"/>
                <a:gd name="connsiteY10" fmla="*/ 362903 h 1451610"/>
                <a:gd name="connsiteX11" fmla="*/ 942479 w 1451610"/>
                <a:gd name="connsiteY11" fmla="*/ 667747 h 1451610"/>
                <a:gd name="connsiteX12" fmla="*/ 1451610 w 1451610"/>
                <a:gd name="connsiteY12" fmla="*/ 725805 h 1451610"/>
                <a:gd name="connsiteX13" fmla="*/ 942479 w 1451610"/>
                <a:gd name="connsiteY13" fmla="*/ 783863 h 1451610"/>
                <a:gd name="connsiteX14" fmla="*/ 1354371 w 1451610"/>
                <a:gd name="connsiteY14" fmla="*/ 1088708 h 1451610"/>
                <a:gd name="connsiteX15" fmla="*/ 884421 w 1451610"/>
                <a:gd name="connsiteY15" fmla="*/ 884421 h 1451610"/>
                <a:gd name="connsiteX16" fmla="*/ 1088708 w 1451610"/>
                <a:gd name="connsiteY16" fmla="*/ 1354371 h 1451610"/>
                <a:gd name="connsiteX17" fmla="*/ 783863 w 1451610"/>
                <a:gd name="connsiteY17" fmla="*/ 942479 h 1451610"/>
                <a:gd name="connsiteX18" fmla="*/ 725805 w 1451610"/>
                <a:gd name="connsiteY18" fmla="*/ 1451610 h 1451610"/>
                <a:gd name="connsiteX19" fmla="*/ 667747 w 1451610"/>
                <a:gd name="connsiteY19" fmla="*/ 942479 h 1451610"/>
                <a:gd name="connsiteX20" fmla="*/ 362903 w 1451610"/>
                <a:gd name="connsiteY20" fmla="*/ 1354371 h 1451610"/>
                <a:gd name="connsiteX21" fmla="*/ 567189 w 1451610"/>
                <a:gd name="connsiteY21" fmla="*/ 884421 h 1451610"/>
                <a:gd name="connsiteX22" fmla="*/ 97239 w 1451610"/>
                <a:gd name="connsiteY22" fmla="*/ 1088708 h 1451610"/>
                <a:gd name="connsiteX23" fmla="*/ 509131 w 1451610"/>
                <a:gd name="connsiteY23" fmla="*/ 783863 h 1451610"/>
                <a:gd name="connsiteX24" fmla="*/ 0 w 1451610"/>
                <a:gd name="connsiteY24" fmla="*/ 725805 h 1451610"/>
                <a:gd name="connsiteX0" fmla="*/ 0 w 1451610"/>
                <a:gd name="connsiteY0" fmla="*/ 725805 h 1451610"/>
                <a:gd name="connsiteX1" fmla="*/ 509131 w 1451610"/>
                <a:gd name="connsiteY1" fmla="*/ 667747 h 1451610"/>
                <a:gd name="connsiteX2" fmla="*/ 97239 w 1451610"/>
                <a:gd name="connsiteY2" fmla="*/ 362903 h 1451610"/>
                <a:gd name="connsiteX3" fmla="*/ 567189 w 1451610"/>
                <a:gd name="connsiteY3" fmla="*/ 567189 h 1451610"/>
                <a:gd name="connsiteX4" fmla="*/ 362903 w 1451610"/>
                <a:gd name="connsiteY4" fmla="*/ 97239 h 1451610"/>
                <a:gd name="connsiteX5" fmla="*/ 667747 w 1451610"/>
                <a:gd name="connsiteY5" fmla="*/ 509131 h 1451610"/>
                <a:gd name="connsiteX6" fmla="*/ 725805 w 1451610"/>
                <a:gd name="connsiteY6" fmla="*/ 0 h 1451610"/>
                <a:gd name="connsiteX7" fmla="*/ 783863 w 1451610"/>
                <a:gd name="connsiteY7" fmla="*/ 509131 h 1451610"/>
                <a:gd name="connsiteX8" fmla="*/ 1088708 w 1451610"/>
                <a:gd name="connsiteY8" fmla="*/ 97239 h 1451610"/>
                <a:gd name="connsiteX9" fmla="*/ 884421 w 1451610"/>
                <a:gd name="connsiteY9" fmla="*/ 567189 h 1451610"/>
                <a:gd name="connsiteX10" fmla="*/ 1354371 w 1451610"/>
                <a:gd name="connsiteY10" fmla="*/ 362903 h 1451610"/>
                <a:gd name="connsiteX11" fmla="*/ 942479 w 1451610"/>
                <a:gd name="connsiteY11" fmla="*/ 667747 h 1451610"/>
                <a:gd name="connsiteX12" fmla="*/ 1451610 w 1451610"/>
                <a:gd name="connsiteY12" fmla="*/ 725805 h 1451610"/>
                <a:gd name="connsiteX13" fmla="*/ 942479 w 1451610"/>
                <a:gd name="connsiteY13" fmla="*/ 783863 h 1451610"/>
                <a:gd name="connsiteX14" fmla="*/ 1354371 w 1451610"/>
                <a:gd name="connsiteY14" fmla="*/ 1088708 h 1451610"/>
                <a:gd name="connsiteX15" fmla="*/ 884421 w 1451610"/>
                <a:gd name="connsiteY15" fmla="*/ 884421 h 1451610"/>
                <a:gd name="connsiteX16" fmla="*/ 1088708 w 1451610"/>
                <a:gd name="connsiteY16" fmla="*/ 1354371 h 1451610"/>
                <a:gd name="connsiteX17" fmla="*/ 783863 w 1451610"/>
                <a:gd name="connsiteY17" fmla="*/ 942479 h 1451610"/>
                <a:gd name="connsiteX18" fmla="*/ 725805 w 1451610"/>
                <a:gd name="connsiteY18" fmla="*/ 1451610 h 1451610"/>
                <a:gd name="connsiteX19" fmla="*/ 667747 w 1451610"/>
                <a:gd name="connsiteY19" fmla="*/ 942479 h 1451610"/>
                <a:gd name="connsiteX20" fmla="*/ 362903 w 1451610"/>
                <a:gd name="connsiteY20" fmla="*/ 1354371 h 1451610"/>
                <a:gd name="connsiteX21" fmla="*/ 567189 w 1451610"/>
                <a:gd name="connsiteY21" fmla="*/ 884421 h 1451610"/>
                <a:gd name="connsiteX22" fmla="*/ 97239 w 1451610"/>
                <a:gd name="connsiteY22" fmla="*/ 1088708 h 1451610"/>
                <a:gd name="connsiteX23" fmla="*/ 509131 w 1451610"/>
                <a:gd name="connsiteY23" fmla="*/ 783863 h 1451610"/>
                <a:gd name="connsiteX24" fmla="*/ 0 w 1451610"/>
                <a:gd name="connsiteY24" fmla="*/ 725805 h 1451610"/>
                <a:gd name="connsiteX0" fmla="*/ 0 w 1451610"/>
                <a:gd name="connsiteY0" fmla="*/ 725805 h 1451610"/>
                <a:gd name="connsiteX1" fmla="*/ 509131 w 1451610"/>
                <a:gd name="connsiteY1" fmla="*/ 667747 h 1451610"/>
                <a:gd name="connsiteX2" fmla="*/ 97239 w 1451610"/>
                <a:gd name="connsiteY2" fmla="*/ 362903 h 1451610"/>
                <a:gd name="connsiteX3" fmla="*/ 567189 w 1451610"/>
                <a:gd name="connsiteY3" fmla="*/ 567189 h 1451610"/>
                <a:gd name="connsiteX4" fmla="*/ 362903 w 1451610"/>
                <a:gd name="connsiteY4" fmla="*/ 97239 h 1451610"/>
                <a:gd name="connsiteX5" fmla="*/ 667747 w 1451610"/>
                <a:gd name="connsiteY5" fmla="*/ 509131 h 1451610"/>
                <a:gd name="connsiteX6" fmla="*/ 725805 w 1451610"/>
                <a:gd name="connsiteY6" fmla="*/ 0 h 1451610"/>
                <a:gd name="connsiteX7" fmla="*/ 783863 w 1451610"/>
                <a:gd name="connsiteY7" fmla="*/ 509131 h 1451610"/>
                <a:gd name="connsiteX8" fmla="*/ 1088708 w 1451610"/>
                <a:gd name="connsiteY8" fmla="*/ 97239 h 1451610"/>
                <a:gd name="connsiteX9" fmla="*/ 884421 w 1451610"/>
                <a:gd name="connsiteY9" fmla="*/ 567189 h 1451610"/>
                <a:gd name="connsiteX10" fmla="*/ 1354371 w 1451610"/>
                <a:gd name="connsiteY10" fmla="*/ 362903 h 1451610"/>
                <a:gd name="connsiteX11" fmla="*/ 942479 w 1451610"/>
                <a:gd name="connsiteY11" fmla="*/ 667747 h 1451610"/>
                <a:gd name="connsiteX12" fmla="*/ 1451610 w 1451610"/>
                <a:gd name="connsiteY12" fmla="*/ 725805 h 1451610"/>
                <a:gd name="connsiteX13" fmla="*/ 942479 w 1451610"/>
                <a:gd name="connsiteY13" fmla="*/ 783863 h 1451610"/>
                <a:gd name="connsiteX14" fmla="*/ 1354371 w 1451610"/>
                <a:gd name="connsiteY14" fmla="*/ 1088708 h 1451610"/>
                <a:gd name="connsiteX15" fmla="*/ 884421 w 1451610"/>
                <a:gd name="connsiteY15" fmla="*/ 884421 h 1451610"/>
                <a:gd name="connsiteX16" fmla="*/ 1088708 w 1451610"/>
                <a:gd name="connsiteY16" fmla="*/ 1354371 h 1451610"/>
                <a:gd name="connsiteX17" fmla="*/ 783863 w 1451610"/>
                <a:gd name="connsiteY17" fmla="*/ 942479 h 1451610"/>
                <a:gd name="connsiteX18" fmla="*/ 725805 w 1451610"/>
                <a:gd name="connsiteY18" fmla="*/ 1451610 h 1451610"/>
                <a:gd name="connsiteX19" fmla="*/ 667747 w 1451610"/>
                <a:gd name="connsiteY19" fmla="*/ 942479 h 1451610"/>
                <a:gd name="connsiteX20" fmla="*/ 362903 w 1451610"/>
                <a:gd name="connsiteY20" fmla="*/ 1354371 h 1451610"/>
                <a:gd name="connsiteX21" fmla="*/ 567189 w 1451610"/>
                <a:gd name="connsiteY21" fmla="*/ 884421 h 1451610"/>
                <a:gd name="connsiteX22" fmla="*/ 97239 w 1451610"/>
                <a:gd name="connsiteY22" fmla="*/ 1088708 h 1451610"/>
                <a:gd name="connsiteX23" fmla="*/ 509131 w 1451610"/>
                <a:gd name="connsiteY23" fmla="*/ 783863 h 1451610"/>
                <a:gd name="connsiteX24" fmla="*/ 0 w 1451610"/>
                <a:gd name="connsiteY24" fmla="*/ 725805 h 1451610"/>
                <a:gd name="connsiteX0" fmla="*/ 0 w 1451610"/>
                <a:gd name="connsiteY0" fmla="*/ 725805 h 1451610"/>
                <a:gd name="connsiteX1" fmla="*/ 509131 w 1451610"/>
                <a:gd name="connsiteY1" fmla="*/ 667747 h 1451610"/>
                <a:gd name="connsiteX2" fmla="*/ 97239 w 1451610"/>
                <a:gd name="connsiteY2" fmla="*/ 362903 h 1451610"/>
                <a:gd name="connsiteX3" fmla="*/ 567189 w 1451610"/>
                <a:gd name="connsiteY3" fmla="*/ 567189 h 1451610"/>
                <a:gd name="connsiteX4" fmla="*/ 362903 w 1451610"/>
                <a:gd name="connsiteY4" fmla="*/ 97239 h 1451610"/>
                <a:gd name="connsiteX5" fmla="*/ 667747 w 1451610"/>
                <a:gd name="connsiteY5" fmla="*/ 509131 h 1451610"/>
                <a:gd name="connsiteX6" fmla="*/ 725805 w 1451610"/>
                <a:gd name="connsiteY6" fmla="*/ 0 h 1451610"/>
                <a:gd name="connsiteX7" fmla="*/ 783863 w 1451610"/>
                <a:gd name="connsiteY7" fmla="*/ 509131 h 1451610"/>
                <a:gd name="connsiteX8" fmla="*/ 1088708 w 1451610"/>
                <a:gd name="connsiteY8" fmla="*/ 97239 h 1451610"/>
                <a:gd name="connsiteX9" fmla="*/ 884421 w 1451610"/>
                <a:gd name="connsiteY9" fmla="*/ 567189 h 1451610"/>
                <a:gd name="connsiteX10" fmla="*/ 1354371 w 1451610"/>
                <a:gd name="connsiteY10" fmla="*/ 362903 h 1451610"/>
                <a:gd name="connsiteX11" fmla="*/ 942479 w 1451610"/>
                <a:gd name="connsiteY11" fmla="*/ 667747 h 1451610"/>
                <a:gd name="connsiteX12" fmla="*/ 1451610 w 1451610"/>
                <a:gd name="connsiteY12" fmla="*/ 725805 h 1451610"/>
                <a:gd name="connsiteX13" fmla="*/ 942479 w 1451610"/>
                <a:gd name="connsiteY13" fmla="*/ 783863 h 1451610"/>
                <a:gd name="connsiteX14" fmla="*/ 1354371 w 1451610"/>
                <a:gd name="connsiteY14" fmla="*/ 1088708 h 1451610"/>
                <a:gd name="connsiteX15" fmla="*/ 884421 w 1451610"/>
                <a:gd name="connsiteY15" fmla="*/ 884421 h 1451610"/>
                <a:gd name="connsiteX16" fmla="*/ 1088708 w 1451610"/>
                <a:gd name="connsiteY16" fmla="*/ 1354371 h 1451610"/>
                <a:gd name="connsiteX17" fmla="*/ 783863 w 1451610"/>
                <a:gd name="connsiteY17" fmla="*/ 942479 h 1451610"/>
                <a:gd name="connsiteX18" fmla="*/ 725805 w 1451610"/>
                <a:gd name="connsiteY18" fmla="*/ 1451610 h 1451610"/>
                <a:gd name="connsiteX19" fmla="*/ 667747 w 1451610"/>
                <a:gd name="connsiteY19" fmla="*/ 942479 h 1451610"/>
                <a:gd name="connsiteX20" fmla="*/ 362903 w 1451610"/>
                <a:gd name="connsiteY20" fmla="*/ 1354371 h 1451610"/>
                <a:gd name="connsiteX21" fmla="*/ 567189 w 1451610"/>
                <a:gd name="connsiteY21" fmla="*/ 884421 h 1451610"/>
                <a:gd name="connsiteX22" fmla="*/ 97239 w 1451610"/>
                <a:gd name="connsiteY22" fmla="*/ 1088708 h 1451610"/>
                <a:gd name="connsiteX23" fmla="*/ 509131 w 1451610"/>
                <a:gd name="connsiteY23" fmla="*/ 783863 h 1451610"/>
                <a:gd name="connsiteX24" fmla="*/ 0 w 1451610"/>
                <a:gd name="connsiteY24" fmla="*/ 725805 h 14516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451610" h="1451610">
                  <a:moveTo>
                    <a:pt x="0" y="725805"/>
                  </a:moveTo>
                  <a:cubicBezTo>
                    <a:pt x="161689" y="790673"/>
                    <a:pt x="339421" y="687100"/>
                    <a:pt x="509131" y="667747"/>
                  </a:cubicBezTo>
                  <a:cubicBezTo>
                    <a:pt x="371834" y="566132"/>
                    <a:pt x="118231" y="592855"/>
                    <a:pt x="97239" y="362903"/>
                  </a:cubicBezTo>
                  <a:cubicBezTo>
                    <a:pt x="189721" y="527251"/>
                    <a:pt x="410539" y="499094"/>
                    <a:pt x="567189" y="567189"/>
                  </a:cubicBezTo>
                  <a:cubicBezTo>
                    <a:pt x="499094" y="410539"/>
                    <a:pt x="310682" y="330089"/>
                    <a:pt x="362903" y="97239"/>
                  </a:cubicBezTo>
                  <a:cubicBezTo>
                    <a:pt x="344202" y="298705"/>
                    <a:pt x="566132" y="371834"/>
                    <a:pt x="667747" y="509131"/>
                  </a:cubicBezTo>
                  <a:lnTo>
                    <a:pt x="725805" y="0"/>
                  </a:lnTo>
                  <a:lnTo>
                    <a:pt x="783863" y="509131"/>
                  </a:lnTo>
                  <a:cubicBezTo>
                    <a:pt x="885478" y="371834"/>
                    <a:pt x="1044243" y="329786"/>
                    <a:pt x="1088708" y="97239"/>
                  </a:cubicBezTo>
                  <a:cubicBezTo>
                    <a:pt x="1089192" y="345329"/>
                    <a:pt x="952517" y="410539"/>
                    <a:pt x="884421" y="567189"/>
                  </a:cubicBezTo>
                  <a:cubicBezTo>
                    <a:pt x="1041071" y="499094"/>
                    <a:pt x="1205742" y="543293"/>
                    <a:pt x="1354371" y="362903"/>
                  </a:cubicBezTo>
                  <a:cubicBezTo>
                    <a:pt x="1253169" y="576813"/>
                    <a:pt x="1079776" y="566132"/>
                    <a:pt x="942479" y="667747"/>
                  </a:cubicBezTo>
                  <a:cubicBezTo>
                    <a:pt x="1112189" y="687100"/>
                    <a:pt x="1210914" y="776436"/>
                    <a:pt x="1451610" y="725805"/>
                  </a:cubicBezTo>
                  <a:cubicBezTo>
                    <a:pt x="1273879" y="861463"/>
                    <a:pt x="1112189" y="764510"/>
                    <a:pt x="942479" y="783863"/>
                  </a:cubicBezTo>
                  <a:cubicBezTo>
                    <a:pt x="1079776" y="885478"/>
                    <a:pt x="1148494" y="1040433"/>
                    <a:pt x="1354371" y="1088708"/>
                  </a:cubicBezTo>
                  <a:cubicBezTo>
                    <a:pt x="1087231" y="1100622"/>
                    <a:pt x="1041071" y="952517"/>
                    <a:pt x="884421" y="884421"/>
                  </a:cubicBezTo>
                  <a:cubicBezTo>
                    <a:pt x="952517" y="1041071"/>
                    <a:pt x="959652" y="1209151"/>
                    <a:pt x="1088708" y="1354371"/>
                  </a:cubicBezTo>
                  <a:cubicBezTo>
                    <a:pt x="948993" y="1262794"/>
                    <a:pt x="885478" y="1079776"/>
                    <a:pt x="783863" y="942479"/>
                  </a:cubicBezTo>
                  <a:cubicBezTo>
                    <a:pt x="764510" y="1112189"/>
                    <a:pt x="821358" y="1308570"/>
                    <a:pt x="725805" y="1451610"/>
                  </a:cubicBezTo>
                  <a:cubicBezTo>
                    <a:pt x="778842" y="1297140"/>
                    <a:pt x="687100" y="1112189"/>
                    <a:pt x="667747" y="942479"/>
                  </a:cubicBezTo>
                  <a:cubicBezTo>
                    <a:pt x="566132" y="1079776"/>
                    <a:pt x="514048" y="1278034"/>
                    <a:pt x="362903" y="1354371"/>
                  </a:cubicBezTo>
                  <a:cubicBezTo>
                    <a:pt x="472908" y="1251061"/>
                    <a:pt x="499094" y="1041071"/>
                    <a:pt x="567189" y="884421"/>
                  </a:cubicBezTo>
                  <a:cubicBezTo>
                    <a:pt x="410539" y="952517"/>
                    <a:pt x="272939" y="1134912"/>
                    <a:pt x="97239" y="1088708"/>
                  </a:cubicBezTo>
                  <a:cubicBezTo>
                    <a:pt x="234536" y="1082343"/>
                    <a:pt x="371834" y="885478"/>
                    <a:pt x="509131" y="783863"/>
                  </a:cubicBezTo>
                  <a:cubicBezTo>
                    <a:pt x="339421" y="764510"/>
                    <a:pt x="149657" y="857453"/>
                    <a:pt x="0" y="725805"/>
                  </a:cubicBezTo>
                  <a:close/>
                </a:path>
              </a:pathLst>
            </a:custGeom>
            <a:solidFill>
              <a:schemeClr val="accent4">
                <a:lumMod val="20000"/>
                <a:lumOff val="80000"/>
              </a:schemeClr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pic>
          <p:nvPicPr>
            <p:cNvPr id="23" name="Picture 22"/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3719011" y="2216951"/>
              <a:ext cx="1590586" cy="1548171"/>
            </a:xfrm>
            <a:prstGeom prst="rect">
              <a:avLst/>
            </a:prstGeom>
          </p:spPr>
        </p:pic>
        <p:pic>
          <p:nvPicPr>
            <p:cNvPr id="24" name="Picture 23"/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>
              <a:off x="5684939" y="2359135"/>
              <a:ext cx="1560252" cy="1421007"/>
            </a:xfrm>
            <a:prstGeom prst="rect">
              <a:avLst/>
            </a:prstGeom>
          </p:spPr>
        </p:pic>
        <p:sp>
          <p:nvSpPr>
            <p:cNvPr id="25" name="Right Arrow 24"/>
            <p:cNvSpPr/>
            <p:nvPr/>
          </p:nvSpPr>
          <p:spPr>
            <a:xfrm>
              <a:off x="5312934" y="2895916"/>
              <a:ext cx="359790" cy="275839"/>
            </a:xfrm>
            <a:prstGeom prst="rightArrow">
              <a:avLst/>
            </a:prstGeom>
            <a:solidFill>
              <a:srgbClr val="FF0000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pic>
          <p:nvPicPr>
            <p:cNvPr id="26" name="Picture 25"/>
            <p:cNvPicPr>
              <a:picLocks noChangeAspect="1"/>
            </p:cNvPicPr>
            <p:nvPr/>
          </p:nvPicPr>
          <p:blipFill>
            <a:blip r:embed="rId6"/>
            <a:stretch>
              <a:fillRect/>
            </a:stretch>
          </p:blipFill>
          <p:spPr>
            <a:xfrm>
              <a:off x="9840722" y="2268582"/>
              <a:ext cx="1685714" cy="1228571"/>
            </a:xfrm>
            <a:prstGeom prst="rect">
              <a:avLst/>
            </a:prstGeom>
            <a:solidFill>
              <a:schemeClr val="accent4">
                <a:lumMod val="40000"/>
                <a:lumOff val="60000"/>
              </a:schemeClr>
            </a:solidFill>
          </p:spPr>
        </p:pic>
        <p:sp>
          <p:nvSpPr>
            <p:cNvPr id="34" name="TextBox 33"/>
            <p:cNvSpPr txBox="1"/>
            <p:nvPr/>
          </p:nvSpPr>
          <p:spPr>
            <a:xfrm>
              <a:off x="3760324" y="3698257"/>
              <a:ext cx="7689168" cy="511488"/>
            </a:xfrm>
            <a:prstGeom prst="rect">
              <a:avLst/>
            </a:prstGeom>
            <a:solidFill>
              <a:schemeClr val="accent4">
                <a:lumMod val="20000"/>
                <a:lumOff val="80000"/>
              </a:schemeClr>
            </a:solidFill>
          </p:spPr>
          <p:txBody>
            <a:bodyPr wrap="square" rtlCol="0">
              <a:spAutoFit/>
            </a:bodyPr>
            <a:lstStyle/>
            <a:p>
              <a:r>
                <a:rPr lang="th-TH" sz="2400" dirty="0" smtClean="0">
                  <a:latin typeface="TH Niramit AS" panose="02000506000000020004" pitchFamily="2" charset="-34"/>
                  <a:cs typeface="TH Niramit AS" panose="02000506000000020004" pitchFamily="2" charset="-34"/>
                </a:rPr>
                <a:t>คลิกเมาส์ขวาเลือกคำสั่ง </a:t>
              </a:r>
              <a:r>
                <a:rPr lang="en-US" sz="2400" dirty="0" smtClean="0">
                  <a:latin typeface="TH Niramit AS" panose="02000506000000020004" pitchFamily="2" charset="-34"/>
                  <a:cs typeface="TH Niramit AS" panose="02000506000000020004" pitchFamily="2" charset="-34"/>
                </a:rPr>
                <a:t>Edit-Point  </a:t>
              </a:r>
              <a:r>
                <a:rPr lang="th-TH" sz="2400" dirty="0" smtClean="0">
                  <a:latin typeface="TH Niramit AS" panose="02000506000000020004" pitchFamily="2" charset="-34"/>
                  <a:cs typeface="TH Niramit AS" panose="02000506000000020004" pitchFamily="2" charset="-34"/>
                </a:rPr>
                <a:t>ปรับเส้น  จากนั้นเติมสี และไม่ใช่เส้นขอบ</a:t>
              </a:r>
              <a:endParaRPr lang="en-US" sz="2400" dirty="0">
                <a:latin typeface="TH Niramit AS" panose="02000506000000020004" pitchFamily="2" charset="-34"/>
                <a:cs typeface="TH Niramit AS" panose="02000506000000020004" pitchFamily="2" charset="-34"/>
              </a:endParaRPr>
            </a:p>
          </p:txBody>
        </p:sp>
        <p:sp>
          <p:nvSpPr>
            <p:cNvPr id="37" name="12-Point Star 20"/>
            <p:cNvSpPr/>
            <p:nvPr/>
          </p:nvSpPr>
          <p:spPr>
            <a:xfrm>
              <a:off x="3703898" y="4458889"/>
              <a:ext cx="1280755" cy="1280755"/>
            </a:xfrm>
            <a:custGeom>
              <a:avLst/>
              <a:gdLst>
                <a:gd name="connsiteX0" fmla="*/ 0 w 1451610"/>
                <a:gd name="connsiteY0" fmla="*/ 725805 h 1451610"/>
                <a:gd name="connsiteX1" fmla="*/ 509131 w 1451610"/>
                <a:gd name="connsiteY1" fmla="*/ 667747 h 1451610"/>
                <a:gd name="connsiteX2" fmla="*/ 97239 w 1451610"/>
                <a:gd name="connsiteY2" fmla="*/ 362903 h 1451610"/>
                <a:gd name="connsiteX3" fmla="*/ 567189 w 1451610"/>
                <a:gd name="connsiteY3" fmla="*/ 567189 h 1451610"/>
                <a:gd name="connsiteX4" fmla="*/ 362903 w 1451610"/>
                <a:gd name="connsiteY4" fmla="*/ 97239 h 1451610"/>
                <a:gd name="connsiteX5" fmla="*/ 667747 w 1451610"/>
                <a:gd name="connsiteY5" fmla="*/ 509131 h 1451610"/>
                <a:gd name="connsiteX6" fmla="*/ 725805 w 1451610"/>
                <a:gd name="connsiteY6" fmla="*/ 0 h 1451610"/>
                <a:gd name="connsiteX7" fmla="*/ 783863 w 1451610"/>
                <a:gd name="connsiteY7" fmla="*/ 509131 h 1451610"/>
                <a:gd name="connsiteX8" fmla="*/ 1088708 w 1451610"/>
                <a:gd name="connsiteY8" fmla="*/ 97239 h 1451610"/>
                <a:gd name="connsiteX9" fmla="*/ 884421 w 1451610"/>
                <a:gd name="connsiteY9" fmla="*/ 567189 h 1451610"/>
                <a:gd name="connsiteX10" fmla="*/ 1354371 w 1451610"/>
                <a:gd name="connsiteY10" fmla="*/ 362903 h 1451610"/>
                <a:gd name="connsiteX11" fmla="*/ 942479 w 1451610"/>
                <a:gd name="connsiteY11" fmla="*/ 667747 h 1451610"/>
                <a:gd name="connsiteX12" fmla="*/ 1451610 w 1451610"/>
                <a:gd name="connsiteY12" fmla="*/ 725805 h 1451610"/>
                <a:gd name="connsiteX13" fmla="*/ 942479 w 1451610"/>
                <a:gd name="connsiteY13" fmla="*/ 783863 h 1451610"/>
                <a:gd name="connsiteX14" fmla="*/ 1354371 w 1451610"/>
                <a:gd name="connsiteY14" fmla="*/ 1088708 h 1451610"/>
                <a:gd name="connsiteX15" fmla="*/ 884421 w 1451610"/>
                <a:gd name="connsiteY15" fmla="*/ 884421 h 1451610"/>
                <a:gd name="connsiteX16" fmla="*/ 1088708 w 1451610"/>
                <a:gd name="connsiteY16" fmla="*/ 1354371 h 1451610"/>
                <a:gd name="connsiteX17" fmla="*/ 783863 w 1451610"/>
                <a:gd name="connsiteY17" fmla="*/ 942479 h 1451610"/>
                <a:gd name="connsiteX18" fmla="*/ 725805 w 1451610"/>
                <a:gd name="connsiteY18" fmla="*/ 1451610 h 1451610"/>
                <a:gd name="connsiteX19" fmla="*/ 667747 w 1451610"/>
                <a:gd name="connsiteY19" fmla="*/ 942479 h 1451610"/>
                <a:gd name="connsiteX20" fmla="*/ 362903 w 1451610"/>
                <a:gd name="connsiteY20" fmla="*/ 1354371 h 1451610"/>
                <a:gd name="connsiteX21" fmla="*/ 567189 w 1451610"/>
                <a:gd name="connsiteY21" fmla="*/ 884421 h 1451610"/>
                <a:gd name="connsiteX22" fmla="*/ 97239 w 1451610"/>
                <a:gd name="connsiteY22" fmla="*/ 1088708 h 1451610"/>
                <a:gd name="connsiteX23" fmla="*/ 509131 w 1451610"/>
                <a:gd name="connsiteY23" fmla="*/ 783863 h 1451610"/>
                <a:gd name="connsiteX24" fmla="*/ 0 w 1451610"/>
                <a:gd name="connsiteY24" fmla="*/ 725805 h 1451610"/>
                <a:gd name="connsiteX0" fmla="*/ 0 w 1451610"/>
                <a:gd name="connsiteY0" fmla="*/ 725805 h 1451610"/>
                <a:gd name="connsiteX1" fmla="*/ 509131 w 1451610"/>
                <a:gd name="connsiteY1" fmla="*/ 667747 h 1451610"/>
                <a:gd name="connsiteX2" fmla="*/ 97239 w 1451610"/>
                <a:gd name="connsiteY2" fmla="*/ 362903 h 1451610"/>
                <a:gd name="connsiteX3" fmla="*/ 567189 w 1451610"/>
                <a:gd name="connsiteY3" fmla="*/ 567189 h 1451610"/>
                <a:gd name="connsiteX4" fmla="*/ 362903 w 1451610"/>
                <a:gd name="connsiteY4" fmla="*/ 97239 h 1451610"/>
                <a:gd name="connsiteX5" fmla="*/ 667747 w 1451610"/>
                <a:gd name="connsiteY5" fmla="*/ 509131 h 1451610"/>
                <a:gd name="connsiteX6" fmla="*/ 725805 w 1451610"/>
                <a:gd name="connsiteY6" fmla="*/ 0 h 1451610"/>
                <a:gd name="connsiteX7" fmla="*/ 783863 w 1451610"/>
                <a:gd name="connsiteY7" fmla="*/ 509131 h 1451610"/>
                <a:gd name="connsiteX8" fmla="*/ 1088708 w 1451610"/>
                <a:gd name="connsiteY8" fmla="*/ 97239 h 1451610"/>
                <a:gd name="connsiteX9" fmla="*/ 884421 w 1451610"/>
                <a:gd name="connsiteY9" fmla="*/ 567189 h 1451610"/>
                <a:gd name="connsiteX10" fmla="*/ 1354371 w 1451610"/>
                <a:gd name="connsiteY10" fmla="*/ 362903 h 1451610"/>
                <a:gd name="connsiteX11" fmla="*/ 942479 w 1451610"/>
                <a:gd name="connsiteY11" fmla="*/ 667747 h 1451610"/>
                <a:gd name="connsiteX12" fmla="*/ 1451610 w 1451610"/>
                <a:gd name="connsiteY12" fmla="*/ 725805 h 1451610"/>
                <a:gd name="connsiteX13" fmla="*/ 942479 w 1451610"/>
                <a:gd name="connsiteY13" fmla="*/ 783863 h 1451610"/>
                <a:gd name="connsiteX14" fmla="*/ 1354371 w 1451610"/>
                <a:gd name="connsiteY14" fmla="*/ 1088708 h 1451610"/>
                <a:gd name="connsiteX15" fmla="*/ 884421 w 1451610"/>
                <a:gd name="connsiteY15" fmla="*/ 884421 h 1451610"/>
                <a:gd name="connsiteX16" fmla="*/ 1088708 w 1451610"/>
                <a:gd name="connsiteY16" fmla="*/ 1354371 h 1451610"/>
                <a:gd name="connsiteX17" fmla="*/ 783863 w 1451610"/>
                <a:gd name="connsiteY17" fmla="*/ 942479 h 1451610"/>
                <a:gd name="connsiteX18" fmla="*/ 725805 w 1451610"/>
                <a:gd name="connsiteY18" fmla="*/ 1451610 h 1451610"/>
                <a:gd name="connsiteX19" fmla="*/ 667747 w 1451610"/>
                <a:gd name="connsiteY19" fmla="*/ 942479 h 1451610"/>
                <a:gd name="connsiteX20" fmla="*/ 362903 w 1451610"/>
                <a:gd name="connsiteY20" fmla="*/ 1354371 h 1451610"/>
                <a:gd name="connsiteX21" fmla="*/ 567189 w 1451610"/>
                <a:gd name="connsiteY21" fmla="*/ 884421 h 1451610"/>
                <a:gd name="connsiteX22" fmla="*/ 97239 w 1451610"/>
                <a:gd name="connsiteY22" fmla="*/ 1088708 h 1451610"/>
                <a:gd name="connsiteX23" fmla="*/ 509131 w 1451610"/>
                <a:gd name="connsiteY23" fmla="*/ 783863 h 1451610"/>
                <a:gd name="connsiteX24" fmla="*/ 0 w 1451610"/>
                <a:gd name="connsiteY24" fmla="*/ 725805 h 1451610"/>
                <a:gd name="connsiteX0" fmla="*/ 0 w 1451610"/>
                <a:gd name="connsiteY0" fmla="*/ 725805 h 1451610"/>
                <a:gd name="connsiteX1" fmla="*/ 509131 w 1451610"/>
                <a:gd name="connsiteY1" fmla="*/ 667747 h 1451610"/>
                <a:gd name="connsiteX2" fmla="*/ 97239 w 1451610"/>
                <a:gd name="connsiteY2" fmla="*/ 362903 h 1451610"/>
                <a:gd name="connsiteX3" fmla="*/ 567189 w 1451610"/>
                <a:gd name="connsiteY3" fmla="*/ 567189 h 1451610"/>
                <a:gd name="connsiteX4" fmla="*/ 362903 w 1451610"/>
                <a:gd name="connsiteY4" fmla="*/ 97239 h 1451610"/>
                <a:gd name="connsiteX5" fmla="*/ 667747 w 1451610"/>
                <a:gd name="connsiteY5" fmla="*/ 509131 h 1451610"/>
                <a:gd name="connsiteX6" fmla="*/ 725805 w 1451610"/>
                <a:gd name="connsiteY6" fmla="*/ 0 h 1451610"/>
                <a:gd name="connsiteX7" fmla="*/ 783863 w 1451610"/>
                <a:gd name="connsiteY7" fmla="*/ 509131 h 1451610"/>
                <a:gd name="connsiteX8" fmla="*/ 1088708 w 1451610"/>
                <a:gd name="connsiteY8" fmla="*/ 97239 h 1451610"/>
                <a:gd name="connsiteX9" fmla="*/ 884421 w 1451610"/>
                <a:gd name="connsiteY9" fmla="*/ 567189 h 1451610"/>
                <a:gd name="connsiteX10" fmla="*/ 1354371 w 1451610"/>
                <a:gd name="connsiteY10" fmla="*/ 362903 h 1451610"/>
                <a:gd name="connsiteX11" fmla="*/ 942479 w 1451610"/>
                <a:gd name="connsiteY11" fmla="*/ 667747 h 1451610"/>
                <a:gd name="connsiteX12" fmla="*/ 1451610 w 1451610"/>
                <a:gd name="connsiteY12" fmla="*/ 725805 h 1451610"/>
                <a:gd name="connsiteX13" fmla="*/ 942479 w 1451610"/>
                <a:gd name="connsiteY13" fmla="*/ 783863 h 1451610"/>
                <a:gd name="connsiteX14" fmla="*/ 1354371 w 1451610"/>
                <a:gd name="connsiteY14" fmla="*/ 1088708 h 1451610"/>
                <a:gd name="connsiteX15" fmla="*/ 884421 w 1451610"/>
                <a:gd name="connsiteY15" fmla="*/ 884421 h 1451610"/>
                <a:gd name="connsiteX16" fmla="*/ 1088708 w 1451610"/>
                <a:gd name="connsiteY16" fmla="*/ 1354371 h 1451610"/>
                <a:gd name="connsiteX17" fmla="*/ 783863 w 1451610"/>
                <a:gd name="connsiteY17" fmla="*/ 942479 h 1451610"/>
                <a:gd name="connsiteX18" fmla="*/ 725805 w 1451610"/>
                <a:gd name="connsiteY18" fmla="*/ 1451610 h 1451610"/>
                <a:gd name="connsiteX19" fmla="*/ 667747 w 1451610"/>
                <a:gd name="connsiteY19" fmla="*/ 942479 h 1451610"/>
                <a:gd name="connsiteX20" fmla="*/ 362903 w 1451610"/>
                <a:gd name="connsiteY20" fmla="*/ 1354371 h 1451610"/>
                <a:gd name="connsiteX21" fmla="*/ 567189 w 1451610"/>
                <a:gd name="connsiteY21" fmla="*/ 884421 h 1451610"/>
                <a:gd name="connsiteX22" fmla="*/ 97239 w 1451610"/>
                <a:gd name="connsiteY22" fmla="*/ 1088708 h 1451610"/>
                <a:gd name="connsiteX23" fmla="*/ 509131 w 1451610"/>
                <a:gd name="connsiteY23" fmla="*/ 783863 h 1451610"/>
                <a:gd name="connsiteX24" fmla="*/ 0 w 1451610"/>
                <a:gd name="connsiteY24" fmla="*/ 725805 h 1451610"/>
                <a:gd name="connsiteX0" fmla="*/ 0 w 1451610"/>
                <a:gd name="connsiteY0" fmla="*/ 725805 h 1451610"/>
                <a:gd name="connsiteX1" fmla="*/ 509131 w 1451610"/>
                <a:gd name="connsiteY1" fmla="*/ 667747 h 1451610"/>
                <a:gd name="connsiteX2" fmla="*/ 97239 w 1451610"/>
                <a:gd name="connsiteY2" fmla="*/ 362903 h 1451610"/>
                <a:gd name="connsiteX3" fmla="*/ 567189 w 1451610"/>
                <a:gd name="connsiteY3" fmla="*/ 567189 h 1451610"/>
                <a:gd name="connsiteX4" fmla="*/ 362903 w 1451610"/>
                <a:gd name="connsiteY4" fmla="*/ 97239 h 1451610"/>
                <a:gd name="connsiteX5" fmla="*/ 667747 w 1451610"/>
                <a:gd name="connsiteY5" fmla="*/ 509131 h 1451610"/>
                <a:gd name="connsiteX6" fmla="*/ 725805 w 1451610"/>
                <a:gd name="connsiteY6" fmla="*/ 0 h 1451610"/>
                <a:gd name="connsiteX7" fmla="*/ 783863 w 1451610"/>
                <a:gd name="connsiteY7" fmla="*/ 509131 h 1451610"/>
                <a:gd name="connsiteX8" fmla="*/ 1088708 w 1451610"/>
                <a:gd name="connsiteY8" fmla="*/ 97239 h 1451610"/>
                <a:gd name="connsiteX9" fmla="*/ 884421 w 1451610"/>
                <a:gd name="connsiteY9" fmla="*/ 567189 h 1451610"/>
                <a:gd name="connsiteX10" fmla="*/ 1354371 w 1451610"/>
                <a:gd name="connsiteY10" fmla="*/ 362903 h 1451610"/>
                <a:gd name="connsiteX11" fmla="*/ 942479 w 1451610"/>
                <a:gd name="connsiteY11" fmla="*/ 667747 h 1451610"/>
                <a:gd name="connsiteX12" fmla="*/ 1451610 w 1451610"/>
                <a:gd name="connsiteY12" fmla="*/ 725805 h 1451610"/>
                <a:gd name="connsiteX13" fmla="*/ 942479 w 1451610"/>
                <a:gd name="connsiteY13" fmla="*/ 783863 h 1451610"/>
                <a:gd name="connsiteX14" fmla="*/ 1354371 w 1451610"/>
                <a:gd name="connsiteY14" fmla="*/ 1088708 h 1451610"/>
                <a:gd name="connsiteX15" fmla="*/ 884421 w 1451610"/>
                <a:gd name="connsiteY15" fmla="*/ 884421 h 1451610"/>
                <a:gd name="connsiteX16" fmla="*/ 1088708 w 1451610"/>
                <a:gd name="connsiteY16" fmla="*/ 1354371 h 1451610"/>
                <a:gd name="connsiteX17" fmla="*/ 783863 w 1451610"/>
                <a:gd name="connsiteY17" fmla="*/ 942479 h 1451610"/>
                <a:gd name="connsiteX18" fmla="*/ 725805 w 1451610"/>
                <a:gd name="connsiteY18" fmla="*/ 1451610 h 1451610"/>
                <a:gd name="connsiteX19" fmla="*/ 667747 w 1451610"/>
                <a:gd name="connsiteY19" fmla="*/ 942479 h 1451610"/>
                <a:gd name="connsiteX20" fmla="*/ 362903 w 1451610"/>
                <a:gd name="connsiteY20" fmla="*/ 1354371 h 1451610"/>
                <a:gd name="connsiteX21" fmla="*/ 567189 w 1451610"/>
                <a:gd name="connsiteY21" fmla="*/ 884421 h 1451610"/>
                <a:gd name="connsiteX22" fmla="*/ 97239 w 1451610"/>
                <a:gd name="connsiteY22" fmla="*/ 1088708 h 1451610"/>
                <a:gd name="connsiteX23" fmla="*/ 509131 w 1451610"/>
                <a:gd name="connsiteY23" fmla="*/ 783863 h 1451610"/>
                <a:gd name="connsiteX24" fmla="*/ 0 w 1451610"/>
                <a:gd name="connsiteY24" fmla="*/ 725805 h 1451610"/>
                <a:gd name="connsiteX0" fmla="*/ 0 w 1451610"/>
                <a:gd name="connsiteY0" fmla="*/ 725805 h 1451610"/>
                <a:gd name="connsiteX1" fmla="*/ 509131 w 1451610"/>
                <a:gd name="connsiteY1" fmla="*/ 667747 h 1451610"/>
                <a:gd name="connsiteX2" fmla="*/ 97239 w 1451610"/>
                <a:gd name="connsiteY2" fmla="*/ 362903 h 1451610"/>
                <a:gd name="connsiteX3" fmla="*/ 567189 w 1451610"/>
                <a:gd name="connsiteY3" fmla="*/ 567189 h 1451610"/>
                <a:gd name="connsiteX4" fmla="*/ 362903 w 1451610"/>
                <a:gd name="connsiteY4" fmla="*/ 97239 h 1451610"/>
                <a:gd name="connsiteX5" fmla="*/ 667747 w 1451610"/>
                <a:gd name="connsiteY5" fmla="*/ 509131 h 1451610"/>
                <a:gd name="connsiteX6" fmla="*/ 725805 w 1451610"/>
                <a:gd name="connsiteY6" fmla="*/ 0 h 1451610"/>
                <a:gd name="connsiteX7" fmla="*/ 783863 w 1451610"/>
                <a:gd name="connsiteY7" fmla="*/ 509131 h 1451610"/>
                <a:gd name="connsiteX8" fmla="*/ 1088708 w 1451610"/>
                <a:gd name="connsiteY8" fmla="*/ 97239 h 1451610"/>
                <a:gd name="connsiteX9" fmla="*/ 884421 w 1451610"/>
                <a:gd name="connsiteY9" fmla="*/ 567189 h 1451610"/>
                <a:gd name="connsiteX10" fmla="*/ 1354371 w 1451610"/>
                <a:gd name="connsiteY10" fmla="*/ 362903 h 1451610"/>
                <a:gd name="connsiteX11" fmla="*/ 942479 w 1451610"/>
                <a:gd name="connsiteY11" fmla="*/ 667747 h 1451610"/>
                <a:gd name="connsiteX12" fmla="*/ 1451610 w 1451610"/>
                <a:gd name="connsiteY12" fmla="*/ 725805 h 1451610"/>
                <a:gd name="connsiteX13" fmla="*/ 942479 w 1451610"/>
                <a:gd name="connsiteY13" fmla="*/ 783863 h 1451610"/>
                <a:gd name="connsiteX14" fmla="*/ 1354371 w 1451610"/>
                <a:gd name="connsiteY14" fmla="*/ 1088708 h 1451610"/>
                <a:gd name="connsiteX15" fmla="*/ 884421 w 1451610"/>
                <a:gd name="connsiteY15" fmla="*/ 884421 h 1451610"/>
                <a:gd name="connsiteX16" fmla="*/ 1088708 w 1451610"/>
                <a:gd name="connsiteY16" fmla="*/ 1354371 h 1451610"/>
                <a:gd name="connsiteX17" fmla="*/ 783863 w 1451610"/>
                <a:gd name="connsiteY17" fmla="*/ 942479 h 1451610"/>
                <a:gd name="connsiteX18" fmla="*/ 725805 w 1451610"/>
                <a:gd name="connsiteY18" fmla="*/ 1451610 h 1451610"/>
                <a:gd name="connsiteX19" fmla="*/ 667747 w 1451610"/>
                <a:gd name="connsiteY19" fmla="*/ 942479 h 1451610"/>
                <a:gd name="connsiteX20" fmla="*/ 362903 w 1451610"/>
                <a:gd name="connsiteY20" fmla="*/ 1354371 h 1451610"/>
                <a:gd name="connsiteX21" fmla="*/ 567189 w 1451610"/>
                <a:gd name="connsiteY21" fmla="*/ 884421 h 1451610"/>
                <a:gd name="connsiteX22" fmla="*/ 97239 w 1451610"/>
                <a:gd name="connsiteY22" fmla="*/ 1088708 h 1451610"/>
                <a:gd name="connsiteX23" fmla="*/ 509131 w 1451610"/>
                <a:gd name="connsiteY23" fmla="*/ 783863 h 1451610"/>
                <a:gd name="connsiteX24" fmla="*/ 0 w 1451610"/>
                <a:gd name="connsiteY24" fmla="*/ 725805 h 1451610"/>
                <a:gd name="connsiteX0" fmla="*/ 0 w 1451610"/>
                <a:gd name="connsiteY0" fmla="*/ 725805 h 1451610"/>
                <a:gd name="connsiteX1" fmla="*/ 509131 w 1451610"/>
                <a:gd name="connsiteY1" fmla="*/ 667747 h 1451610"/>
                <a:gd name="connsiteX2" fmla="*/ 97239 w 1451610"/>
                <a:gd name="connsiteY2" fmla="*/ 362903 h 1451610"/>
                <a:gd name="connsiteX3" fmla="*/ 567189 w 1451610"/>
                <a:gd name="connsiteY3" fmla="*/ 567189 h 1451610"/>
                <a:gd name="connsiteX4" fmla="*/ 362903 w 1451610"/>
                <a:gd name="connsiteY4" fmla="*/ 97239 h 1451610"/>
                <a:gd name="connsiteX5" fmla="*/ 667747 w 1451610"/>
                <a:gd name="connsiteY5" fmla="*/ 509131 h 1451610"/>
                <a:gd name="connsiteX6" fmla="*/ 725805 w 1451610"/>
                <a:gd name="connsiteY6" fmla="*/ 0 h 1451610"/>
                <a:gd name="connsiteX7" fmla="*/ 783863 w 1451610"/>
                <a:gd name="connsiteY7" fmla="*/ 509131 h 1451610"/>
                <a:gd name="connsiteX8" fmla="*/ 1088708 w 1451610"/>
                <a:gd name="connsiteY8" fmla="*/ 97239 h 1451610"/>
                <a:gd name="connsiteX9" fmla="*/ 884421 w 1451610"/>
                <a:gd name="connsiteY9" fmla="*/ 567189 h 1451610"/>
                <a:gd name="connsiteX10" fmla="*/ 1354371 w 1451610"/>
                <a:gd name="connsiteY10" fmla="*/ 362903 h 1451610"/>
                <a:gd name="connsiteX11" fmla="*/ 942479 w 1451610"/>
                <a:gd name="connsiteY11" fmla="*/ 667747 h 1451610"/>
                <a:gd name="connsiteX12" fmla="*/ 1451610 w 1451610"/>
                <a:gd name="connsiteY12" fmla="*/ 725805 h 1451610"/>
                <a:gd name="connsiteX13" fmla="*/ 942479 w 1451610"/>
                <a:gd name="connsiteY13" fmla="*/ 783863 h 1451610"/>
                <a:gd name="connsiteX14" fmla="*/ 1354371 w 1451610"/>
                <a:gd name="connsiteY14" fmla="*/ 1088708 h 1451610"/>
                <a:gd name="connsiteX15" fmla="*/ 884421 w 1451610"/>
                <a:gd name="connsiteY15" fmla="*/ 884421 h 1451610"/>
                <a:gd name="connsiteX16" fmla="*/ 1088708 w 1451610"/>
                <a:gd name="connsiteY16" fmla="*/ 1354371 h 1451610"/>
                <a:gd name="connsiteX17" fmla="*/ 783863 w 1451610"/>
                <a:gd name="connsiteY17" fmla="*/ 942479 h 1451610"/>
                <a:gd name="connsiteX18" fmla="*/ 725805 w 1451610"/>
                <a:gd name="connsiteY18" fmla="*/ 1451610 h 1451610"/>
                <a:gd name="connsiteX19" fmla="*/ 667747 w 1451610"/>
                <a:gd name="connsiteY19" fmla="*/ 942479 h 1451610"/>
                <a:gd name="connsiteX20" fmla="*/ 362903 w 1451610"/>
                <a:gd name="connsiteY20" fmla="*/ 1354371 h 1451610"/>
                <a:gd name="connsiteX21" fmla="*/ 567189 w 1451610"/>
                <a:gd name="connsiteY21" fmla="*/ 884421 h 1451610"/>
                <a:gd name="connsiteX22" fmla="*/ 97239 w 1451610"/>
                <a:gd name="connsiteY22" fmla="*/ 1088708 h 1451610"/>
                <a:gd name="connsiteX23" fmla="*/ 509131 w 1451610"/>
                <a:gd name="connsiteY23" fmla="*/ 783863 h 1451610"/>
                <a:gd name="connsiteX24" fmla="*/ 0 w 1451610"/>
                <a:gd name="connsiteY24" fmla="*/ 725805 h 1451610"/>
                <a:gd name="connsiteX0" fmla="*/ 0 w 1451610"/>
                <a:gd name="connsiteY0" fmla="*/ 725805 h 1451610"/>
                <a:gd name="connsiteX1" fmla="*/ 509131 w 1451610"/>
                <a:gd name="connsiteY1" fmla="*/ 667747 h 1451610"/>
                <a:gd name="connsiteX2" fmla="*/ 97239 w 1451610"/>
                <a:gd name="connsiteY2" fmla="*/ 362903 h 1451610"/>
                <a:gd name="connsiteX3" fmla="*/ 567189 w 1451610"/>
                <a:gd name="connsiteY3" fmla="*/ 567189 h 1451610"/>
                <a:gd name="connsiteX4" fmla="*/ 362903 w 1451610"/>
                <a:gd name="connsiteY4" fmla="*/ 97239 h 1451610"/>
                <a:gd name="connsiteX5" fmla="*/ 667747 w 1451610"/>
                <a:gd name="connsiteY5" fmla="*/ 509131 h 1451610"/>
                <a:gd name="connsiteX6" fmla="*/ 725805 w 1451610"/>
                <a:gd name="connsiteY6" fmla="*/ 0 h 1451610"/>
                <a:gd name="connsiteX7" fmla="*/ 783863 w 1451610"/>
                <a:gd name="connsiteY7" fmla="*/ 509131 h 1451610"/>
                <a:gd name="connsiteX8" fmla="*/ 1088708 w 1451610"/>
                <a:gd name="connsiteY8" fmla="*/ 97239 h 1451610"/>
                <a:gd name="connsiteX9" fmla="*/ 884421 w 1451610"/>
                <a:gd name="connsiteY9" fmla="*/ 567189 h 1451610"/>
                <a:gd name="connsiteX10" fmla="*/ 1354371 w 1451610"/>
                <a:gd name="connsiteY10" fmla="*/ 362903 h 1451610"/>
                <a:gd name="connsiteX11" fmla="*/ 942479 w 1451610"/>
                <a:gd name="connsiteY11" fmla="*/ 667747 h 1451610"/>
                <a:gd name="connsiteX12" fmla="*/ 1451610 w 1451610"/>
                <a:gd name="connsiteY12" fmla="*/ 725805 h 1451610"/>
                <a:gd name="connsiteX13" fmla="*/ 942479 w 1451610"/>
                <a:gd name="connsiteY13" fmla="*/ 783863 h 1451610"/>
                <a:gd name="connsiteX14" fmla="*/ 1354371 w 1451610"/>
                <a:gd name="connsiteY14" fmla="*/ 1088708 h 1451610"/>
                <a:gd name="connsiteX15" fmla="*/ 884421 w 1451610"/>
                <a:gd name="connsiteY15" fmla="*/ 884421 h 1451610"/>
                <a:gd name="connsiteX16" fmla="*/ 1088708 w 1451610"/>
                <a:gd name="connsiteY16" fmla="*/ 1354371 h 1451610"/>
                <a:gd name="connsiteX17" fmla="*/ 783863 w 1451610"/>
                <a:gd name="connsiteY17" fmla="*/ 942479 h 1451610"/>
                <a:gd name="connsiteX18" fmla="*/ 725805 w 1451610"/>
                <a:gd name="connsiteY18" fmla="*/ 1451610 h 1451610"/>
                <a:gd name="connsiteX19" fmla="*/ 667747 w 1451610"/>
                <a:gd name="connsiteY19" fmla="*/ 942479 h 1451610"/>
                <a:gd name="connsiteX20" fmla="*/ 362903 w 1451610"/>
                <a:gd name="connsiteY20" fmla="*/ 1354371 h 1451610"/>
                <a:gd name="connsiteX21" fmla="*/ 567189 w 1451610"/>
                <a:gd name="connsiteY21" fmla="*/ 884421 h 1451610"/>
                <a:gd name="connsiteX22" fmla="*/ 97239 w 1451610"/>
                <a:gd name="connsiteY22" fmla="*/ 1088708 h 1451610"/>
                <a:gd name="connsiteX23" fmla="*/ 509131 w 1451610"/>
                <a:gd name="connsiteY23" fmla="*/ 783863 h 1451610"/>
                <a:gd name="connsiteX24" fmla="*/ 0 w 1451610"/>
                <a:gd name="connsiteY24" fmla="*/ 725805 h 1451610"/>
                <a:gd name="connsiteX0" fmla="*/ 0 w 1451610"/>
                <a:gd name="connsiteY0" fmla="*/ 725805 h 1451610"/>
                <a:gd name="connsiteX1" fmla="*/ 509131 w 1451610"/>
                <a:gd name="connsiteY1" fmla="*/ 667747 h 1451610"/>
                <a:gd name="connsiteX2" fmla="*/ 97239 w 1451610"/>
                <a:gd name="connsiteY2" fmla="*/ 362903 h 1451610"/>
                <a:gd name="connsiteX3" fmla="*/ 567189 w 1451610"/>
                <a:gd name="connsiteY3" fmla="*/ 567189 h 1451610"/>
                <a:gd name="connsiteX4" fmla="*/ 362903 w 1451610"/>
                <a:gd name="connsiteY4" fmla="*/ 97239 h 1451610"/>
                <a:gd name="connsiteX5" fmla="*/ 667747 w 1451610"/>
                <a:gd name="connsiteY5" fmla="*/ 509131 h 1451610"/>
                <a:gd name="connsiteX6" fmla="*/ 725805 w 1451610"/>
                <a:gd name="connsiteY6" fmla="*/ 0 h 1451610"/>
                <a:gd name="connsiteX7" fmla="*/ 783863 w 1451610"/>
                <a:gd name="connsiteY7" fmla="*/ 509131 h 1451610"/>
                <a:gd name="connsiteX8" fmla="*/ 1088708 w 1451610"/>
                <a:gd name="connsiteY8" fmla="*/ 97239 h 1451610"/>
                <a:gd name="connsiteX9" fmla="*/ 884421 w 1451610"/>
                <a:gd name="connsiteY9" fmla="*/ 567189 h 1451610"/>
                <a:gd name="connsiteX10" fmla="*/ 1354371 w 1451610"/>
                <a:gd name="connsiteY10" fmla="*/ 362903 h 1451610"/>
                <a:gd name="connsiteX11" fmla="*/ 942479 w 1451610"/>
                <a:gd name="connsiteY11" fmla="*/ 667747 h 1451610"/>
                <a:gd name="connsiteX12" fmla="*/ 1451610 w 1451610"/>
                <a:gd name="connsiteY12" fmla="*/ 725805 h 1451610"/>
                <a:gd name="connsiteX13" fmla="*/ 942479 w 1451610"/>
                <a:gd name="connsiteY13" fmla="*/ 783863 h 1451610"/>
                <a:gd name="connsiteX14" fmla="*/ 1354371 w 1451610"/>
                <a:gd name="connsiteY14" fmla="*/ 1088708 h 1451610"/>
                <a:gd name="connsiteX15" fmla="*/ 884421 w 1451610"/>
                <a:gd name="connsiteY15" fmla="*/ 884421 h 1451610"/>
                <a:gd name="connsiteX16" fmla="*/ 1088708 w 1451610"/>
                <a:gd name="connsiteY16" fmla="*/ 1354371 h 1451610"/>
                <a:gd name="connsiteX17" fmla="*/ 783863 w 1451610"/>
                <a:gd name="connsiteY17" fmla="*/ 942479 h 1451610"/>
                <a:gd name="connsiteX18" fmla="*/ 725805 w 1451610"/>
                <a:gd name="connsiteY18" fmla="*/ 1451610 h 1451610"/>
                <a:gd name="connsiteX19" fmla="*/ 667747 w 1451610"/>
                <a:gd name="connsiteY19" fmla="*/ 942479 h 1451610"/>
                <a:gd name="connsiteX20" fmla="*/ 362903 w 1451610"/>
                <a:gd name="connsiteY20" fmla="*/ 1354371 h 1451610"/>
                <a:gd name="connsiteX21" fmla="*/ 567189 w 1451610"/>
                <a:gd name="connsiteY21" fmla="*/ 884421 h 1451610"/>
                <a:gd name="connsiteX22" fmla="*/ 97239 w 1451610"/>
                <a:gd name="connsiteY22" fmla="*/ 1088708 h 1451610"/>
                <a:gd name="connsiteX23" fmla="*/ 509131 w 1451610"/>
                <a:gd name="connsiteY23" fmla="*/ 783863 h 1451610"/>
                <a:gd name="connsiteX24" fmla="*/ 0 w 1451610"/>
                <a:gd name="connsiteY24" fmla="*/ 725805 h 1451610"/>
                <a:gd name="connsiteX0" fmla="*/ 0 w 1451610"/>
                <a:gd name="connsiteY0" fmla="*/ 725805 h 1451610"/>
                <a:gd name="connsiteX1" fmla="*/ 509131 w 1451610"/>
                <a:gd name="connsiteY1" fmla="*/ 667747 h 1451610"/>
                <a:gd name="connsiteX2" fmla="*/ 97239 w 1451610"/>
                <a:gd name="connsiteY2" fmla="*/ 362903 h 1451610"/>
                <a:gd name="connsiteX3" fmla="*/ 567189 w 1451610"/>
                <a:gd name="connsiteY3" fmla="*/ 567189 h 1451610"/>
                <a:gd name="connsiteX4" fmla="*/ 362903 w 1451610"/>
                <a:gd name="connsiteY4" fmla="*/ 97239 h 1451610"/>
                <a:gd name="connsiteX5" fmla="*/ 667747 w 1451610"/>
                <a:gd name="connsiteY5" fmla="*/ 509131 h 1451610"/>
                <a:gd name="connsiteX6" fmla="*/ 725805 w 1451610"/>
                <a:gd name="connsiteY6" fmla="*/ 0 h 1451610"/>
                <a:gd name="connsiteX7" fmla="*/ 783863 w 1451610"/>
                <a:gd name="connsiteY7" fmla="*/ 509131 h 1451610"/>
                <a:gd name="connsiteX8" fmla="*/ 1088708 w 1451610"/>
                <a:gd name="connsiteY8" fmla="*/ 97239 h 1451610"/>
                <a:gd name="connsiteX9" fmla="*/ 884421 w 1451610"/>
                <a:gd name="connsiteY9" fmla="*/ 567189 h 1451610"/>
                <a:gd name="connsiteX10" fmla="*/ 1354371 w 1451610"/>
                <a:gd name="connsiteY10" fmla="*/ 362903 h 1451610"/>
                <a:gd name="connsiteX11" fmla="*/ 942479 w 1451610"/>
                <a:gd name="connsiteY11" fmla="*/ 667747 h 1451610"/>
                <a:gd name="connsiteX12" fmla="*/ 1451610 w 1451610"/>
                <a:gd name="connsiteY12" fmla="*/ 725805 h 1451610"/>
                <a:gd name="connsiteX13" fmla="*/ 942479 w 1451610"/>
                <a:gd name="connsiteY13" fmla="*/ 783863 h 1451610"/>
                <a:gd name="connsiteX14" fmla="*/ 1354371 w 1451610"/>
                <a:gd name="connsiteY14" fmla="*/ 1088708 h 1451610"/>
                <a:gd name="connsiteX15" fmla="*/ 884421 w 1451610"/>
                <a:gd name="connsiteY15" fmla="*/ 884421 h 1451610"/>
                <a:gd name="connsiteX16" fmla="*/ 1088708 w 1451610"/>
                <a:gd name="connsiteY16" fmla="*/ 1354371 h 1451610"/>
                <a:gd name="connsiteX17" fmla="*/ 783863 w 1451610"/>
                <a:gd name="connsiteY17" fmla="*/ 942479 h 1451610"/>
                <a:gd name="connsiteX18" fmla="*/ 725805 w 1451610"/>
                <a:gd name="connsiteY18" fmla="*/ 1451610 h 1451610"/>
                <a:gd name="connsiteX19" fmla="*/ 667747 w 1451610"/>
                <a:gd name="connsiteY19" fmla="*/ 942479 h 1451610"/>
                <a:gd name="connsiteX20" fmla="*/ 362903 w 1451610"/>
                <a:gd name="connsiteY20" fmla="*/ 1354371 h 1451610"/>
                <a:gd name="connsiteX21" fmla="*/ 567189 w 1451610"/>
                <a:gd name="connsiteY21" fmla="*/ 884421 h 1451610"/>
                <a:gd name="connsiteX22" fmla="*/ 97239 w 1451610"/>
                <a:gd name="connsiteY22" fmla="*/ 1088708 h 1451610"/>
                <a:gd name="connsiteX23" fmla="*/ 509131 w 1451610"/>
                <a:gd name="connsiteY23" fmla="*/ 783863 h 1451610"/>
                <a:gd name="connsiteX24" fmla="*/ 0 w 1451610"/>
                <a:gd name="connsiteY24" fmla="*/ 725805 h 1451610"/>
                <a:gd name="connsiteX0" fmla="*/ 0 w 1451610"/>
                <a:gd name="connsiteY0" fmla="*/ 725805 h 1451610"/>
                <a:gd name="connsiteX1" fmla="*/ 509131 w 1451610"/>
                <a:gd name="connsiteY1" fmla="*/ 667747 h 1451610"/>
                <a:gd name="connsiteX2" fmla="*/ 97239 w 1451610"/>
                <a:gd name="connsiteY2" fmla="*/ 362903 h 1451610"/>
                <a:gd name="connsiteX3" fmla="*/ 567189 w 1451610"/>
                <a:gd name="connsiteY3" fmla="*/ 567189 h 1451610"/>
                <a:gd name="connsiteX4" fmla="*/ 362903 w 1451610"/>
                <a:gd name="connsiteY4" fmla="*/ 97239 h 1451610"/>
                <a:gd name="connsiteX5" fmla="*/ 667747 w 1451610"/>
                <a:gd name="connsiteY5" fmla="*/ 509131 h 1451610"/>
                <a:gd name="connsiteX6" fmla="*/ 725805 w 1451610"/>
                <a:gd name="connsiteY6" fmla="*/ 0 h 1451610"/>
                <a:gd name="connsiteX7" fmla="*/ 783863 w 1451610"/>
                <a:gd name="connsiteY7" fmla="*/ 509131 h 1451610"/>
                <a:gd name="connsiteX8" fmla="*/ 1088708 w 1451610"/>
                <a:gd name="connsiteY8" fmla="*/ 97239 h 1451610"/>
                <a:gd name="connsiteX9" fmla="*/ 884421 w 1451610"/>
                <a:gd name="connsiteY9" fmla="*/ 567189 h 1451610"/>
                <a:gd name="connsiteX10" fmla="*/ 1354371 w 1451610"/>
                <a:gd name="connsiteY10" fmla="*/ 362903 h 1451610"/>
                <a:gd name="connsiteX11" fmla="*/ 942479 w 1451610"/>
                <a:gd name="connsiteY11" fmla="*/ 667747 h 1451610"/>
                <a:gd name="connsiteX12" fmla="*/ 1451610 w 1451610"/>
                <a:gd name="connsiteY12" fmla="*/ 725805 h 1451610"/>
                <a:gd name="connsiteX13" fmla="*/ 942479 w 1451610"/>
                <a:gd name="connsiteY13" fmla="*/ 783863 h 1451610"/>
                <a:gd name="connsiteX14" fmla="*/ 1354371 w 1451610"/>
                <a:gd name="connsiteY14" fmla="*/ 1088708 h 1451610"/>
                <a:gd name="connsiteX15" fmla="*/ 884421 w 1451610"/>
                <a:gd name="connsiteY15" fmla="*/ 884421 h 1451610"/>
                <a:gd name="connsiteX16" fmla="*/ 1088708 w 1451610"/>
                <a:gd name="connsiteY16" fmla="*/ 1354371 h 1451610"/>
                <a:gd name="connsiteX17" fmla="*/ 783863 w 1451610"/>
                <a:gd name="connsiteY17" fmla="*/ 942479 h 1451610"/>
                <a:gd name="connsiteX18" fmla="*/ 725805 w 1451610"/>
                <a:gd name="connsiteY18" fmla="*/ 1451610 h 1451610"/>
                <a:gd name="connsiteX19" fmla="*/ 667747 w 1451610"/>
                <a:gd name="connsiteY19" fmla="*/ 942479 h 1451610"/>
                <a:gd name="connsiteX20" fmla="*/ 362903 w 1451610"/>
                <a:gd name="connsiteY20" fmla="*/ 1354371 h 1451610"/>
                <a:gd name="connsiteX21" fmla="*/ 567189 w 1451610"/>
                <a:gd name="connsiteY21" fmla="*/ 884421 h 1451610"/>
                <a:gd name="connsiteX22" fmla="*/ 97239 w 1451610"/>
                <a:gd name="connsiteY22" fmla="*/ 1088708 h 1451610"/>
                <a:gd name="connsiteX23" fmla="*/ 509131 w 1451610"/>
                <a:gd name="connsiteY23" fmla="*/ 783863 h 1451610"/>
                <a:gd name="connsiteX24" fmla="*/ 0 w 1451610"/>
                <a:gd name="connsiteY24" fmla="*/ 725805 h 1451610"/>
                <a:gd name="connsiteX0" fmla="*/ 0 w 1451610"/>
                <a:gd name="connsiteY0" fmla="*/ 725805 h 1451610"/>
                <a:gd name="connsiteX1" fmla="*/ 509131 w 1451610"/>
                <a:gd name="connsiteY1" fmla="*/ 667747 h 1451610"/>
                <a:gd name="connsiteX2" fmla="*/ 97239 w 1451610"/>
                <a:gd name="connsiteY2" fmla="*/ 362903 h 1451610"/>
                <a:gd name="connsiteX3" fmla="*/ 567189 w 1451610"/>
                <a:gd name="connsiteY3" fmla="*/ 567189 h 1451610"/>
                <a:gd name="connsiteX4" fmla="*/ 362903 w 1451610"/>
                <a:gd name="connsiteY4" fmla="*/ 97239 h 1451610"/>
                <a:gd name="connsiteX5" fmla="*/ 667747 w 1451610"/>
                <a:gd name="connsiteY5" fmla="*/ 509131 h 1451610"/>
                <a:gd name="connsiteX6" fmla="*/ 725805 w 1451610"/>
                <a:gd name="connsiteY6" fmla="*/ 0 h 1451610"/>
                <a:gd name="connsiteX7" fmla="*/ 783863 w 1451610"/>
                <a:gd name="connsiteY7" fmla="*/ 509131 h 1451610"/>
                <a:gd name="connsiteX8" fmla="*/ 1088708 w 1451610"/>
                <a:gd name="connsiteY8" fmla="*/ 97239 h 1451610"/>
                <a:gd name="connsiteX9" fmla="*/ 884421 w 1451610"/>
                <a:gd name="connsiteY9" fmla="*/ 567189 h 1451610"/>
                <a:gd name="connsiteX10" fmla="*/ 1354371 w 1451610"/>
                <a:gd name="connsiteY10" fmla="*/ 362903 h 1451610"/>
                <a:gd name="connsiteX11" fmla="*/ 942479 w 1451610"/>
                <a:gd name="connsiteY11" fmla="*/ 667747 h 1451610"/>
                <a:gd name="connsiteX12" fmla="*/ 1451610 w 1451610"/>
                <a:gd name="connsiteY12" fmla="*/ 725805 h 1451610"/>
                <a:gd name="connsiteX13" fmla="*/ 942479 w 1451610"/>
                <a:gd name="connsiteY13" fmla="*/ 783863 h 1451610"/>
                <a:gd name="connsiteX14" fmla="*/ 1354371 w 1451610"/>
                <a:gd name="connsiteY14" fmla="*/ 1088708 h 1451610"/>
                <a:gd name="connsiteX15" fmla="*/ 884421 w 1451610"/>
                <a:gd name="connsiteY15" fmla="*/ 884421 h 1451610"/>
                <a:gd name="connsiteX16" fmla="*/ 1088708 w 1451610"/>
                <a:gd name="connsiteY16" fmla="*/ 1354371 h 1451610"/>
                <a:gd name="connsiteX17" fmla="*/ 783863 w 1451610"/>
                <a:gd name="connsiteY17" fmla="*/ 942479 h 1451610"/>
                <a:gd name="connsiteX18" fmla="*/ 725805 w 1451610"/>
                <a:gd name="connsiteY18" fmla="*/ 1451610 h 1451610"/>
                <a:gd name="connsiteX19" fmla="*/ 667747 w 1451610"/>
                <a:gd name="connsiteY19" fmla="*/ 942479 h 1451610"/>
                <a:gd name="connsiteX20" fmla="*/ 362903 w 1451610"/>
                <a:gd name="connsiteY20" fmla="*/ 1354371 h 1451610"/>
                <a:gd name="connsiteX21" fmla="*/ 567189 w 1451610"/>
                <a:gd name="connsiteY21" fmla="*/ 884421 h 1451610"/>
                <a:gd name="connsiteX22" fmla="*/ 97239 w 1451610"/>
                <a:gd name="connsiteY22" fmla="*/ 1088708 h 1451610"/>
                <a:gd name="connsiteX23" fmla="*/ 509131 w 1451610"/>
                <a:gd name="connsiteY23" fmla="*/ 783863 h 1451610"/>
                <a:gd name="connsiteX24" fmla="*/ 0 w 1451610"/>
                <a:gd name="connsiteY24" fmla="*/ 725805 h 1451610"/>
                <a:gd name="connsiteX0" fmla="*/ 0 w 1451610"/>
                <a:gd name="connsiteY0" fmla="*/ 725805 h 1451610"/>
                <a:gd name="connsiteX1" fmla="*/ 509131 w 1451610"/>
                <a:gd name="connsiteY1" fmla="*/ 667747 h 1451610"/>
                <a:gd name="connsiteX2" fmla="*/ 97239 w 1451610"/>
                <a:gd name="connsiteY2" fmla="*/ 362903 h 1451610"/>
                <a:gd name="connsiteX3" fmla="*/ 567189 w 1451610"/>
                <a:gd name="connsiteY3" fmla="*/ 567189 h 1451610"/>
                <a:gd name="connsiteX4" fmla="*/ 362903 w 1451610"/>
                <a:gd name="connsiteY4" fmla="*/ 97239 h 1451610"/>
                <a:gd name="connsiteX5" fmla="*/ 667747 w 1451610"/>
                <a:gd name="connsiteY5" fmla="*/ 509131 h 1451610"/>
                <a:gd name="connsiteX6" fmla="*/ 725805 w 1451610"/>
                <a:gd name="connsiteY6" fmla="*/ 0 h 1451610"/>
                <a:gd name="connsiteX7" fmla="*/ 783863 w 1451610"/>
                <a:gd name="connsiteY7" fmla="*/ 509131 h 1451610"/>
                <a:gd name="connsiteX8" fmla="*/ 1088708 w 1451610"/>
                <a:gd name="connsiteY8" fmla="*/ 97239 h 1451610"/>
                <a:gd name="connsiteX9" fmla="*/ 884421 w 1451610"/>
                <a:gd name="connsiteY9" fmla="*/ 567189 h 1451610"/>
                <a:gd name="connsiteX10" fmla="*/ 1354371 w 1451610"/>
                <a:gd name="connsiteY10" fmla="*/ 362903 h 1451610"/>
                <a:gd name="connsiteX11" fmla="*/ 942479 w 1451610"/>
                <a:gd name="connsiteY11" fmla="*/ 667747 h 1451610"/>
                <a:gd name="connsiteX12" fmla="*/ 1451610 w 1451610"/>
                <a:gd name="connsiteY12" fmla="*/ 725805 h 1451610"/>
                <a:gd name="connsiteX13" fmla="*/ 942479 w 1451610"/>
                <a:gd name="connsiteY13" fmla="*/ 783863 h 1451610"/>
                <a:gd name="connsiteX14" fmla="*/ 1354371 w 1451610"/>
                <a:gd name="connsiteY14" fmla="*/ 1088708 h 1451610"/>
                <a:gd name="connsiteX15" fmla="*/ 884421 w 1451610"/>
                <a:gd name="connsiteY15" fmla="*/ 884421 h 1451610"/>
                <a:gd name="connsiteX16" fmla="*/ 1088708 w 1451610"/>
                <a:gd name="connsiteY16" fmla="*/ 1354371 h 1451610"/>
                <a:gd name="connsiteX17" fmla="*/ 783863 w 1451610"/>
                <a:gd name="connsiteY17" fmla="*/ 942479 h 1451610"/>
                <a:gd name="connsiteX18" fmla="*/ 725805 w 1451610"/>
                <a:gd name="connsiteY18" fmla="*/ 1451610 h 1451610"/>
                <a:gd name="connsiteX19" fmla="*/ 667747 w 1451610"/>
                <a:gd name="connsiteY19" fmla="*/ 942479 h 1451610"/>
                <a:gd name="connsiteX20" fmla="*/ 362903 w 1451610"/>
                <a:gd name="connsiteY20" fmla="*/ 1354371 h 1451610"/>
                <a:gd name="connsiteX21" fmla="*/ 567189 w 1451610"/>
                <a:gd name="connsiteY21" fmla="*/ 884421 h 1451610"/>
                <a:gd name="connsiteX22" fmla="*/ 97239 w 1451610"/>
                <a:gd name="connsiteY22" fmla="*/ 1088708 h 1451610"/>
                <a:gd name="connsiteX23" fmla="*/ 509131 w 1451610"/>
                <a:gd name="connsiteY23" fmla="*/ 783863 h 1451610"/>
                <a:gd name="connsiteX24" fmla="*/ 0 w 1451610"/>
                <a:gd name="connsiteY24" fmla="*/ 725805 h 1451610"/>
                <a:gd name="connsiteX0" fmla="*/ 0 w 1451610"/>
                <a:gd name="connsiteY0" fmla="*/ 725805 h 1451610"/>
                <a:gd name="connsiteX1" fmla="*/ 509131 w 1451610"/>
                <a:gd name="connsiteY1" fmla="*/ 667747 h 1451610"/>
                <a:gd name="connsiteX2" fmla="*/ 97239 w 1451610"/>
                <a:gd name="connsiteY2" fmla="*/ 362903 h 1451610"/>
                <a:gd name="connsiteX3" fmla="*/ 567189 w 1451610"/>
                <a:gd name="connsiteY3" fmla="*/ 567189 h 1451610"/>
                <a:gd name="connsiteX4" fmla="*/ 362903 w 1451610"/>
                <a:gd name="connsiteY4" fmla="*/ 97239 h 1451610"/>
                <a:gd name="connsiteX5" fmla="*/ 667747 w 1451610"/>
                <a:gd name="connsiteY5" fmla="*/ 509131 h 1451610"/>
                <a:gd name="connsiteX6" fmla="*/ 725805 w 1451610"/>
                <a:gd name="connsiteY6" fmla="*/ 0 h 1451610"/>
                <a:gd name="connsiteX7" fmla="*/ 783863 w 1451610"/>
                <a:gd name="connsiteY7" fmla="*/ 509131 h 1451610"/>
                <a:gd name="connsiteX8" fmla="*/ 1088708 w 1451610"/>
                <a:gd name="connsiteY8" fmla="*/ 97239 h 1451610"/>
                <a:gd name="connsiteX9" fmla="*/ 884421 w 1451610"/>
                <a:gd name="connsiteY9" fmla="*/ 567189 h 1451610"/>
                <a:gd name="connsiteX10" fmla="*/ 1354371 w 1451610"/>
                <a:gd name="connsiteY10" fmla="*/ 362903 h 1451610"/>
                <a:gd name="connsiteX11" fmla="*/ 942479 w 1451610"/>
                <a:gd name="connsiteY11" fmla="*/ 667747 h 1451610"/>
                <a:gd name="connsiteX12" fmla="*/ 1451610 w 1451610"/>
                <a:gd name="connsiteY12" fmla="*/ 725805 h 1451610"/>
                <a:gd name="connsiteX13" fmla="*/ 942479 w 1451610"/>
                <a:gd name="connsiteY13" fmla="*/ 783863 h 1451610"/>
                <a:gd name="connsiteX14" fmla="*/ 1354371 w 1451610"/>
                <a:gd name="connsiteY14" fmla="*/ 1088708 h 1451610"/>
                <a:gd name="connsiteX15" fmla="*/ 884421 w 1451610"/>
                <a:gd name="connsiteY15" fmla="*/ 884421 h 1451610"/>
                <a:gd name="connsiteX16" fmla="*/ 1088708 w 1451610"/>
                <a:gd name="connsiteY16" fmla="*/ 1354371 h 1451610"/>
                <a:gd name="connsiteX17" fmla="*/ 783863 w 1451610"/>
                <a:gd name="connsiteY17" fmla="*/ 942479 h 1451610"/>
                <a:gd name="connsiteX18" fmla="*/ 725805 w 1451610"/>
                <a:gd name="connsiteY18" fmla="*/ 1451610 h 1451610"/>
                <a:gd name="connsiteX19" fmla="*/ 667747 w 1451610"/>
                <a:gd name="connsiteY19" fmla="*/ 942479 h 1451610"/>
                <a:gd name="connsiteX20" fmla="*/ 362903 w 1451610"/>
                <a:gd name="connsiteY20" fmla="*/ 1354371 h 1451610"/>
                <a:gd name="connsiteX21" fmla="*/ 567189 w 1451610"/>
                <a:gd name="connsiteY21" fmla="*/ 884421 h 1451610"/>
                <a:gd name="connsiteX22" fmla="*/ 97239 w 1451610"/>
                <a:gd name="connsiteY22" fmla="*/ 1088708 h 1451610"/>
                <a:gd name="connsiteX23" fmla="*/ 509131 w 1451610"/>
                <a:gd name="connsiteY23" fmla="*/ 783863 h 1451610"/>
                <a:gd name="connsiteX24" fmla="*/ 0 w 1451610"/>
                <a:gd name="connsiteY24" fmla="*/ 725805 h 1451610"/>
                <a:gd name="connsiteX0" fmla="*/ 0 w 1451610"/>
                <a:gd name="connsiteY0" fmla="*/ 725805 h 1451610"/>
                <a:gd name="connsiteX1" fmla="*/ 509131 w 1451610"/>
                <a:gd name="connsiteY1" fmla="*/ 667747 h 1451610"/>
                <a:gd name="connsiteX2" fmla="*/ 97239 w 1451610"/>
                <a:gd name="connsiteY2" fmla="*/ 362903 h 1451610"/>
                <a:gd name="connsiteX3" fmla="*/ 567189 w 1451610"/>
                <a:gd name="connsiteY3" fmla="*/ 567189 h 1451610"/>
                <a:gd name="connsiteX4" fmla="*/ 362903 w 1451610"/>
                <a:gd name="connsiteY4" fmla="*/ 97239 h 1451610"/>
                <a:gd name="connsiteX5" fmla="*/ 667747 w 1451610"/>
                <a:gd name="connsiteY5" fmla="*/ 509131 h 1451610"/>
                <a:gd name="connsiteX6" fmla="*/ 725805 w 1451610"/>
                <a:gd name="connsiteY6" fmla="*/ 0 h 1451610"/>
                <a:gd name="connsiteX7" fmla="*/ 783863 w 1451610"/>
                <a:gd name="connsiteY7" fmla="*/ 509131 h 1451610"/>
                <a:gd name="connsiteX8" fmla="*/ 1088708 w 1451610"/>
                <a:gd name="connsiteY8" fmla="*/ 97239 h 1451610"/>
                <a:gd name="connsiteX9" fmla="*/ 884421 w 1451610"/>
                <a:gd name="connsiteY9" fmla="*/ 567189 h 1451610"/>
                <a:gd name="connsiteX10" fmla="*/ 1354371 w 1451610"/>
                <a:gd name="connsiteY10" fmla="*/ 362903 h 1451610"/>
                <a:gd name="connsiteX11" fmla="*/ 942479 w 1451610"/>
                <a:gd name="connsiteY11" fmla="*/ 667747 h 1451610"/>
                <a:gd name="connsiteX12" fmla="*/ 1451610 w 1451610"/>
                <a:gd name="connsiteY12" fmla="*/ 725805 h 1451610"/>
                <a:gd name="connsiteX13" fmla="*/ 942479 w 1451610"/>
                <a:gd name="connsiteY13" fmla="*/ 783863 h 1451610"/>
                <a:gd name="connsiteX14" fmla="*/ 1354371 w 1451610"/>
                <a:gd name="connsiteY14" fmla="*/ 1088708 h 1451610"/>
                <a:gd name="connsiteX15" fmla="*/ 884421 w 1451610"/>
                <a:gd name="connsiteY15" fmla="*/ 884421 h 1451610"/>
                <a:gd name="connsiteX16" fmla="*/ 1088708 w 1451610"/>
                <a:gd name="connsiteY16" fmla="*/ 1354371 h 1451610"/>
                <a:gd name="connsiteX17" fmla="*/ 783863 w 1451610"/>
                <a:gd name="connsiteY17" fmla="*/ 942479 h 1451610"/>
                <a:gd name="connsiteX18" fmla="*/ 725805 w 1451610"/>
                <a:gd name="connsiteY18" fmla="*/ 1451610 h 1451610"/>
                <a:gd name="connsiteX19" fmla="*/ 667747 w 1451610"/>
                <a:gd name="connsiteY19" fmla="*/ 942479 h 1451610"/>
                <a:gd name="connsiteX20" fmla="*/ 362903 w 1451610"/>
                <a:gd name="connsiteY20" fmla="*/ 1354371 h 1451610"/>
                <a:gd name="connsiteX21" fmla="*/ 567189 w 1451610"/>
                <a:gd name="connsiteY21" fmla="*/ 884421 h 1451610"/>
                <a:gd name="connsiteX22" fmla="*/ 97239 w 1451610"/>
                <a:gd name="connsiteY22" fmla="*/ 1088708 h 1451610"/>
                <a:gd name="connsiteX23" fmla="*/ 509131 w 1451610"/>
                <a:gd name="connsiteY23" fmla="*/ 783863 h 1451610"/>
                <a:gd name="connsiteX24" fmla="*/ 0 w 1451610"/>
                <a:gd name="connsiteY24" fmla="*/ 725805 h 1451610"/>
                <a:gd name="connsiteX0" fmla="*/ 0 w 1451610"/>
                <a:gd name="connsiteY0" fmla="*/ 725805 h 1451610"/>
                <a:gd name="connsiteX1" fmla="*/ 509131 w 1451610"/>
                <a:gd name="connsiteY1" fmla="*/ 667747 h 1451610"/>
                <a:gd name="connsiteX2" fmla="*/ 97239 w 1451610"/>
                <a:gd name="connsiteY2" fmla="*/ 362903 h 1451610"/>
                <a:gd name="connsiteX3" fmla="*/ 567189 w 1451610"/>
                <a:gd name="connsiteY3" fmla="*/ 567189 h 1451610"/>
                <a:gd name="connsiteX4" fmla="*/ 362903 w 1451610"/>
                <a:gd name="connsiteY4" fmla="*/ 97239 h 1451610"/>
                <a:gd name="connsiteX5" fmla="*/ 667747 w 1451610"/>
                <a:gd name="connsiteY5" fmla="*/ 509131 h 1451610"/>
                <a:gd name="connsiteX6" fmla="*/ 725805 w 1451610"/>
                <a:gd name="connsiteY6" fmla="*/ 0 h 1451610"/>
                <a:gd name="connsiteX7" fmla="*/ 783863 w 1451610"/>
                <a:gd name="connsiteY7" fmla="*/ 509131 h 1451610"/>
                <a:gd name="connsiteX8" fmla="*/ 1088708 w 1451610"/>
                <a:gd name="connsiteY8" fmla="*/ 97239 h 1451610"/>
                <a:gd name="connsiteX9" fmla="*/ 884421 w 1451610"/>
                <a:gd name="connsiteY9" fmla="*/ 567189 h 1451610"/>
                <a:gd name="connsiteX10" fmla="*/ 1354371 w 1451610"/>
                <a:gd name="connsiteY10" fmla="*/ 362903 h 1451610"/>
                <a:gd name="connsiteX11" fmla="*/ 942479 w 1451610"/>
                <a:gd name="connsiteY11" fmla="*/ 667747 h 1451610"/>
                <a:gd name="connsiteX12" fmla="*/ 1451610 w 1451610"/>
                <a:gd name="connsiteY12" fmla="*/ 725805 h 1451610"/>
                <a:gd name="connsiteX13" fmla="*/ 942479 w 1451610"/>
                <a:gd name="connsiteY13" fmla="*/ 783863 h 1451610"/>
                <a:gd name="connsiteX14" fmla="*/ 1354371 w 1451610"/>
                <a:gd name="connsiteY14" fmla="*/ 1088708 h 1451610"/>
                <a:gd name="connsiteX15" fmla="*/ 884421 w 1451610"/>
                <a:gd name="connsiteY15" fmla="*/ 884421 h 1451610"/>
                <a:gd name="connsiteX16" fmla="*/ 1088708 w 1451610"/>
                <a:gd name="connsiteY16" fmla="*/ 1354371 h 1451610"/>
                <a:gd name="connsiteX17" fmla="*/ 783863 w 1451610"/>
                <a:gd name="connsiteY17" fmla="*/ 942479 h 1451610"/>
                <a:gd name="connsiteX18" fmla="*/ 725805 w 1451610"/>
                <a:gd name="connsiteY18" fmla="*/ 1451610 h 1451610"/>
                <a:gd name="connsiteX19" fmla="*/ 667747 w 1451610"/>
                <a:gd name="connsiteY19" fmla="*/ 942479 h 1451610"/>
                <a:gd name="connsiteX20" fmla="*/ 362903 w 1451610"/>
                <a:gd name="connsiteY20" fmla="*/ 1354371 h 1451610"/>
                <a:gd name="connsiteX21" fmla="*/ 567189 w 1451610"/>
                <a:gd name="connsiteY21" fmla="*/ 884421 h 1451610"/>
                <a:gd name="connsiteX22" fmla="*/ 97239 w 1451610"/>
                <a:gd name="connsiteY22" fmla="*/ 1088708 h 1451610"/>
                <a:gd name="connsiteX23" fmla="*/ 509131 w 1451610"/>
                <a:gd name="connsiteY23" fmla="*/ 783863 h 1451610"/>
                <a:gd name="connsiteX24" fmla="*/ 0 w 1451610"/>
                <a:gd name="connsiteY24" fmla="*/ 725805 h 1451610"/>
                <a:gd name="connsiteX0" fmla="*/ 0 w 1451610"/>
                <a:gd name="connsiteY0" fmla="*/ 725805 h 1451610"/>
                <a:gd name="connsiteX1" fmla="*/ 509131 w 1451610"/>
                <a:gd name="connsiteY1" fmla="*/ 667747 h 1451610"/>
                <a:gd name="connsiteX2" fmla="*/ 97239 w 1451610"/>
                <a:gd name="connsiteY2" fmla="*/ 362903 h 1451610"/>
                <a:gd name="connsiteX3" fmla="*/ 567189 w 1451610"/>
                <a:gd name="connsiteY3" fmla="*/ 567189 h 1451610"/>
                <a:gd name="connsiteX4" fmla="*/ 362903 w 1451610"/>
                <a:gd name="connsiteY4" fmla="*/ 97239 h 1451610"/>
                <a:gd name="connsiteX5" fmla="*/ 667747 w 1451610"/>
                <a:gd name="connsiteY5" fmla="*/ 509131 h 1451610"/>
                <a:gd name="connsiteX6" fmla="*/ 725805 w 1451610"/>
                <a:gd name="connsiteY6" fmla="*/ 0 h 1451610"/>
                <a:gd name="connsiteX7" fmla="*/ 783863 w 1451610"/>
                <a:gd name="connsiteY7" fmla="*/ 509131 h 1451610"/>
                <a:gd name="connsiteX8" fmla="*/ 1088708 w 1451610"/>
                <a:gd name="connsiteY8" fmla="*/ 97239 h 1451610"/>
                <a:gd name="connsiteX9" fmla="*/ 884421 w 1451610"/>
                <a:gd name="connsiteY9" fmla="*/ 567189 h 1451610"/>
                <a:gd name="connsiteX10" fmla="*/ 1354371 w 1451610"/>
                <a:gd name="connsiteY10" fmla="*/ 362903 h 1451610"/>
                <a:gd name="connsiteX11" fmla="*/ 942479 w 1451610"/>
                <a:gd name="connsiteY11" fmla="*/ 667747 h 1451610"/>
                <a:gd name="connsiteX12" fmla="*/ 1451610 w 1451610"/>
                <a:gd name="connsiteY12" fmla="*/ 725805 h 1451610"/>
                <a:gd name="connsiteX13" fmla="*/ 942479 w 1451610"/>
                <a:gd name="connsiteY13" fmla="*/ 783863 h 1451610"/>
                <a:gd name="connsiteX14" fmla="*/ 1354371 w 1451610"/>
                <a:gd name="connsiteY14" fmla="*/ 1088708 h 1451610"/>
                <a:gd name="connsiteX15" fmla="*/ 884421 w 1451610"/>
                <a:gd name="connsiteY15" fmla="*/ 884421 h 1451610"/>
                <a:gd name="connsiteX16" fmla="*/ 1088708 w 1451610"/>
                <a:gd name="connsiteY16" fmla="*/ 1354371 h 1451610"/>
                <a:gd name="connsiteX17" fmla="*/ 783863 w 1451610"/>
                <a:gd name="connsiteY17" fmla="*/ 942479 h 1451610"/>
                <a:gd name="connsiteX18" fmla="*/ 725805 w 1451610"/>
                <a:gd name="connsiteY18" fmla="*/ 1451610 h 1451610"/>
                <a:gd name="connsiteX19" fmla="*/ 667747 w 1451610"/>
                <a:gd name="connsiteY19" fmla="*/ 942479 h 1451610"/>
                <a:gd name="connsiteX20" fmla="*/ 362903 w 1451610"/>
                <a:gd name="connsiteY20" fmla="*/ 1354371 h 1451610"/>
                <a:gd name="connsiteX21" fmla="*/ 567189 w 1451610"/>
                <a:gd name="connsiteY21" fmla="*/ 884421 h 1451610"/>
                <a:gd name="connsiteX22" fmla="*/ 97239 w 1451610"/>
                <a:gd name="connsiteY22" fmla="*/ 1088708 h 1451610"/>
                <a:gd name="connsiteX23" fmla="*/ 509131 w 1451610"/>
                <a:gd name="connsiteY23" fmla="*/ 783863 h 1451610"/>
                <a:gd name="connsiteX24" fmla="*/ 0 w 1451610"/>
                <a:gd name="connsiteY24" fmla="*/ 725805 h 1451610"/>
                <a:gd name="connsiteX0" fmla="*/ 0 w 1451610"/>
                <a:gd name="connsiteY0" fmla="*/ 725805 h 1451610"/>
                <a:gd name="connsiteX1" fmla="*/ 509131 w 1451610"/>
                <a:gd name="connsiteY1" fmla="*/ 667747 h 1451610"/>
                <a:gd name="connsiteX2" fmla="*/ 97239 w 1451610"/>
                <a:gd name="connsiteY2" fmla="*/ 362903 h 1451610"/>
                <a:gd name="connsiteX3" fmla="*/ 567189 w 1451610"/>
                <a:gd name="connsiteY3" fmla="*/ 567189 h 1451610"/>
                <a:gd name="connsiteX4" fmla="*/ 362903 w 1451610"/>
                <a:gd name="connsiteY4" fmla="*/ 97239 h 1451610"/>
                <a:gd name="connsiteX5" fmla="*/ 667747 w 1451610"/>
                <a:gd name="connsiteY5" fmla="*/ 509131 h 1451610"/>
                <a:gd name="connsiteX6" fmla="*/ 725805 w 1451610"/>
                <a:gd name="connsiteY6" fmla="*/ 0 h 1451610"/>
                <a:gd name="connsiteX7" fmla="*/ 783863 w 1451610"/>
                <a:gd name="connsiteY7" fmla="*/ 509131 h 1451610"/>
                <a:gd name="connsiteX8" fmla="*/ 1088708 w 1451610"/>
                <a:gd name="connsiteY8" fmla="*/ 97239 h 1451610"/>
                <a:gd name="connsiteX9" fmla="*/ 884421 w 1451610"/>
                <a:gd name="connsiteY9" fmla="*/ 567189 h 1451610"/>
                <a:gd name="connsiteX10" fmla="*/ 1354371 w 1451610"/>
                <a:gd name="connsiteY10" fmla="*/ 362903 h 1451610"/>
                <a:gd name="connsiteX11" fmla="*/ 942479 w 1451610"/>
                <a:gd name="connsiteY11" fmla="*/ 667747 h 1451610"/>
                <a:gd name="connsiteX12" fmla="*/ 1451610 w 1451610"/>
                <a:gd name="connsiteY12" fmla="*/ 725805 h 1451610"/>
                <a:gd name="connsiteX13" fmla="*/ 942479 w 1451610"/>
                <a:gd name="connsiteY13" fmla="*/ 783863 h 1451610"/>
                <a:gd name="connsiteX14" fmla="*/ 1354371 w 1451610"/>
                <a:gd name="connsiteY14" fmla="*/ 1088708 h 1451610"/>
                <a:gd name="connsiteX15" fmla="*/ 884421 w 1451610"/>
                <a:gd name="connsiteY15" fmla="*/ 884421 h 1451610"/>
                <a:gd name="connsiteX16" fmla="*/ 1088708 w 1451610"/>
                <a:gd name="connsiteY16" fmla="*/ 1354371 h 1451610"/>
                <a:gd name="connsiteX17" fmla="*/ 783863 w 1451610"/>
                <a:gd name="connsiteY17" fmla="*/ 942479 h 1451610"/>
                <a:gd name="connsiteX18" fmla="*/ 725805 w 1451610"/>
                <a:gd name="connsiteY18" fmla="*/ 1451610 h 1451610"/>
                <a:gd name="connsiteX19" fmla="*/ 667747 w 1451610"/>
                <a:gd name="connsiteY19" fmla="*/ 942479 h 1451610"/>
                <a:gd name="connsiteX20" fmla="*/ 362903 w 1451610"/>
                <a:gd name="connsiteY20" fmla="*/ 1354371 h 1451610"/>
                <a:gd name="connsiteX21" fmla="*/ 567189 w 1451610"/>
                <a:gd name="connsiteY21" fmla="*/ 884421 h 1451610"/>
                <a:gd name="connsiteX22" fmla="*/ 97239 w 1451610"/>
                <a:gd name="connsiteY22" fmla="*/ 1088708 h 1451610"/>
                <a:gd name="connsiteX23" fmla="*/ 509131 w 1451610"/>
                <a:gd name="connsiteY23" fmla="*/ 783863 h 1451610"/>
                <a:gd name="connsiteX24" fmla="*/ 0 w 1451610"/>
                <a:gd name="connsiteY24" fmla="*/ 725805 h 1451610"/>
                <a:gd name="connsiteX0" fmla="*/ 0 w 1451610"/>
                <a:gd name="connsiteY0" fmla="*/ 725805 h 1451610"/>
                <a:gd name="connsiteX1" fmla="*/ 509131 w 1451610"/>
                <a:gd name="connsiteY1" fmla="*/ 667747 h 1451610"/>
                <a:gd name="connsiteX2" fmla="*/ 97239 w 1451610"/>
                <a:gd name="connsiteY2" fmla="*/ 362903 h 1451610"/>
                <a:gd name="connsiteX3" fmla="*/ 567189 w 1451610"/>
                <a:gd name="connsiteY3" fmla="*/ 567189 h 1451610"/>
                <a:gd name="connsiteX4" fmla="*/ 362903 w 1451610"/>
                <a:gd name="connsiteY4" fmla="*/ 97239 h 1451610"/>
                <a:gd name="connsiteX5" fmla="*/ 667747 w 1451610"/>
                <a:gd name="connsiteY5" fmla="*/ 509131 h 1451610"/>
                <a:gd name="connsiteX6" fmla="*/ 725805 w 1451610"/>
                <a:gd name="connsiteY6" fmla="*/ 0 h 1451610"/>
                <a:gd name="connsiteX7" fmla="*/ 783863 w 1451610"/>
                <a:gd name="connsiteY7" fmla="*/ 509131 h 1451610"/>
                <a:gd name="connsiteX8" fmla="*/ 1088708 w 1451610"/>
                <a:gd name="connsiteY8" fmla="*/ 97239 h 1451610"/>
                <a:gd name="connsiteX9" fmla="*/ 884421 w 1451610"/>
                <a:gd name="connsiteY9" fmla="*/ 567189 h 1451610"/>
                <a:gd name="connsiteX10" fmla="*/ 1354371 w 1451610"/>
                <a:gd name="connsiteY10" fmla="*/ 362903 h 1451610"/>
                <a:gd name="connsiteX11" fmla="*/ 942479 w 1451610"/>
                <a:gd name="connsiteY11" fmla="*/ 667747 h 1451610"/>
                <a:gd name="connsiteX12" fmla="*/ 1451610 w 1451610"/>
                <a:gd name="connsiteY12" fmla="*/ 725805 h 1451610"/>
                <a:gd name="connsiteX13" fmla="*/ 942479 w 1451610"/>
                <a:gd name="connsiteY13" fmla="*/ 783863 h 1451610"/>
                <a:gd name="connsiteX14" fmla="*/ 1354371 w 1451610"/>
                <a:gd name="connsiteY14" fmla="*/ 1088708 h 1451610"/>
                <a:gd name="connsiteX15" fmla="*/ 884421 w 1451610"/>
                <a:gd name="connsiteY15" fmla="*/ 884421 h 1451610"/>
                <a:gd name="connsiteX16" fmla="*/ 1088708 w 1451610"/>
                <a:gd name="connsiteY16" fmla="*/ 1354371 h 1451610"/>
                <a:gd name="connsiteX17" fmla="*/ 783863 w 1451610"/>
                <a:gd name="connsiteY17" fmla="*/ 942479 h 1451610"/>
                <a:gd name="connsiteX18" fmla="*/ 725805 w 1451610"/>
                <a:gd name="connsiteY18" fmla="*/ 1451610 h 1451610"/>
                <a:gd name="connsiteX19" fmla="*/ 667747 w 1451610"/>
                <a:gd name="connsiteY19" fmla="*/ 942479 h 1451610"/>
                <a:gd name="connsiteX20" fmla="*/ 362903 w 1451610"/>
                <a:gd name="connsiteY20" fmla="*/ 1354371 h 1451610"/>
                <a:gd name="connsiteX21" fmla="*/ 567189 w 1451610"/>
                <a:gd name="connsiteY21" fmla="*/ 884421 h 1451610"/>
                <a:gd name="connsiteX22" fmla="*/ 97239 w 1451610"/>
                <a:gd name="connsiteY22" fmla="*/ 1088708 h 1451610"/>
                <a:gd name="connsiteX23" fmla="*/ 509131 w 1451610"/>
                <a:gd name="connsiteY23" fmla="*/ 783863 h 1451610"/>
                <a:gd name="connsiteX24" fmla="*/ 0 w 1451610"/>
                <a:gd name="connsiteY24" fmla="*/ 725805 h 1451610"/>
                <a:gd name="connsiteX0" fmla="*/ 0 w 1451610"/>
                <a:gd name="connsiteY0" fmla="*/ 725805 h 1451610"/>
                <a:gd name="connsiteX1" fmla="*/ 509131 w 1451610"/>
                <a:gd name="connsiteY1" fmla="*/ 667747 h 1451610"/>
                <a:gd name="connsiteX2" fmla="*/ 97239 w 1451610"/>
                <a:gd name="connsiteY2" fmla="*/ 362903 h 1451610"/>
                <a:gd name="connsiteX3" fmla="*/ 567189 w 1451610"/>
                <a:gd name="connsiteY3" fmla="*/ 567189 h 1451610"/>
                <a:gd name="connsiteX4" fmla="*/ 362903 w 1451610"/>
                <a:gd name="connsiteY4" fmla="*/ 97239 h 1451610"/>
                <a:gd name="connsiteX5" fmla="*/ 667747 w 1451610"/>
                <a:gd name="connsiteY5" fmla="*/ 509131 h 1451610"/>
                <a:gd name="connsiteX6" fmla="*/ 725805 w 1451610"/>
                <a:gd name="connsiteY6" fmla="*/ 0 h 1451610"/>
                <a:gd name="connsiteX7" fmla="*/ 783863 w 1451610"/>
                <a:gd name="connsiteY7" fmla="*/ 509131 h 1451610"/>
                <a:gd name="connsiteX8" fmla="*/ 1088708 w 1451610"/>
                <a:gd name="connsiteY8" fmla="*/ 97239 h 1451610"/>
                <a:gd name="connsiteX9" fmla="*/ 884421 w 1451610"/>
                <a:gd name="connsiteY9" fmla="*/ 567189 h 1451610"/>
                <a:gd name="connsiteX10" fmla="*/ 1354371 w 1451610"/>
                <a:gd name="connsiteY10" fmla="*/ 362903 h 1451610"/>
                <a:gd name="connsiteX11" fmla="*/ 942479 w 1451610"/>
                <a:gd name="connsiteY11" fmla="*/ 667747 h 1451610"/>
                <a:gd name="connsiteX12" fmla="*/ 1451610 w 1451610"/>
                <a:gd name="connsiteY12" fmla="*/ 725805 h 1451610"/>
                <a:gd name="connsiteX13" fmla="*/ 942479 w 1451610"/>
                <a:gd name="connsiteY13" fmla="*/ 783863 h 1451610"/>
                <a:gd name="connsiteX14" fmla="*/ 1354371 w 1451610"/>
                <a:gd name="connsiteY14" fmla="*/ 1088708 h 1451610"/>
                <a:gd name="connsiteX15" fmla="*/ 884421 w 1451610"/>
                <a:gd name="connsiteY15" fmla="*/ 884421 h 1451610"/>
                <a:gd name="connsiteX16" fmla="*/ 1088708 w 1451610"/>
                <a:gd name="connsiteY16" fmla="*/ 1354371 h 1451610"/>
                <a:gd name="connsiteX17" fmla="*/ 783863 w 1451610"/>
                <a:gd name="connsiteY17" fmla="*/ 942479 h 1451610"/>
                <a:gd name="connsiteX18" fmla="*/ 725805 w 1451610"/>
                <a:gd name="connsiteY18" fmla="*/ 1451610 h 1451610"/>
                <a:gd name="connsiteX19" fmla="*/ 667747 w 1451610"/>
                <a:gd name="connsiteY19" fmla="*/ 942479 h 1451610"/>
                <a:gd name="connsiteX20" fmla="*/ 362903 w 1451610"/>
                <a:gd name="connsiteY20" fmla="*/ 1354371 h 1451610"/>
                <a:gd name="connsiteX21" fmla="*/ 567189 w 1451610"/>
                <a:gd name="connsiteY21" fmla="*/ 884421 h 1451610"/>
                <a:gd name="connsiteX22" fmla="*/ 97239 w 1451610"/>
                <a:gd name="connsiteY22" fmla="*/ 1088708 h 1451610"/>
                <a:gd name="connsiteX23" fmla="*/ 509131 w 1451610"/>
                <a:gd name="connsiteY23" fmla="*/ 783863 h 1451610"/>
                <a:gd name="connsiteX24" fmla="*/ 0 w 1451610"/>
                <a:gd name="connsiteY24" fmla="*/ 725805 h 1451610"/>
                <a:gd name="connsiteX0" fmla="*/ 0 w 1451610"/>
                <a:gd name="connsiteY0" fmla="*/ 725805 h 1451610"/>
                <a:gd name="connsiteX1" fmla="*/ 509131 w 1451610"/>
                <a:gd name="connsiteY1" fmla="*/ 667747 h 1451610"/>
                <a:gd name="connsiteX2" fmla="*/ 97239 w 1451610"/>
                <a:gd name="connsiteY2" fmla="*/ 362903 h 1451610"/>
                <a:gd name="connsiteX3" fmla="*/ 567189 w 1451610"/>
                <a:gd name="connsiteY3" fmla="*/ 567189 h 1451610"/>
                <a:gd name="connsiteX4" fmla="*/ 362903 w 1451610"/>
                <a:gd name="connsiteY4" fmla="*/ 97239 h 1451610"/>
                <a:gd name="connsiteX5" fmla="*/ 667747 w 1451610"/>
                <a:gd name="connsiteY5" fmla="*/ 509131 h 1451610"/>
                <a:gd name="connsiteX6" fmla="*/ 725805 w 1451610"/>
                <a:gd name="connsiteY6" fmla="*/ 0 h 1451610"/>
                <a:gd name="connsiteX7" fmla="*/ 783863 w 1451610"/>
                <a:gd name="connsiteY7" fmla="*/ 509131 h 1451610"/>
                <a:gd name="connsiteX8" fmla="*/ 1088708 w 1451610"/>
                <a:gd name="connsiteY8" fmla="*/ 97239 h 1451610"/>
                <a:gd name="connsiteX9" fmla="*/ 884421 w 1451610"/>
                <a:gd name="connsiteY9" fmla="*/ 567189 h 1451610"/>
                <a:gd name="connsiteX10" fmla="*/ 1354371 w 1451610"/>
                <a:gd name="connsiteY10" fmla="*/ 362903 h 1451610"/>
                <a:gd name="connsiteX11" fmla="*/ 942479 w 1451610"/>
                <a:gd name="connsiteY11" fmla="*/ 667747 h 1451610"/>
                <a:gd name="connsiteX12" fmla="*/ 1451610 w 1451610"/>
                <a:gd name="connsiteY12" fmla="*/ 725805 h 1451610"/>
                <a:gd name="connsiteX13" fmla="*/ 942479 w 1451610"/>
                <a:gd name="connsiteY13" fmla="*/ 783863 h 1451610"/>
                <a:gd name="connsiteX14" fmla="*/ 1354371 w 1451610"/>
                <a:gd name="connsiteY14" fmla="*/ 1088708 h 1451610"/>
                <a:gd name="connsiteX15" fmla="*/ 884421 w 1451610"/>
                <a:gd name="connsiteY15" fmla="*/ 884421 h 1451610"/>
                <a:gd name="connsiteX16" fmla="*/ 1088708 w 1451610"/>
                <a:gd name="connsiteY16" fmla="*/ 1354371 h 1451610"/>
                <a:gd name="connsiteX17" fmla="*/ 783863 w 1451610"/>
                <a:gd name="connsiteY17" fmla="*/ 942479 h 1451610"/>
                <a:gd name="connsiteX18" fmla="*/ 725805 w 1451610"/>
                <a:gd name="connsiteY18" fmla="*/ 1451610 h 1451610"/>
                <a:gd name="connsiteX19" fmla="*/ 667747 w 1451610"/>
                <a:gd name="connsiteY19" fmla="*/ 942479 h 1451610"/>
                <a:gd name="connsiteX20" fmla="*/ 362903 w 1451610"/>
                <a:gd name="connsiteY20" fmla="*/ 1354371 h 1451610"/>
                <a:gd name="connsiteX21" fmla="*/ 567189 w 1451610"/>
                <a:gd name="connsiteY21" fmla="*/ 884421 h 1451610"/>
                <a:gd name="connsiteX22" fmla="*/ 97239 w 1451610"/>
                <a:gd name="connsiteY22" fmla="*/ 1088708 h 1451610"/>
                <a:gd name="connsiteX23" fmla="*/ 509131 w 1451610"/>
                <a:gd name="connsiteY23" fmla="*/ 783863 h 1451610"/>
                <a:gd name="connsiteX24" fmla="*/ 0 w 1451610"/>
                <a:gd name="connsiteY24" fmla="*/ 725805 h 1451610"/>
                <a:gd name="connsiteX0" fmla="*/ 0 w 1451610"/>
                <a:gd name="connsiteY0" fmla="*/ 725805 h 1451610"/>
                <a:gd name="connsiteX1" fmla="*/ 509131 w 1451610"/>
                <a:gd name="connsiteY1" fmla="*/ 667747 h 1451610"/>
                <a:gd name="connsiteX2" fmla="*/ 97239 w 1451610"/>
                <a:gd name="connsiteY2" fmla="*/ 362903 h 1451610"/>
                <a:gd name="connsiteX3" fmla="*/ 567189 w 1451610"/>
                <a:gd name="connsiteY3" fmla="*/ 567189 h 1451610"/>
                <a:gd name="connsiteX4" fmla="*/ 362903 w 1451610"/>
                <a:gd name="connsiteY4" fmla="*/ 97239 h 1451610"/>
                <a:gd name="connsiteX5" fmla="*/ 667747 w 1451610"/>
                <a:gd name="connsiteY5" fmla="*/ 509131 h 1451610"/>
                <a:gd name="connsiteX6" fmla="*/ 725805 w 1451610"/>
                <a:gd name="connsiteY6" fmla="*/ 0 h 1451610"/>
                <a:gd name="connsiteX7" fmla="*/ 783863 w 1451610"/>
                <a:gd name="connsiteY7" fmla="*/ 509131 h 1451610"/>
                <a:gd name="connsiteX8" fmla="*/ 1088708 w 1451610"/>
                <a:gd name="connsiteY8" fmla="*/ 97239 h 1451610"/>
                <a:gd name="connsiteX9" fmla="*/ 884421 w 1451610"/>
                <a:gd name="connsiteY9" fmla="*/ 567189 h 1451610"/>
                <a:gd name="connsiteX10" fmla="*/ 1354371 w 1451610"/>
                <a:gd name="connsiteY10" fmla="*/ 362903 h 1451610"/>
                <a:gd name="connsiteX11" fmla="*/ 942479 w 1451610"/>
                <a:gd name="connsiteY11" fmla="*/ 667747 h 1451610"/>
                <a:gd name="connsiteX12" fmla="*/ 1451610 w 1451610"/>
                <a:gd name="connsiteY12" fmla="*/ 725805 h 1451610"/>
                <a:gd name="connsiteX13" fmla="*/ 942479 w 1451610"/>
                <a:gd name="connsiteY13" fmla="*/ 783863 h 1451610"/>
                <a:gd name="connsiteX14" fmla="*/ 1354371 w 1451610"/>
                <a:gd name="connsiteY14" fmla="*/ 1088708 h 1451610"/>
                <a:gd name="connsiteX15" fmla="*/ 884421 w 1451610"/>
                <a:gd name="connsiteY15" fmla="*/ 884421 h 1451610"/>
                <a:gd name="connsiteX16" fmla="*/ 1088708 w 1451610"/>
                <a:gd name="connsiteY16" fmla="*/ 1354371 h 1451610"/>
                <a:gd name="connsiteX17" fmla="*/ 783863 w 1451610"/>
                <a:gd name="connsiteY17" fmla="*/ 942479 h 1451610"/>
                <a:gd name="connsiteX18" fmla="*/ 725805 w 1451610"/>
                <a:gd name="connsiteY18" fmla="*/ 1451610 h 1451610"/>
                <a:gd name="connsiteX19" fmla="*/ 667747 w 1451610"/>
                <a:gd name="connsiteY19" fmla="*/ 942479 h 1451610"/>
                <a:gd name="connsiteX20" fmla="*/ 362903 w 1451610"/>
                <a:gd name="connsiteY20" fmla="*/ 1354371 h 1451610"/>
                <a:gd name="connsiteX21" fmla="*/ 567189 w 1451610"/>
                <a:gd name="connsiteY21" fmla="*/ 884421 h 1451610"/>
                <a:gd name="connsiteX22" fmla="*/ 97239 w 1451610"/>
                <a:gd name="connsiteY22" fmla="*/ 1088708 h 1451610"/>
                <a:gd name="connsiteX23" fmla="*/ 509131 w 1451610"/>
                <a:gd name="connsiteY23" fmla="*/ 783863 h 1451610"/>
                <a:gd name="connsiteX24" fmla="*/ 0 w 1451610"/>
                <a:gd name="connsiteY24" fmla="*/ 725805 h 1451610"/>
                <a:gd name="connsiteX0" fmla="*/ 0 w 1451610"/>
                <a:gd name="connsiteY0" fmla="*/ 725805 h 1451610"/>
                <a:gd name="connsiteX1" fmla="*/ 509131 w 1451610"/>
                <a:gd name="connsiteY1" fmla="*/ 667747 h 1451610"/>
                <a:gd name="connsiteX2" fmla="*/ 97239 w 1451610"/>
                <a:gd name="connsiteY2" fmla="*/ 362903 h 1451610"/>
                <a:gd name="connsiteX3" fmla="*/ 567189 w 1451610"/>
                <a:gd name="connsiteY3" fmla="*/ 567189 h 1451610"/>
                <a:gd name="connsiteX4" fmla="*/ 362903 w 1451610"/>
                <a:gd name="connsiteY4" fmla="*/ 97239 h 1451610"/>
                <a:gd name="connsiteX5" fmla="*/ 667747 w 1451610"/>
                <a:gd name="connsiteY5" fmla="*/ 509131 h 1451610"/>
                <a:gd name="connsiteX6" fmla="*/ 725805 w 1451610"/>
                <a:gd name="connsiteY6" fmla="*/ 0 h 1451610"/>
                <a:gd name="connsiteX7" fmla="*/ 783863 w 1451610"/>
                <a:gd name="connsiteY7" fmla="*/ 509131 h 1451610"/>
                <a:gd name="connsiteX8" fmla="*/ 1088708 w 1451610"/>
                <a:gd name="connsiteY8" fmla="*/ 97239 h 1451610"/>
                <a:gd name="connsiteX9" fmla="*/ 884421 w 1451610"/>
                <a:gd name="connsiteY9" fmla="*/ 567189 h 1451610"/>
                <a:gd name="connsiteX10" fmla="*/ 1354371 w 1451610"/>
                <a:gd name="connsiteY10" fmla="*/ 362903 h 1451610"/>
                <a:gd name="connsiteX11" fmla="*/ 942479 w 1451610"/>
                <a:gd name="connsiteY11" fmla="*/ 667747 h 1451610"/>
                <a:gd name="connsiteX12" fmla="*/ 1451610 w 1451610"/>
                <a:gd name="connsiteY12" fmla="*/ 725805 h 1451610"/>
                <a:gd name="connsiteX13" fmla="*/ 942479 w 1451610"/>
                <a:gd name="connsiteY13" fmla="*/ 783863 h 1451610"/>
                <a:gd name="connsiteX14" fmla="*/ 1354371 w 1451610"/>
                <a:gd name="connsiteY14" fmla="*/ 1088708 h 1451610"/>
                <a:gd name="connsiteX15" fmla="*/ 884421 w 1451610"/>
                <a:gd name="connsiteY15" fmla="*/ 884421 h 1451610"/>
                <a:gd name="connsiteX16" fmla="*/ 1088708 w 1451610"/>
                <a:gd name="connsiteY16" fmla="*/ 1354371 h 1451610"/>
                <a:gd name="connsiteX17" fmla="*/ 783863 w 1451610"/>
                <a:gd name="connsiteY17" fmla="*/ 942479 h 1451610"/>
                <a:gd name="connsiteX18" fmla="*/ 725805 w 1451610"/>
                <a:gd name="connsiteY18" fmla="*/ 1451610 h 1451610"/>
                <a:gd name="connsiteX19" fmla="*/ 667747 w 1451610"/>
                <a:gd name="connsiteY19" fmla="*/ 942479 h 1451610"/>
                <a:gd name="connsiteX20" fmla="*/ 362903 w 1451610"/>
                <a:gd name="connsiteY20" fmla="*/ 1354371 h 1451610"/>
                <a:gd name="connsiteX21" fmla="*/ 567189 w 1451610"/>
                <a:gd name="connsiteY21" fmla="*/ 884421 h 1451610"/>
                <a:gd name="connsiteX22" fmla="*/ 97239 w 1451610"/>
                <a:gd name="connsiteY22" fmla="*/ 1088708 h 1451610"/>
                <a:gd name="connsiteX23" fmla="*/ 509131 w 1451610"/>
                <a:gd name="connsiteY23" fmla="*/ 783863 h 1451610"/>
                <a:gd name="connsiteX24" fmla="*/ 0 w 1451610"/>
                <a:gd name="connsiteY24" fmla="*/ 725805 h 1451610"/>
                <a:gd name="connsiteX0" fmla="*/ 0 w 1451610"/>
                <a:gd name="connsiteY0" fmla="*/ 725805 h 1451610"/>
                <a:gd name="connsiteX1" fmla="*/ 509131 w 1451610"/>
                <a:gd name="connsiteY1" fmla="*/ 667747 h 1451610"/>
                <a:gd name="connsiteX2" fmla="*/ 97239 w 1451610"/>
                <a:gd name="connsiteY2" fmla="*/ 362903 h 1451610"/>
                <a:gd name="connsiteX3" fmla="*/ 567189 w 1451610"/>
                <a:gd name="connsiteY3" fmla="*/ 567189 h 1451610"/>
                <a:gd name="connsiteX4" fmla="*/ 362903 w 1451610"/>
                <a:gd name="connsiteY4" fmla="*/ 97239 h 1451610"/>
                <a:gd name="connsiteX5" fmla="*/ 667747 w 1451610"/>
                <a:gd name="connsiteY5" fmla="*/ 509131 h 1451610"/>
                <a:gd name="connsiteX6" fmla="*/ 725805 w 1451610"/>
                <a:gd name="connsiteY6" fmla="*/ 0 h 1451610"/>
                <a:gd name="connsiteX7" fmla="*/ 783863 w 1451610"/>
                <a:gd name="connsiteY7" fmla="*/ 509131 h 1451610"/>
                <a:gd name="connsiteX8" fmla="*/ 1088708 w 1451610"/>
                <a:gd name="connsiteY8" fmla="*/ 97239 h 1451610"/>
                <a:gd name="connsiteX9" fmla="*/ 884421 w 1451610"/>
                <a:gd name="connsiteY9" fmla="*/ 567189 h 1451610"/>
                <a:gd name="connsiteX10" fmla="*/ 1354371 w 1451610"/>
                <a:gd name="connsiteY10" fmla="*/ 362903 h 1451610"/>
                <a:gd name="connsiteX11" fmla="*/ 942479 w 1451610"/>
                <a:gd name="connsiteY11" fmla="*/ 667747 h 1451610"/>
                <a:gd name="connsiteX12" fmla="*/ 1451610 w 1451610"/>
                <a:gd name="connsiteY12" fmla="*/ 725805 h 1451610"/>
                <a:gd name="connsiteX13" fmla="*/ 942479 w 1451610"/>
                <a:gd name="connsiteY13" fmla="*/ 783863 h 1451610"/>
                <a:gd name="connsiteX14" fmla="*/ 1354371 w 1451610"/>
                <a:gd name="connsiteY14" fmla="*/ 1088708 h 1451610"/>
                <a:gd name="connsiteX15" fmla="*/ 884421 w 1451610"/>
                <a:gd name="connsiteY15" fmla="*/ 884421 h 1451610"/>
                <a:gd name="connsiteX16" fmla="*/ 1088708 w 1451610"/>
                <a:gd name="connsiteY16" fmla="*/ 1354371 h 1451610"/>
                <a:gd name="connsiteX17" fmla="*/ 783863 w 1451610"/>
                <a:gd name="connsiteY17" fmla="*/ 942479 h 1451610"/>
                <a:gd name="connsiteX18" fmla="*/ 725805 w 1451610"/>
                <a:gd name="connsiteY18" fmla="*/ 1451610 h 1451610"/>
                <a:gd name="connsiteX19" fmla="*/ 667747 w 1451610"/>
                <a:gd name="connsiteY19" fmla="*/ 942479 h 1451610"/>
                <a:gd name="connsiteX20" fmla="*/ 362903 w 1451610"/>
                <a:gd name="connsiteY20" fmla="*/ 1354371 h 1451610"/>
                <a:gd name="connsiteX21" fmla="*/ 567189 w 1451610"/>
                <a:gd name="connsiteY21" fmla="*/ 884421 h 1451610"/>
                <a:gd name="connsiteX22" fmla="*/ 97239 w 1451610"/>
                <a:gd name="connsiteY22" fmla="*/ 1088708 h 1451610"/>
                <a:gd name="connsiteX23" fmla="*/ 509131 w 1451610"/>
                <a:gd name="connsiteY23" fmla="*/ 783863 h 1451610"/>
                <a:gd name="connsiteX24" fmla="*/ 0 w 1451610"/>
                <a:gd name="connsiteY24" fmla="*/ 725805 h 1451610"/>
                <a:gd name="connsiteX0" fmla="*/ 0 w 1451610"/>
                <a:gd name="connsiteY0" fmla="*/ 725805 h 1451610"/>
                <a:gd name="connsiteX1" fmla="*/ 509131 w 1451610"/>
                <a:gd name="connsiteY1" fmla="*/ 667747 h 1451610"/>
                <a:gd name="connsiteX2" fmla="*/ 97239 w 1451610"/>
                <a:gd name="connsiteY2" fmla="*/ 362903 h 1451610"/>
                <a:gd name="connsiteX3" fmla="*/ 567189 w 1451610"/>
                <a:gd name="connsiteY3" fmla="*/ 567189 h 1451610"/>
                <a:gd name="connsiteX4" fmla="*/ 362903 w 1451610"/>
                <a:gd name="connsiteY4" fmla="*/ 97239 h 1451610"/>
                <a:gd name="connsiteX5" fmla="*/ 667747 w 1451610"/>
                <a:gd name="connsiteY5" fmla="*/ 509131 h 1451610"/>
                <a:gd name="connsiteX6" fmla="*/ 725805 w 1451610"/>
                <a:gd name="connsiteY6" fmla="*/ 0 h 1451610"/>
                <a:gd name="connsiteX7" fmla="*/ 783863 w 1451610"/>
                <a:gd name="connsiteY7" fmla="*/ 509131 h 1451610"/>
                <a:gd name="connsiteX8" fmla="*/ 1088708 w 1451610"/>
                <a:gd name="connsiteY8" fmla="*/ 97239 h 1451610"/>
                <a:gd name="connsiteX9" fmla="*/ 884421 w 1451610"/>
                <a:gd name="connsiteY9" fmla="*/ 567189 h 1451610"/>
                <a:gd name="connsiteX10" fmla="*/ 1354371 w 1451610"/>
                <a:gd name="connsiteY10" fmla="*/ 362903 h 1451610"/>
                <a:gd name="connsiteX11" fmla="*/ 942479 w 1451610"/>
                <a:gd name="connsiteY11" fmla="*/ 667747 h 1451610"/>
                <a:gd name="connsiteX12" fmla="*/ 1451610 w 1451610"/>
                <a:gd name="connsiteY12" fmla="*/ 725805 h 1451610"/>
                <a:gd name="connsiteX13" fmla="*/ 942479 w 1451610"/>
                <a:gd name="connsiteY13" fmla="*/ 783863 h 1451610"/>
                <a:gd name="connsiteX14" fmla="*/ 1354371 w 1451610"/>
                <a:gd name="connsiteY14" fmla="*/ 1088708 h 1451610"/>
                <a:gd name="connsiteX15" fmla="*/ 884421 w 1451610"/>
                <a:gd name="connsiteY15" fmla="*/ 884421 h 1451610"/>
                <a:gd name="connsiteX16" fmla="*/ 1088708 w 1451610"/>
                <a:gd name="connsiteY16" fmla="*/ 1354371 h 1451610"/>
                <a:gd name="connsiteX17" fmla="*/ 783863 w 1451610"/>
                <a:gd name="connsiteY17" fmla="*/ 942479 h 1451610"/>
                <a:gd name="connsiteX18" fmla="*/ 725805 w 1451610"/>
                <a:gd name="connsiteY18" fmla="*/ 1451610 h 1451610"/>
                <a:gd name="connsiteX19" fmla="*/ 667747 w 1451610"/>
                <a:gd name="connsiteY19" fmla="*/ 942479 h 1451610"/>
                <a:gd name="connsiteX20" fmla="*/ 362903 w 1451610"/>
                <a:gd name="connsiteY20" fmla="*/ 1354371 h 1451610"/>
                <a:gd name="connsiteX21" fmla="*/ 567189 w 1451610"/>
                <a:gd name="connsiteY21" fmla="*/ 884421 h 1451610"/>
                <a:gd name="connsiteX22" fmla="*/ 97239 w 1451610"/>
                <a:gd name="connsiteY22" fmla="*/ 1088708 h 1451610"/>
                <a:gd name="connsiteX23" fmla="*/ 509131 w 1451610"/>
                <a:gd name="connsiteY23" fmla="*/ 783863 h 1451610"/>
                <a:gd name="connsiteX24" fmla="*/ 0 w 1451610"/>
                <a:gd name="connsiteY24" fmla="*/ 725805 h 1451610"/>
                <a:gd name="connsiteX0" fmla="*/ 0 w 1451610"/>
                <a:gd name="connsiteY0" fmla="*/ 725805 h 1451610"/>
                <a:gd name="connsiteX1" fmla="*/ 509131 w 1451610"/>
                <a:gd name="connsiteY1" fmla="*/ 667747 h 1451610"/>
                <a:gd name="connsiteX2" fmla="*/ 97239 w 1451610"/>
                <a:gd name="connsiteY2" fmla="*/ 362903 h 1451610"/>
                <a:gd name="connsiteX3" fmla="*/ 567189 w 1451610"/>
                <a:gd name="connsiteY3" fmla="*/ 567189 h 1451610"/>
                <a:gd name="connsiteX4" fmla="*/ 362903 w 1451610"/>
                <a:gd name="connsiteY4" fmla="*/ 97239 h 1451610"/>
                <a:gd name="connsiteX5" fmla="*/ 667747 w 1451610"/>
                <a:gd name="connsiteY5" fmla="*/ 509131 h 1451610"/>
                <a:gd name="connsiteX6" fmla="*/ 725805 w 1451610"/>
                <a:gd name="connsiteY6" fmla="*/ 0 h 1451610"/>
                <a:gd name="connsiteX7" fmla="*/ 783863 w 1451610"/>
                <a:gd name="connsiteY7" fmla="*/ 509131 h 1451610"/>
                <a:gd name="connsiteX8" fmla="*/ 1088708 w 1451610"/>
                <a:gd name="connsiteY8" fmla="*/ 97239 h 1451610"/>
                <a:gd name="connsiteX9" fmla="*/ 884421 w 1451610"/>
                <a:gd name="connsiteY9" fmla="*/ 567189 h 1451610"/>
                <a:gd name="connsiteX10" fmla="*/ 1354371 w 1451610"/>
                <a:gd name="connsiteY10" fmla="*/ 362903 h 1451610"/>
                <a:gd name="connsiteX11" fmla="*/ 942479 w 1451610"/>
                <a:gd name="connsiteY11" fmla="*/ 667747 h 1451610"/>
                <a:gd name="connsiteX12" fmla="*/ 1451610 w 1451610"/>
                <a:gd name="connsiteY12" fmla="*/ 725805 h 1451610"/>
                <a:gd name="connsiteX13" fmla="*/ 942479 w 1451610"/>
                <a:gd name="connsiteY13" fmla="*/ 783863 h 1451610"/>
                <a:gd name="connsiteX14" fmla="*/ 1354371 w 1451610"/>
                <a:gd name="connsiteY14" fmla="*/ 1088708 h 1451610"/>
                <a:gd name="connsiteX15" fmla="*/ 884421 w 1451610"/>
                <a:gd name="connsiteY15" fmla="*/ 884421 h 1451610"/>
                <a:gd name="connsiteX16" fmla="*/ 1088708 w 1451610"/>
                <a:gd name="connsiteY16" fmla="*/ 1354371 h 1451610"/>
                <a:gd name="connsiteX17" fmla="*/ 783863 w 1451610"/>
                <a:gd name="connsiteY17" fmla="*/ 942479 h 1451610"/>
                <a:gd name="connsiteX18" fmla="*/ 725805 w 1451610"/>
                <a:gd name="connsiteY18" fmla="*/ 1451610 h 1451610"/>
                <a:gd name="connsiteX19" fmla="*/ 667747 w 1451610"/>
                <a:gd name="connsiteY19" fmla="*/ 942479 h 1451610"/>
                <a:gd name="connsiteX20" fmla="*/ 362903 w 1451610"/>
                <a:gd name="connsiteY20" fmla="*/ 1354371 h 1451610"/>
                <a:gd name="connsiteX21" fmla="*/ 567189 w 1451610"/>
                <a:gd name="connsiteY21" fmla="*/ 884421 h 1451610"/>
                <a:gd name="connsiteX22" fmla="*/ 97239 w 1451610"/>
                <a:gd name="connsiteY22" fmla="*/ 1088708 h 1451610"/>
                <a:gd name="connsiteX23" fmla="*/ 509131 w 1451610"/>
                <a:gd name="connsiteY23" fmla="*/ 783863 h 1451610"/>
                <a:gd name="connsiteX24" fmla="*/ 0 w 1451610"/>
                <a:gd name="connsiteY24" fmla="*/ 725805 h 1451610"/>
                <a:gd name="connsiteX0" fmla="*/ 0 w 1451610"/>
                <a:gd name="connsiteY0" fmla="*/ 725805 h 1451610"/>
                <a:gd name="connsiteX1" fmla="*/ 509131 w 1451610"/>
                <a:gd name="connsiteY1" fmla="*/ 667747 h 1451610"/>
                <a:gd name="connsiteX2" fmla="*/ 97239 w 1451610"/>
                <a:gd name="connsiteY2" fmla="*/ 362903 h 1451610"/>
                <a:gd name="connsiteX3" fmla="*/ 567189 w 1451610"/>
                <a:gd name="connsiteY3" fmla="*/ 567189 h 1451610"/>
                <a:gd name="connsiteX4" fmla="*/ 362903 w 1451610"/>
                <a:gd name="connsiteY4" fmla="*/ 97239 h 1451610"/>
                <a:gd name="connsiteX5" fmla="*/ 667747 w 1451610"/>
                <a:gd name="connsiteY5" fmla="*/ 509131 h 1451610"/>
                <a:gd name="connsiteX6" fmla="*/ 725805 w 1451610"/>
                <a:gd name="connsiteY6" fmla="*/ 0 h 1451610"/>
                <a:gd name="connsiteX7" fmla="*/ 783863 w 1451610"/>
                <a:gd name="connsiteY7" fmla="*/ 509131 h 1451610"/>
                <a:gd name="connsiteX8" fmla="*/ 1088708 w 1451610"/>
                <a:gd name="connsiteY8" fmla="*/ 97239 h 1451610"/>
                <a:gd name="connsiteX9" fmla="*/ 884421 w 1451610"/>
                <a:gd name="connsiteY9" fmla="*/ 567189 h 1451610"/>
                <a:gd name="connsiteX10" fmla="*/ 1354371 w 1451610"/>
                <a:gd name="connsiteY10" fmla="*/ 362903 h 1451610"/>
                <a:gd name="connsiteX11" fmla="*/ 942479 w 1451610"/>
                <a:gd name="connsiteY11" fmla="*/ 667747 h 1451610"/>
                <a:gd name="connsiteX12" fmla="*/ 1451610 w 1451610"/>
                <a:gd name="connsiteY12" fmla="*/ 725805 h 1451610"/>
                <a:gd name="connsiteX13" fmla="*/ 942479 w 1451610"/>
                <a:gd name="connsiteY13" fmla="*/ 783863 h 1451610"/>
                <a:gd name="connsiteX14" fmla="*/ 1354371 w 1451610"/>
                <a:gd name="connsiteY14" fmla="*/ 1088708 h 1451610"/>
                <a:gd name="connsiteX15" fmla="*/ 884421 w 1451610"/>
                <a:gd name="connsiteY15" fmla="*/ 884421 h 1451610"/>
                <a:gd name="connsiteX16" fmla="*/ 1088708 w 1451610"/>
                <a:gd name="connsiteY16" fmla="*/ 1354371 h 1451610"/>
                <a:gd name="connsiteX17" fmla="*/ 783863 w 1451610"/>
                <a:gd name="connsiteY17" fmla="*/ 942479 h 1451610"/>
                <a:gd name="connsiteX18" fmla="*/ 725805 w 1451610"/>
                <a:gd name="connsiteY18" fmla="*/ 1451610 h 1451610"/>
                <a:gd name="connsiteX19" fmla="*/ 667747 w 1451610"/>
                <a:gd name="connsiteY19" fmla="*/ 942479 h 1451610"/>
                <a:gd name="connsiteX20" fmla="*/ 362903 w 1451610"/>
                <a:gd name="connsiteY20" fmla="*/ 1354371 h 1451610"/>
                <a:gd name="connsiteX21" fmla="*/ 567189 w 1451610"/>
                <a:gd name="connsiteY21" fmla="*/ 884421 h 1451610"/>
                <a:gd name="connsiteX22" fmla="*/ 97239 w 1451610"/>
                <a:gd name="connsiteY22" fmla="*/ 1088708 h 1451610"/>
                <a:gd name="connsiteX23" fmla="*/ 509131 w 1451610"/>
                <a:gd name="connsiteY23" fmla="*/ 783863 h 1451610"/>
                <a:gd name="connsiteX24" fmla="*/ 0 w 1451610"/>
                <a:gd name="connsiteY24" fmla="*/ 725805 h 14516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451610" h="1451610">
                  <a:moveTo>
                    <a:pt x="0" y="725805"/>
                  </a:moveTo>
                  <a:cubicBezTo>
                    <a:pt x="161689" y="790673"/>
                    <a:pt x="339421" y="687100"/>
                    <a:pt x="509131" y="667747"/>
                  </a:cubicBezTo>
                  <a:cubicBezTo>
                    <a:pt x="371834" y="566132"/>
                    <a:pt x="118231" y="592855"/>
                    <a:pt x="97239" y="362903"/>
                  </a:cubicBezTo>
                  <a:cubicBezTo>
                    <a:pt x="189721" y="527251"/>
                    <a:pt x="410539" y="499094"/>
                    <a:pt x="567189" y="567189"/>
                  </a:cubicBezTo>
                  <a:cubicBezTo>
                    <a:pt x="499094" y="410539"/>
                    <a:pt x="310682" y="330089"/>
                    <a:pt x="362903" y="97239"/>
                  </a:cubicBezTo>
                  <a:cubicBezTo>
                    <a:pt x="344202" y="298705"/>
                    <a:pt x="566132" y="371834"/>
                    <a:pt x="667747" y="509131"/>
                  </a:cubicBezTo>
                  <a:lnTo>
                    <a:pt x="725805" y="0"/>
                  </a:lnTo>
                  <a:lnTo>
                    <a:pt x="783863" y="509131"/>
                  </a:lnTo>
                  <a:cubicBezTo>
                    <a:pt x="885478" y="371834"/>
                    <a:pt x="1044243" y="329786"/>
                    <a:pt x="1088708" y="97239"/>
                  </a:cubicBezTo>
                  <a:cubicBezTo>
                    <a:pt x="1089192" y="345329"/>
                    <a:pt x="952517" y="410539"/>
                    <a:pt x="884421" y="567189"/>
                  </a:cubicBezTo>
                  <a:cubicBezTo>
                    <a:pt x="1041071" y="499094"/>
                    <a:pt x="1205742" y="543293"/>
                    <a:pt x="1354371" y="362903"/>
                  </a:cubicBezTo>
                  <a:cubicBezTo>
                    <a:pt x="1253169" y="576813"/>
                    <a:pt x="1079776" y="566132"/>
                    <a:pt x="942479" y="667747"/>
                  </a:cubicBezTo>
                  <a:cubicBezTo>
                    <a:pt x="1112189" y="687100"/>
                    <a:pt x="1210914" y="776436"/>
                    <a:pt x="1451610" y="725805"/>
                  </a:cubicBezTo>
                  <a:cubicBezTo>
                    <a:pt x="1273879" y="861463"/>
                    <a:pt x="1112189" y="764510"/>
                    <a:pt x="942479" y="783863"/>
                  </a:cubicBezTo>
                  <a:cubicBezTo>
                    <a:pt x="1079776" y="885478"/>
                    <a:pt x="1148494" y="1040433"/>
                    <a:pt x="1354371" y="1088708"/>
                  </a:cubicBezTo>
                  <a:cubicBezTo>
                    <a:pt x="1087231" y="1100622"/>
                    <a:pt x="1041071" y="952517"/>
                    <a:pt x="884421" y="884421"/>
                  </a:cubicBezTo>
                  <a:cubicBezTo>
                    <a:pt x="952517" y="1041071"/>
                    <a:pt x="959652" y="1209151"/>
                    <a:pt x="1088708" y="1354371"/>
                  </a:cubicBezTo>
                  <a:cubicBezTo>
                    <a:pt x="948993" y="1262794"/>
                    <a:pt x="885478" y="1079776"/>
                    <a:pt x="783863" y="942479"/>
                  </a:cubicBezTo>
                  <a:cubicBezTo>
                    <a:pt x="764510" y="1112189"/>
                    <a:pt x="821358" y="1308570"/>
                    <a:pt x="725805" y="1451610"/>
                  </a:cubicBezTo>
                  <a:cubicBezTo>
                    <a:pt x="778842" y="1297140"/>
                    <a:pt x="687100" y="1112189"/>
                    <a:pt x="667747" y="942479"/>
                  </a:cubicBezTo>
                  <a:cubicBezTo>
                    <a:pt x="566132" y="1079776"/>
                    <a:pt x="514048" y="1278034"/>
                    <a:pt x="362903" y="1354371"/>
                  </a:cubicBezTo>
                  <a:cubicBezTo>
                    <a:pt x="472908" y="1251061"/>
                    <a:pt x="499094" y="1041071"/>
                    <a:pt x="567189" y="884421"/>
                  </a:cubicBezTo>
                  <a:cubicBezTo>
                    <a:pt x="410539" y="952517"/>
                    <a:pt x="272939" y="1134912"/>
                    <a:pt x="97239" y="1088708"/>
                  </a:cubicBezTo>
                  <a:cubicBezTo>
                    <a:pt x="234536" y="1082343"/>
                    <a:pt x="371834" y="885478"/>
                    <a:pt x="509131" y="783863"/>
                  </a:cubicBezTo>
                  <a:cubicBezTo>
                    <a:pt x="339421" y="764510"/>
                    <a:pt x="149657" y="857453"/>
                    <a:pt x="0" y="725805"/>
                  </a:cubicBezTo>
                  <a:close/>
                </a:path>
              </a:pathLst>
            </a:custGeom>
            <a:solidFill>
              <a:schemeClr val="accent4">
                <a:lumMod val="20000"/>
                <a:lumOff val="80000"/>
              </a:schemeClr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8" name="Right Arrow 37"/>
            <p:cNvSpPr/>
            <p:nvPr/>
          </p:nvSpPr>
          <p:spPr>
            <a:xfrm>
              <a:off x="7292205" y="2942214"/>
              <a:ext cx="359790" cy="275839"/>
            </a:xfrm>
            <a:prstGeom prst="rightArrow">
              <a:avLst/>
            </a:prstGeom>
            <a:solidFill>
              <a:srgbClr val="FF0000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9" name="Right Arrow 38"/>
            <p:cNvSpPr/>
            <p:nvPr/>
          </p:nvSpPr>
          <p:spPr>
            <a:xfrm>
              <a:off x="9144154" y="2976938"/>
              <a:ext cx="359790" cy="275839"/>
            </a:xfrm>
            <a:prstGeom prst="rightArrow">
              <a:avLst/>
            </a:prstGeom>
            <a:solidFill>
              <a:srgbClr val="FF0000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0" name="Right Arrow 39"/>
            <p:cNvSpPr/>
            <p:nvPr/>
          </p:nvSpPr>
          <p:spPr>
            <a:xfrm>
              <a:off x="5185612" y="4979358"/>
              <a:ext cx="359790" cy="275839"/>
            </a:xfrm>
            <a:prstGeom prst="rightArrow">
              <a:avLst/>
            </a:prstGeom>
            <a:solidFill>
              <a:srgbClr val="FF0000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pic>
          <p:nvPicPr>
            <p:cNvPr id="41" name="Picture 40"/>
            <p:cNvPicPr>
              <a:picLocks noChangeAspect="1"/>
            </p:cNvPicPr>
            <p:nvPr/>
          </p:nvPicPr>
          <p:blipFill>
            <a:blip r:embed="rId7"/>
            <a:stretch>
              <a:fillRect/>
            </a:stretch>
          </p:blipFill>
          <p:spPr>
            <a:xfrm>
              <a:off x="5598122" y="4701316"/>
              <a:ext cx="1180952" cy="1066667"/>
            </a:xfrm>
            <a:prstGeom prst="rect">
              <a:avLst/>
            </a:prstGeom>
          </p:spPr>
        </p:pic>
        <p:sp>
          <p:nvSpPr>
            <p:cNvPr id="42" name="12-Point Star 20"/>
            <p:cNvSpPr/>
            <p:nvPr/>
          </p:nvSpPr>
          <p:spPr>
            <a:xfrm>
              <a:off x="6927574" y="4450145"/>
              <a:ext cx="1280755" cy="1280755"/>
            </a:xfrm>
            <a:custGeom>
              <a:avLst/>
              <a:gdLst>
                <a:gd name="connsiteX0" fmla="*/ 0 w 1451610"/>
                <a:gd name="connsiteY0" fmla="*/ 725805 h 1451610"/>
                <a:gd name="connsiteX1" fmla="*/ 509131 w 1451610"/>
                <a:gd name="connsiteY1" fmla="*/ 667747 h 1451610"/>
                <a:gd name="connsiteX2" fmla="*/ 97239 w 1451610"/>
                <a:gd name="connsiteY2" fmla="*/ 362903 h 1451610"/>
                <a:gd name="connsiteX3" fmla="*/ 567189 w 1451610"/>
                <a:gd name="connsiteY3" fmla="*/ 567189 h 1451610"/>
                <a:gd name="connsiteX4" fmla="*/ 362903 w 1451610"/>
                <a:gd name="connsiteY4" fmla="*/ 97239 h 1451610"/>
                <a:gd name="connsiteX5" fmla="*/ 667747 w 1451610"/>
                <a:gd name="connsiteY5" fmla="*/ 509131 h 1451610"/>
                <a:gd name="connsiteX6" fmla="*/ 725805 w 1451610"/>
                <a:gd name="connsiteY6" fmla="*/ 0 h 1451610"/>
                <a:gd name="connsiteX7" fmla="*/ 783863 w 1451610"/>
                <a:gd name="connsiteY7" fmla="*/ 509131 h 1451610"/>
                <a:gd name="connsiteX8" fmla="*/ 1088708 w 1451610"/>
                <a:gd name="connsiteY8" fmla="*/ 97239 h 1451610"/>
                <a:gd name="connsiteX9" fmla="*/ 884421 w 1451610"/>
                <a:gd name="connsiteY9" fmla="*/ 567189 h 1451610"/>
                <a:gd name="connsiteX10" fmla="*/ 1354371 w 1451610"/>
                <a:gd name="connsiteY10" fmla="*/ 362903 h 1451610"/>
                <a:gd name="connsiteX11" fmla="*/ 942479 w 1451610"/>
                <a:gd name="connsiteY11" fmla="*/ 667747 h 1451610"/>
                <a:gd name="connsiteX12" fmla="*/ 1451610 w 1451610"/>
                <a:gd name="connsiteY12" fmla="*/ 725805 h 1451610"/>
                <a:gd name="connsiteX13" fmla="*/ 942479 w 1451610"/>
                <a:gd name="connsiteY13" fmla="*/ 783863 h 1451610"/>
                <a:gd name="connsiteX14" fmla="*/ 1354371 w 1451610"/>
                <a:gd name="connsiteY14" fmla="*/ 1088708 h 1451610"/>
                <a:gd name="connsiteX15" fmla="*/ 884421 w 1451610"/>
                <a:gd name="connsiteY15" fmla="*/ 884421 h 1451610"/>
                <a:gd name="connsiteX16" fmla="*/ 1088708 w 1451610"/>
                <a:gd name="connsiteY16" fmla="*/ 1354371 h 1451610"/>
                <a:gd name="connsiteX17" fmla="*/ 783863 w 1451610"/>
                <a:gd name="connsiteY17" fmla="*/ 942479 h 1451610"/>
                <a:gd name="connsiteX18" fmla="*/ 725805 w 1451610"/>
                <a:gd name="connsiteY18" fmla="*/ 1451610 h 1451610"/>
                <a:gd name="connsiteX19" fmla="*/ 667747 w 1451610"/>
                <a:gd name="connsiteY19" fmla="*/ 942479 h 1451610"/>
                <a:gd name="connsiteX20" fmla="*/ 362903 w 1451610"/>
                <a:gd name="connsiteY20" fmla="*/ 1354371 h 1451610"/>
                <a:gd name="connsiteX21" fmla="*/ 567189 w 1451610"/>
                <a:gd name="connsiteY21" fmla="*/ 884421 h 1451610"/>
                <a:gd name="connsiteX22" fmla="*/ 97239 w 1451610"/>
                <a:gd name="connsiteY22" fmla="*/ 1088708 h 1451610"/>
                <a:gd name="connsiteX23" fmla="*/ 509131 w 1451610"/>
                <a:gd name="connsiteY23" fmla="*/ 783863 h 1451610"/>
                <a:gd name="connsiteX24" fmla="*/ 0 w 1451610"/>
                <a:gd name="connsiteY24" fmla="*/ 725805 h 1451610"/>
                <a:gd name="connsiteX0" fmla="*/ 0 w 1451610"/>
                <a:gd name="connsiteY0" fmla="*/ 725805 h 1451610"/>
                <a:gd name="connsiteX1" fmla="*/ 509131 w 1451610"/>
                <a:gd name="connsiteY1" fmla="*/ 667747 h 1451610"/>
                <a:gd name="connsiteX2" fmla="*/ 97239 w 1451610"/>
                <a:gd name="connsiteY2" fmla="*/ 362903 h 1451610"/>
                <a:gd name="connsiteX3" fmla="*/ 567189 w 1451610"/>
                <a:gd name="connsiteY3" fmla="*/ 567189 h 1451610"/>
                <a:gd name="connsiteX4" fmla="*/ 362903 w 1451610"/>
                <a:gd name="connsiteY4" fmla="*/ 97239 h 1451610"/>
                <a:gd name="connsiteX5" fmla="*/ 667747 w 1451610"/>
                <a:gd name="connsiteY5" fmla="*/ 509131 h 1451610"/>
                <a:gd name="connsiteX6" fmla="*/ 725805 w 1451610"/>
                <a:gd name="connsiteY6" fmla="*/ 0 h 1451610"/>
                <a:gd name="connsiteX7" fmla="*/ 783863 w 1451610"/>
                <a:gd name="connsiteY7" fmla="*/ 509131 h 1451610"/>
                <a:gd name="connsiteX8" fmla="*/ 1088708 w 1451610"/>
                <a:gd name="connsiteY8" fmla="*/ 97239 h 1451610"/>
                <a:gd name="connsiteX9" fmla="*/ 884421 w 1451610"/>
                <a:gd name="connsiteY9" fmla="*/ 567189 h 1451610"/>
                <a:gd name="connsiteX10" fmla="*/ 1354371 w 1451610"/>
                <a:gd name="connsiteY10" fmla="*/ 362903 h 1451610"/>
                <a:gd name="connsiteX11" fmla="*/ 942479 w 1451610"/>
                <a:gd name="connsiteY11" fmla="*/ 667747 h 1451610"/>
                <a:gd name="connsiteX12" fmla="*/ 1451610 w 1451610"/>
                <a:gd name="connsiteY12" fmla="*/ 725805 h 1451610"/>
                <a:gd name="connsiteX13" fmla="*/ 942479 w 1451610"/>
                <a:gd name="connsiteY13" fmla="*/ 783863 h 1451610"/>
                <a:gd name="connsiteX14" fmla="*/ 1354371 w 1451610"/>
                <a:gd name="connsiteY14" fmla="*/ 1088708 h 1451610"/>
                <a:gd name="connsiteX15" fmla="*/ 884421 w 1451610"/>
                <a:gd name="connsiteY15" fmla="*/ 884421 h 1451610"/>
                <a:gd name="connsiteX16" fmla="*/ 1088708 w 1451610"/>
                <a:gd name="connsiteY16" fmla="*/ 1354371 h 1451610"/>
                <a:gd name="connsiteX17" fmla="*/ 783863 w 1451610"/>
                <a:gd name="connsiteY17" fmla="*/ 942479 h 1451610"/>
                <a:gd name="connsiteX18" fmla="*/ 725805 w 1451610"/>
                <a:gd name="connsiteY18" fmla="*/ 1451610 h 1451610"/>
                <a:gd name="connsiteX19" fmla="*/ 667747 w 1451610"/>
                <a:gd name="connsiteY19" fmla="*/ 942479 h 1451610"/>
                <a:gd name="connsiteX20" fmla="*/ 362903 w 1451610"/>
                <a:gd name="connsiteY20" fmla="*/ 1354371 h 1451610"/>
                <a:gd name="connsiteX21" fmla="*/ 567189 w 1451610"/>
                <a:gd name="connsiteY21" fmla="*/ 884421 h 1451610"/>
                <a:gd name="connsiteX22" fmla="*/ 97239 w 1451610"/>
                <a:gd name="connsiteY22" fmla="*/ 1088708 h 1451610"/>
                <a:gd name="connsiteX23" fmla="*/ 509131 w 1451610"/>
                <a:gd name="connsiteY23" fmla="*/ 783863 h 1451610"/>
                <a:gd name="connsiteX24" fmla="*/ 0 w 1451610"/>
                <a:gd name="connsiteY24" fmla="*/ 725805 h 1451610"/>
                <a:gd name="connsiteX0" fmla="*/ 0 w 1451610"/>
                <a:gd name="connsiteY0" fmla="*/ 725805 h 1451610"/>
                <a:gd name="connsiteX1" fmla="*/ 509131 w 1451610"/>
                <a:gd name="connsiteY1" fmla="*/ 667747 h 1451610"/>
                <a:gd name="connsiteX2" fmla="*/ 97239 w 1451610"/>
                <a:gd name="connsiteY2" fmla="*/ 362903 h 1451610"/>
                <a:gd name="connsiteX3" fmla="*/ 567189 w 1451610"/>
                <a:gd name="connsiteY3" fmla="*/ 567189 h 1451610"/>
                <a:gd name="connsiteX4" fmla="*/ 362903 w 1451610"/>
                <a:gd name="connsiteY4" fmla="*/ 97239 h 1451610"/>
                <a:gd name="connsiteX5" fmla="*/ 667747 w 1451610"/>
                <a:gd name="connsiteY5" fmla="*/ 509131 h 1451610"/>
                <a:gd name="connsiteX6" fmla="*/ 725805 w 1451610"/>
                <a:gd name="connsiteY6" fmla="*/ 0 h 1451610"/>
                <a:gd name="connsiteX7" fmla="*/ 783863 w 1451610"/>
                <a:gd name="connsiteY7" fmla="*/ 509131 h 1451610"/>
                <a:gd name="connsiteX8" fmla="*/ 1088708 w 1451610"/>
                <a:gd name="connsiteY8" fmla="*/ 97239 h 1451610"/>
                <a:gd name="connsiteX9" fmla="*/ 884421 w 1451610"/>
                <a:gd name="connsiteY9" fmla="*/ 567189 h 1451610"/>
                <a:gd name="connsiteX10" fmla="*/ 1354371 w 1451610"/>
                <a:gd name="connsiteY10" fmla="*/ 362903 h 1451610"/>
                <a:gd name="connsiteX11" fmla="*/ 942479 w 1451610"/>
                <a:gd name="connsiteY11" fmla="*/ 667747 h 1451610"/>
                <a:gd name="connsiteX12" fmla="*/ 1451610 w 1451610"/>
                <a:gd name="connsiteY12" fmla="*/ 725805 h 1451610"/>
                <a:gd name="connsiteX13" fmla="*/ 942479 w 1451610"/>
                <a:gd name="connsiteY13" fmla="*/ 783863 h 1451610"/>
                <a:gd name="connsiteX14" fmla="*/ 1354371 w 1451610"/>
                <a:gd name="connsiteY14" fmla="*/ 1088708 h 1451610"/>
                <a:gd name="connsiteX15" fmla="*/ 884421 w 1451610"/>
                <a:gd name="connsiteY15" fmla="*/ 884421 h 1451610"/>
                <a:gd name="connsiteX16" fmla="*/ 1088708 w 1451610"/>
                <a:gd name="connsiteY16" fmla="*/ 1354371 h 1451610"/>
                <a:gd name="connsiteX17" fmla="*/ 783863 w 1451610"/>
                <a:gd name="connsiteY17" fmla="*/ 942479 h 1451610"/>
                <a:gd name="connsiteX18" fmla="*/ 725805 w 1451610"/>
                <a:gd name="connsiteY18" fmla="*/ 1451610 h 1451610"/>
                <a:gd name="connsiteX19" fmla="*/ 667747 w 1451610"/>
                <a:gd name="connsiteY19" fmla="*/ 942479 h 1451610"/>
                <a:gd name="connsiteX20" fmla="*/ 362903 w 1451610"/>
                <a:gd name="connsiteY20" fmla="*/ 1354371 h 1451610"/>
                <a:gd name="connsiteX21" fmla="*/ 567189 w 1451610"/>
                <a:gd name="connsiteY21" fmla="*/ 884421 h 1451610"/>
                <a:gd name="connsiteX22" fmla="*/ 97239 w 1451610"/>
                <a:gd name="connsiteY22" fmla="*/ 1088708 h 1451610"/>
                <a:gd name="connsiteX23" fmla="*/ 509131 w 1451610"/>
                <a:gd name="connsiteY23" fmla="*/ 783863 h 1451610"/>
                <a:gd name="connsiteX24" fmla="*/ 0 w 1451610"/>
                <a:gd name="connsiteY24" fmla="*/ 725805 h 1451610"/>
                <a:gd name="connsiteX0" fmla="*/ 0 w 1451610"/>
                <a:gd name="connsiteY0" fmla="*/ 725805 h 1451610"/>
                <a:gd name="connsiteX1" fmla="*/ 509131 w 1451610"/>
                <a:gd name="connsiteY1" fmla="*/ 667747 h 1451610"/>
                <a:gd name="connsiteX2" fmla="*/ 97239 w 1451610"/>
                <a:gd name="connsiteY2" fmla="*/ 362903 h 1451610"/>
                <a:gd name="connsiteX3" fmla="*/ 567189 w 1451610"/>
                <a:gd name="connsiteY3" fmla="*/ 567189 h 1451610"/>
                <a:gd name="connsiteX4" fmla="*/ 362903 w 1451610"/>
                <a:gd name="connsiteY4" fmla="*/ 97239 h 1451610"/>
                <a:gd name="connsiteX5" fmla="*/ 667747 w 1451610"/>
                <a:gd name="connsiteY5" fmla="*/ 509131 h 1451610"/>
                <a:gd name="connsiteX6" fmla="*/ 725805 w 1451610"/>
                <a:gd name="connsiteY6" fmla="*/ 0 h 1451610"/>
                <a:gd name="connsiteX7" fmla="*/ 783863 w 1451610"/>
                <a:gd name="connsiteY7" fmla="*/ 509131 h 1451610"/>
                <a:gd name="connsiteX8" fmla="*/ 1088708 w 1451610"/>
                <a:gd name="connsiteY8" fmla="*/ 97239 h 1451610"/>
                <a:gd name="connsiteX9" fmla="*/ 884421 w 1451610"/>
                <a:gd name="connsiteY9" fmla="*/ 567189 h 1451610"/>
                <a:gd name="connsiteX10" fmla="*/ 1354371 w 1451610"/>
                <a:gd name="connsiteY10" fmla="*/ 362903 h 1451610"/>
                <a:gd name="connsiteX11" fmla="*/ 942479 w 1451610"/>
                <a:gd name="connsiteY11" fmla="*/ 667747 h 1451610"/>
                <a:gd name="connsiteX12" fmla="*/ 1451610 w 1451610"/>
                <a:gd name="connsiteY12" fmla="*/ 725805 h 1451610"/>
                <a:gd name="connsiteX13" fmla="*/ 942479 w 1451610"/>
                <a:gd name="connsiteY13" fmla="*/ 783863 h 1451610"/>
                <a:gd name="connsiteX14" fmla="*/ 1354371 w 1451610"/>
                <a:gd name="connsiteY14" fmla="*/ 1088708 h 1451610"/>
                <a:gd name="connsiteX15" fmla="*/ 884421 w 1451610"/>
                <a:gd name="connsiteY15" fmla="*/ 884421 h 1451610"/>
                <a:gd name="connsiteX16" fmla="*/ 1088708 w 1451610"/>
                <a:gd name="connsiteY16" fmla="*/ 1354371 h 1451610"/>
                <a:gd name="connsiteX17" fmla="*/ 783863 w 1451610"/>
                <a:gd name="connsiteY17" fmla="*/ 942479 h 1451610"/>
                <a:gd name="connsiteX18" fmla="*/ 725805 w 1451610"/>
                <a:gd name="connsiteY18" fmla="*/ 1451610 h 1451610"/>
                <a:gd name="connsiteX19" fmla="*/ 667747 w 1451610"/>
                <a:gd name="connsiteY19" fmla="*/ 942479 h 1451610"/>
                <a:gd name="connsiteX20" fmla="*/ 362903 w 1451610"/>
                <a:gd name="connsiteY20" fmla="*/ 1354371 h 1451610"/>
                <a:gd name="connsiteX21" fmla="*/ 567189 w 1451610"/>
                <a:gd name="connsiteY21" fmla="*/ 884421 h 1451610"/>
                <a:gd name="connsiteX22" fmla="*/ 97239 w 1451610"/>
                <a:gd name="connsiteY22" fmla="*/ 1088708 h 1451610"/>
                <a:gd name="connsiteX23" fmla="*/ 509131 w 1451610"/>
                <a:gd name="connsiteY23" fmla="*/ 783863 h 1451610"/>
                <a:gd name="connsiteX24" fmla="*/ 0 w 1451610"/>
                <a:gd name="connsiteY24" fmla="*/ 725805 h 1451610"/>
                <a:gd name="connsiteX0" fmla="*/ 0 w 1451610"/>
                <a:gd name="connsiteY0" fmla="*/ 725805 h 1451610"/>
                <a:gd name="connsiteX1" fmla="*/ 509131 w 1451610"/>
                <a:gd name="connsiteY1" fmla="*/ 667747 h 1451610"/>
                <a:gd name="connsiteX2" fmla="*/ 97239 w 1451610"/>
                <a:gd name="connsiteY2" fmla="*/ 362903 h 1451610"/>
                <a:gd name="connsiteX3" fmla="*/ 567189 w 1451610"/>
                <a:gd name="connsiteY3" fmla="*/ 567189 h 1451610"/>
                <a:gd name="connsiteX4" fmla="*/ 362903 w 1451610"/>
                <a:gd name="connsiteY4" fmla="*/ 97239 h 1451610"/>
                <a:gd name="connsiteX5" fmla="*/ 667747 w 1451610"/>
                <a:gd name="connsiteY5" fmla="*/ 509131 h 1451610"/>
                <a:gd name="connsiteX6" fmla="*/ 725805 w 1451610"/>
                <a:gd name="connsiteY6" fmla="*/ 0 h 1451610"/>
                <a:gd name="connsiteX7" fmla="*/ 783863 w 1451610"/>
                <a:gd name="connsiteY7" fmla="*/ 509131 h 1451610"/>
                <a:gd name="connsiteX8" fmla="*/ 1088708 w 1451610"/>
                <a:gd name="connsiteY8" fmla="*/ 97239 h 1451610"/>
                <a:gd name="connsiteX9" fmla="*/ 884421 w 1451610"/>
                <a:gd name="connsiteY9" fmla="*/ 567189 h 1451610"/>
                <a:gd name="connsiteX10" fmla="*/ 1354371 w 1451610"/>
                <a:gd name="connsiteY10" fmla="*/ 362903 h 1451610"/>
                <a:gd name="connsiteX11" fmla="*/ 942479 w 1451610"/>
                <a:gd name="connsiteY11" fmla="*/ 667747 h 1451610"/>
                <a:gd name="connsiteX12" fmla="*/ 1451610 w 1451610"/>
                <a:gd name="connsiteY12" fmla="*/ 725805 h 1451610"/>
                <a:gd name="connsiteX13" fmla="*/ 942479 w 1451610"/>
                <a:gd name="connsiteY13" fmla="*/ 783863 h 1451610"/>
                <a:gd name="connsiteX14" fmla="*/ 1354371 w 1451610"/>
                <a:gd name="connsiteY14" fmla="*/ 1088708 h 1451610"/>
                <a:gd name="connsiteX15" fmla="*/ 884421 w 1451610"/>
                <a:gd name="connsiteY15" fmla="*/ 884421 h 1451610"/>
                <a:gd name="connsiteX16" fmla="*/ 1088708 w 1451610"/>
                <a:gd name="connsiteY16" fmla="*/ 1354371 h 1451610"/>
                <a:gd name="connsiteX17" fmla="*/ 783863 w 1451610"/>
                <a:gd name="connsiteY17" fmla="*/ 942479 h 1451610"/>
                <a:gd name="connsiteX18" fmla="*/ 725805 w 1451610"/>
                <a:gd name="connsiteY18" fmla="*/ 1451610 h 1451610"/>
                <a:gd name="connsiteX19" fmla="*/ 667747 w 1451610"/>
                <a:gd name="connsiteY19" fmla="*/ 942479 h 1451610"/>
                <a:gd name="connsiteX20" fmla="*/ 362903 w 1451610"/>
                <a:gd name="connsiteY20" fmla="*/ 1354371 h 1451610"/>
                <a:gd name="connsiteX21" fmla="*/ 567189 w 1451610"/>
                <a:gd name="connsiteY21" fmla="*/ 884421 h 1451610"/>
                <a:gd name="connsiteX22" fmla="*/ 97239 w 1451610"/>
                <a:gd name="connsiteY22" fmla="*/ 1088708 h 1451610"/>
                <a:gd name="connsiteX23" fmla="*/ 509131 w 1451610"/>
                <a:gd name="connsiteY23" fmla="*/ 783863 h 1451610"/>
                <a:gd name="connsiteX24" fmla="*/ 0 w 1451610"/>
                <a:gd name="connsiteY24" fmla="*/ 725805 h 1451610"/>
                <a:gd name="connsiteX0" fmla="*/ 0 w 1451610"/>
                <a:gd name="connsiteY0" fmla="*/ 725805 h 1451610"/>
                <a:gd name="connsiteX1" fmla="*/ 509131 w 1451610"/>
                <a:gd name="connsiteY1" fmla="*/ 667747 h 1451610"/>
                <a:gd name="connsiteX2" fmla="*/ 97239 w 1451610"/>
                <a:gd name="connsiteY2" fmla="*/ 362903 h 1451610"/>
                <a:gd name="connsiteX3" fmla="*/ 567189 w 1451610"/>
                <a:gd name="connsiteY3" fmla="*/ 567189 h 1451610"/>
                <a:gd name="connsiteX4" fmla="*/ 362903 w 1451610"/>
                <a:gd name="connsiteY4" fmla="*/ 97239 h 1451610"/>
                <a:gd name="connsiteX5" fmla="*/ 667747 w 1451610"/>
                <a:gd name="connsiteY5" fmla="*/ 509131 h 1451610"/>
                <a:gd name="connsiteX6" fmla="*/ 725805 w 1451610"/>
                <a:gd name="connsiteY6" fmla="*/ 0 h 1451610"/>
                <a:gd name="connsiteX7" fmla="*/ 783863 w 1451610"/>
                <a:gd name="connsiteY7" fmla="*/ 509131 h 1451610"/>
                <a:gd name="connsiteX8" fmla="*/ 1088708 w 1451610"/>
                <a:gd name="connsiteY8" fmla="*/ 97239 h 1451610"/>
                <a:gd name="connsiteX9" fmla="*/ 884421 w 1451610"/>
                <a:gd name="connsiteY9" fmla="*/ 567189 h 1451610"/>
                <a:gd name="connsiteX10" fmla="*/ 1354371 w 1451610"/>
                <a:gd name="connsiteY10" fmla="*/ 362903 h 1451610"/>
                <a:gd name="connsiteX11" fmla="*/ 942479 w 1451610"/>
                <a:gd name="connsiteY11" fmla="*/ 667747 h 1451610"/>
                <a:gd name="connsiteX12" fmla="*/ 1451610 w 1451610"/>
                <a:gd name="connsiteY12" fmla="*/ 725805 h 1451610"/>
                <a:gd name="connsiteX13" fmla="*/ 942479 w 1451610"/>
                <a:gd name="connsiteY13" fmla="*/ 783863 h 1451610"/>
                <a:gd name="connsiteX14" fmla="*/ 1354371 w 1451610"/>
                <a:gd name="connsiteY14" fmla="*/ 1088708 h 1451610"/>
                <a:gd name="connsiteX15" fmla="*/ 884421 w 1451610"/>
                <a:gd name="connsiteY15" fmla="*/ 884421 h 1451610"/>
                <a:gd name="connsiteX16" fmla="*/ 1088708 w 1451610"/>
                <a:gd name="connsiteY16" fmla="*/ 1354371 h 1451610"/>
                <a:gd name="connsiteX17" fmla="*/ 783863 w 1451610"/>
                <a:gd name="connsiteY17" fmla="*/ 942479 h 1451610"/>
                <a:gd name="connsiteX18" fmla="*/ 725805 w 1451610"/>
                <a:gd name="connsiteY18" fmla="*/ 1451610 h 1451610"/>
                <a:gd name="connsiteX19" fmla="*/ 667747 w 1451610"/>
                <a:gd name="connsiteY19" fmla="*/ 942479 h 1451610"/>
                <a:gd name="connsiteX20" fmla="*/ 362903 w 1451610"/>
                <a:gd name="connsiteY20" fmla="*/ 1354371 h 1451610"/>
                <a:gd name="connsiteX21" fmla="*/ 567189 w 1451610"/>
                <a:gd name="connsiteY21" fmla="*/ 884421 h 1451610"/>
                <a:gd name="connsiteX22" fmla="*/ 97239 w 1451610"/>
                <a:gd name="connsiteY22" fmla="*/ 1088708 h 1451610"/>
                <a:gd name="connsiteX23" fmla="*/ 509131 w 1451610"/>
                <a:gd name="connsiteY23" fmla="*/ 783863 h 1451610"/>
                <a:gd name="connsiteX24" fmla="*/ 0 w 1451610"/>
                <a:gd name="connsiteY24" fmla="*/ 725805 h 1451610"/>
                <a:gd name="connsiteX0" fmla="*/ 0 w 1451610"/>
                <a:gd name="connsiteY0" fmla="*/ 725805 h 1451610"/>
                <a:gd name="connsiteX1" fmla="*/ 509131 w 1451610"/>
                <a:gd name="connsiteY1" fmla="*/ 667747 h 1451610"/>
                <a:gd name="connsiteX2" fmla="*/ 97239 w 1451610"/>
                <a:gd name="connsiteY2" fmla="*/ 362903 h 1451610"/>
                <a:gd name="connsiteX3" fmla="*/ 567189 w 1451610"/>
                <a:gd name="connsiteY3" fmla="*/ 567189 h 1451610"/>
                <a:gd name="connsiteX4" fmla="*/ 362903 w 1451610"/>
                <a:gd name="connsiteY4" fmla="*/ 97239 h 1451610"/>
                <a:gd name="connsiteX5" fmla="*/ 667747 w 1451610"/>
                <a:gd name="connsiteY5" fmla="*/ 509131 h 1451610"/>
                <a:gd name="connsiteX6" fmla="*/ 725805 w 1451610"/>
                <a:gd name="connsiteY6" fmla="*/ 0 h 1451610"/>
                <a:gd name="connsiteX7" fmla="*/ 783863 w 1451610"/>
                <a:gd name="connsiteY7" fmla="*/ 509131 h 1451610"/>
                <a:gd name="connsiteX8" fmla="*/ 1088708 w 1451610"/>
                <a:gd name="connsiteY8" fmla="*/ 97239 h 1451610"/>
                <a:gd name="connsiteX9" fmla="*/ 884421 w 1451610"/>
                <a:gd name="connsiteY9" fmla="*/ 567189 h 1451610"/>
                <a:gd name="connsiteX10" fmla="*/ 1354371 w 1451610"/>
                <a:gd name="connsiteY10" fmla="*/ 362903 h 1451610"/>
                <a:gd name="connsiteX11" fmla="*/ 942479 w 1451610"/>
                <a:gd name="connsiteY11" fmla="*/ 667747 h 1451610"/>
                <a:gd name="connsiteX12" fmla="*/ 1451610 w 1451610"/>
                <a:gd name="connsiteY12" fmla="*/ 725805 h 1451610"/>
                <a:gd name="connsiteX13" fmla="*/ 942479 w 1451610"/>
                <a:gd name="connsiteY13" fmla="*/ 783863 h 1451610"/>
                <a:gd name="connsiteX14" fmla="*/ 1354371 w 1451610"/>
                <a:gd name="connsiteY14" fmla="*/ 1088708 h 1451610"/>
                <a:gd name="connsiteX15" fmla="*/ 884421 w 1451610"/>
                <a:gd name="connsiteY15" fmla="*/ 884421 h 1451610"/>
                <a:gd name="connsiteX16" fmla="*/ 1088708 w 1451610"/>
                <a:gd name="connsiteY16" fmla="*/ 1354371 h 1451610"/>
                <a:gd name="connsiteX17" fmla="*/ 783863 w 1451610"/>
                <a:gd name="connsiteY17" fmla="*/ 942479 h 1451610"/>
                <a:gd name="connsiteX18" fmla="*/ 725805 w 1451610"/>
                <a:gd name="connsiteY18" fmla="*/ 1451610 h 1451610"/>
                <a:gd name="connsiteX19" fmla="*/ 667747 w 1451610"/>
                <a:gd name="connsiteY19" fmla="*/ 942479 h 1451610"/>
                <a:gd name="connsiteX20" fmla="*/ 362903 w 1451610"/>
                <a:gd name="connsiteY20" fmla="*/ 1354371 h 1451610"/>
                <a:gd name="connsiteX21" fmla="*/ 567189 w 1451610"/>
                <a:gd name="connsiteY21" fmla="*/ 884421 h 1451610"/>
                <a:gd name="connsiteX22" fmla="*/ 97239 w 1451610"/>
                <a:gd name="connsiteY22" fmla="*/ 1088708 h 1451610"/>
                <a:gd name="connsiteX23" fmla="*/ 509131 w 1451610"/>
                <a:gd name="connsiteY23" fmla="*/ 783863 h 1451610"/>
                <a:gd name="connsiteX24" fmla="*/ 0 w 1451610"/>
                <a:gd name="connsiteY24" fmla="*/ 725805 h 1451610"/>
                <a:gd name="connsiteX0" fmla="*/ 0 w 1451610"/>
                <a:gd name="connsiteY0" fmla="*/ 725805 h 1451610"/>
                <a:gd name="connsiteX1" fmla="*/ 509131 w 1451610"/>
                <a:gd name="connsiteY1" fmla="*/ 667747 h 1451610"/>
                <a:gd name="connsiteX2" fmla="*/ 97239 w 1451610"/>
                <a:gd name="connsiteY2" fmla="*/ 362903 h 1451610"/>
                <a:gd name="connsiteX3" fmla="*/ 567189 w 1451610"/>
                <a:gd name="connsiteY3" fmla="*/ 567189 h 1451610"/>
                <a:gd name="connsiteX4" fmla="*/ 362903 w 1451610"/>
                <a:gd name="connsiteY4" fmla="*/ 97239 h 1451610"/>
                <a:gd name="connsiteX5" fmla="*/ 667747 w 1451610"/>
                <a:gd name="connsiteY5" fmla="*/ 509131 h 1451610"/>
                <a:gd name="connsiteX6" fmla="*/ 725805 w 1451610"/>
                <a:gd name="connsiteY6" fmla="*/ 0 h 1451610"/>
                <a:gd name="connsiteX7" fmla="*/ 783863 w 1451610"/>
                <a:gd name="connsiteY7" fmla="*/ 509131 h 1451610"/>
                <a:gd name="connsiteX8" fmla="*/ 1088708 w 1451610"/>
                <a:gd name="connsiteY8" fmla="*/ 97239 h 1451610"/>
                <a:gd name="connsiteX9" fmla="*/ 884421 w 1451610"/>
                <a:gd name="connsiteY9" fmla="*/ 567189 h 1451610"/>
                <a:gd name="connsiteX10" fmla="*/ 1354371 w 1451610"/>
                <a:gd name="connsiteY10" fmla="*/ 362903 h 1451610"/>
                <a:gd name="connsiteX11" fmla="*/ 942479 w 1451610"/>
                <a:gd name="connsiteY11" fmla="*/ 667747 h 1451610"/>
                <a:gd name="connsiteX12" fmla="*/ 1451610 w 1451610"/>
                <a:gd name="connsiteY12" fmla="*/ 725805 h 1451610"/>
                <a:gd name="connsiteX13" fmla="*/ 942479 w 1451610"/>
                <a:gd name="connsiteY13" fmla="*/ 783863 h 1451610"/>
                <a:gd name="connsiteX14" fmla="*/ 1354371 w 1451610"/>
                <a:gd name="connsiteY14" fmla="*/ 1088708 h 1451610"/>
                <a:gd name="connsiteX15" fmla="*/ 884421 w 1451610"/>
                <a:gd name="connsiteY15" fmla="*/ 884421 h 1451610"/>
                <a:gd name="connsiteX16" fmla="*/ 1088708 w 1451610"/>
                <a:gd name="connsiteY16" fmla="*/ 1354371 h 1451610"/>
                <a:gd name="connsiteX17" fmla="*/ 783863 w 1451610"/>
                <a:gd name="connsiteY17" fmla="*/ 942479 h 1451610"/>
                <a:gd name="connsiteX18" fmla="*/ 725805 w 1451610"/>
                <a:gd name="connsiteY18" fmla="*/ 1451610 h 1451610"/>
                <a:gd name="connsiteX19" fmla="*/ 667747 w 1451610"/>
                <a:gd name="connsiteY19" fmla="*/ 942479 h 1451610"/>
                <a:gd name="connsiteX20" fmla="*/ 362903 w 1451610"/>
                <a:gd name="connsiteY20" fmla="*/ 1354371 h 1451610"/>
                <a:gd name="connsiteX21" fmla="*/ 567189 w 1451610"/>
                <a:gd name="connsiteY21" fmla="*/ 884421 h 1451610"/>
                <a:gd name="connsiteX22" fmla="*/ 97239 w 1451610"/>
                <a:gd name="connsiteY22" fmla="*/ 1088708 h 1451610"/>
                <a:gd name="connsiteX23" fmla="*/ 509131 w 1451610"/>
                <a:gd name="connsiteY23" fmla="*/ 783863 h 1451610"/>
                <a:gd name="connsiteX24" fmla="*/ 0 w 1451610"/>
                <a:gd name="connsiteY24" fmla="*/ 725805 h 1451610"/>
                <a:gd name="connsiteX0" fmla="*/ 0 w 1451610"/>
                <a:gd name="connsiteY0" fmla="*/ 725805 h 1451610"/>
                <a:gd name="connsiteX1" fmla="*/ 509131 w 1451610"/>
                <a:gd name="connsiteY1" fmla="*/ 667747 h 1451610"/>
                <a:gd name="connsiteX2" fmla="*/ 97239 w 1451610"/>
                <a:gd name="connsiteY2" fmla="*/ 362903 h 1451610"/>
                <a:gd name="connsiteX3" fmla="*/ 567189 w 1451610"/>
                <a:gd name="connsiteY3" fmla="*/ 567189 h 1451610"/>
                <a:gd name="connsiteX4" fmla="*/ 362903 w 1451610"/>
                <a:gd name="connsiteY4" fmla="*/ 97239 h 1451610"/>
                <a:gd name="connsiteX5" fmla="*/ 667747 w 1451610"/>
                <a:gd name="connsiteY5" fmla="*/ 509131 h 1451610"/>
                <a:gd name="connsiteX6" fmla="*/ 725805 w 1451610"/>
                <a:gd name="connsiteY6" fmla="*/ 0 h 1451610"/>
                <a:gd name="connsiteX7" fmla="*/ 783863 w 1451610"/>
                <a:gd name="connsiteY7" fmla="*/ 509131 h 1451610"/>
                <a:gd name="connsiteX8" fmla="*/ 1088708 w 1451610"/>
                <a:gd name="connsiteY8" fmla="*/ 97239 h 1451610"/>
                <a:gd name="connsiteX9" fmla="*/ 884421 w 1451610"/>
                <a:gd name="connsiteY9" fmla="*/ 567189 h 1451610"/>
                <a:gd name="connsiteX10" fmla="*/ 1354371 w 1451610"/>
                <a:gd name="connsiteY10" fmla="*/ 362903 h 1451610"/>
                <a:gd name="connsiteX11" fmla="*/ 942479 w 1451610"/>
                <a:gd name="connsiteY11" fmla="*/ 667747 h 1451610"/>
                <a:gd name="connsiteX12" fmla="*/ 1451610 w 1451610"/>
                <a:gd name="connsiteY12" fmla="*/ 725805 h 1451610"/>
                <a:gd name="connsiteX13" fmla="*/ 942479 w 1451610"/>
                <a:gd name="connsiteY13" fmla="*/ 783863 h 1451610"/>
                <a:gd name="connsiteX14" fmla="*/ 1354371 w 1451610"/>
                <a:gd name="connsiteY14" fmla="*/ 1088708 h 1451610"/>
                <a:gd name="connsiteX15" fmla="*/ 884421 w 1451610"/>
                <a:gd name="connsiteY15" fmla="*/ 884421 h 1451610"/>
                <a:gd name="connsiteX16" fmla="*/ 1088708 w 1451610"/>
                <a:gd name="connsiteY16" fmla="*/ 1354371 h 1451610"/>
                <a:gd name="connsiteX17" fmla="*/ 783863 w 1451610"/>
                <a:gd name="connsiteY17" fmla="*/ 942479 h 1451610"/>
                <a:gd name="connsiteX18" fmla="*/ 725805 w 1451610"/>
                <a:gd name="connsiteY18" fmla="*/ 1451610 h 1451610"/>
                <a:gd name="connsiteX19" fmla="*/ 667747 w 1451610"/>
                <a:gd name="connsiteY19" fmla="*/ 942479 h 1451610"/>
                <a:gd name="connsiteX20" fmla="*/ 362903 w 1451610"/>
                <a:gd name="connsiteY20" fmla="*/ 1354371 h 1451610"/>
                <a:gd name="connsiteX21" fmla="*/ 567189 w 1451610"/>
                <a:gd name="connsiteY21" fmla="*/ 884421 h 1451610"/>
                <a:gd name="connsiteX22" fmla="*/ 97239 w 1451610"/>
                <a:gd name="connsiteY22" fmla="*/ 1088708 h 1451610"/>
                <a:gd name="connsiteX23" fmla="*/ 509131 w 1451610"/>
                <a:gd name="connsiteY23" fmla="*/ 783863 h 1451610"/>
                <a:gd name="connsiteX24" fmla="*/ 0 w 1451610"/>
                <a:gd name="connsiteY24" fmla="*/ 725805 h 1451610"/>
                <a:gd name="connsiteX0" fmla="*/ 0 w 1451610"/>
                <a:gd name="connsiteY0" fmla="*/ 725805 h 1451610"/>
                <a:gd name="connsiteX1" fmla="*/ 509131 w 1451610"/>
                <a:gd name="connsiteY1" fmla="*/ 667747 h 1451610"/>
                <a:gd name="connsiteX2" fmla="*/ 97239 w 1451610"/>
                <a:gd name="connsiteY2" fmla="*/ 362903 h 1451610"/>
                <a:gd name="connsiteX3" fmla="*/ 567189 w 1451610"/>
                <a:gd name="connsiteY3" fmla="*/ 567189 h 1451610"/>
                <a:gd name="connsiteX4" fmla="*/ 362903 w 1451610"/>
                <a:gd name="connsiteY4" fmla="*/ 97239 h 1451610"/>
                <a:gd name="connsiteX5" fmla="*/ 667747 w 1451610"/>
                <a:gd name="connsiteY5" fmla="*/ 509131 h 1451610"/>
                <a:gd name="connsiteX6" fmla="*/ 725805 w 1451610"/>
                <a:gd name="connsiteY6" fmla="*/ 0 h 1451610"/>
                <a:gd name="connsiteX7" fmla="*/ 783863 w 1451610"/>
                <a:gd name="connsiteY7" fmla="*/ 509131 h 1451610"/>
                <a:gd name="connsiteX8" fmla="*/ 1088708 w 1451610"/>
                <a:gd name="connsiteY8" fmla="*/ 97239 h 1451610"/>
                <a:gd name="connsiteX9" fmla="*/ 884421 w 1451610"/>
                <a:gd name="connsiteY9" fmla="*/ 567189 h 1451610"/>
                <a:gd name="connsiteX10" fmla="*/ 1354371 w 1451610"/>
                <a:gd name="connsiteY10" fmla="*/ 362903 h 1451610"/>
                <a:gd name="connsiteX11" fmla="*/ 942479 w 1451610"/>
                <a:gd name="connsiteY11" fmla="*/ 667747 h 1451610"/>
                <a:gd name="connsiteX12" fmla="*/ 1451610 w 1451610"/>
                <a:gd name="connsiteY12" fmla="*/ 725805 h 1451610"/>
                <a:gd name="connsiteX13" fmla="*/ 942479 w 1451610"/>
                <a:gd name="connsiteY13" fmla="*/ 783863 h 1451610"/>
                <a:gd name="connsiteX14" fmla="*/ 1354371 w 1451610"/>
                <a:gd name="connsiteY14" fmla="*/ 1088708 h 1451610"/>
                <a:gd name="connsiteX15" fmla="*/ 884421 w 1451610"/>
                <a:gd name="connsiteY15" fmla="*/ 884421 h 1451610"/>
                <a:gd name="connsiteX16" fmla="*/ 1088708 w 1451610"/>
                <a:gd name="connsiteY16" fmla="*/ 1354371 h 1451610"/>
                <a:gd name="connsiteX17" fmla="*/ 783863 w 1451610"/>
                <a:gd name="connsiteY17" fmla="*/ 942479 h 1451610"/>
                <a:gd name="connsiteX18" fmla="*/ 725805 w 1451610"/>
                <a:gd name="connsiteY18" fmla="*/ 1451610 h 1451610"/>
                <a:gd name="connsiteX19" fmla="*/ 667747 w 1451610"/>
                <a:gd name="connsiteY19" fmla="*/ 942479 h 1451610"/>
                <a:gd name="connsiteX20" fmla="*/ 362903 w 1451610"/>
                <a:gd name="connsiteY20" fmla="*/ 1354371 h 1451610"/>
                <a:gd name="connsiteX21" fmla="*/ 567189 w 1451610"/>
                <a:gd name="connsiteY21" fmla="*/ 884421 h 1451610"/>
                <a:gd name="connsiteX22" fmla="*/ 97239 w 1451610"/>
                <a:gd name="connsiteY22" fmla="*/ 1088708 h 1451610"/>
                <a:gd name="connsiteX23" fmla="*/ 509131 w 1451610"/>
                <a:gd name="connsiteY23" fmla="*/ 783863 h 1451610"/>
                <a:gd name="connsiteX24" fmla="*/ 0 w 1451610"/>
                <a:gd name="connsiteY24" fmla="*/ 725805 h 1451610"/>
                <a:gd name="connsiteX0" fmla="*/ 0 w 1451610"/>
                <a:gd name="connsiteY0" fmla="*/ 725805 h 1451610"/>
                <a:gd name="connsiteX1" fmla="*/ 509131 w 1451610"/>
                <a:gd name="connsiteY1" fmla="*/ 667747 h 1451610"/>
                <a:gd name="connsiteX2" fmla="*/ 97239 w 1451610"/>
                <a:gd name="connsiteY2" fmla="*/ 362903 h 1451610"/>
                <a:gd name="connsiteX3" fmla="*/ 567189 w 1451610"/>
                <a:gd name="connsiteY3" fmla="*/ 567189 h 1451610"/>
                <a:gd name="connsiteX4" fmla="*/ 362903 w 1451610"/>
                <a:gd name="connsiteY4" fmla="*/ 97239 h 1451610"/>
                <a:gd name="connsiteX5" fmla="*/ 667747 w 1451610"/>
                <a:gd name="connsiteY5" fmla="*/ 509131 h 1451610"/>
                <a:gd name="connsiteX6" fmla="*/ 725805 w 1451610"/>
                <a:gd name="connsiteY6" fmla="*/ 0 h 1451610"/>
                <a:gd name="connsiteX7" fmla="*/ 783863 w 1451610"/>
                <a:gd name="connsiteY7" fmla="*/ 509131 h 1451610"/>
                <a:gd name="connsiteX8" fmla="*/ 1088708 w 1451610"/>
                <a:gd name="connsiteY8" fmla="*/ 97239 h 1451610"/>
                <a:gd name="connsiteX9" fmla="*/ 884421 w 1451610"/>
                <a:gd name="connsiteY9" fmla="*/ 567189 h 1451610"/>
                <a:gd name="connsiteX10" fmla="*/ 1354371 w 1451610"/>
                <a:gd name="connsiteY10" fmla="*/ 362903 h 1451610"/>
                <a:gd name="connsiteX11" fmla="*/ 942479 w 1451610"/>
                <a:gd name="connsiteY11" fmla="*/ 667747 h 1451610"/>
                <a:gd name="connsiteX12" fmla="*/ 1451610 w 1451610"/>
                <a:gd name="connsiteY12" fmla="*/ 725805 h 1451610"/>
                <a:gd name="connsiteX13" fmla="*/ 942479 w 1451610"/>
                <a:gd name="connsiteY13" fmla="*/ 783863 h 1451610"/>
                <a:gd name="connsiteX14" fmla="*/ 1354371 w 1451610"/>
                <a:gd name="connsiteY14" fmla="*/ 1088708 h 1451610"/>
                <a:gd name="connsiteX15" fmla="*/ 884421 w 1451610"/>
                <a:gd name="connsiteY15" fmla="*/ 884421 h 1451610"/>
                <a:gd name="connsiteX16" fmla="*/ 1088708 w 1451610"/>
                <a:gd name="connsiteY16" fmla="*/ 1354371 h 1451610"/>
                <a:gd name="connsiteX17" fmla="*/ 783863 w 1451610"/>
                <a:gd name="connsiteY17" fmla="*/ 942479 h 1451610"/>
                <a:gd name="connsiteX18" fmla="*/ 725805 w 1451610"/>
                <a:gd name="connsiteY18" fmla="*/ 1451610 h 1451610"/>
                <a:gd name="connsiteX19" fmla="*/ 667747 w 1451610"/>
                <a:gd name="connsiteY19" fmla="*/ 942479 h 1451610"/>
                <a:gd name="connsiteX20" fmla="*/ 362903 w 1451610"/>
                <a:gd name="connsiteY20" fmla="*/ 1354371 h 1451610"/>
                <a:gd name="connsiteX21" fmla="*/ 567189 w 1451610"/>
                <a:gd name="connsiteY21" fmla="*/ 884421 h 1451610"/>
                <a:gd name="connsiteX22" fmla="*/ 97239 w 1451610"/>
                <a:gd name="connsiteY22" fmla="*/ 1088708 h 1451610"/>
                <a:gd name="connsiteX23" fmla="*/ 509131 w 1451610"/>
                <a:gd name="connsiteY23" fmla="*/ 783863 h 1451610"/>
                <a:gd name="connsiteX24" fmla="*/ 0 w 1451610"/>
                <a:gd name="connsiteY24" fmla="*/ 725805 h 1451610"/>
                <a:gd name="connsiteX0" fmla="*/ 0 w 1451610"/>
                <a:gd name="connsiteY0" fmla="*/ 725805 h 1451610"/>
                <a:gd name="connsiteX1" fmla="*/ 509131 w 1451610"/>
                <a:gd name="connsiteY1" fmla="*/ 667747 h 1451610"/>
                <a:gd name="connsiteX2" fmla="*/ 97239 w 1451610"/>
                <a:gd name="connsiteY2" fmla="*/ 362903 h 1451610"/>
                <a:gd name="connsiteX3" fmla="*/ 567189 w 1451610"/>
                <a:gd name="connsiteY3" fmla="*/ 567189 h 1451610"/>
                <a:gd name="connsiteX4" fmla="*/ 362903 w 1451610"/>
                <a:gd name="connsiteY4" fmla="*/ 97239 h 1451610"/>
                <a:gd name="connsiteX5" fmla="*/ 667747 w 1451610"/>
                <a:gd name="connsiteY5" fmla="*/ 509131 h 1451610"/>
                <a:gd name="connsiteX6" fmla="*/ 725805 w 1451610"/>
                <a:gd name="connsiteY6" fmla="*/ 0 h 1451610"/>
                <a:gd name="connsiteX7" fmla="*/ 783863 w 1451610"/>
                <a:gd name="connsiteY7" fmla="*/ 509131 h 1451610"/>
                <a:gd name="connsiteX8" fmla="*/ 1088708 w 1451610"/>
                <a:gd name="connsiteY8" fmla="*/ 97239 h 1451610"/>
                <a:gd name="connsiteX9" fmla="*/ 884421 w 1451610"/>
                <a:gd name="connsiteY9" fmla="*/ 567189 h 1451610"/>
                <a:gd name="connsiteX10" fmla="*/ 1354371 w 1451610"/>
                <a:gd name="connsiteY10" fmla="*/ 362903 h 1451610"/>
                <a:gd name="connsiteX11" fmla="*/ 942479 w 1451610"/>
                <a:gd name="connsiteY11" fmla="*/ 667747 h 1451610"/>
                <a:gd name="connsiteX12" fmla="*/ 1451610 w 1451610"/>
                <a:gd name="connsiteY12" fmla="*/ 725805 h 1451610"/>
                <a:gd name="connsiteX13" fmla="*/ 942479 w 1451610"/>
                <a:gd name="connsiteY13" fmla="*/ 783863 h 1451610"/>
                <a:gd name="connsiteX14" fmla="*/ 1354371 w 1451610"/>
                <a:gd name="connsiteY14" fmla="*/ 1088708 h 1451610"/>
                <a:gd name="connsiteX15" fmla="*/ 884421 w 1451610"/>
                <a:gd name="connsiteY15" fmla="*/ 884421 h 1451610"/>
                <a:gd name="connsiteX16" fmla="*/ 1088708 w 1451610"/>
                <a:gd name="connsiteY16" fmla="*/ 1354371 h 1451610"/>
                <a:gd name="connsiteX17" fmla="*/ 783863 w 1451610"/>
                <a:gd name="connsiteY17" fmla="*/ 942479 h 1451610"/>
                <a:gd name="connsiteX18" fmla="*/ 725805 w 1451610"/>
                <a:gd name="connsiteY18" fmla="*/ 1451610 h 1451610"/>
                <a:gd name="connsiteX19" fmla="*/ 667747 w 1451610"/>
                <a:gd name="connsiteY19" fmla="*/ 942479 h 1451610"/>
                <a:gd name="connsiteX20" fmla="*/ 362903 w 1451610"/>
                <a:gd name="connsiteY20" fmla="*/ 1354371 h 1451610"/>
                <a:gd name="connsiteX21" fmla="*/ 567189 w 1451610"/>
                <a:gd name="connsiteY21" fmla="*/ 884421 h 1451610"/>
                <a:gd name="connsiteX22" fmla="*/ 97239 w 1451610"/>
                <a:gd name="connsiteY22" fmla="*/ 1088708 h 1451610"/>
                <a:gd name="connsiteX23" fmla="*/ 509131 w 1451610"/>
                <a:gd name="connsiteY23" fmla="*/ 783863 h 1451610"/>
                <a:gd name="connsiteX24" fmla="*/ 0 w 1451610"/>
                <a:gd name="connsiteY24" fmla="*/ 725805 h 1451610"/>
                <a:gd name="connsiteX0" fmla="*/ 0 w 1451610"/>
                <a:gd name="connsiteY0" fmla="*/ 725805 h 1451610"/>
                <a:gd name="connsiteX1" fmla="*/ 509131 w 1451610"/>
                <a:gd name="connsiteY1" fmla="*/ 667747 h 1451610"/>
                <a:gd name="connsiteX2" fmla="*/ 97239 w 1451610"/>
                <a:gd name="connsiteY2" fmla="*/ 362903 h 1451610"/>
                <a:gd name="connsiteX3" fmla="*/ 567189 w 1451610"/>
                <a:gd name="connsiteY3" fmla="*/ 567189 h 1451610"/>
                <a:gd name="connsiteX4" fmla="*/ 362903 w 1451610"/>
                <a:gd name="connsiteY4" fmla="*/ 97239 h 1451610"/>
                <a:gd name="connsiteX5" fmla="*/ 667747 w 1451610"/>
                <a:gd name="connsiteY5" fmla="*/ 509131 h 1451610"/>
                <a:gd name="connsiteX6" fmla="*/ 725805 w 1451610"/>
                <a:gd name="connsiteY6" fmla="*/ 0 h 1451610"/>
                <a:gd name="connsiteX7" fmla="*/ 783863 w 1451610"/>
                <a:gd name="connsiteY7" fmla="*/ 509131 h 1451610"/>
                <a:gd name="connsiteX8" fmla="*/ 1088708 w 1451610"/>
                <a:gd name="connsiteY8" fmla="*/ 97239 h 1451610"/>
                <a:gd name="connsiteX9" fmla="*/ 884421 w 1451610"/>
                <a:gd name="connsiteY9" fmla="*/ 567189 h 1451610"/>
                <a:gd name="connsiteX10" fmla="*/ 1354371 w 1451610"/>
                <a:gd name="connsiteY10" fmla="*/ 362903 h 1451610"/>
                <a:gd name="connsiteX11" fmla="*/ 942479 w 1451610"/>
                <a:gd name="connsiteY11" fmla="*/ 667747 h 1451610"/>
                <a:gd name="connsiteX12" fmla="*/ 1451610 w 1451610"/>
                <a:gd name="connsiteY12" fmla="*/ 725805 h 1451610"/>
                <a:gd name="connsiteX13" fmla="*/ 942479 w 1451610"/>
                <a:gd name="connsiteY13" fmla="*/ 783863 h 1451610"/>
                <a:gd name="connsiteX14" fmla="*/ 1354371 w 1451610"/>
                <a:gd name="connsiteY14" fmla="*/ 1088708 h 1451610"/>
                <a:gd name="connsiteX15" fmla="*/ 884421 w 1451610"/>
                <a:gd name="connsiteY15" fmla="*/ 884421 h 1451610"/>
                <a:gd name="connsiteX16" fmla="*/ 1088708 w 1451610"/>
                <a:gd name="connsiteY16" fmla="*/ 1354371 h 1451610"/>
                <a:gd name="connsiteX17" fmla="*/ 783863 w 1451610"/>
                <a:gd name="connsiteY17" fmla="*/ 942479 h 1451610"/>
                <a:gd name="connsiteX18" fmla="*/ 725805 w 1451610"/>
                <a:gd name="connsiteY18" fmla="*/ 1451610 h 1451610"/>
                <a:gd name="connsiteX19" fmla="*/ 667747 w 1451610"/>
                <a:gd name="connsiteY19" fmla="*/ 942479 h 1451610"/>
                <a:gd name="connsiteX20" fmla="*/ 362903 w 1451610"/>
                <a:gd name="connsiteY20" fmla="*/ 1354371 h 1451610"/>
                <a:gd name="connsiteX21" fmla="*/ 567189 w 1451610"/>
                <a:gd name="connsiteY21" fmla="*/ 884421 h 1451610"/>
                <a:gd name="connsiteX22" fmla="*/ 97239 w 1451610"/>
                <a:gd name="connsiteY22" fmla="*/ 1088708 h 1451610"/>
                <a:gd name="connsiteX23" fmla="*/ 509131 w 1451610"/>
                <a:gd name="connsiteY23" fmla="*/ 783863 h 1451610"/>
                <a:gd name="connsiteX24" fmla="*/ 0 w 1451610"/>
                <a:gd name="connsiteY24" fmla="*/ 725805 h 1451610"/>
                <a:gd name="connsiteX0" fmla="*/ 0 w 1451610"/>
                <a:gd name="connsiteY0" fmla="*/ 725805 h 1451610"/>
                <a:gd name="connsiteX1" fmla="*/ 509131 w 1451610"/>
                <a:gd name="connsiteY1" fmla="*/ 667747 h 1451610"/>
                <a:gd name="connsiteX2" fmla="*/ 97239 w 1451610"/>
                <a:gd name="connsiteY2" fmla="*/ 362903 h 1451610"/>
                <a:gd name="connsiteX3" fmla="*/ 567189 w 1451610"/>
                <a:gd name="connsiteY3" fmla="*/ 567189 h 1451610"/>
                <a:gd name="connsiteX4" fmla="*/ 362903 w 1451610"/>
                <a:gd name="connsiteY4" fmla="*/ 97239 h 1451610"/>
                <a:gd name="connsiteX5" fmla="*/ 667747 w 1451610"/>
                <a:gd name="connsiteY5" fmla="*/ 509131 h 1451610"/>
                <a:gd name="connsiteX6" fmla="*/ 725805 w 1451610"/>
                <a:gd name="connsiteY6" fmla="*/ 0 h 1451610"/>
                <a:gd name="connsiteX7" fmla="*/ 783863 w 1451610"/>
                <a:gd name="connsiteY7" fmla="*/ 509131 h 1451610"/>
                <a:gd name="connsiteX8" fmla="*/ 1088708 w 1451610"/>
                <a:gd name="connsiteY8" fmla="*/ 97239 h 1451610"/>
                <a:gd name="connsiteX9" fmla="*/ 884421 w 1451610"/>
                <a:gd name="connsiteY9" fmla="*/ 567189 h 1451610"/>
                <a:gd name="connsiteX10" fmla="*/ 1354371 w 1451610"/>
                <a:gd name="connsiteY10" fmla="*/ 362903 h 1451610"/>
                <a:gd name="connsiteX11" fmla="*/ 942479 w 1451610"/>
                <a:gd name="connsiteY11" fmla="*/ 667747 h 1451610"/>
                <a:gd name="connsiteX12" fmla="*/ 1451610 w 1451610"/>
                <a:gd name="connsiteY12" fmla="*/ 725805 h 1451610"/>
                <a:gd name="connsiteX13" fmla="*/ 942479 w 1451610"/>
                <a:gd name="connsiteY13" fmla="*/ 783863 h 1451610"/>
                <a:gd name="connsiteX14" fmla="*/ 1354371 w 1451610"/>
                <a:gd name="connsiteY14" fmla="*/ 1088708 h 1451610"/>
                <a:gd name="connsiteX15" fmla="*/ 884421 w 1451610"/>
                <a:gd name="connsiteY15" fmla="*/ 884421 h 1451610"/>
                <a:gd name="connsiteX16" fmla="*/ 1088708 w 1451610"/>
                <a:gd name="connsiteY16" fmla="*/ 1354371 h 1451610"/>
                <a:gd name="connsiteX17" fmla="*/ 783863 w 1451610"/>
                <a:gd name="connsiteY17" fmla="*/ 942479 h 1451610"/>
                <a:gd name="connsiteX18" fmla="*/ 725805 w 1451610"/>
                <a:gd name="connsiteY18" fmla="*/ 1451610 h 1451610"/>
                <a:gd name="connsiteX19" fmla="*/ 667747 w 1451610"/>
                <a:gd name="connsiteY19" fmla="*/ 942479 h 1451610"/>
                <a:gd name="connsiteX20" fmla="*/ 362903 w 1451610"/>
                <a:gd name="connsiteY20" fmla="*/ 1354371 h 1451610"/>
                <a:gd name="connsiteX21" fmla="*/ 567189 w 1451610"/>
                <a:gd name="connsiteY21" fmla="*/ 884421 h 1451610"/>
                <a:gd name="connsiteX22" fmla="*/ 97239 w 1451610"/>
                <a:gd name="connsiteY22" fmla="*/ 1088708 h 1451610"/>
                <a:gd name="connsiteX23" fmla="*/ 509131 w 1451610"/>
                <a:gd name="connsiteY23" fmla="*/ 783863 h 1451610"/>
                <a:gd name="connsiteX24" fmla="*/ 0 w 1451610"/>
                <a:gd name="connsiteY24" fmla="*/ 725805 h 1451610"/>
                <a:gd name="connsiteX0" fmla="*/ 0 w 1451610"/>
                <a:gd name="connsiteY0" fmla="*/ 725805 h 1451610"/>
                <a:gd name="connsiteX1" fmla="*/ 509131 w 1451610"/>
                <a:gd name="connsiteY1" fmla="*/ 667747 h 1451610"/>
                <a:gd name="connsiteX2" fmla="*/ 97239 w 1451610"/>
                <a:gd name="connsiteY2" fmla="*/ 362903 h 1451610"/>
                <a:gd name="connsiteX3" fmla="*/ 567189 w 1451610"/>
                <a:gd name="connsiteY3" fmla="*/ 567189 h 1451610"/>
                <a:gd name="connsiteX4" fmla="*/ 362903 w 1451610"/>
                <a:gd name="connsiteY4" fmla="*/ 97239 h 1451610"/>
                <a:gd name="connsiteX5" fmla="*/ 667747 w 1451610"/>
                <a:gd name="connsiteY5" fmla="*/ 509131 h 1451610"/>
                <a:gd name="connsiteX6" fmla="*/ 725805 w 1451610"/>
                <a:gd name="connsiteY6" fmla="*/ 0 h 1451610"/>
                <a:gd name="connsiteX7" fmla="*/ 783863 w 1451610"/>
                <a:gd name="connsiteY7" fmla="*/ 509131 h 1451610"/>
                <a:gd name="connsiteX8" fmla="*/ 1088708 w 1451610"/>
                <a:gd name="connsiteY8" fmla="*/ 97239 h 1451610"/>
                <a:gd name="connsiteX9" fmla="*/ 884421 w 1451610"/>
                <a:gd name="connsiteY9" fmla="*/ 567189 h 1451610"/>
                <a:gd name="connsiteX10" fmla="*/ 1354371 w 1451610"/>
                <a:gd name="connsiteY10" fmla="*/ 362903 h 1451610"/>
                <a:gd name="connsiteX11" fmla="*/ 942479 w 1451610"/>
                <a:gd name="connsiteY11" fmla="*/ 667747 h 1451610"/>
                <a:gd name="connsiteX12" fmla="*/ 1451610 w 1451610"/>
                <a:gd name="connsiteY12" fmla="*/ 725805 h 1451610"/>
                <a:gd name="connsiteX13" fmla="*/ 942479 w 1451610"/>
                <a:gd name="connsiteY13" fmla="*/ 783863 h 1451610"/>
                <a:gd name="connsiteX14" fmla="*/ 1354371 w 1451610"/>
                <a:gd name="connsiteY14" fmla="*/ 1088708 h 1451610"/>
                <a:gd name="connsiteX15" fmla="*/ 884421 w 1451610"/>
                <a:gd name="connsiteY15" fmla="*/ 884421 h 1451610"/>
                <a:gd name="connsiteX16" fmla="*/ 1088708 w 1451610"/>
                <a:gd name="connsiteY16" fmla="*/ 1354371 h 1451610"/>
                <a:gd name="connsiteX17" fmla="*/ 783863 w 1451610"/>
                <a:gd name="connsiteY17" fmla="*/ 942479 h 1451610"/>
                <a:gd name="connsiteX18" fmla="*/ 725805 w 1451610"/>
                <a:gd name="connsiteY18" fmla="*/ 1451610 h 1451610"/>
                <a:gd name="connsiteX19" fmla="*/ 667747 w 1451610"/>
                <a:gd name="connsiteY19" fmla="*/ 942479 h 1451610"/>
                <a:gd name="connsiteX20" fmla="*/ 362903 w 1451610"/>
                <a:gd name="connsiteY20" fmla="*/ 1354371 h 1451610"/>
                <a:gd name="connsiteX21" fmla="*/ 567189 w 1451610"/>
                <a:gd name="connsiteY21" fmla="*/ 884421 h 1451610"/>
                <a:gd name="connsiteX22" fmla="*/ 97239 w 1451610"/>
                <a:gd name="connsiteY22" fmla="*/ 1088708 h 1451610"/>
                <a:gd name="connsiteX23" fmla="*/ 509131 w 1451610"/>
                <a:gd name="connsiteY23" fmla="*/ 783863 h 1451610"/>
                <a:gd name="connsiteX24" fmla="*/ 0 w 1451610"/>
                <a:gd name="connsiteY24" fmla="*/ 725805 h 1451610"/>
                <a:gd name="connsiteX0" fmla="*/ 0 w 1451610"/>
                <a:gd name="connsiteY0" fmla="*/ 725805 h 1451610"/>
                <a:gd name="connsiteX1" fmla="*/ 509131 w 1451610"/>
                <a:gd name="connsiteY1" fmla="*/ 667747 h 1451610"/>
                <a:gd name="connsiteX2" fmla="*/ 97239 w 1451610"/>
                <a:gd name="connsiteY2" fmla="*/ 362903 h 1451610"/>
                <a:gd name="connsiteX3" fmla="*/ 567189 w 1451610"/>
                <a:gd name="connsiteY3" fmla="*/ 567189 h 1451610"/>
                <a:gd name="connsiteX4" fmla="*/ 362903 w 1451610"/>
                <a:gd name="connsiteY4" fmla="*/ 97239 h 1451610"/>
                <a:gd name="connsiteX5" fmla="*/ 667747 w 1451610"/>
                <a:gd name="connsiteY5" fmla="*/ 509131 h 1451610"/>
                <a:gd name="connsiteX6" fmla="*/ 725805 w 1451610"/>
                <a:gd name="connsiteY6" fmla="*/ 0 h 1451610"/>
                <a:gd name="connsiteX7" fmla="*/ 783863 w 1451610"/>
                <a:gd name="connsiteY7" fmla="*/ 509131 h 1451610"/>
                <a:gd name="connsiteX8" fmla="*/ 1088708 w 1451610"/>
                <a:gd name="connsiteY8" fmla="*/ 97239 h 1451610"/>
                <a:gd name="connsiteX9" fmla="*/ 884421 w 1451610"/>
                <a:gd name="connsiteY9" fmla="*/ 567189 h 1451610"/>
                <a:gd name="connsiteX10" fmla="*/ 1354371 w 1451610"/>
                <a:gd name="connsiteY10" fmla="*/ 362903 h 1451610"/>
                <a:gd name="connsiteX11" fmla="*/ 942479 w 1451610"/>
                <a:gd name="connsiteY11" fmla="*/ 667747 h 1451610"/>
                <a:gd name="connsiteX12" fmla="*/ 1451610 w 1451610"/>
                <a:gd name="connsiteY12" fmla="*/ 725805 h 1451610"/>
                <a:gd name="connsiteX13" fmla="*/ 942479 w 1451610"/>
                <a:gd name="connsiteY13" fmla="*/ 783863 h 1451610"/>
                <a:gd name="connsiteX14" fmla="*/ 1354371 w 1451610"/>
                <a:gd name="connsiteY14" fmla="*/ 1088708 h 1451610"/>
                <a:gd name="connsiteX15" fmla="*/ 884421 w 1451610"/>
                <a:gd name="connsiteY15" fmla="*/ 884421 h 1451610"/>
                <a:gd name="connsiteX16" fmla="*/ 1088708 w 1451610"/>
                <a:gd name="connsiteY16" fmla="*/ 1354371 h 1451610"/>
                <a:gd name="connsiteX17" fmla="*/ 783863 w 1451610"/>
                <a:gd name="connsiteY17" fmla="*/ 942479 h 1451610"/>
                <a:gd name="connsiteX18" fmla="*/ 725805 w 1451610"/>
                <a:gd name="connsiteY18" fmla="*/ 1451610 h 1451610"/>
                <a:gd name="connsiteX19" fmla="*/ 667747 w 1451610"/>
                <a:gd name="connsiteY19" fmla="*/ 942479 h 1451610"/>
                <a:gd name="connsiteX20" fmla="*/ 362903 w 1451610"/>
                <a:gd name="connsiteY20" fmla="*/ 1354371 h 1451610"/>
                <a:gd name="connsiteX21" fmla="*/ 567189 w 1451610"/>
                <a:gd name="connsiteY21" fmla="*/ 884421 h 1451610"/>
                <a:gd name="connsiteX22" fmla="*/ 97239 w 1451610"/>
                <a:gd name="connsiteY22" fmla="*/ 1088708 h 1451610"/>
                <a:gd name="connsiteX23" fmla="*/ 509131 w 1451610"/>
                <a:gd name="connsiteY23" fmla="*/ 783863 h 1451610"/>
                <a:gd name="connsiteX24" fmla="*/ 0 w 1451610"/>
                <a:gd name="connsiteY24" fmla="*/ 725805 h 1451610"/>
                <a:gd name="connsiteX0" fmla="*/ 0 w 1451610"/>
                <a:gd name="connsiteY0" fmla="*/ 725805 h 1451610"/>
                <a:gd name="connsiteX1" fmla="*/ 509131 w 1451610"/>
                <a:gd name="connsiteY1" fmla="*/ 667747 h 1451610"/>
                <a:gd name="connsiteX2" fmla="*/ 97239 w 1451610"/>
                <a:gd name="connsiteY2" fmla="*/ 362903 h 1451610"/>
                <a:gd name="connsiteX3" fmla="*/ 567189 w 1451610"/>
                <a:gd name="connsiteY3" fmla="*/ 567189 h 1451610"/>
                <a:gd name="connsiteX4" fmla="*/ 362903 w 1451610"/>
                <a:gd name="connsiteY4" fmla="*/ 97239 h 1451610"/>
                <a:gd name="connsiteX5" fmla="*/ 667747 w 1451610"/>
                <a:gd name="connsiteY5" fmla="*/ 509131 h 1451610"/>
                <a:gd name="connsiteX6" fmla="*/ 725805 w 1451610"/>
                <a:gd name="connsiteY6" fmla="*/ 0 h 1451610"/>
                <a:gd name="connsiteX7" fmla="*/ 783863 w 1451610"/>
                <a:gd name="connsiteY7" fmla="*/ 509131 h 1451610"/>
                <a:gd name="connsiteX8" fmla="*/ 1088708 w 1451610"/>
                <a:gd name="connsiteY8" fmla="*/ 97239 h 1451610"/>
                <a:gd name="connsiteX9" fmla="*/ 884421 w 1451610"/>
                <a:gd name="connsiteY9" fmla="*/ 567189 h 1451610"/>
                <a:gd name="connsiteX10" fmla="*/ 1354371 w 1451610"/>
                <a:gd name="connsiteY10" fmla="*/ 362903 h 1451610"/>
                <a:gd name="connsiteX11" fmla="*/ 942479 w 1451610"/>
                <a:gd name="connsiteY11" fmla="*/ 667747 h 1451610"/>
                <a:gd name="connsiteX12" fmla="*/ 1451610 w 1451610"/>
                <a:gd name="connsiteY12" fmla="*/ 725805 h 1451610"/>
                <a:gd name="connsiteX13" fmla="*/ 942479 w 1451610"/>
                <a:gd name="connsiteY13" fmla="*/ 783863 h 1451610"/>
                <a:gd name="connsiteX14" fmla="*/ 1354371 w 1451610"/>
                <a:gd name="connsiteY14" fmla="*/ 1088708 h 1451610"/>
                <a:gd name="connsiteX15" fmla="*/ 884421 w 1451610"/>
                <a:gd name="connsiteY15" fmla="*/ 884421 h 1451610"/>
                <a:gd name="connsiteX16" fmla="*/ 1088708 w 1451610"/>
                <a:gd name="connsiteY16" fmla="*/ 1354371 h 1451610"/>
                <a:gd name="connsiteX17" fmla="*/ 783863 w 1451610"/>
                <a:gd name="connsiteY17" fmla="*/ 942479 h 1451610"/>
                <a:gd name="connsiteX18" fmla="*/ 725805 w 1451610"/>
                <a:gd name="connsiteY18" fmla="*/ 1451610 h 1451610"/>
                <a:gd name="connsiteX19" fmla="*/ 667747 w 1451610"/>
                <a:gd name="connsiteY19" fmla="*/ 942479 h 1451610"/>
                <a:gd name="connsiteX20" fmla="*/ 362903 w 1451610"/>
                <a:gd name="connsiteY20" fmla="*/ 1354371 h 1451610"/>
                <a:gd name="connsiteX21" fmla="*/ 567189 w 1451610"/>
                <a:gd name="connsiteY21" fmla="*/ 884421 h 1451610"/>
                <a:gd name="connsiteX22" fmla="*/ 97239 w 1451610"/>
                <a:gd name="connsiteY22" fmla="*/ 1088708 h 1451610"/>
                <a:gd name="connsiteX23" fmla="*/ 509131 w 1451610"/>
                <a:gd name="connsiteY23" fmla="*/ 783863 h 1451610"/>
                <a:gd name="connsiteX24" fmla="*/ 0 w 1451610"/>
                <a:gd name="connsiteY24" fmla="*/ 725805 h 1451610"/>
                <a:gd name="connsiteX0" fmla="*/ 0 w 1451610"/>
                <a:gd name="connsiteY0" fmla="*/ 725805 h 1451610"/>
                <a:gd name="connsiteX1" fmla="*/ 509131 w 1451610"/>
                <a:gd name="connsiteY1" fmla="*/ 667747 h 1451610"/>
                <a:gd name="connsiteX2" fmla="*/ 97239 w 1451610"/>
                <a:gd name="connsiteY2" fmla="*/ 362903 h 1451610"/>
                <a:gd name="connsiteX3" fmla="*/ 567189 w 1451610"/>
                <a:gd name="connsiteY3" fmla="*/ 567189 h 1451610"/>
                <a:gd name="connsiteX4" fmla="*/ 362903 w 1451610"/>
                <a:gd name="connsiteY4" fmla="*/ 97239 h 1451610"/>
                <a:gd name="connsiteX5" fmla="*/ 667747 w 1451610"/>
                <a:gd name="connsiteY5" fmla="*/ 509131 h 1451610"/>
                <a:gd name="connsiteX6" fmla="*/ 725805 w 1451610"/>
                <a:gd name="connsiteY6" fmla="*/ 0 h 1451610"/>
                <a:gd name="connsiteX7" fmla="*/ 783863 w 1451610"/>
                <a:gd name="connsiteY7" fmla="*/ 509131 h 1451610"/>
                <a:gd name="connsiteX8" fmla="*/ 1088708 w 1451610"/>
                <a:gd name="connsiteY8" fmla="*/ 97239 h 1451610"/>
                <a:gd name="connsiteX9" fmla="*/ 884421 w 1451610"/>
                <a:gd name="connsiteY9" fmla="*/ 567189 h 1451610"/>
                <a:gd name="connsiteX10" fmla="*/ 1354371 w 1451610"/>
                <a:gd name="connsiteY10" fmla="*/ 362903 h 1451610"/>
                <a:gd name="connsiteX11" fmla="*/ 942479 w 1451610"/>
                <a:gd name="connsiteY11" fmla="*/ 667747 h 1451610"/>
                <a:gd name="connsiteX12" fmla="*/ 1451610 w 1451610"/>
                <a:gd name="connsiteY12" fmla="*/ 725805 h 1451610"/>
                <a:gd name="connsiteX13" fmla="*/ 942479 w 1451610"/>
                <a:gd name="connsiteY13" fmla="*/ 783863 h 1451610"/>
                <a:gd name="connsiteX14" fmla="*/ 1354371 w 1451610"/>
                <a:gd name="connsiteY14" fmla="*/ 1088708 h 1451610"/>
                <a:gd name="connsiteX15" fmla="*/ 884421 w 1451610"/>
                <a:gd name="connsiteY15" fmla="*/ 884421 h 1451610"/>
                <a:gd name="connsiteX16" fmla="*/ 1088708 w 1451610"/>
                <a:gd name="connsiteY16" fmla="*/ 1354371 h 1451610"/>
                <a:gd name="connsiteX17" fmla="*/ 783863 w 1451610"/>
                <a:gd name="connsiteY17" fmla="*/ 942479 h 1451610"/>
                <a:gd name="connsiteX18" fmla="*/ 725805 w 1451610"/>
                <a:gd name="connsiteY18" fmla="*/ 1451610 h 1451610"/>
                <a:gd name="connsiteX19" fmla="*/ 667747 w 1451610"/>
                <a:gd name="connsiteY19" fmla="*/ 942479 h 1451610"/>
                <a:gd name="connsiteX20" fmla="*/ 362903 w 1451610"/>
                <a:gd name="connsiteY20" fmla="*/ 1354371 h 1451610"/>
                <a:gd name="connsiteX21" fmla="*/ 567189 w 1451610"/>
                <a:gd name="connsiteY21" fmla="*/ 884421 h 1451610"/>
                <a:gd name="connsiteX22" fmla="*/ 97239 w 1451610"/>
                <a:gd name="connsiteY22" fmla="*/ 1088708 h 1451610"/>
                <a:gd name="connsiteX23" fmla="*/ 509131 w 1451610"/>
                <a:gd name="connsiteY23" fmla="*/ 783863 h 1451610"/>
                <a:gd name="connsiteX24" fmla="*/ 0 w 1451610"/>
                <a:gd name="connsiteY24" fmla="*/ 725805 h 1451610"/>
                <a:gd name="connsiteX0" fmla="*/ 0 w 1451610"/>
                <a:gd name="connsiteY0" fmla="*/ 725805 h 1451610"/>
                <a:gd name="connsiteX1" fmla="*/ 509131 w 1451610"/>
                <a:gd name="connsiteY1" fmla="*/ 667747 h 1451610"/>
                <a:gd name="connsiteX2" fmla="*/ 97239 w 1451610"/>
                <a:gd name="connsiteY2" fmla="*/ 362903 h 1451610"/>
                <a:gd name="connsiteX3" fmla="*/ 567189 w 1451610"/>
                <a:gd name="connsiteY3" fmla="*/ 567189 h 1451610"/>
                <a:gd name="connsiteX4" fmla="*/ 362903 w 1451610"/>
                <a:gd name="connsiteY4" fmla="*/ 97239 h 1451610"/>
                <a:gd name="connsiteX5" fmla="*/ 667747 w 1451610"/>
                <a:gd name="connsiteY5" fmla="*/ 509131 h 1451610"/>
                <a:gd name="connsiteX6" fmla="*/ 725805 w 1451610"/>
                <a:gd name="connsiteY6" fmla="*/ 0 h 1451610"/>
                <a:gd name="connsiteX7" fmla="*/ 783863 w 1451610"/>
                <a:gd name="connsiteY7" fmla="*/ 509131 h 1451610"/>
                <a:gd name="connsiteX8" fmla="*/ 1088708 w 1451610"/>
                <a:gd name="connsiteY8" fmla="*/ 97239 h 1451610"/>
                <a:gd name="connsiteX9" fmla="*/ 884421 w 1451610"/>
                <a:gd name="connsiteY9" fmla="*/ 567189 h 1451610"/>
                <a:gd name="connsiteX10" fmla="*/ 1354371 w 1451610"/>
                <a:gd name="connsiteY10" fmla="*/ 362903 h 1451610"/>
                <a:gd name="connsiteX11" fmla="*/ 942479 w 1451610"/>
                <a:gd name="connsiteY11" fmla="*/ 667747 h 1451610"/>
                <a:gd name="connsiteX12" fmla="*/ 1451610 w 1451610"/>
                <a:gd name="connsiteY12" fmla="*/ 725805 h 1451610"/>
                <a:gd name="connsiteX13" fmla="*/ 942479 w 1451610"/>
                <a:gd name="connsiteY13" fmla="*/ 783863 h 1451610"/>
                <a:gd name="connsiteX14" fmla="*/ 1354371 w 1451610"/>
                <a:gd name="connsiteY14" fmla="*/ 1088708 h 1451610"/>
                <a:gd name="connsiteX15" fmla="*/ 884421 w 1451610"/>
                <a:gd name="connsiteY15" fmla="*/ 884421 h 1451610"/>
                <a:gd name="connsiteX16" fmla="*/ 1088708 w 1451610"/>
                <a:gd name="connsiteY16" fmla="*/ 1354371 h 1451610"/>
                <a:gd name="connsiteX17" fmla="*/ 783863 w 1451610"/>
                <a:gd name="connsiteY17" fmla="*/ 942479 h 1451610"/>
                <a:gd name="connsiteX18" fmla="*/ 725805 w 1451610"/>
                <a:gd name="connsiteY18" fmla="*/ 1451610 h 1451610"/>
                <a:gd name="connsiteX19" fmla="*/ 667747 w 1451610"/>
                <a:gd name="connsiteY19" fmla="*/ 942479 h 1451610"/>
                <a:gd name="connsiteX20" fmla="*/ 362903 w 1451610"/>
                <a:gd name="connsiteY20" fmla="*/ 1354371 h 1451610"/>
                <a:gd name="connsiteX21" fmla="*/ 567189 w 1451610"/>
                <a:gd name="connsiteY21" fmla="*/ 884421 h 1451610"/>
                <a:gd name="connsiteX22" fmla="*/ 97239 w 1451610"/>
                <a:gd name="connsiteY22" fmla="*/ 1088708 h 1451610"/>
                <a:gd name="connsiteX23" fmla="*/ 509131 w 1451610"/>
                <a:gd name="connsiteY23" fmla="*/ 783863 h 1451610"/>
                <a:gd name="connsiteX24" fmla="*/ 0 w 1451610"/>
                <a:gd name="connsiteY24" fmla="*/ 725805 h 1451610"/>
                <a:gd name="connsiteX0" fmla="*/ 0 w 1451610"/>
                <a:gd name="connsiteY0" fmla="*/ 725805 h 1451610"/>
                <a:gd name="connsiteX1" fmla="*/ 509131 w 1451610"/>
                <a:gd name="connsiteY1" fmla="*/ 667747 h 1451610"/>
                <a:gd name="connsiteX2" fmla="*/ 97239 w 1451610"/>
                <a:gd name="connsiteY2" fmla="*/ 362903 h 1451610"/>
                <a:gd name="connsiteX3" fmla="*/ 567189 w 1451610"/>
                <a:gd name="connsiteY3" fmla="*/ 567189 h 1451610"/>
                <a:gd name="connsiteX4" fmla="*/ 362903 w 1451610"/>
                <a:gd name="connsiteY4" fmla="*/ 97239 h 1451610"/>
                <a:gd name="connsiteX5" fmla="*/ 667747 w 1451610"/>
                <a:gd name="connsiteY5" fmla="*/ 509131 h 1451610"/>
                <a:gd name="connsiteX6" fmla="*/ 725805 w 1451610"/>
                <a:gd name="connsiteY6" fmla="*/ 0 h 1451610"/>
                <a:gd name="connsiteX7" fmla="*/ 783863 w 1451610"/>
                <a:gd name="connsiteY7" fmla="*/ 509131 h 1451610"/>
                <a:gd name="connsiteX8" fmla="*/ 1088708 w 1451610"/>
                <a:gd name="connsiteY8" fmla="*/ 97239 h 1451610"/>
                <a:gd name="connsiteX9" fmla="*/ 884421 w 1451610"/>
                <a:gd name="connsiteY9" fmla="*/ 567189 h 1451610"/>
                <a:gd name="connsiteX10" fmla="*/ 1354371 w 1451610"/>
                <a:gd name="connsiteY10" fmla="*/ 362903 h 1451610"/>
                <a:gd name="connsiteX11" fmla="*/ 942479 w 1451610"/>
                <a:gd name="connsiteY11" fmla="*/ 667747 h 1451610"/>
                <a:gd name="connsiteX12" fmla="*/ 1451610 w 1451610"/>
                <a:gd name="connsiteY12" fmla="*/ 725805 h 1451610"/>
                <a:gd name="connsiteX13" fmla="*/ 942479 w 1451610"/>
                <a:gd name="connsiteY13" fmla="*/ 783863 h 1451610"/>
                <a:gd name="connsiteX14" fmla="*/ 1354371 w 1451610"/>
                <a:gd name="connsiteY14" fmla="*/ 1088708 h 1451610"/>
                <a:gd name="connsiteX15" fmla="*/ 884421 w 1451610"/>
                <a:gd name="connsiteY15" fmla="*/ 884421 h 1451610"/>
                <a:gd name="connsiteX16" fmla="*/ 1088708 w 1451610"/>
                <a:gd name="connsiteY16" fmla="*/ 1354371 h 1451610"/>
                <a:gd name="connsiteX17" fmla="*/ 783863 w 1451610"/>
                <a:gd name="connsiteY17" fmla="*/ 942479 h 1451610"/>
                <a:gd name="connsiteX18" fmla="*/ 725805 w 1451610"/>
                <a:gd name="connsiteY18" fmla="*/ 1451610 h 1451610"/>
                <a:gd name="connsiteX19" fmla="*/ 667747 w 1451610"/>
                <a:gd name="connsiteY19" fmla="*/ 942479 h 1451610"/>
                <a:gd name="connsiteX20" fmla="*/ 362903 w 1451610"/>
                <a:gd name="connsiteY20" fmla="*/ 1354371 h 1451610"/>
                <a:gd name="connsiteX21" fmla="*/ 567189 w 1451610"/>
                <a:gd name="connsiteY21" fmla="*/ 884421 h 1451610"/>
                <a:gd name="connsiteX22" fmla="*/ 97239 w 1451610"/>
                <a:gd name="connsiteY22" fmla="*/ 1088708 h 1451610"/>
                <a:gd name="connsiteX23" fmla="*/ 509131 w 1451610"/>
                <a:gd name="connsiteY23" fmla="*/ 783863 h 1451610"/>
                <a:gd name="connsiteX24" fmla="*/ 0 w 1451610"/>
                <a:gd name="connsiteY24" fmla="*/ 725805 h 1451610"/>
                <a:gd name="connsiteX0" fmla="*/ 0 w 1451610"/>
                <a:gd name="connsiteY0" fmla="*/ 725805 h 1451610"/>
                <a:gd name="connsiteX1" fmla="*/ 509131 w 1451610"/>
                <a:gd name="connsiteY1" fmla="*/ 667747 h 1451610"/>
                <a:gd name="connsiteX2" fmla="*/ 97239 w 1451610"/>
                <a:gd name="connsiteY2" fmla="*/ 362903 h 1451610"/>
                <a:gd name="connsiteX3" fmla="*/ 567189 w 1451610"/>
                <a:gd name="connsiteY3" fmla="*/ 567189 h 1451610"/>
                <a:gd name="connsiteX4" fmla="*/ 362903 w 1451610"/>
                <a:gd name="connsiteY4" fmla="*/ 97239 h 1451610"/>
                <a:gd name="connsiteX5" fmla="*/ 667747 w 1451610"/>
                <a:gd name="connsiteY5" fmla="*/ 509131 h 1451610"/>
                <a:gd name="connsiteX6" fmla="*/ 725805 w 1451610"/>
                <a:gd name="connsiteY6" fmla="*/ 0 h 1451610"/>
                <a:gd name="connsiteX7" fmla="*/ 783863 w 1451610"/>
                <a:gd name="connsiteY7" fmla="*/ 509131 h 1451610"/>
                <a:gd name="connsiteX8" fmla="*/ 1088708 w 1451610"/>
                <a:gd name="connsiteY8" fmla="*/ 97239 h 1451610"/>
                <a:gd name="connsiteX9" fmla="*/ 884421 w 1451610"/>
                <a:gd name="connsiteY9" fmla="*/ 567189 h 1451610"/>
                <a:gd name="connsiteX10" fmla="*/ 1354371 w 1451610"/>
                <a:gd name="connsiteY10" fmla="*/ 362903 h 1451610"/>
                <a:gd name="connsiteX11" fmla="*/ 942479 w 1451610"/>
                <a:gd name="connsiteY11" fmla="*/ 667747 h 1451610"/>
                <a:gd name="connsiteX12" fmla="*/ 1451610 w 1451610"/>
                <a:gd name="connsiteY12" fmla="*/ 725805 h 1451610"/>
                <a:gd name="connsiteX13" fmla="*/ 942479 w 1451610"/>
                <a:gd name="connsiteY13" fmla="*/ 783863 h 1451610"/>
                <a:gd name="connsiteX14" fmla="*/ 1354371 w 1451610"/>
                <a:gd name="connsiteY14" fmla="*/ 1088708 h 1451610"/>
                <a:gd name="connsiteX15" fmla="*/ 884421 w 1451610"/>
                <a:gd name="connsiteY15" fmla="*/ 884421 h 1451610"/>
                <a:gd name="connsiteX16" fmla="*/ 1088708 w 1451610"/>
                <a:gd name="connsiteY16" fmla="*/ 1354371 h 1451610"/>
                <a:gd name="connsiteX17" fmla="*/ 783863 w 1451610"/>
                <a:gd name="connsiteY17" fmla="*/ 942479 h 1451610"/>
                <a:gd name="connsiteX18" fmla="*/ 725805 w 1451610"/>
                <a:gd name="connsiteY18" fmla="*/ 1451610 h 1451610"/>
                <a:gd name="connsiteX19" fmla="*/ 667747 w 1451610"/>
                <a:gd name="connsiteY19" fmla="*/ 942479 h 1451610"/>
                <a:gd name="connsiteX20" fmla="*/ 362903 w 1451610"/>
                <a:gd name="connsiteY20" fmla="*/ 1354371 h 1451610"/>
                <a:gd name="connsiteX21" fmla="*/ 567189 w 1451610"/>
                <a:gd name="connsiteY21" fmla="*/ 884421 h 1451610"/>
                <a:gd name="connsiteX22" fmla="*/ 97239 w 1451610"/>
                <a:gd name="connsiteY22" fmla="*/ 1088708 h 1451610"/>
                <a:gd name="connsiteX23" fmla="*/ 509131 w 1451610"/>
                <a:gd name="connsiteY23" fmla="*/ 783863 h 1451610"/>
                <a:gd name="connsiteX24" fmla="*/ 0 w 1451610"/>
                <a:gd name="connsiteY24" fmla="*/ 725805 h 1451610"/>
                <a:gd name="connsiteX0" fmla="*/ 0 w 1451610"/>
                <a:gd name="connsiteY0" fmla="*/ 725805 h 1451610"/>
                <a:gd name="connsiteX1" fmla="*/ 509131 w 1451610"/>
                <a:gd name="connsiteY1" fmla="*/ 667747 h 1451610"/>
                <a:gd name="connsiteX2" fmla="*/ 97239 w 1451610"/>
                <a:gd name="connsiteY2" fmla="*/ 362903 h 1451610"/>
                <a:gd name="connsiteX3" fmla="*/ 567189 w 1451610"/>
                <a:gd name="connsiteY3" fmla="*/ 567189 h 1451610"/>
                <a:gd name="connsiteX4" fmla="*/ 362903 w 1451610"/>
                <a:gd name="connsiteY4" fmla="*/ 97239 h 1451610"/>
                <a:gd name="connsiteX5" fmla="*/ 667747 w 1451610"/>
                <a:gd name="connsiteY5" fmla="*/ 509131 h 1451610"/>
                <a:gd name="connsiteX6" fmla="*/ 725805 w 1451610"/>
                <a:gd name="connsiteY6" fmla="*/ 0 h 1451610"/>
                <a:gd name="connsiteX7" fmla="*/ 783863 w 1451610"/>
                <a:gd name="connsiteY7" fmla="*/ 509131 h 1451610"/>
                <a:gd name="connsiteX8" fmla="*/ 1088708 w 1451610"/>
                <a:gd name="connsiteY8" fmla="*/ 97239 h 1451610"/>
                <a:gd name="connsiteX9" fmla="*/ 884421 w 1451610"/>
                <a:gd name="connsiteY9" fmla="*/ 567189 h 1451610"/>
                <a:gd name="connsiteX10" fmla="*/ 1354371 w 1451610"/>
                <a:gd name="connsiteY10" fmla="*/ 362903 h 1451610"/>
                <a:gd name="connsiteX11" fmla="*/ 942479 w 1451610"/>
                <a:gd name="connsiteY11" fmla="*/ 667747 h 1451610"/>
                <a:gd name="connsiteX12" fmla="*/ 1451610 w 1451610"/>
                <a:gd name="connsiteY12" fmla="*/ 725805 h 1451610"/>
                <a:gd name="connsiteX13" fmla="*/ 942479 w 1451610"/>
                <a:gd name="connsiteY13" fmla="*/ 783863 h 1451610"/>
                <a:gd name="connsiteX14" fmla="*/ 1354371 w 1451610"/>
                <a:gd name="connsiteY14" fmla="*/ 1088708 h 1451610"/>
                <a:gd name="connsiteX15" fmla="*/ 884421 w 1451610"/>
                <a:gd name="connsiteY15" fmla="*/ 884421 h 1451610"/>
                <a:gd name="connsiteX16" fmla="*/ 1088708 w 1451610"/>
                <a:gd name="connsiteY16" fmla="*/ 1354371 h 1451610"/>
                <a:gd name="connsiteX17" fmla="*/ 783863 w 1451610"/>
                <a:gd name="connsiteY17" fmla="*/ 942479 h 1451610"/>
                <a:gd name="connsiteX18" fmla="*/ 725805 w 1451610"/>
                <a:gd name="connsiteY18" fmla="*/ 1451610 h 1451610"/>
                <a:gd name="connsiteX19" fmla="*/ 667747 w 1451610"/>
                <a:gd name="connsiteY19" fmla="*/ 942479 h 1451610"/>
                <a:gd name="connsiteX20" fmla="*/ 362903 w 1451610"/>
                <a:gd name="connsiteY20" fmla="*/ 1354371 h 1451610"/>
                <a:gd name="connsiteX21" fmla="*/ 567189 w 1451610"/>
                <a:gd name="connsiteY21" fmla="*/ 884421 h 1451610"/>
                <a:gd name="connsiteX22" fmla="*/ 97239 w 1451610"/>
                <a:gd name="connsiteY22" fmla="*/ 1088708 h 1451610"/>
                <a:gd name="connsiteX23" fmla="*/ 509131 w 1451610"/>
                <a:gd name="connsiteY23" fmla="*/ 783863 h 1451610"/>
                <a:gd name="connsiteX24" fmla="*/ 0 w 1451610"/>
                <a:gd name="connsiteY24" fmla="*/ 725805 h 1451610"/>
                <a:gd name="connsiteX0" fmla="*/ 0 w 1451610"/>
                <a:gd name="connsiteY0" fmla="*/ 725805 h 1451610"/>
                <a:gd name="connsiteX1" fmla="*/ 509131 w 1451610"/>
                <a:gd name="connsiteY1" fmla="*/ 667747 h 1451610"/>
                <a:gd name="connsiteX2" fmla="*/ 97239 w 1451610"/>
                <a:gd name="connsiteY2" fmla="*/ 362903 h 1451610"/>
                <a:gd name="connsiteX3" fmla="*/ 567189 w 1451610"/>
                <a:gd name="connsiteY3" fmla="*/ 567189 h 1451610"/>
                <a:gd name="connsiteX4" fmla="*/ 362903 w 1451610"/>
                <a:gd name="connsiteY4" fmla="*/ 97239 h 1451610"/>
                <a:gd name="connsiteX5" fmla="*/ 667747 w 1451610"/>
                <a:gd name="connsiteY5" fmla="*/ 509131 h 1451610"/>
                <a:gd name="connsiteX6" fmla="*/ 725805 w 1451610"/>
                <a:gd name="connsiteY6" fmla="*/ 0 h 1451610"/>
                <a:gd name="connsiteX7" fmla="*/ 783863 w 1451610"/>
                <a:gd name="connsiteY7" fmla="*/ 509131 h 1451610"/>
                <a:gd name="connsiteX8" fmla="*/ 1088708 w 1451610"/>
                <a:gd name="connsiteY8" fmla="*/ 97239 h 1451610"/>
                <a:gd name="connsiteX9" fmla="*/ 884421 w 1451610"/>
                <a:gd name="connsiteY9" fmla="*/ 567189 h 1451610"/>
                <a:gd name="connsiteX10" fmla="*/ 1354371 w 1451610"/>
                <a:gd name="connsiteY10" fmla="*/ 362903 h 1451610"/>
                <a:gd name="connsiteX11" fmla="*/ 942479 w 1451610"/>
                <a:gd name="connsiteY11" fmla="*/ 667747 h 1451610"/>
                <a:gd name="connsiteX12" fmla="*/ 1451610 w 1451610"/>
                <a:gd name="connsiteY12" fmla="*/ 725805 h 1451610"/>
                <a:gd name="connsiteX13" fmla="*/ 942479 w 1451610"/>
                <a:gd name="connsiteY13" fmla="*/ 783863 h 1451610"/>
                <a:gd name="connsiteX14" fmla="*/ 1354371 w 1451610"/>
                <a:gd name="connsiteY14" fmla="*/ 1088708 h 1451610"/>
                <a:gd name="connsiteX15" fmla="*/ 884421 w 1451610"/>
                <a:gd name="connsiteY15" fmla="*/ 884421 h 1451610"/>
                <a:gd name="connsiteX16" fmla="*/ 1088708 w 1451610"/>
                <a:gd name="connsiteY16" fmla="*/ 1354371 h 1451610"/>
                <a:gd name="connsiteX17" fmla="*/ 783863 w 1451610"/>
                <a:gd name="connsiteY17" fmla="*/ 942479 h 1451610"/>
                <a:gd name="connsiteX18" fmla="*/ 725805 w 1451610"/>
                <a:gd name="connsiteY18" fmla="*/ 1451610 h 1451610"/>
                <a:gd name="connsiteX19" fmla="*/ 667747 w 1451610"/>
                <a:gd name="connsiteY19" fmla="*/ 942479 h 1451610"/>
                <a:gd name="connsiteX20" fmla="*/ 362903 w 1451610"/>
                <a:gd name="connsiteY20" fmla="*/ 1354371 h 1451610"/>
                <a:gd name="connsiteX21" fmla="*/ 567189 w 1451610"/>
                <a:gd name="connsiteY21" fmla="*/ 884421 h 1451610"/>
                <a:gd name="connsiteX22" fmla="*/ 97239 w 1451610"/>
                <a:gd name="connsiteY22" fmla="*/ 1088708 h 1451610"/>
                <a:gd name="connsiteX23" fmla="*/ 509131 w 1451610"/>
                <a:gd name="connsiteY23" fmla="*/ 783863 h 1451610"/>
                <a:gd name="connsiteX24" fmla="*/ 0 w 1451610"/>
                <a:gd name="connsiteY24" fmla="*/ 725805 h 1451610"/>
                <a:gd name="connsiteX0" fmla="*/ 0 w 1451610"/>
                <a:gd name="connsiteY0" fmla="*/ 725805 h 1451610"/>
                <a:gd name="connsiteX1" fmla="*/ 509131 w 1451610"/>
                <a:gd name="connsiteY1" fmla="*/ 667747 h 1451610"/>
                <a:gd name="connsiteX2" fmla="*/ 97239 w 1451610"/>
                <a:gd name="connsiteY2" fmla="*/ 362903 h 1451610"/>
                <a:gd name="connsiteX3" fmla="*/ 567189 w 1451610"/>
                <a:gd name="connsiteY3" fmla="*/ 567189 h 1451610"/>
                <a:gd name="connsiteX4" fmla="*/ 362903 w 1451610"/>
                <a:gd name="connsiteY4" fmla="*/ 97239 h 1451610"/>
                <a:gd name="connsiteX5" fmla="*/ 667747 w 1451610"/>
                <a:gd name="connsiteY5" fmla="*/ 509131 h 1451610"/>
                <a:gd name="connsiteX6" fmla="*/ 725805 w 1451610"/>
                <a:gd name="connsiteY6" fmla="*/ 0 h 1451610"/>
                <a:gd name="connsiteX7" fmla="*/ 783863 w 1451610"/>
                <a:gd name="connsiteY7" fmla="*/ 509131 h 1451610"/>
                <a:gd name="connsiteX8" fmla="*/ 1088708 w 1451610"/>
                <a:gd name="connsiteY8" fmla="*/ 97239 h 1451610"/>
                <a:gd name="connsiteX9" fmla="*/ 884421 w 1451610"/>
                <a:gd name="connsiteY9" fmla="*/ 567189 h 1451610"/>
                <a:gd name="connsiteX10" fmla="*/ 1354371 w 1451610"/>
                <a:gd name="connsiteY10" fmla="*/ 362903 h 1451610"/>
                <a:gd name="connsiteX11" fmla="*/ 942479 w 1451610"/>
                <a:gd name="connsiteY11" fmla="*/ 667747 h 1451610"/>
                <a:gd name="connsiteX12" fmla="*/ 1451610 w 1451610"/>
                <a:gd name="connsiteY12" fmla="*/ 725805 h 1451610"/>
                <a:gd name="connsiteX13" fmla="*/ 942479 w 1451610"/>
                <a:gd name="connsiteY13" fmla="*/ 783863 h 1451610"/>
                <a:gd name="connsiteX14" fmla="*/ 1354371 w 1451610"/>
                <a:gd name="connsiteY14" fmla="*/ 1088708 h 1451610"/>
                <a:gd name="connsiteX15" fmla="*/ 884421 w 1451610"/>
                <a:gd name="connsiteY15" fmla="*/ 884421 h 1451610"/>
                <a:gd name="connsiteX16" fmla="*/ 1088708 w 1451610"/>
                <a:gd name="connsiteY16" fmla="*/ 1354371 h 1451610"/>
                <a:gd name="connsiteX17" fmla="*/ 783863 w 1451610"/>
                <a:gd name="connsiteY17" fmla="*/ 942479 h 1451610"/>
                <a:gd name="connsiteX18" fmla="*/ 725805 w 1451610"/>
                <a:gd name="connsiteY18" fmla="*/ 1451610 h 1451610"/>
                <a:gd name="connsiteX19" fmla="*/ 667747 w 1451610"/>
                <a:gd name="connsiteY19" fmla="*/ 942479 h 1451610"/>
                <a:gd name="connsiteX20" fmla="*/ 362903 w 1451610"/>
                <a:gd name="connsiteY20" fmla="*/ 1354371 h 1451610"/>
                <a:gd name="connsiteX21" fmla="*/ 567189 w 1451610"/>
                <a:gd name="connsiteY21" fmla="*/ 884421 h 1451610"/>
                <a:gd name="connsiteX22" fmla="*/ 97239 w 1451610"/>
                <a:gd name="connsiteY22" fmla="*/ 1088708 h 1451610"/>
                <a:gd name="connsiteX23" fmla="*/ 509131 w 1451610"/>
                <a:gd name="connsiteY23" fmla="*/ 783863 h 1451610"/>
                <a:gd name="connsiteX24" fmla="*/ 0 w 1451610"/>
                <a:gd name="connsiteY24" fmla="*/ 725805 h 1451610"/>
                <a:gd name="connsiteX0" fmla="*/ 0 w 1451610"/>
                <a:gd name="connsiteY0" fmla="*/ 725805 h 1451610"/>
                <a:gd name="connsiteX1" fmla="*/ 509131 w 1451610"/>
                <a:gd name="connsiteY1" fmla="*/ 667747 h 1451610"/>
                <a:gd name="connsiteX2" fmla="*/ 97239 w 1451610"/>
                <a:gd name="connsiteY2" fmla="*/ 362903 h 1451610"/>
                <a:gd name="connsiteX3" fmla="*/ 567189 w 1451610"/>
                <a:gd name="connsiteY3" fmla="*/ 567189 h 1451610"/>
                <a:gd name="connsiteX4" fmla="*/ 362903 w 1451610"/>
                <a:gd name="connsiteY4" fmla="*/ 97239 h 1451610"/>
                <a:gd name="connsiteX5" fmla="*/ 667747 w 1451610"/>
                <a:gd name="connsiteY5" fmla="*/ 509131 h 1451610"/>
                <a:gd name="connsiteX6" fmla="*/ 725805 w 1451610"/>
                <a:gd name="connsiteY6" fmla="*/ 0 h 1451610"/>
                <a:gd name="connsiteX7" fmla="*/ 783863 w 1451610"/>
                <a:gd name="connsiteY7" fmla="*/ 509131 h 1451610"/>
                <a:gd name="connsiteX8" fmla="*/ 1088708 w 1451610"/>
                <a:gd name="connsiteY8" fmla="*/ 97239 h 1451610"/>
                <a:gd name="connsiteX9" fmla="*/ 884421 w 1451610"/>
                <a:gd name="connsiteY9" fmla="*/ 567189 h 1451610"/>
                <a:gd name="connsiteX10" fmla="*/ 1354371 w 1451610"/>
                <a:gd name="connsiteY10" fmla="*/ 362903 h 1451610"/>
                <a:gd name="connsiteX11" fmla="*/ 942479 w 1451610"/>
                <a:gd name="connsiteY11" fmla="*/ 667747 h 1451610"/>
                <a:gd name="connsiteX12" fmla="*/ 1451610 w 1451610"/>
                <a:gd name="connsiteY12" fmla="*/ 725805 h 1451610"/>
                <a:gd name="connsiteX13" fmla="*/ 942479 w 1451610"/>
                <a:gd name="connsiteY13" fmla="*/ 783863 h 1451610"/>
                <a:gd name="connsiteX14" fmla="*/ 1354371 w 1451610"/>
                <a:gd name="connsiteY14" fmla="*/ 1088708 h 1451610"/>
                <a:gd name="connsiteX15" fmla="*/ 884421 w 1451610"/>
                <a:gd name="connsiteY15" fmla="*/ 884421 h 1451610"/>
                <a:gd name="connsiteX16" fmla="*/ 1088708 w 1451610"/>
                <a:gd name="connsiteY16" fmla="*/ 1354371 h 1451610"/>
                <a:gd name="connsiteX17" fmla="*/ 783863 w 1451610"/>
                <a:gd name="connsiteY17" fmla="*/ 942479 h 1451610"/>
                <a:gd name="connsiteX18" fmla="*/ 725805 w 1451610"/>
                <a:gd name="connsiteY18" fmla="*/ 1451610 h 1451610"/>
                <a:gd name="connsiteX19" fmla="*/ 667747 w 1451610"/>
                <a:gd name="connsiteY19" fmla="*/ 942479 h 1451610"/>
                <a:gd name="connsiteX20" fmla="*/ 362903 w 1451610"/>
                <a:gd name="connsiteY20" fmla="*/ 1354371 h 1451610"/>
                <a:gd name="connsiteX21" fmla="*/ 567189 w 1451610"/>
                <a:gd name="connsiteY21" fmla="*/ 884421 h 1451610"/>
                <a:gd name="connsiteX22" fmla="*/ 97239 w 1451610"/>
                <a:gd name="connsiteY22" fmla="*/ 1088708 h 1451610"/>
                <a:gd name="connsiteX23" fmla="*/ 509131 w 1451610"/>
                <a:gd name="connsiteY23" fmla="*/ 783863 h 1451610"/>
                <a:gd name="connsiteX24" fmla="*/ 0 w 1451610"/>
                <a:gd name="connsiteY24" fmla="*/ 725805 h 1451610"/>
                <a:gd name="connsiteX0" fmla="*/ 0 w 1451610"/>
                <a:gd name="connsiteY0" fmla="*/ 725805 h 1451610"/>
                <a:gd name="connsiteX1" fmla="*/ 509131 w 1451610"/>
                <a:gd name="connsiteY1" fmla="*/ 667747 h 1451610"/>
                <a:gd name="connsiteX2" fmla="*/ 97239 w 1451610"/>
                <a:gd name="connsiteY2" fmla="*/ 362903 h 1451610"/>
                <a:gd name="connsiteX3" fmla="*/ 567189 w 1451610"/>
                <a:gd name="connsiteY3" fmla="*/ 567189 h 1451610"/>
                <a:gd name="connsiteX4" fmla="*/ 362903 w 1451610"/>
                <a:gd name="connsiteY4" fmla="*/ 97239 h 1451610"/>
                <a:gd name="connsiteX5" fmla="*/ 667747 w 1451610"/>
                <a:gd name="connsiteY5" fmla="*/ 509131 h 1451610"/>
                <a:gd name="connsiteX6" fmla="*/ 725805 w 1451610"/>
                <a:gd name="connsiteY6" fmla="*/ 0 h 1451610"/>
                <a:gd name="connsiteX7" fmla="*/ 783863 w 1451610"/>
                <a:gd name="connsiteY7" fmla="*/ 509131 h 1451610"/>
                <a:gd name="connsiteX8" fmla="*/ 1088708 w 1451610"/>
                <a:gd name="connsiteY8" fmla="*/ 97239 h 1451610"/>
                <a:gd name="connsiteX9" fmla="*/ 884421 w 1451610"/>
                <a:gd name="connsiteY9" fmla="*/ 567189 h 1451610"/>
                <a:gd name="connsiteX10" fmla="*/ 1354371 w 1451610"/>
                <a:gd name="connsiteY10" fmla="*/ 362903 h 1451610"/>
                <a:gd name="connsiteX11" fmla="*/ 942479 w 1451610"/>
                <a:gd name="connsiteY11" fmla="*/ 667747 h 1451610"/>
                <a:gd name="connsiteX12" fmla="*/ 1451610 w 1451610"/>
                <a:gd name="connsiteY12" fmla="*/ 725805 h 1451610"/>
                <a:gd name="connsiteX13" fmla="*/ 942479 w 1451610"/>
                <a:gd name="connsiteY13" fmla="*/ 783863 h 1451610"/>
                <a:gd name="connsiteX14" fmla="*/ 1354371 w 1451610"/>
                <a:gd name="connsiteY14" fmla="*/ 1088708 h 1451610"/>
                <a:gd name="connsiteX15" fmla="*/ 884421 w 1451610"/>
                <a:gd name="connsiteY15" fmla="*/ 884421 h 1451610"/>
                <a:gd name="connsiteX16" fmla="*/ 1088708 w 1451610"/>
                <a:gd name="connsiteY16" fmla="*/ 1354371 h 1451610"/>
                <a:gd name="connsiteX17" fmla="*/ 783863 w 1451610"/>
                <a:gd name="connsiteY17" fmla="*/ 942479 h 1451610"/>
                <a:gd name="connsiteX18" fmla="*/ 725805 w 1451610"/>
                <a:gd name="connsiteY18" fmla="*/ 1451610 h 1451610"/>
                <a:gd name="connsiteX19" fmla="*/ 667747 w 1451610"/>
                <a:gd name="connsiteY19" fmla="*/ 942479 h 1451610"/>
                <a:gd name="connsiteX20" fmla="*/ 362903 w 1451610"/>
                <a:gd name="connsiteY20" fmla="*/ 1354371 h 1451610"/>
                <a:gd name="connsiteX21" fmla="*/ 567189 w 1451610"/>
                <a:gd name="connsiteY21" fmla="*/ 884421 h 1451610"/>
                <a:gd name="connsiteX22" fmla="*/ 97239 w 1451610"/>
                <a:gd name="connsiteY22" fmla="*/ 1088708 h 1451610"/>
                <a:gd name="connsiteX23" fmla="*/ 509131 w 1451610"/>
                <a:gd name="connsiteY23" fmla="*/ 783863 h 1451610"/>
                <a:gd name="connsiteX24" fmla="*/ 0 w 1451610"/>
                <a:gd name="connsiteY24" fmla="*/ 725805 h 14516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451610" h="1451610">
                  <a:moveTo>
                    <a:pt x="0" y="725805"/>
                  </a:moveTo>
                  <a:cubicBezTo>
                    <a:pt x="161689" y="790673"/>
                    <a:pt x="339421" y="687100"/>
                    <a:pt x="509131" y="667747"/>
                  </a:cubicBezTo>
                  <a:cubicBezTo>
                    <a:pt x="371834" y="566132"/>
                    <a:pt x="118231" y="592855"/>
                    <a:pt x="97239" y="362903"/>
                  </a:cubicBezTo>
                  <a:cubicBezTo>
                    <a:pt x="189721" y="527251"/>
                    <a:pt x="410539" y="499094"/>
                    <a:pt x="567189" y="567189"/>
                  </a:cubicBezTo>
                  <a:cubicBezTo>
                    <a:pt x="499094" y="410539"/>
                    <a:pt x="310682" y="330089"/>
                    <a:pt x="362903" y="97239"/>
                  </a:cubicBezTo>
                  <a:cubicBezTo>
                    <a:pt x="344202" y="298705"/>
                    <a:pt x="566132" y="371834"/>
                    <a:pt x="667747" y="509131"/>
                  </a:cubicBezTo>
                  <a:lnTo>
                    <a:pt x="725805" y="0"/>
                  </a:lnTo>
                  <a:lnTo>
                    <a:pt x="783863" y="509131"/>
                  </a:lnTo>
                  <a:cubicBezTo>
                    <a:pt x="885478" y="371834"/>
                    <a:pt x="1044243" y="329786"/>
                    <a:pt x="1088708" y="97239"/>
                  </a:cubicBezTo>
                  <a:cubicBezTo>
                    <a:pt x="1089192" y="345329"/>
                    <a:pt x="952517" y="410539"/>
                    <a:pt x="884421" y="567189"/>
                  </a:cubicBezTo>
                  <a:cubicBezTo>
                    <a:pt x="1041071" y="499094"/>
                    <a:pt x="1205742" y="543293"/>
                    <a:pt x="1354371" y="362903"/>
                  </a:cubicBezTo>
                  <a:cubicBezTo>
                    <a:pt x="1253169" y="576813"/>
                    <a:pt x="1079776" y="566132"/>
                    <a:pt x="942479" y="667747"/>
                  </a:cubicBezTo>
                  <a:cubicBezTo>
                    <a:pt x="1112189" y="687100"/>
                    <a:pt x="1210914" y="776436"/>
                    <a:pt x="1451610" y="725805"/>
                  </a:cubicBezTo>
                  <a:cubicBezTo>
                    <a:pt x="1273879" y="861463"/>
                    <a:pt x="1112189" y="764510"/>
                    <a:pt x="942479" y="783863"/>
                  </a:cubicBezTo>
                  <a:cubicBezTo>
                    <a:pt x="1079776" y="885478"/>
                    <a:pt x="1148494" y="1040433"/>
                    <a:pt x="1354371" y="1088708"/>
                  </a:cubicBezTo>
                  <a:cubicBezTo>
                    <a:pt x="1087231" y="1100622"/>
                    <a:pt x="1041071" y="952517"/>
                    <a:pt x="884421" y="884421"/>
                  </a:cubicBezTo>
                  <a:cubicBezTo>
                    <a:pt x="952517" y="1041071"/>
                    <a:pt x="959652" y="1209151"/>
                    <a:pt x="1088708" y="1354371"/>
                  </a:cubicBezTo>
                  <a:cubicBezTo>
                    <a:pt x="948993" y="1262794"/>
                    <a:pt x="885478" y="1079776"/>
                    <a:pt x="783863" y="942479"/>
                  </a:cubicBezTo>
                  <a:cubicBezTo>
                    <a:pt x="764510" y="1112189"/>
                    <a:pt x="821358" y="1308570"/>
                    <a:pt x="725805" y="1451610"/>
                  </a:cubicBezTo>
                  <a:cubicBezTo>
                    <a:pt x="778842" y="1297140"/>
                    <a:pt x="687100" y="1112189"/>
                    <a:pt x="667747" y="942479"/>
                  </a:cubicBezTo>
                  <a:cubicBezTo>
                    <a:pt x="566132" y="1079776"/>
                    <a:pt x="514048" y="1278034"/>
                    <a:pt x="362903" y="1354371"/>
                  </a:cubicBezTo>
                  <a:cubicBezTo>
                    <a:pt x="472908" y="1251061"/>
                    <a:pt x="499094" y="1041071"/>
                    <a:pt x="567189" y="884421"/>
                  </a:cubicBezTo>
                  <a:cubicBezTo>
                    <a:pt x="410539" y="952517"/>
                    <a:pt x="272939" y="1134912"/>
                    <a:pt x="97239" y="1088708"/>
                  </a:cubicBezTo>
                  <a:cubicBezTo>
                    <a:pt x="234536" y="1082343"/>
                    <a:pt x="371834" y="885478"/>
                    <a:pt x="509131" y="783863"/>
                  </a:cubicBezTo>
                  <a:cubicBezTo>
                    <a:pt x="339421" y="764510"/>
                    <a:pt x="149657" y="857453"/>
                    <a:pt x="0" y="725805"/>
                  </a:cubicBezTo>
                  <a:close/>
                </a:path>
              </a:pathLst>
            </a:custGeom>
            <a:solidFill>
              <a:schemeClr val="accent4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47" name="Plus 46"/>
          <p:cNvSpPr/>
          <p:nvPr/>
        </p:nvSpPr>
        <p:spPr>
          <a:xfrm>
            <a:off x="5775768" y="5879939"/>
            <a:ext cx="462987" cy="451413"/>
          </a:xfrm>
          <a:prstGeom prst="mathPlus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8" name="Oval 47"/>
          <p:cNvSpPr/>
          <p:nvPr/>
        </p:nvSpPr>
        <p:spPr>
          <a:xfrm>
            <a:off x="6389224" y="5706319"/>
            <a:ext cx="775504" cy="775504"/>
          </a:xfrm>
          <a:prstGeom prst="ellipse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9" name="TextBox 48"/>
          <p:cNvSpPr txBox="1"/>
          <p:nvPr/>
        </p:nvSpPr>
        <p:spPr>
          <a:xfrm>
            <a:off x="4476621" y="4825902"/>
            <a:ext cx="5678390" cy="830997"/>
          </a:xfrm>
          <a:prstGeom prst="rect">
            <a:avLst/>
          </a:prstGeom>
          <a:solidFill>
            <a:schemeClr val="accent4">
              <a:lumMod val="20000"/>
              <a:lumOff val="80000"/>
            </a:schemeClr>
          </a:solidFill>
        </p:spPr>
        <p:txBody>
          <a:bodyPr wrap="square" rtlCol="0">
            <a:spAutoFit/>
          </a:bodyPr>
          <a:lstStyle/>
          <a:p>
            <a:r>
              <a:rPr lang="th-TH" sz="2400" dirty="0" smtClean="0">
                <a:latin typeface="TH Niramit AS" panose="02000506000000020004" pitchFamily="2" charset="-34"/>
                <a:cs typeface="TH Niramit AS" panose="02000506000000020004" pitchFamily="2" charset="-34"/>
              </a:rPr>
              <a:t>จากนั้นนำมาประกอบกับรูปวงกลม และเติมสี และไม่ใส่เส้นขอบ ตามด้วยคำสั่ง  </a:t>
            </a:r>
            <a:r>
              <a:rPr lang="en-US" sz="2400" dirty="0" smtClean="0">
                <a:latin typeface="TH Niramit AS" panose="02000506000000020004" pitchFamily="2" charset="-34"/>
                <a:cs typeface="TH Niramit AS" panose="02000506000000020004" pitchFamily="2" charset="-34"/>
              </a:rPr>
              <a:t>Group </a:t>
            </a:r>
            <a:r>
              <a:rPr lang="th-TH" sz="2400" dirty="0" smtClean="0">
                <a:latin typeface="TH Niramit AS" panose="02000506000000020004" pitchFamily="2" charset="-34"/>
                <a:cs typeface="TH Niramit AS" panose="02000506000000020004" pitchFamily="2" charset="-34"/>
              </a:rPr>
              <a:t>รวมรูปร่างเข้าด้วยกัน</a:t>
            </a:r>
            <a:endParaRPr lang="en-US" sz="2400" dirty="0">
              <a:latin typeface="TH Niramit AS" panose="02000506000000020004" pitchFamily="2" charset="-34"/>
              <a:cs typeface="TH Niramit AS" panose="02000506000000020004" pitchFamily="2" charset="-34"/>
            </a:endParaRPr>
          </a:p>
        </p:txBody>
      </p:sp>
      <p:sp>
        <p:nvSpPr>
          <p:cNvPr id="50" name="12-Point Star 20"/>
          <p:cNvSpPr/>
          <p:nvPr/>
        </p:nvSpPr>
        <p:spPr>
          <a:xfrm>
            <a:off x="4495393" y="5563701"/>
            <a:ext cx="1155999" cy="1155999"/>
          </a:xfrm>
          <a:custGeom>
            <a:avLst/>
            <a:gdLst>
              <a:gd name="connsiteX0" fmla="*/ 0 w 1451610"/>
              <a:gd name="connsiteY0" fmla="*/ 725805 h 1451610"/>
              <a:gd name="connsiteX1" fmla="*/ 509131 w 1451610"/>
              <a:gd name="connsiteY1" fmla="*/ 667747 h 1451610"/>
              <a:gd name="connsiteX2" fmla="*/ 97239 w 1451610"/>
              <a:gd name="connsiteY2" fmla="*/ 362903 h 1451610"/>
              <a:gd name="connsiteX3" fmla="*/ 567189 w 1451610"/>
              <a:gd name="connsiteY3" fmla="*/ 567189 h 1451610"/>
              <a:gd name="connsiteX4" fmla="*/ 362903 w 1451610"/>
              <a:gd name="connsiteY4" fmla="*/ 97239 h 1451610"/>
              <a:gd name="connsiteX5" fmla="*/ 667747 w 1451610"/>
              <a:gd name="connsiteY5" fmla="*/ 509131 h 1451610"/>
              <a:gd name="connsiteX6" fmla="*/ 725805 w 1451610"/>
              <a:gd name="connsiteY6" fmla="*/ 0 h 1451610"/>
              <a:gd name="connsiteX7" fmla="*/ 783863 w 1451610"/>
              <a:gd name="connsiteY7" fmla="*/ 509131 h 1451610"/>
              <a:gd name="connsiteX8" fmla="*/ 1088708 w 1451610"/>
              <a:gd name="connsiteY8" fmla="*/ 97239 h 1451610"/>
              <a:gd name="connsiteX9" fmla="*/ 884421 w 1451610"/>
              <a:gd name="connsiteY9" fmla="*/ 567189 h 1451610"/>
              <a:gd name="connsiteX10" fmla="*/ 1354371 w 1451610"/>
              <a:gd name="connsiteY10" fmla="*/ 362903 h 1451610"/>
              <a:gd name="connsiteX11" fmla="*/ 942479 w 1451610"/>
              <a:gd name="connsiteY11" fmla="*/ 667747 h 1451610"/>
              <a:gd name="connsiteX12" fmla="*/ 1451610 w 1451610"/>
              <a:gd name="connsiteY12" fmla="*/ 725805 h 1451610"/>
              <a:gd name="connsiteX13" fmla="*/ 942479 w 1451610"/>
              <a:gd name="connsiteY13" fmla="*/ 783863 h 1451610"/>
              <a:gd name="connsiteX14" fmla="*/ 1354371 w 1451610"/>
              <a:gd name="connsiteY14" fmla="*/ 1088708 h 1451610"/>
              <a:gd name="connsiteX15" fmla="*/ 884421 w 1451610"/>
              <a:gd name="connsiteY15" fmla="*/ 884421 h 1451610"/>
              <a:gd name="connsiteX16" fmla="*/ 1088708 w 1451610"/>
              <a:gd name="connsiteY16" fmla="*/ 1354371 h 1451610"/>
              <a:gd name="connsiteX17" fmla="*/ 783863 w 1451610"/>
              <a:gd name="connsiteY17" fmla="*/ 942479 h 1451610"/>
              <a:gd name="connsiteX18" fmla="*/ 725805 w 1451610"/>
              <a:gd name="connsiteY18" fmla="*/ 1451610 h 1451610"/>
              <a:gd name="connsiteX19" fmla="*/ 667747 w 1451610"/>
              <a:gd name="connsiteY19" fmla="*/ 942479 h 1451610"/>
              <a:gd name="connsiteX20" fmla="*/ 362903 w 1451610"/>
              <a:gd name="connsiteY20" fmla="*/ 1354371 h 1451610"/>
              <a:gd name="connsiteX21" fmla="*/ 567189 w 1451610"/>
              <a:gd name="connsiteY21" fmla="*/ 884421 h 1451610"/>
              <a:gd name="connsiteX22" fmla="*/ 97239 w 1451610"/>
              <a:gd name="connsiteY22" fmla="*/ 1088708 h 1451610"/>
              <a:gd name="connsiteX23" fmla="*/ 509131 w 1451610"/>
              <a:gd name="connsiteY23" fmla="*/ 783863 h 1451610"/>
              <a:gd name="connsiteX24" fmla="*/ 0 w 1451610"/>
              <a:gd name="connsiteY24" fmla="*/ 725805 h 1451610"/>
              <a:gd name="connsiteX0" fmla="*/ 0 w 1451610"/>
              <a:gd name="connsiteY0" fmla="*/ 725805 h 1451610"/>
              <a:gd name="connsiteX1" fmla="*/ 509131 w 1451610"/>
              <a:gd name="connsiteY1" fmla="*/ 667747 h 1451610"/>
              <a:gd name="connsiteX2" fmla="*/ 97239 w 1451610"/>
              <a:gd name="connsiteY2" fmla="*/ 362903 h 1451610"/>
              <a:gd name="connsiteX3" fmla="*/ 567189 w 1451610"/>
              <a:gd name="connsiteY3" fmla="*/ 567189 h 1451610"/>
              <a:gd name="connsiteX4" fmla="*/ 362903 w 1451610"/>
              <a:gd name="connsiteY4" fmla="*/ 97239 h 1451610"/>
              <a:gd name="connsiteX5" fmla="*/ 667747 w 1451610"/>
              <a:gd name="connsiteY5" fmla="*/ 509131 h 1451610"/>
              <a:gd name="connsiteX6" fmla="*/ 725805 w 1451610"/>
              <a:gd name="connsiteY6" fmla="*/ 0 h 1451610"/>
              <a:gd name="connsiteX7" fmla="*/ 783863 w 1451610"/>
              <a:gd name="connsiteY7" fmla="*/ 509131 h 1451610"/>
              <a:gd name="connsiteX8" fmla="*/ 1088708 w 1451610"/>
              <a:gd name="connsiteY8" fmla="*/ 97239 h 1451610"/>
              <a:gd name="connsiteX9" fmla="*/ 884421 w 1451610"/>
              <a:gd name="connsiteY9" fmla="*/ 567189 h 1451610"/>
              <a:gd name="connsiteX10" fmla="*/ 1354371 w 1451610"/>
              <a:gd name="connsiteY10" fmla="*/ 362903 h 1451610"/>
              <a:gd name="connsiteX11" fmla="*/ 942479 w 1451610"/>
              <a:gd name="connsiteY11" fmla="*/ 667747 h 1451610"/>
              <a:gd name="connsiteX12" fmla="*/ 1451610 w 1451610"/>
              <a:gd name="connsiteY12" fmla="*/ 725805 h 1451610"/>
              <a:gd name="connsiteX13" fmla="*/ 942479 w 1451610"/>
              <a:gd name="connsiteY13" fmla="*/ 783863 h 1451610"/>
              <a:gd name="connsiteX14" fmla="*/ 1354371 w 1451610"/>
              <a:gd name="connsiteY14" fmla="*/ 1088708 h 1451610"/>
              <a:gd name="connsiteX15" fmla="*/ 884421 w 1451610"/>
              <a:gd name="connsiteY15" fmla="*/ 884421 h 1451610"/>
              <a:gd name="connsiteX16" fmla="*/ 1088708 w 1451610"/>
              <a:gd name="connsiteY16" fmla="*/ 1354371 h 1451610"/>
              <a:gd name="connsiteX17" fmla="*/ 783863 w 1451610"/>
              <a:gd name="connsiteY17" fmla="*/ 942479 h 1451610"/>
              <a:gd name="connsiteX18" fmla="*/ 725805 w 1451610"/>
              <a:gd name="connsiteY18" fmla="*/ 1451610 h 1451610"/>
              <a:gd name="connsiteX19" fmla="*/ 667747 w 1451610"/>
              <a:gd name="connsiteY19" fmla="*/ 942479 h 1451610"/>
              <a:gd name="connsiteX20" fmla="*/ 362903 w 1451610"/>
              <a:gd name="connsiteY20" fmla="*/ 1354371 h 1451610"/>
              <a:gd name="connsiteX21" fmla="*/ 567189 w 1451610"/>
              <a:gd name="connsiteY21" fmla="*/ 884421 h 1451610"/>
              <a:gd name="connsiteX22" fmla="*/ 97239 w 1451610"/>
              <a:gd name="connsiteY22" fmla="*/ 1088708 h 1451610"/>
              <a:gd name="connsiteX23" fmla="*/ 509131 w 1451610"/>
              <a:gd name="connsiteY23" fmla="*/ 783863 h 1451610"/>
              <a:gd name="connsiteX24" fmla="*/ 0 w 1451610"/>
              <a:gd name="connsiteY24" fmla="*/ 725805 h 1451610"/>
              <a:gd name="connsiteX0" fmla="*/ 0 w 1451610"/>
              <a:gd name="connsiteY0" fmla="*/ 725805 h 1451610"/>
              <a:gd name="connsiteX1" fmla="*/ 509131 w 1451610"/>
              <a:gd name="connsiteY1" fmla="*/ 667747 h 1451610"/>
              <a:gd name="connsiteX2" fmla="*/ 97239 w 1451610"/>
              <a:gd name="connsiteY2" fmla="*/ 362903 h 1451610"/>
              <a:gd name="connsiteX3" fmla="*/ 567189 w 1451610"/>
              <a:gd name="connsiteY3" fmla="*/ 567189 h 1451610"/>
              <a:gd name="connsiteX4" fmla="*/ 362903 w 1451610"/>
              <a:gd name="connsiteY4" fmla="*/ 97239 h 1451610"/>
              <a:gd name="connsiteX5" fmla="*/ 667747 w 1451610"/>
              <a:gd name="connsiteY5" fmla="*/ 509131 h 1451610"/>
              <a:gd name="connsiteX6" fmla="*/ 725805 w 1451610"/>
              <a:gd name="connsiteY6" fmla="*/ 0 h 1451610"/>
              <a:gd name="connsiteX7" fmla="*/ 783863 w 1451610"/>
              <a:gd name="connsiteY7" fmla="*/ 509131 h 1451610"/>
              <a:gd name="connsiteX8" fmla="*/ 1088708 w 1451610"/>
              <a:gd name="connsiteY8" fmla="*/ 97239 h 1451610"/>
              <a:gd name="connsiteX9" fmla="*/ 884421 w 1451610"/>
              <a:gd name="connsiteY9" fmla="*/ 567189 h 1451610"/>
              <a:gd name="connsiteX10" fmla="*/ 1354371 w 1451610"/>
              <a:gd name="connsiteY10" fmla="*/ 362903 h 1451610"/>
              <a:gd name="connsiteX11" fmla="*/ 942479 w 1451610"/>
              <a:gd name="connsiteY11" fmla="*/ 667747 h 1451610"/>
              <a:gd name="connsiteX12" fmla="*/ 1451610 w 1451610"/>
              <a:gd name="connsiteY12" fmla="*/ 725805 h 1451610"/>
              <a:gd name="connsiteX13" fmla="*/ 942479 w 1451610"/>
              <a:gd name="connsiteY13" fmla="*/ 783863 h 1451610"/>
              <a:gd name="connsiteX14" fmla="*/ 1354371 w 1451610"/>
              <a:gd name="connsiteY14" fmla="*/ 1088708 h 1451610"/>
              <a:gd name="connsiteX15" fmla="*/ 884421 w 1451610"/>
              <a:gd name="connsiteY15" fmla="*/ 884421 h 1451610"/>
              <a:gd name="connsiteX16" fmla="*/ 1088708 w 1451610"/>
              <a:gd name="connsiteY16" fmla="*/ 1354371 h 1451610"/>
              <a:gd name="connsiteX17" fmla="*/ 783863 w 1451610"/>
              <a:gd name="connsiteY17" fmla="*/ 942479 h 1451610"/>
              <a:gd name="connsiteX18" fmla="*/ 725805 w 1451610"/>
              <a:gd name="connsiteY18" fmla="*/ 1451610 h 1451610"/>
              <a:gd name="connsiteX19" fmla="*/ 667747 w 1451610"/>
              <a:gd name="connsiteY19" fmla="*/ 942479 h 1451610"/>
              <a:gd name="connsiteX20" fmla="*/ 362903 w 1451610"/>
              <a:gd name="connsiteY20" fmla="*/ 1354371 h 1451610"/>
              <a:gd name="connsiteX21" fmla="*/ 567189 w 1451610"/>
              <a:gd name="connsiteY21" fmla="*/ 884421 h 1451610"/>
              <a:gd name="connsiteX22" fmla="*/ 97239 w 1451610"/>
              <a:gd name="connsiteY22" fmla="*/ 1088708 h 1451610"/>
              <a:gd name="connsiteX23" fmla="*/ 509131 w 1451610"/>
              <a:gd name="connsiteY23" fmla="*/ 783863 h 1451610"/>
              <a:gd name="connsiteX24" fmla="*/ 0 w 1451610"/>
              <a:gd name="connsiteY24" fmla="*/ 725805 h 1451610"/>
              <a:gd name="connsiteX0" fmla="*/ 0 w 1451610"/>
              <a:gd name="connsiteY0" fmla="*/ 725805 h 1451610"/>
              <a:gd name="connsiteX1" fmla="*/ 509131 w 1451610"/>
              <a:gd name="connsiteY1" fmla="*/ 667747 h 1451610"/>
              <a:gd name="connsiteX2" fmla="*/ 97239 w 1451610"/>
              <a:gd name="connsiteY2" fmla="*/ 362903 h 1451610"/>
              <a:gd name="connsiteX3" fmla="*/ 567189 w 1451610"/>
              <a:gd name="connsiteY3" fmla="*/ 567189 h 1451610"/>
              <a:gd name="connsiteX4" fmla="*/ 362903 w 1451610"/>
              <a:gd name="connsiteY4" fmla="*/ 97239 h 1451610"/>
              <a:gd name="connsiteX5" fmla="*/ 667747 w 1451610"/>
              <a:gd name="connsiteY5" fmla="*/ 509131 h 1451610"/>
              <a:gd name="connsiteX6" fmla="*/ 725805 w 1451610"/>
              <a:gd name="connsiteY6" fmla="*/ 0 h 1451610"/>
              <a:gd name="connsiteX7" fmla="*/ 783863 w 1451610"/>
              <a:gd name="connsiteY7" fmla="*/ 509131 h 1451610"/>
              <a:gd name="connsiteX8" fmla="*/ 1088708 w 1451610"/>
              <a:gd name="connsiteY8" fmla="*/ 97239 h 1451610"/>
              <a:gd name="connsiteX9" fmla="*/ 884421 w 1451610"/>
              <a:gd name="connsiteY9" fmla="*/ 567189 h 1451610"/>
              <a:gd name="connsiteX10" fmla="*/ 1354371 w 1451610"/>
              <a:gd name="connsiteY10" fmla="*/ 362903 h 1451610"/>
              <a:gd name="connsiteX11" fmla="*/ 942479 w 1451610"/>
              <a:gd name="connsiteY11" fmla="*/ 667747 h 1451610"/>
              <a:gd name="connsiteX12" fmla="*/ 1451610 w 1451610"/>
              <a:gd name="connsiteY12" fmla="*/ 725805 h 1451610"/>
              <a:gd name="connsiteX13" fmla="*/ 942479 w 1451610"/>
              <a:gd name="connsiteY13" fmla="*/ 783863 h 1451610"/>
              <a:gd name="connsiteX14" fmla="*/ 1354371 w 1451610"/>
              <a:gd name="connsiteY14" fmla="*/ 1088708 h 1451610"/>
              <a:gd name="connsiteX15" fmla="*/ 884421 w 1451610"/>
              <a:gd name="connsiteY15" fmla="*/ 884421 h 1451610"/>
              <a:gd name="connsiteX16" fmla="*/ 1088708 w 1451610"/>
              <a:gd name="connsiteY16" fmla="*/ 1354371 h 1451610"/>
              <a:gd name="connsiteX17" fmla="*/ 783863 w 1451610"/>
              <a:gd name="connsiteY17" fmla="*/ 942479 h 1451610"/>
              <a:gd name="connsiteX18" fmla="*/ 725805 w 1451610"/>
              <a:gd name="connsiteY18" fmla="*/ 1451610 h 1451610"/>
              <a:gd name="connsiteX19" fmla="*/ 667747 w 1451610"/>
              <a:gd name="connsiteY19" fmla="*/ 942479 h 1451610"/>
              <a:gd name="connsiteX20" fmla="*/ 362903 w 1451610"/>
              <a:gd name="connsiteY20" fmla="*/ 1354371 h 1451610"/>
              <a:gd name="connsiteX21" fmla="*/ 567189 w 1451610"/>
              <a:gd name="connsiteY21" fmla="*/ 884421 h 1451610"/>
              <a:gd name="connsiteX22" fmla="*/ 97239 w 1451610"/>
              <a:gd name="connsiteY22" fmla="*/ 1088708 h 1451610"/>
              <a:gd name="connsiteX23" fmla="*/ 509131 w 1451610"/>
              <a:gd name="connsiteY23" fmla="*/ 783863 h 1451610"/>
              <a:gd name="connsiteX24" fmla="*/ 0 w 1451610"/>
              <a:gd name="connsiteY24" fmla="*/ 725805 h 1451610"/>
              <a:gd name="connsiteX0" fmla="*/ 0 w 1451610"/>
              <a:gd name="connsiteY0" fmla="*/ 725805 h 1451610"/>
              <a:gd name="connsiteX1" fmla="*/ 509131 w 1451610"/>
              <a:gd name="connsiteY1" fmla="*/ 667747 h 1451610"/>
              <a:gd name="connsiteX2" fmla="*/ 97239 w 1451610"/>
              <a:gd name="connsiteY2" fmla="*/ 362903 h 1451610"/>
              <a:gd name="connsiteX3" fmla="*/ 567189 w 1451610"/>
              <a:gd name="connsiteY3" fmla="*/ 567189 h 1451610"/>
              <a:gd name="connsiteX4" fmla="*/ 362903 w 1451610"/>
              <a:gd name="connsiteY4" fmla="*/ 97239 h 1451610"/>
              <a:gd name="connsiteX5" fmla="*/ 667747 w 1451610"/>
              <a:gd name="connsiteY5" fmla="*/ 509131 h 1451610"/>
              <a:gd name="connsiteX6" fmla="*/ 725805 w 1451610"/>
              <a:gd name="connsiteY6" fmla="*/ 0 h 1451610"/>
              <a:gd name="connsiteX7" fmla="*/ 783863 w 1451610"/>
              <a:gd name="connsiteY7" fmla="*/ 509131 h 1451610"/>
              <a:gd name="connsiteX8" fmla="*/ 1088708 w 1451610"/>
              <a:gd name="connsiteY8" fmla="*/ 97239 h 1451610"/>
              <a:gd name="connsiteX9" fmla="*/ 884421 w 1451610"/>
              <a:gd name="connsiteY9" fmla="*/ 567189 h 1451610"/>
              <a:gd name="connsiteX10" fmla="*/ 1354371 w 1451610"/>
              <a:gd name="connsiteY10" fmla="*/ 362903 h 1451610"/>
              <a:gd name="connsiteX11" fmla="*/ 942479 w 1451610"/>
              <a:gd name="connsiteY11" fmla="*/ 667747 h 1451610"/>
              <a:gd name="connsiteX12" fmla="*/ 1451610 w 1451610"/>
              <a:gd name="connsiteY12" fmla="*/ 725805 h 1451610"/>
              <a:gd name="connsiteX13" fmla="*/ 942479 w 1451610"/>
              <a:gd name="connsiteY13" fmla="*/ 783863 h 1451610"/>
              <a:gd name="connsiteX14" fmla="*/ 1354371 w 1451610"/>
              <a:gd name="connsiteY14" fmla="*/ 1088708 h 1451610"/>
              <a:gd name="connsiteX15" fmla="*/ 884421 w 1451610"/>
              <a:gd name="connsiteY15" fmla="*/ 884421 h 1451610"/>
              <a:gd name="connsiteX16" fmla="*/ 1088708 w 1451610"/>
              <a:gd name="connsiteY16" fmla="*/ 1354371 h 1451610"/>
              <a:gd name="connsiteX17" fmla="*/ 783863 w 1451610"/>
              <a:gd name="connsiteY17" fmla="*/ 942479 h 1451610"/>
              <a:gd name="connsiteX18" fmla="*/ 725805 w 1451610"/>
              <a:gd name="connsiteY18" fmla="*/ 1451610 h 1451610"/>
              <a:gd name="connsiteX19" fmla="*/ 667747 w 1451610"/>
              <a:gd name="connsiteY19" fmla="*/ 942479 h 1451610"/>
              <a:gd name="connsiteX20" fmla="*/ 362903 w 1451610"/>
              <a:gd name="connsiteY20" fmla="*/ 1354371 h 1451610"/>
              <a:gd name="connsiteX21" fmla="*/ 567189 w 1451610"/>
              <a:gd name="connsiteY21" fmla="*/ 884421 h 1451610"/>
              <a:gd name="connsiteX22" fmla="*/ 97239 w 1451610"/>
              <a:gd name="connsiteY22" fmla="*/ 1088708 h 1451610"/>
              <a:gd name="connsiteX23" fmla="*/ 509131 w 1451610"/>
              <a:gd name="connsiteY23" fmla="*/ 783863 h 1451610"/>
              <a:gd name="connsiteX24" fmla="*/ 0 w 1451610"/>
              <a:gd name="connsiteY24" fmla="*/ 725805 h 1451610"/>
              <a:gd name="connsiteX0" fmla="*/ 0 w 1451610"/>
              <a:gd name="connsiteY0" fmla="*/ 725805 h 1451610"/>
              <a:gd name="connsiteX1" fmla="*/ 509131 w 1451610"/>
              <a:gd name="connsiteY1" fmla="*/ 667747 h 1451610"/>
              <a:gd name="connsiteX2" fmla="*/ 97239 w 1451610"/>
              <a:gd name="connsiteY2" fmla="*/ 362903 h 1451610"/>
              <a:gd name="connsiteX3" fmla="*/ 567189 w 1451610"/>
              <a:gd name="connsiteY3" fmla="*/ 567189 h 1451610"/>
              <a:gd name="connsiteX4" fmla="*/ 362903 w 1451610"/>
              <a:gd name="connsiteY4" fmla="*/ 97239 h 1451610"/>
              <a:gd name="connsiteX5" fmla="*/ 667747 w 1451610"/>
              <a:gd name="connsiteY5" fmla="*/ 509131 h 1451610"/>
              <a:gd name="connsiteX6" fmla="*/ 725805 w 1451610"/>
              <a:gd name="connsiteY6" fmla="*/ 0 h 1451610"/>
              <a:gd name="connsiteX7" fmla="*/ 783863 w 1451610"/>
              <a:gd name="connsiteY7" fmla="*/ 509131 h 1451610"/>
              <a:gd name="connsiteX8" fmla="*/ 1088708 w 1451610"/>
              <a:gd name="connsiteY8" fmla="*/ 97239 h 1451610"/>
              <a:gd name="connsiteX9" fmla="*/ 884421 w 1451610"/>
              <a:gd name="connsiteY9" fmla="*/ 567189 h 1451610"/>
              <a:gd name="connsiteX10" fmla="*/ 1354371 w 1451610"/>
              <a:gd name="connsiteY10" fmla="*/ 362903 h 1451610"/>
              <a:gd name="connsiteX11" fmla="*/ 942479 w 1451610"/>
              <a:gd name="connsiteY11" fmla="*/ 667747 h 1451610"/>
              <a:gd name="connsiteX12" fmla="*/ 1451610 w 1451610"/>
              <a:gd name="connsiteY12" fmla="*/ 725805 h 1451610"/>
              <a:gd name="connsiteX13" fmla="*/ 942479 w 1451610"/>
              <a:gd name="connsiteY13" fmla="*/ 783863 h 1451610"/>
              <a:gd name="connsiteX14" fmla="*/ 1354371 w 1451610"/>
              <a:gd name="connsiteY14" fmla="*/ 1088708 h 1451610"/>
              <a:gd name="connsiteX15" fmla="*/ 884421 w 1451610"/>
              <a:gd name="connsiteY15" fmla="*/ 884421 h 1451610"/>
              <a:gd name="connsiteX16" fmla="*/ 1088708 w 1451610"/>
              <a:gd name="connsiteY16" fmla="*/ 1354371 h 1451610"/>
              <a:gd name="connsiteX17" fmla="*/ 783863 w 1451610"/>
              <a:gd name="connsiteY17" fmla="*/ 942479 h 1451610"/>
              <a:gd name="connsiteX18" fmla="*/ 725805 w 1451610"/>
              <a:gd name="connsiteY18" fmla="*/ 1451610 h 1451610"/>
              <a:gd name="connsiteX19" fmla="*/ 667747 w 1451610"/>
              <a:gd name="connsiteY19" fmla="*/ 942479 h 1451610"/>
              <a:gd name="connsiteX20" fmla="*/ 362903 w 1451610"/>
              <a:gd name="connsiteY20" fmla="*/ 1354371 h 1451610"/>
              <a:gd name="connsiteX21" fmla="*/ 567189 w 1451610"/>
              <a:gd name="connsiteY21" fmla="*/ 884421 h 1451610"/>
              <a:gd name="connsiteX22" fmla="*/ 97239 w 1451610"/>
              <a:gd name="connsiteY22" fmla="*/ 1088708 h 1451610"/>
              <a:gd name="connsiteX23" fmla="*/ 509131 w 1451610"/>
              <a:gd name="connsiteY23" fmla="*/ 783863 h 1451610"/>
              <a:gd name="connsiteX24" fmla="*/ 0 w 1451610"/>
              <a:gd name="connsiteY24" fmla="*/ 725805 h 1451610"/>
              <a:gd name="connsiteX0" fmla="*/ 0 w 1451610"/>
              <a:gd name="connsiteY0" fmla="*/ 725805 h 1451610"/>
              <a:gd name="connsiteX1" fmla="*/ 509131 w 1451610"/>
              <a:gd name="connsiteY1" fmla="*/ 667747 h 1451610"/>
              <a:gd name="connsiteX2" fmla="*/ 97239 w 1451610"/>
              <a:gd name="connsiteY2" fmla="*/ 362903 h 1451610"/>
              <a:gd name="connsiteX3" fmla="*/ 567189 w 1451610"/>
              <a:gd name="connsiteY3" fmla="*/ 567189 h 1451610"/>
              <a:gd name="connsiteX4" fmla="*/ 362903 w 1451610"/>
              <a:gd name="connsiteY4" fmla="*/ 97239 h 1451610"/>
              <a:gd name="connsiteX5" fmla="*/ 667747 w 1451610"/>
              <a:gd name="connsiteY5" fmla="*/ 509131 h 1451610"/>
              <a:gd name="connsiteX6" fmla="*/ 725805 w 1451610"/>
              <a:gd name="connsiteY6" fmla="*/ 0 h 1451610"/>
              <a:gd name="connsiteX7" fmla="*/ 783863 w 1451610"/>
              <a:gd name="connsiteY7" fmla="*/ 509131 h 1451610"/>
              <a:gd name="connsiteX8" fmla="*/ 1088708 w 1451610"/>
              <a:gd name="connsiteY8" fmla="*/ 97239 h 1451610"/>
              <a:gd name="connsiteX9" fmla="*/ 884421 w 1451610"/>
              <a:gd name="connsiteY9" fmla="*/ 567189 h 1451610"/>
              <a:gd name="connsiteX10" fmla="*/ 1354371 w 1451610"/>
              <a:gd name="connsiteY10" fmla="*/ 362903 h 1451610"/>
              <a:gd name="connsiteX11" fmla="*/ 942479 w 1451610"/>
              <a:gd name="connsiteY11" fmla="*/ 667747 h 1451610"/>
              <a:gd name="connsiteX12" fmla="*/ 1451610 w 1451610"/>
              <a:gd name="connsiteY12" fmla="*/ 725805 h 1451610"/>
              <a:gd name="connsiteX13" fmla="*/ 942479 w 1451610"/>
              <a:gd name="connsiteY13" fmla="*/ 783863 h 1451610"/>
              <a:gd name="connsiteX14" fmla="*/ 1354371 w 1451610"/>
              <a:gd name="connsiteY14" fmla="*/ 1088708 h 1451610"/>
              <a:gd name="connsiteX15" fmla="*/ 884421 w 1451610"/>
              <a:gd name="connsiteY15" fmla="*/ 884421 h 1451610"/>
              <a:gd name="connsiteX16" fmla="*/ 1088708 w 1451610"/>
              <a:gd name="connsiteY16" fmla="*/ 1354371 h 1451610"/>
              <a:gd name="connsiteX17" fmla="*/ 783863 w 1451610"/>
              <a:gd name="connsiteY17" fmla="*/ 942479 h 1451610"/>
              <a:gd name="connsiteX18" fmla="*/ 725805 w 1451610"/>
              <a:gd name="connsiteY18" fmla="*/ 1451610 h 1451610"/>
              <a:gd name="connsiteX19" fmla="*/ 667747 w 1451610"/>
              <a:gd name="connsiteY19" fmla="*/ 942479 h 1451610"/>
              <a:gd name="connsiteX20" fmla="*/ 362903 w 1451610"/>
              <a:gd name="connsiteY20" fmla="*/ 1354371 h 1451610"/>
              <a:gd name="connsiteX21" fmla="*/ 567189 w 1451610"/>
              <a:gd name="connsiteY21" fmla="*/ 884421 h 1451610"/>
              <a:gd name="connsiteX22" fmla="*/ 97239 w 1451610"/>
              <a:gd name="connsiteY22" fmla="*/ 1088708 h 1451610"/>
              <a:gd name="connsiteX23" fmla="*/ 509131 w 1451610"/>
              <a:gd name="connsiteY23" fmla="*/ 783863 h 1451610"/>
              <a:gd name="connsiteX24" fmla="*/ 0 w 1451610"/>
              <a:gd name="connsiteY24" fmla="*/ 725805 h 1451610"/>
              <a:gd name="connsiteX0" fmla="*/ 0 w 1451610"/>
              <a:gd name="connsiteY0" fmla="*/ 725805 h 1451610"/>
              <a:gd name="connsiteX1" fmla="*/ 509131 w 1451610"/>
              <a:gd name="connsiteY1" fmla="*/ 667747 h 1451610"/>
              <a:gd name="connsiteX2" fmla="*/ 97239 w 1451610"/>
              <a:gd name="connsiteY2" fmla="*/ 362903 h 1451610"/>
              <a:gd name="connsiteX3" fmla="*/ 567189 w 1451610"/>
              <a:gd name="connsiteY3" fmla="*/ 567189 h 1451610"/>
              <a:gd name="connsiteX4" fmla="*/ 362903 w 1451610"/>
              <a:gd name="connsiteY4" fmla="*/ 97239 h 1451610"/>
              <a:gd name="connsiteX5" fmla="*/ 667747 w 1451610"/>
              <a:gd name="connsiteY5" fmla="*/ 509131 h 1451610"/>
              <a:gd name="connsiteX6" fmla="*/ 725805 w 1451610"/>
              <a:gd name="connsiteY6" fmla="*/ 0 h 1451610"/>
              <a:gd name="connsiteX7" fmla="*/ 783863 w 1451610"/>
              <a:gd name="connsiteY7" fmla="*/ 509131 h 1451610"/>
              <a:gd name="connsiteX8" fmla="*/ 1088708 w 1451610"/>
              <a:gd name="connsiteY8" fmla="*/ 97239 h 1451610"/>
              <a:gd name="connsiteX9" fmla="*/ 884421 w 1451610"/>
              <a:gd name="connsiteY9" fmla="*/ 567189 h 1451610"/>
              <a:gd name="connsiteX10" fmla="*/ 1354371 w 1451610"/>
              <a:gd name="connsiteY10" fmla="*/ 362903 h 1451610"/>
              <a:gd name="connsiteX11" fmla="*/ 942479 w 1451610"/>
              <a:gd name="connsiteY11" fmla="*/ 667747 h 1451610"/>
              <a:gd name="connsiteX12" fmla="*/ 1451610 w 1451610"/>
              <a:gd name="connsiteY12" fmla="*/ 725805 h 1451610"/>
              <a:gd name="connsiteX13" fmla="*/ 942479 w 1451610"/>
              <a:gd name="connsiteY13" fmla="*/ 783863 h 1451610"/>
              <a:gd name="connsiteX14" fmla="*/ 1354371 w 1451610"/>
              <a:gd name="connsiteY14" fmla="*/ 1088708 h 1451610"/>
              <a:gd name="connsiteX15" fmla="*/ 884421 w 1451610"/>
              <a:gd name="connsiteY15" fmla="*/ 884421 h 1451610"/>
              <a:gd name="connsiteX16" fmla="*/ 1088708 w 1451610"/>
              <a:gd name="connsiteY16" fmla="*/ 1354371 h 1451610"/>
              <a:gd name="connsiteX17" fmla="*/ 783863 w 1451610"/>
              <a:gd name="connsiteY17" fmla="*/ 942479 h 1451610"/>
              <a:gd name="connsiteX18" fmla="*/ 725805 w 1451610"/>
              <a:gd name="connsiteY18" fmla="*/ 1451610 h 1451610"/>
              <a:gd name="connsiteX19" fmla="*/ 667747 w 1451610"/>
              <a:gd name="connsiteY19" fmla="*/ 942479 h 1451610"/>
              <a:gd name="connsiteX20" fmla="*/ 362903 w 1451610"/>
              <a:gd name="connsiteY20" fmla="*/ 1354371 h 1451610"/>
              <a:gd name="connsiteX21" fmla="*/ 567189 w 1451610"/>
              <a:gd name="connsiteY21" fmla="*/ 884421 h 1451610"/>
              <a:gd name="connsiteX22" fmla="*/ 97239 w 1451610"/>
              <a:gd name="connsiteY22" fmla="*/ 1088708 h 1451610"/>
              <a:gd name="connsiteX23" fmla="*/ 509131 w 1451610"/>
              <a:gd name="connsiteY23" fmla="*/ 783863 h 1451610"/>
              <a:gd name="connsiteX24" fmla="*/ 0 w 1451610"/>
              <a:gd name="connsiteY24" fmla="*/ 725805 h 1451610"/>
              <a:gd name="connsiteX0" fmla="*/ 0 w 1451610"/>
              <a:gd name="connsiteY0" fmla="*/ 725805 h 1451610"/>
              <a:gd name="connsiteX1" fmla="*/ 509131 w 1451610"/>
              <a:gd name="connsiteY1" fmla="*/ 667747 h 1451610"/>
              <a:gd name="connsiteX2" fmla="*/ 97239 w 1451610"/>
              <a:gd name="connsiteY2" fmla="*/ 362903 h 1451610"/>
              <a:gd name="connsiteX3" fmla="*/ 567189 w 1451610"/>
              <a:gd name="connsiteY3" fmla="*/ 567189 h 1451610"/>
              <a:gd name="connsiteX4" fmla="*/ 362903 w 1451610"/>
              <a:gd name="connsiteY4" fmla="*/ 97239 h 1451610"/>
              <a:gd name="connsiteX5" fmla="*/ 667747 w 1451610"/>
              <a:gd name="connsiteY5" fmla="*/ 509131 h 1451610"/>
              <a:gd name="connsiteX6" fmla="*/ 725805 w 1451610"/>
              <a:gd name="connsiteY6" fmla="*/ 0 h 1451610"/>
              <a:gd name="connsiteX7" fmla="*/ 783863 w 1451610"/>
              <a:gd name="connsiteY7" fmla="*/ 509131 h 1451610"/>
              <a:gd name="connsiteX8" fmla="*/ 1088708 w 1451610"/>
              <a:gd name="connsiteY8" fmla="*/ 97239 h 1451610"/>
              <a:gd name="connsiteX9" fmla="*/ 884421 w 1451610"/>
              <a:gd name="connsiteY9" fmla="*/ 567189 h 1451610"/>
              <a:gd name="connsiteX10" fmla="*/ 1354371 w 1451610"/>
              <a:gd name="connsiteY10" fmla="*/ 362903 h 1451610"/>
              <a:gd name="connsiteX11" fmla="*/ 942479 w 1451610"/>
              <a:gd name="connsiteY11" fmla="*/ 667747 h 1451610"/>
              <a:gd name="connsiteX12" fmla="*/ 1451610 w 1451610"/>
              <a:gd name="connsiteY12" fmla="*/ 725805 h 1451610"/>
              <a:gd name="connsiteX13" fmla="*/ 942479 w 1451610"/>
              <a:gd name="connsiteY13" fmla="*/ 783863 h 1451610"/>
              <a:gd name="connsiteX14" fmla="*/ 1354371 w 1451610"/>
              <a:gd name="connsiteY14" fmla="*/ 1088708 h 1451610"/>
              <a:gd name="connsiteX15" fmla="*/ 884421 w 1451610"/>
              <a:gd name="connsiteY15" fmla="*/ 884421 h 1451610"/>
              <a:gd name="connsiteX16" fmla="*/ 1088708 w 1451610"/>
              <a:gd name="connsiteY16" fmla="*/ 1354371 h 1451610"/>
              <a:gd name="connsiteX17" fmla="*/ 783863 w 1451610"/>
              <a:gd name="connsiteY17" fmla="*/ 942479 h 1451610"/>
              <a:gd name="connsiteX18" fmla="*/ 725805 w 1451610"/>
              <a:gd name="connsiteY18" fmla="*/ 1451610 h 1451610"/>
              <a:gd name="connsiteX19" fmla="*/ 667747 w 1451610"/>
              <a:gd name="connsiteY19" fmla="*/ 942479 h 1451610"/>
              <a:gd name="connsiteX20" fmla="*/ 362903 w 1451610"/>
              <a:gd name="connsiteY20" fmla="*/ 1354371 h 1451610"/>
              <a:gd name="connsiteX21" fmla="*/ 567189 w 1451610"/>
              <a:gd name="connsiteY21" fmla="*/ 884421 h 1451610"/>
              <a:gd name="connsiteX22" fmla="*/ 97239 w 1451610"/>
              <a:gd name="connsiteY22" fmla="*/ 1088708 h 1451610"/>
              <a:gd name="connsiteX23" fmla="*/ 509131 w 1451610"/>
              <a:gd name="connsiteY23" fmla="*/ 783863 h 1451610"/>
              <a:gd name="connsiteX24" fmla="*/ 0 w 1451610"/>
              <a:gd name="connsiteY24" fmla="*/ 725805 h 1451610"/>
              <a:gd name="connsiteX0" fmla="*/ 0 w 1451610"/>
              <a:gd name="connsiteY0" fmla="*/ 725805 h 1451610"/>
              <a:gd name="connsiteX1" fmla="*/ 509131 w 1451610"/>
              <a:gd name="connsiteY1" fmla="*/ 667747 h 1451610"/>
              <a:gd name="connsiteX2" fmla="*/ 97239 w 1451610"/>
              <a:gd name="connsiteY2" fmla="*/ 362903 h 1451610"/>
              <a:gd name="connsiteX3" fmla="*/ 567189 w 1451610"/>
              <a:gd name="connsiteY3" fmla="*/ 567189 h 1451610"/>
              <a:gd name="connsiteX4" fmla="*/ 362903 w 1451610"/>
              <a:gd name="connsiteY4" fmla="*/ 97239 h 1451610"/>
              <a:gd name="connsiteX5" fmla="*/ 667747 w 1451610"/>
              <a:gd name="connsiteY5" fmla="*/ 509131 h 1451610"/>
              <a:gd name="connsiteX6" fmla="*/ 725805 w 1451610"/>
              <a:gd name="connsiteY6" fmla="*/ 0 h 1451610"/>
              <a:gd name="connsiteX7" fmla="*/ 783863 w 1451610"/>
              <a:gd name="connsiteY7" fmla="*/ 509131 h 1451610"/>
              <a:gd name="connsiteX8" fmla="*/ 1088708 w 1451610"/>
              <a:gd name="connsiteY8" fmla="*/ 97239 h 1451610"/>
              <a:gd name="connsiteX9" fmla="*/ 884421 w 1451610"/>
              <a:gd name="connsiteY9" fmla="*/ 567189 h 1451610"/>
              <a:gd name="connsiteX10" fmla="*/ 1354371 w 1451610"/>
              <a:gd name="connsiteY10" fmla="*/ 362903 h 1451610"/>
              <a:gd name="connsiteX11" fmla="*/ 942479 w 1451610"/>
              <a:gd name="connsiteY11" fmla="*/ 667747 h 1451610"/>
              <a:gd name="connsiteX12" fmla="*/ 1451610 w 1451610"/>
              <a:gd name="connsiteY12" fmla="*/ 725805 h 1451610"/>
              <a:gd name="connsiteX13" fmla="*/ 942479 w 1451610"/>
              <a:gd name="connsiteY13" fmla="*/ 783863 h 1451610"/>
              <a:gd name="connsiteX14" fmla="*/ 1354371 w 1451610"/>
              <a:gd name="connsiteY14" fmla="*/ 1088708 h 1451610"/>
              <a:gd name="connsiteX15" fmla="*/ 884421 w 1451610"/>
              <a:gd name="connsiteY15" fmla="*/ 884421 h 1451610"/>
              <a:gd name="connsiteX16" fmla="*/ 1088708 w 1451610"/>
              <a:gd name="connsiteY16" fmla="*/ 1354371 h 1451610"/>
              <a:gd name="connsiteX17" fmla="*/ 783863 w 1451610"/>
              <a:gd name="connsiteY17" fmla="*/ 942479 h 1451610"/>
              <a:gd name="connsiteX18" fmla="*/ 725805 w 1451610"/>
              <a:gd name="connsiteY18" fmla="*/ 1451610 h 1451610"/>
              <a:gd name="connsiteX19" fmla="*/ 667747 w 1451610"/>
              <a:gd name="connsiteY19" fmla="*/ 942479 h 1451610"/>
              <a:gd name="connsiteX20" fmla="*/ 362903 w 1451610"/>
              <a:gd name="connsiteY20" fmla="*/ 1354371 h 1451610"/>
              <a:gd name="connsiteX21" fmla="*/ 567189 w 1451610"/>
              <a:gd name="connsiteY21" fmla="*/ 884421 h 1451610"/>
              <a:gd name="connsiteX22" fmla="*/ 97239 w 1451610"/>
              <a:gd name="connsiteY22" fmla="*/ 1088708 h 1451610"/>
              <a:gd name="connsiteX23" fmla="*/ 509131 w 1451610"/>
              <a:gd name="connsiteY23" fmla="*/ 783863 h 1451610"/>
              <a:gd name="connsiteX24" fmla="*/ 0 w 1451610"/>
              <a:gd name="connsiteY24" fmla="*/ 725805 h 1451610"/>
              <a:gd name="connsiteX0" fmla="*/ 0 w 1451610"/>
              <a:gd name="connsiteY0" fmla="*/ 725805 h 1451610"/>
              <a:gd name="connsiteX1" fmla="*/ 509131 w 1451610"/>
              <a:gd name="connsiteY1" fmla="*/ 667747 h 1451610"/>
              <a:gd name="connsiteX2" fmla="*/ 97239 w 1451610"/>
              <a:gd name="connsiteY2" fmla="*/ 362903 h 1451610"/>
              <a:gd name="connsiteX3" fmla="*/ 567189 w 1451610"/>
              <a:gd name="connsiteY3" fmla="*/ 567189 h 1451610"/>
              <a:gd name="connsiteX4" fmla="*/ 362903 w 1451610"/>
              <a:gd name="connsiteY4" fmla="*/ 97239 h 1451610"/>
              <a:gd name="connsiteX5" fmla="*/ 667747 w 1451610"/>
              <a:gd name="connsiteY5" fmla="*/ 509131 h 1451610"/>
              <a:gd name="connsiteX6" fmla="*/ 725805 w 1451610"/>
              <a:gd name="connsiteY6" fmla="*/ 0 h 1451610"/>
              <a:gd name="connsiteX7" fmla="*/ 783863 w 1451610"/>
              <a:gd name="connsiteY7" fmla="*/ 509131 h 1451610"/>
              <a:gd name="connsiteX8" fmla="*/ 1088708 w 1451610"/>
              <a:gd name="connsiteY8" fmla="*/ 97239 h 1451610"/>
              <a:gd name="connsiteX9" fmla="*/ 884421 w 1451610"/>
              <a:gd name="connsiteY9" fmla="*/ 567189 h 1451610"/>
              <a:gd name="connsiteX10" fmla="*/ 1354371 w 1451610"/>
              <a:gd name="connsiteY10" fmla="*/ 362903 h 1451610"/>
              <a:gd name="connsiteX11" fmla="*/ 942479 w 1451610"/>
              <a:gd name="connsiteY11" fmla="*/ 667747 h 1451610"/>
              <a:gd name="connsiteX12" fmla="*/ 1451610 w 1451610"/>
              <a:gd name="connsiteY12" fmla="*/ 725805 h 1451610"/>
              <a:gd name="connsiteX13" fmla="*/ 942479 w 1451610"/>
              <a:gd name="connsiteY13" fmla="*/ 783863 h 1451610"/>
              <a:gd name="connsiteX14" fmla="*/ 1354371 w 1451610"/>
              <a:gd name="connsiteY14" fmla="*/ 1088708 h 1451610"/>
              <a:gd name="connsiteX15" fmla="*/ 884421 w 1451610"/>
              <a:gd name="connsiteY15" fmla="*/ 884421 h 1451610"/>
              <a:gd name="connsiteX16" fmla="*/ 1088708 w 1451610"/>
              <a:gd name="connsiteY16" fmla="*/ 1354371 h 1451610"/>
              <a:gd name="connsiteX17" fmla="*/ 783863 w 1451610"/>
              <a:gd name="connsiteY17" fmla="*/ 942479 h 1451610"/>
              <a:gd name="connsiteX18" fmla="*/ 725805 w 1451610"/>
              <a:gd name="connsiteY18" fmla="*/ 1451610 h 1451610"/>
              <a:gd name="connsiteX19" fmla="*/ 667747 w 1451610"/>
              <a:gd name="connsiteY19" fmla="*/ 942479 h 1451610"/>
              <a:gd name="connsiteX20" fmla="*/ 362903 w 1451610"/>
              <a:gd name="connsiteY20" fmla="*/ 1354371 h 1451610"/>
              <a:gd name="connsiteX21" fmla="*/ 567189 w 1451610"/>
              <a:gd name="connsiteY21" fmla="*/ 884421 h 1451610"/>
              <a:gd name="connsiteX22" fmla="*/ 97239 w 1451610"/>
              <a:gd name="connsiteY22" fmla="*/ 1088708 h 1451610"/>
              <a:gd name="connsiteX23" fmla="*/ 509131 w 1451610"/>
              <a:gd name="connsiteY23" fmla="*/ 783863 h 1451610"/>
              <a:gd name="connsiteX24" fmla="*/ 0 w 1451610"/>
              <a:gd name="connsiteY24" fmla="*/ 725805 h 1451610"/>
              <a:gd name="connsiteX0" fmla="*/ 0 w 1451610"/>
              <a:gd name="connsiteY0" fmla="*/ 725805 h 1451610"/>
              <a:gd name="connsiteX1" fmla="*/ 509131 w 1451610"/>
              <a:gd name="connsiteY1" fmla="*/ 667747 h 1451610"/>
              <a:gd name="connsiteX2" fmla="*/ 97239 w 1451610"/>
              <a:gd name="connsiteY2" fmla="*/ 362903 h 1451610"/>
              <a:gd name="connsiteX3" fmla="*/ 567189 w 1451610"/>
              <a:gd name="connsiteY3" fmla="*/ 567189 h 1451610"/>
              <a:gd name="connsiteX4" fmla="*/ 362903 w 1451610"/>
              <a:gd name="connsiteY4" fmla="*/ 97239 h 1451610"/>
              <a:gd name="connsiteX5" fmla="*/ 667747 w 1451610"/>
              <a:gd name="connsiteY5" fmla="*/ 509131 h 1451610"/>
              <a:gd name="connsiteX6" fmla="*/ 725805 w 1451610"/>
              <a:gd name="connsiteY6" fmla="*/ 0 h 1451610"/>
              <a:gd name="connsiteX7" fmla="*/ 783863 w 1451610"/>
              <a:gd name="connsiteY7" fmla="*/ 509131 h 1451610"/>
              <a:gd name="connsiteX8" fmla="*/ 1088708 w 1451610"/>
              <a:gd name="connsiteY8" fmla="*/ 97239 h 1451610"/>
              <a:gd name="connsiteX9" fmla="*/ 884421 w 1451610"/>
              <a:gd name="connsiteY9" fmla="*/ 567189 h 1451610"/>
              <a:gd name="connsiteX10" fmla="*/ 1354371 w 1451610"/>
              <a:gd name="connsiteY10" fmla="*/ 362903 h 1451610"/>
              <a:gd name="connsiteX11" fmla="*/ 942479 w 1451610"/>
              <a:gd name="connsiteY11" fmla="*/ 667747 h 1451610"/>
              <a:gd name="connsiteX12" fmla="*/ 1451610 w 1451610"/>
              <a:gd name="connsiteY12" fmla="*/ 725805 h 1451610"/>
              <a:gd name="connsiteX13" fmla="*/ 942479 w 1451610"/>
              <a:gd name="connsiteY13" fmla="*/ 783863 h 1451610"/>
              <a:gd name="connsiteX14" fmla="*/ 1354371 w 1451610"/>
              <a:gd name="connsiteY14" fmla="*/ 1088708 h 1451610"/>
              <a:gd name="connsiteX15" fmla="*/ 884421 w 1451610"/>
              <a:gd name="connsiteY15" fmla="*/ 884421 h 1451610"/>
              <a:gd name="connsiteX16" fmla="*/ 1088708 w 1451610"/>
              <a:gd name="connsiteY16" fmla="*/ 1354371 h 1451610"/>
              <a:gd name="connsiteX17" fmla="*/ 783863 w 1451610"/>
              <a:gd name="connsiteY17" fmla="*/ 942479 h 1451610"/>
              <a:gd name="connsiteX18" fmla="*/ 725805 w 1451610"/>
              <a:gd name="connsiteY18" fmla="*/ 1451610 h 1451610"/>
              <a:gd name="connsiteX19" fmla="*/ 667747 w 1451610"/>
              <a:gd name="connsiteY19" fmla="*/ 942479 h 1451610"/>
              <a:gd name="connsiteX20" fmla="*/ 362903 w 1451610"/>
              <a:gd name="connsiteY20" fmla="*/ 1354371 h 1451610"/>
              <a:gd name="connsiteX21" fmla="*/ 567189 w 1451610"/>
              <a:gd name="connsiteY21" fmla="*/ 884421 h 1451610"/>
              <a:gd name="connsiteX22" fmla="*/ 97239 w 1451610"/>
              <a:gd name="connsiteY22" fmla="*/ 1088708 h 1451610"/>
              <a:gd name="connsiteX23" fmla="*/ 509131 w 1451610"/>
              <a:gd name="connsiteY23" fmla="*/ 783863 h 1451610"/>
              <a:gd name="connsiteX24" fmla="*/ 0 w 1451610"/>
              <a:gd name="connsiteY24" fmla="*/ 725805 h 1451610"/>
              <a:gd name="connsiteX0" fmla="*/ 0 w 1451610"/>
              <a:gd name="connsiteY0" fmla="*/ 725805 h 1451610"/>
              <a:gd name="connsiteX1" fmla="*/ 509131 w 1451610"/>
              <a:gd name="connsiteY1" fmla="*/ 667747 h 1451610"/>
              <a:gd name="connsiteX2" fmla="*/ 97239 w 1451610"/>
              <a:gd name="connsiteY2" fmla="*/ 362903 h 1451610"/>
              <a:gd name="connsiteX3" fmla="*/ 567189 w 1451610"/>
              <a:gd name="connsiteY3" fmla="*/ 567189 h 1451610"/>
              <a:gd name="connsiteX4" fmla="*/ 362903 w 1451610"/>
              <a:gd name="connsiteY4" fmla="*/ 97239 h 1451610"/>
              <a:gd name="connsiteX5" fmla="*/ 667747 w 1451610"/>
              <a:gd name="connsiteY5" fmla="*/ 509131 h 1451610"/>
              <a:gd name="connsiteX6" fmla="*/ 725805 w 1451610"/>
              <a:gd name="connsiteY6" fmla="*/ 0 h 1451610"/>
              <a:gd name="connsiteX7" fmla="*/ 783863 w 1451610"/>
              <a:gd name="connsiteY7" fmla="*/ 509131 h 1451610"/>
              <a:gd name="connsiteX8" fmla="*/ 1088708 w 1451610"/>
              <a:gd name="connsiteY8" fmla="*/ 97239 h 1451610"/>
              <a:gd name="connsiteX9" fmla="*/ 884421 w 1451610"/>
              <a:gd name="connsiteY9" fmla="*/ 567189 h 1451610"/>
              <a:gd name="connsiteX10" fmla="*/ 1354371 w 1451610"/>
              <a:gd name="connsiteY10" fmla="*/ 362903 h 1451610"/>
              <a:gd name="connsiteX11" fmla="*/ 942479 w 1451610"/>
              <a:gd name="connsiteY11" fmla="*/ 667747 h 1451610"/>
              <a:gd name="connsiteX12" fmla="*/ 1451610 w 1451610"/>
              <a:gd name="connsiteY12" fmla="*/ 725805 h 1451610"/>
              <a:gd name="connsiteX13" fmla="*/ 942479 w 1451610"/>
              <a:gd name="connsiteY13" fmla="*/ 783863 h 1451610"/>
              <a:gd name="connsiteX14" fmla="*/ 1354371 w 1451610"/>
              <a:gd name="connsiteY14" fmla="*/ 1088708 h 1451610"/>
              <a:gd name="connsiteX15" fmla="*/ 884421 w 1451610"/>
              <a:gd name="connsiteY15" fmla="*/ 884421 h 1451610"/>
              <a:gd name="connsiteX16" fmla="*/ 1088708 w 1451610"/>
              <a:gd name="connsiteY16" fmla="*/ 1354371 h 1451610"/>
              <a:gd name="connsiteX17" fmla="*/ 783863 w 1451610"/>
              <a:gd name="connsiteY17" fmla="*/ 942479 h 1451610"/>
              <a:gd name="connsiteX18" fmla="*/ 725805 w 1451610"/>
              <a:gd name="connsiteY18" fmla="*/ 1451610 h 1451610"/>
              <a:gd name="connsiteX19" fmla="*/ 667747 w 1451610"/>
              <a:gd name="connsiteY19" fmla="*/ 942479 h 1451610"/>
              <a:gd name="connsiteX20" fmla="*/ 362903 w 1451610"/>
              <a:gd name="connsiteY20" fmla="*/ 1354371 h 1451610"/>
              <a:gd name="connsiteX21" fmla="*/ 567189 w 1451610"/>
              <a:gd name="connsiteY21" fmla="*/ 884421 h 1451610"/>
              <a:gd name="connsiteX22" fmla="*/ 97239 w 1451610"/>
              <a:gd name="connsiteY22" fmla="*/ 1088708 h 1451610"/>
              <a:gd name="connsiteX23" fmla="*/ 509131 w 1451610"/>
              <a:gd name="connsiteY23" fmla="*/ 783863 h 1451610"/>
              <a:gd name="connsiteX24" fmla="*/ 0 w 1451610"/>
              <a:gd name="connsiteY24" fmla="*/ 725805 h 1451610"/>
              <a:gd name="connsiteX0" fmla="*/ 0 w 1451610"/>
              <a:gd name="connsiteY0" fmla="*/ 725805 h 1451610"/>
              <a:gd name="connsiteX1" fmla="*/ 509131 w 1451610"/>
              <a:gd name="connsiteY1" fmla="*/ 667747 h 1451610"/>
              <a:gd name="connsiteX2" fmla="*/ 97239 w 1451610"/>
              <a:gd name="connsiteY2" fmla="*/ 362903 h 1451610"/>
              <a:gd name="connsiteX3" fmla="*/ 567189 w 1451610"/>
              <a:gd name="connsiteY3" fmla="*/ 567189 h 1451610"/>
              <a:gd name="connsiteX4" fmla="*/ 362903 w 1451610"/>
              <a:gd name="connsiteY4" fmla="*/ 97239 h 1451610"/>
              <a:gd name="connsiteX5" fmla="*/ 667747 w 1451610"/>
              <a:gd name="connsiteY5" fmla="*/ 509131 h 1451610"/>
              <a:gd name="connsiteX6" fmla="*/ 725805 w 1451610"/>
              <a:gd name="connsiteY6" fmla="*/ 0 h 1451610"/>
              <a:gd name="connsiteX7" fmla="*/ 783863 w 1451610"/>
              <a:gd name="connsiteY7" fmla="*/ 509131 h 1451610"/>
              <a:gd name="connsiteX8" fmla="*/ 1088708 w 1451610"/>
              <a:gd name="connsiteY8" fmla="*/ 97239 h 1451610"/>
              <a:gd name="connsiteX9" fmla="*/ 884421 w 1451610"/>
              <a:gd name="connsiteY9" fmla="*/ 567189 h 1451610"/>
              <a:gd name="connsiteX10" fmla="*/ 1354371 w 1451610"/>
              <a:gd name="connsiteY10" fmla="*/ 362903 h 1451610"/>
              <a:gd name="connsiteX11" fmla="*/ 942479 w 1451610"/>
              <a:gd name="connsiteY11" fmla="*/ 667747 h 1451610"/>
              <a:gd name="connsiteX12" fmla="*/ 1451610 w 1451610"/>
              <a:gd name="connsiteY12" fmla="*/ 725805 h 1451610"/>
              <a:gd name="connsiteX13" fmla="*/ 942479 w 1451610"/>
              <a:gd name="connsiteY13" fmla="*/ 783863 h 1451610"/>
              <a:gd name="connsiteX14" fmla="*/ 1354371 w 1451610"/>
              <a:gd name="connsiteY14" fmla="*/ 1088708 h 1451610"/>
              <a:gd name="connsiteX15" fmla="*/ 884421 w 1451610"/>
              <a:gd name="connsiteY15" fmla="*/ 884421 h 1451610"/>
              <a:gd name="connsiteX16" fmla="*/ 1088708 w 1451610"/>
              <a:gd name="connsiteY16" fmla="*/ 1354371 h 1451610"/>
              <a:gd name="connsiteX17" fmla="*/ 783863 w 1451610"/>
              <a:gd name="connsiteY17" fmla="*/ 942479 h 1451610"/>
              <a:gd name="connsiteX18" fmla="*/ 725805 w 1451610"/>
              <a:gd name="connsiteY18" fmla="*/ 1451610 h 1451610"/>
              <a:gd name="connsiteX19" fmla="*/ 667747 w 1451610"/>
              <a:gd name="connsiteY19" fmla="*/ 942479 h 1451610"/>
              <a:gd name="connsiteX20" fmla="*/ 362903 w 1451610"/>
              <a:gd name="connsiteY20" fmla="*/ 1354371 h 1451610"/>
              <a:gd name="connsiteX21" fmla="*/ 567189 w 1451610"/>
              <a:gd name="connsiteY21" fmla="*/ 884421 h 1451610"/>
              <a:gd name="connsiteX22" fmla="*/ 97239 w 1451610"/>
              <a:gd name="connsiteY22" fmla="*/ 1088708 h 1451610"/>
              <a:gd name="connsiteX23" fmla="*/ 509131 w 1451610"/>
              <a:gd name="connsiteY23" fmla="*/ 783863 h 1451610"/>
              <a:gd name="connsiteX24" fmla="*/ 0 w 1451610"/>
              <a:gd name="connsiteY24" fmla="*/ 725805 h 1451610"/>
              <a:gd name="connsiteX0" fmla="*/ 0 w 1451610"/>
              <a:gd name="connsiteY0" fmla="*/ 725805 h 1451610"/>
              <a:gd name="connsiteX1" fmla="*/ 509131 w 1451610"/>
              <a:gd name="connsiteY1" fmla="*/ 667747 h 1451610"/>
              <a:gd name="connsiteX2" fmla="*/ 97239 w 1451610"/>
              <a:gd name="connsiteY2" fmla="*/ 362903 h 1451610"/>
              <a:gd name="connsiteX3" fmla="*/ 567189 w 1451610"/>
              <a:gd name="connsiteY3" fmla="*/ 567189 h 1451610"/>
              <a:gd name="connsiteX4" fmla="*/ 362903 w 1451610"/>
              <a:gd name="connsiteY4" fmla="*/ 97239 h 1451610"/>
              <a:gd name="connsiteX5" fmla="*/ 667747 w 1451610"/>
              <a:gd name="connsiteY5" fmla="*/ 509131 h 1451610"/>
              <a:gd name="connsiteX6" fmla="*/ 725805 w 1451610"/>
              <a:gd name="connsiteY6" fmla="*/ 0 h 1451610"/>
              <a:gd name="connsiteX7" fmla="*/ 783863 w 1451610"/>
              <a:gd name="connsiteY7" fmla="*/ 509131 h 1451610"/>
              <a:gd name="connsiteX8" fmla="*/ 1088708 w 1451610"/>
              <a:gd name="connsiteY8" fmla="*/ 97239 h 1451610"/>
              <a:gd name="connsiteX9" fmla="*/ 884421 w 1451610"/>
              <a:gd name="connsiteY9" fmla="*/ 567189 h 1451610"/>
              <a:gd name="connsiteX10" fmla="*/ 1354371 w 1451610"/>
              <a:gd name="connsiteY10" fmla="*/ 362903 h 1451610"/>
              <a:gd name="connsiteX11" fmla="*/ 942479 w 1451610"/>
              <a:gd name="connsiteY11" fmla="*/ 667747 h 1451610"/>
              <a:gd name="connsiteX12" fmla="*/ 1451610 w 1451610"/>
              <a:gd name="connsiteY12" fmla="*/ 725805 h 1451610"/>
              <a:gd name="connsiteX13" fmla="*/ 942479 w 1451610"/>
              <a:gd name="connsiteY13" fmla="*/ 783863 h 1451610"/>
              <a:gd name="connsiteX14" fmla="*/ 1354371 w 1451610"/>
              <a:gd name="connsiteY14" fmla="*/ 1088708 h 1451610"/>
              <a:gd name="connsiteX15" fmla="*/ 884421 w 1451610"/>
              <a:gd name="connsiteY15" fmla="*/ 884421 h 1451610"/>
              <a:gd name="connsiteX16" fmla="*/ 1088708 w 1451610"/>
              <a:gd name="connsiteY16" fmla="*/ 1354371 h 1451610"/>
              <a:gd name="connsiteX17" fmla="*/ 783863 w 1451610"/>
              <a:gd name="connsiteY17" fmla="*/ 942479 h 1451610"/>
              <a:gd name="connsiteX18" fmla="*/ 725805 w 1451610"/>
              <a:gd name="connsiteY18" fmla="*/ 1451610 h 1451610"/>
              <a:gd name="connsiteX19" fmla="*/ 667747 w 1451610"/>
              <a:gd name="connsiteY19" fmla="*/ 942479 h 1451610"/>
              <a:gd name="connsiteX20" fmla="*/ 362903 w 1451610"/>
              <a:gd name="connsiteY20" fmla="*/ 1354371 h 1451610"/>
              <a:gd name="connsiteX21" fmla="*/ 567189 w 1451610"/>
              <a:gd name="connsiteY21" fmla="*/ 884421 h 1451610"/>
              <a:gd name="connsiteX22" fmla="*/ 97239 w 1451610"/>
              <a:gd name="connsiteY22" fmla="*/ 1088708 h 1451610"/>
              <a:gd name="connsiteX23" fmla="*/ 509131 w 1451610"/>
              <a:gd name="connsiteY23" fmla="*/ 783863 h 1451610"/>
              <a:gd name="connsiteX24" fmla="*/ 0 w 1451610"/>
              <a:gd name="connsiteY24" fmla="*/ 725805 h 1451610"/>
              <a:gd name="connsiteX0" fmla="*/ 0 w 1451610"/>
              <a:gd name="connsiteY0" fmla="*/ 725805 h 1451610"/>
              <a:gd name="connsiteX1" fmla="*/ 509131 w 1451610"/>
              <a:gd name="connsiteY1" fmla="*/ 667747 h 1451610"/>
              <a:gd name="connsiteX2" fmla="*/ 97239 w 1451610"/>
              <a:gd name="connsiteY2" fmla="*/ 362903 h 1451610"/>
              <a:gd name="connsiteX3" fmla="*/ 567189 w 1451610"/>
              <a:gd name="connsiteY3" fmla="*/ 567189 h 1451610"/>
              <a:gd name="connsiteX4" fmla="*/ 362903 w 1451610"/>
              <a:gd name="connsiteY4" fmla="*/ 97239 h 1451610"/>
              <a:gd name="connsiteX5" fmla="*/ 667747 w 1451610"/>
              <a:gd name="connsiteY5" fmla="*/ 509131 h 1451610"/>
              <a:gd name="connsiteX6" fmla="*/ 725805 w 1451610"/>
              <a:gd name="connsiteY6" fmla="*/ 0 h 1451610"/>
              <a:gd name="connsiteX7" fmla="*/ 783863 w 1451610"/>
              <a:gd name="connsiteY7" fmla="*/ 509131 h 1451610"/>
              <a:gd name="connsiteX8" fmla="*/ 1088708 w 1451610"/>
              <a:gd name="connsiteY8" fmla="*/ 97239 h 1451610"/>
              <a:gd name="connsiteX9" fmla="*/ 884421 w 1451610"/>
              <a:gd name="connsiteY9" fmla="*/ 567189 h 1451610"/>
              <a:gd name="connsiteX10" fmla="*/ 1354371 w 1451610"/>
              <a:gd name="connsiteY10" fmla="*/ 362903 h 1451610"/>
              <a:gd name="connsiteX11" fmla="*/ 942479 w 1451610"/>
              <a:gd name="connsiteY11" fmla="*/ 667747 h 1451610"/>
              <a:gd name="connsiteX12" fmla="*/ 1451610 w 1451610"/>
              <a:gd name="connsiteY12" fmla="*/ 725805 h 1451610"/>
              <a:gd name="connsiteX13" fmla="*/ 942479 w 1451610"/>
              <a:gd name="connsiteY13" fmla="*/ 783863 h 1451610"/>
              <a:gd name="connsiteX14" fmla="*/ 1354371 w 1451610"/>
              <a:gd name="connsiteY14" fmla="*/ 1088708 h 1451610"/>
              <a:gd name="connsiteX15" fmla="*/ 884421 w 1451610"/>
              <a:gd name="connsiteY15" fmla="*/ 884421 h 1451610"/>
              <a:gd name="connsiteX16" fmla="*/ 1088708 w 1451610"/>
              <a:gd name="connsiteY16" fmla="*/ 1354371 h 1451610"/>
              <a:gd name="connsiteX17" fmla="*/ 783863 w 1451610"/>
              <a:gd name="connsiteY17" fmla="*/ 942479 h 1451610"/>
              <a:gd name="connsiteX18" fmla="*/ 725805 w 1451610"/>
              <a:gd name="connsiteY18" fmla="*/ 1451610 h 1451610"/>
              <a:gd name="connsiteX19" fmla="*/ 667747 w 1451610"/>
              <a:gd name="connsiteY19" fmla="*/ 942479 h 1451610"/>
              <a:gd name="connsiteX20" fmla="*/ 362903 w 1451610"/>
              <a:gd name="connsiteY20" fmla="*/ 1354371 h 1451610"/>
              <a:gd name="connsiteX21" fmla="*/ 567189 w 1451610"/>
              <a:gd name="connsiteY21" fmla="*/ 884421 h 1451610"/>
              <a:gd name="connsiteX22" fmla="*/ 97239 w 1451610"/>
              <a:gd name="connsiteY22" fmla="*/ 1088708 h 1451610"/>
              <a:gd name="connsiteX23" fmla="*/ 509131 w 1451610"/>
              <a:gd name="connsiteY23" fmla="*/ 783863 h 1451610"/>
              <a:gd name="connsiteX24" fmla="*/ 0 w 1451610"/>
              <a:gd name="connsiteY24" fmla="*/ 725805 h 1451610"/>
              <a:gd name="connsiteX0" fmla="*/ 0 w 1451610"/>
              <a:gd name="connsiteY0" fmla="*/ 725805 h 1451610"/>
              <a:gd name="connsiteX1" fmla="*/ 509131 w 1451610"/>
              <a:gd name="connsiteY1" fmla="*/ 667747 h 1451610"/>
              <a:gd name="connsiteX2" fmla="*/ 97239 w 1451610"/>
              <a:gd name="connsiteY2" fmla="*/ 362903 h 1451610"/>
              <a:gd name="connsiteX3" fmla="*/ 567189 w 1451610"/>
              <a:gd name="connsiteY3" fmla="*/ 567189 h 1451610"/>
              <a:gd name="connsiteX4" fmla="*/ 362903 w 1451610"/>
              <a:gd name="connsiteY4" fmla="*/ 97239 h 1451610"/>
              <a:gd name="connsiteX5" fmla="*/ 667747 w 1451610"/>
              <a:gd name="connsiteY5" fmla="*/ 509131 h 1451610"/>
              <a:gd name="connsiteX6" fmla="*/ 725805 w 1451610"/>
              <a:gd name="connsiteY6" fmla="*/ 0 h 1451610"/>
              <a:gd name="connsiteX7" fmla="*/ 783863 w 1451610"/>
              <a:gd name="connsiteY7" fmla="*/ 509131 h 1451610"/>
              <a:gd name="connsiteX8" fmla="*/ 1088708 w 1451610"/>
              <a:gd name="connsiteY8" fmla="*/ 97239 h 1451610"/>
              <a:gd name="connsiteX9" fmla="*/ 884421 w 1451610"/>
              <a:gd name="connsiteY9" fmla="*/ 567189 h 1451610"/>
              <a:gd name="connsiteX10" fmla="*/ 1354371 w 1451610"/>
              <a:gd name="connsiteY10" fmla="*/ 362903 h 1451610"/>
              <a:gd name="connsiteX11" fmla="*/ 942479 w 1451610"/>
              <a:gd name="connsiteY11" fmla="*/ 667747 h 1451610"/>
              <a:gd name="connsiteX12" fmla="*/ 1451610 w 1451610"/>
              <a:gd name="connsiteY12" fmla="*/ 725805 h 1451610"/>
              <a:gd name="connsiteX13" fmla="*/ 942479 w 1451610"/>
              <a:gd name="connsiteY13" fmla="*/ 783863 h 1451610"/>
              <a:gd name="connsiteX14" fmla="*/ 1354371 w 1451610"/>
              <a:gd name="connsiteY14" fmla="*/ 1088708 h 1451610"/>
              <a:gd name="connsiteX15" fmla="*/ 884421 w 1451610"/>
              <a:gd name="connsiteY15" fmla="*/ 884421 h 1451610"/>
              <a:gd name="connsiteX16" fmla="*/ 1088708 w 1451610"/>
              <a:gd name="connsiteY16" fmla="*/ 1354371 h 1451610"/>
              <a:gd name="connsiteX17" fmla="*/ 783863 w 1451610"/>
              <a:gd name="connsiteY17" fmla="*/ 942479 h 1451610"/>
              <a:gd name="connsiteX18" fmla="*/ 725805 w 1451610"/>
              <a:gd name="connsiteY18" fmla="*/ 1451610 h 1451610"/>
              <a:gd name="connsiteX19" fmla="*/ 667747 w 1451610"/>
              <a:gd name="connsiteY19" fmla="*/ 942479 h 1451610"/>
              <a:gd name="connsiteX20" fmla="*/ 362903 w 1451610"/>
              <a:gd name="connsiteY20" fmla="*/ 1354371 h 1451610"/>
              <a:gd name="connsiteX21" fmla="*/ 567189 w 1451610"/>
              <a:gd name="connsiteY21" fmla="*/ 884421 h 1451610"/>
              <a:gd name="connsiteX22" fmla="*/ 97239 w 1451610"/>
              <a:gd name="connsiteY22" fmla="*/ 1088708 h 1451610"/>
              <a:gd name="connsiteX23" fmla="*/ 509131 w 1451610"/>
              <a:gd name="connsiteY23" fmla="*/ 783863 h 1451610"/>
              <a:gd name="connsiteX24" fmla="*/ 0 w 1451610"/>
              <a:gd name="connsiteY24" fmla="*/ 725805 h 1451610"/>
              <a:gd name="connsiteX0" fmla="*/ 0 w 1451610"/>
              <a:gd name="connsiteY0" fmla="*/ 725805 h 1451610"/>
              <a:gd name="connsiteX1" fmla="*/ 509131 w 1451610"/>
              <a:gd name="connsiteY1" fmla="*/ 667747 h 1451610"/>
              <a:gd name="connsiteX2" fmla="*/ 97239 w 1451610"/>
              <a:gd name="connsiteY2" fmla="*/ 362903 h 1451610"/>
              <a:gd name="connsiteX3" fmla="*/ 567189 w 1451610"/>
              <a:gd name="connsiteY3" fmla="*/ 567189 h 1451610"/>
              <a:gd name="connsiteX4" fmla="*/ 362903 w 1451610"/>
              <a:gd name="connsiteY4" fmla="*/ 97239 h 1451610"/>
              <a:gd name="connsiteX5" fmla="*/ 667747 w 1451610"/>
              <a:gd name="connsiteY5" fmla="*/ 509131 h 1451610"/>
              <a:gd name="connsiteX6" fmla="*/ 725805 w 1451610"/>
              <a:gd name="connsiteY6" fmla="*/ 0 h 1451610"/>
              <a:gd name="connsiteX7" fmla="*/ 783863 w 1451610"/>
              <a:gd name="connsiteY7" fmla="*/ 509131 h 1451610"/>
              <a:gd name="connsiteX8" fmla="*/ 1088708 w 1451610"/>
              <a:gd name="connsiteY8" fmla="*/ 97239 h 1451610"/>
              <a:gd name="connsiteX9" fmla="*/ 884421 w 1451610"/>
              <a:gd name="connsiteY9" fmla="*/ 567189 h 1451610"/>
              <a:gd name="connsiteX10" fmla="*/ 1354371 w 1451610"/>
              <a:gd name="connsiteY10" fmla="*/ 362903 h 1451610"/>
              <a:gd name="connsiteX11" fmla="*/ 942479 w 1451610"/>
              <a:gd name="connsiteY11" fmla="*/ 667747 h 1451610"/>
              <a:gd name="connsiteX12" fmla="*/ 1451610 w 1451610"/>
              <a:gd name="connsiteY12" fmla="*/ 725805 h 1451610"/>
              <a:gd name="connsiteX13" fmla="*/ 942479 w 1451610"/>
              <a:gd name="connsiteY13" fmla="*/ 783863 h 1451610"/>
              <a:gd name="connsiteX14" fmla="*/ 1354371 w 1451610"/>
              <a:gd name="connsiteY14" fmla="*/ 1088708 h 1451610"/>
              <a:gd name="connsiteX15" fmla="*/ 884421 w 1451610"/>
              <a:gd name="connsiteY15" fmla="*/ 884421 h 1451610"/>
              <a:gd name="connsiteX16" fmla="*/ 1088708 w 1451610"/>
              <a:gd name="connsiteY16" fmla="*/ 1354371 h 1451610"/>
              <a:gd name="connsiteX17" fmla="*/ 783863 w 1451610"/>
              <a:gd name="connsiteY17" fmla="*/ 942479 h 1451610"/>
              <a:gd name="connsiteX18" fmla="*/ 725805 w 1451610"/>
              <a:gd name="connsiteY18" fmla="*/ 1451610 h 1451610"/>
              <a:gd name="connsiteX19" fmla="*/ 667747 w 1451610"/>
              <a:gd name="connsiteY19" fmla="*/ 942479 h 1451610"/>
              <a:gd name="connsiteX20" fmla="*/ 362903 w 1451610"/>
              <a:gd name="connsiteY20" fmla="*/ 1354371 h 1451610"/>
              <a:gd name="connsiteX21" fmla="*/ 567189 w 1451610"/>
              <a:gd name="connsiteY21" fmla="*/ 884421 h 1451610"/>
              <a:gd name="connsiteX22" fmla="*/ 97239 w 1451610"/>
              <a:gd name="connsiteY22" fmla="*/ 1088708 h 1451610"/>
              <a:gd name="connsiteX23" fmla="*/ 509131 w 1451610"/>
              <a:gd name="connsiteY23" fmla="*/ 783863 h 1451610"/>
              <a:gd name="connsiteX24" fmla="*/ 0 w 1451610"/>
              <a:gd name="connsiteY24" fmla="*/ 725805 h 1451610"/>
              <a:gd name="connsiteX0" fmla="*/ 0 w 1451610"/>
              <a:gd name="connsiteY0" fmla="*/ 725805 h 1451610"/>
              <a:gd name="connsiteX1" fmla="*/ 509131 w 1451610"/>
              <a:gd name="connsiteY1" fmla="*/ 667747 h 1451610"/>
              <a:gd name="connsiteX2" fmla="*/ 97239 w 1451610"/>
              <a:gd name="connsiteY2" fmla="*/ 362903 h 1451610"/>
              <a:gd name="connsiteX3" fmla="*/ 567189 w 1451610"/>
              <a:gd name="connsiteY3" fmla="*/ 567189 h 1451610"/>
              <a:gd name="connsiteX4" fmla="*/ 362903 w 1451610"/>
              <a:gd name="connsiteY4" fmla="*/ 97239 h 1451610"/>
              <a:gd name="connsiteX5" fmla="*/ 667747 w 1451610"/>
              <a:gd name="connsiteY5" fmla="*/ 509131 h 1451610"/>
              <a:gd name="connsiteX6" fmla="*/ 725805 w 1451610"/>
              <a:gd name="connsiteY6" fmla="*/ 0 h 1451610"/>
              <a:gd name="connsiteX7" fmla="*/ 783863 w 1451610"/>
              <a:gd name="connsiteY7" fmla="*/ 509131 h 1451610"/>
              <a:gd name="connsiteX8" fmla="*/ 1088708 w 1451610"/>
              <a:gd name="connsiteY8" fmla="*/ 97239 h 1451610"/>
              <a:gd name="connsiteX9" fmla="*/ 884421 w 1451610"/>
              <a:gd name="connsiteY9" fmla="*/ 567189 h 1451610"/>
              <a:gd name="connsiteX10" fmla="*/ 1354371 w 1451610"/>
              <a:gd name="connsiteY10" fmla="*/ 362903 h 1451610"/>
              <a:gd name="connsiteX11" fmla="*/ 942479 w 1451610"/>
              <a:gd name="connsiteY11" fmla="*/ 667747 h 1451610"/>
              <a:gd name="connsiteX12" fmla="*/ 1451610 w 1451610"/>
              <a:gd name="connsiteY12" fmla="*/ 725805 h 1451610"/>
              <a:gd name="connsiteX13" fmla="*/ 942479 w 1451610"/>
              <a:gd name="connsiteY13" fmla="*/ 783863 h 1451610"/>
              <a:gd name="connsiteX14" fmla="*/ 1354371 w 1451610"/>
              <a:gd name="connsiteY14" fmla="*/ 1088708 h 1451610"/>
              <a:gd name="connsiteX15" fmla="*/ 884421 w 1451610"/>
              <a:gd name="connsiteY15" fmla="*/ 884421 h 1451610"/>
              <a:gd name="connsiteX16" fmla="*/ 1088708 w 1451610"/>
              <a:gd name="connsiteY16" fmla="*/ 1354371 h 1451610"/>
              <a:gd name="connsiteX17" fmla="*/ 783863 w 1451610"/>
              <a:gd name="connsiteY17" fmla="*/ 942479 h 1451610"/>
              <a:gd name="connsiteX18" fmla="*/ 725805 w 1451610"/>
              <a:gd name="connsiteY18" fmla="*/ 1451610 h 1451610"/>
              <a:gd name="connsiteX19" fmla="*/ 667747 w 1451610"/>
              <a:gd name="connsiteY19" fmla="*/ 942479 h 1451610"/>
              <a:gd name="connsiteX20" fmla="*/ 362903 w 1451610"/>
              <a:gd name="connsiteY20" fmla="*/ 1354371 h 1451610"/>
              <a:gd name="connsiteX21" fmla="*/ 567189 w 1451610"/>
              <a:gd name="connsiteY21" fmla="*/ 884421 h 1451610"/>
              <a:gd name="connsiteX22" fmla="*/ 97239 w 1451610"/>
              <a:gd name="connsiteY22" fmla="*/ 1088708 h 1451610"/>
              <a:gd name="connsiteX23" fmla="*/ 509131 w 1451610"/>
              <a:gd name="connsiteY23" fmla="*/ 783863 h 1451610"/>
              <a:gd name="connsiteX24" fmla="*/ 0 w 1451610"/>
              <a:gd name="connsiteY24" fmla="*/ 725805 h 1451610"/>
              <a:gd name="connsiteX0" fmla="*/ 0 w 1451610"/>
              <a:gd name="connsiteY0" fmla="*/ 725805 h 1451610"/>
              <a:gd name="connsiteX1" fmla="*/ 509131 w 1451610"/>
              <a:gd name="connsiteY1" fmla="*/ 667747 h 1451610"/>
              <a:gd name="connsiteX2" fmla="*/ 97239 w 1451610"/>
              <a:gd name="connsiteY2" fmla="*/ 362903 h 1451610"/>
              <a:gd name="connsiteX3" fmla="*/ 567189 w 1451610"/>
              <a:gd name="connsiteY3" fmla="*/ 567189 h 1451610"/>
              <a:gd name="connsiteX4" fmla="*/ 362903 w 1451610"/>
              <a:gd name="connsiteY4" fmla="*/ 97239 h 1451610"/>
              <a:gd name="connsiteX5" fmla="*/ 667747 w 1451610"/>
              <a:gd name="connsiteY5" fmla="*/ 509131 h 1451610"/>
              <a:gd name="connsiteX6" fmla="*/ 725805 w 1451610"/>
              <a:gd name="connsiteY6" fmla="*/ 0 h 1451610"/>
              <a:gd name="connsiteX7" fmla="*/ 783863 w 1451610"/>
              <a:gd name="connsiteY7" fmla="*/ 509131 h 1451610"/>
              <a:gd name="connsiteX8" fmla="*/ 1088708 w 1451610"/>
              <a:gd name="connsiteY8" fmla="*/ 97239 h 1451610"/>
              <a:gd name="connsiteX9" fmla="*/ 884421 w 1451610"/>
              <a:gd name="connsiteY9" fmla="*/ 567189 h 1451610"/>
              <a:gd name="connsiteX10" fmla="*/ 1354371 w 1451610"/>
              <a:gd name="connsiteY10" fmla="*/ 362903 h 1451610"/>
              <a:gd name="connsiteX11" fmla="*/ 942479 w 1451610"/>
              <a:gd name="connsiteY11" fmla="*/ 667747 h 1451610"/>
              <a:gd name="connsiteX12" fmla="*/ 1451610 w 1451610"/>
              <a:gd name="connsiteY12" fmla="*/ 725805 h 1451610"/>
              <a:gd name="connsiteX13" fmla="*/ 942479 w 1451610"/>
              <a:gd name="connsiteY13" fmla="*/ 783863 h 1451610"/>
              <a:gd name="connsiteX14" fmla="*/ 1354371 w 1451610"/>
              <a:gd name="connsiteY14" fmla="*/ 1088708 h 1451610"/>
              <a:gd name="connsiteX15" fmla="*/ 884421 w 1451610"/>
              <a:gd name="connsiteY15" fmla="*/ 884421 h 1451610"/>
              <a:gd name="connsiteX16" fmla="*/ 1088708 w 1451610"/>
              <a:gd name="connsiteY16" fmla="*/ 1354371 h 1451610"/>
              <a:gd name="connsiteX17" fmla="*/ 783863 w 1451610"/>
              <a:gd name="connsiteY17" fmla="*/ 942479 h 1451610"/>
              <a:gd name="connsiteX18" fmla="*/ 725805 w 1451610"/>
              <a:gd name="connsiteY18" fmla="*/ 1451610 h 1451610"/>
              <a:gd name="connsiteX19" fmla="*/ 667747 w 1451610"/>
              <a:gd name="connsiteY19" fmla="*/ 942479 h 1451610"/>
              <a:gd name="connsiteX20" fmla="*/ 362903 w 1451610"/>
              <a:gd name="connsiteY20" fmla="*/ 1354371 h 1451610"/>
              <a:gd name="connsiteX21" fmla="*/ 567189 w 1451610"/>
              <a:gd name="connsiteY21" fmla="*/ 884421 h 1451610"/>
              <a:gd name="connsiteX22" fmla="*/ 97239 w 1451610"/>
              <a:gd name="connsiteY22" fmla="*/ 1088708 h 1451610"/>
              <a:gd name="connsiteX23" fmla="*/ 509131 w 1451610"/>
              <a:gd name="connsiteY23" fmla="*/ 783863 h 1451610"/>
              <a:gd name="connsiteX24" fmla="*/ 0 w 1451610"/>
              <a:gd name="connsiteY24" fmla="*/ 725805 h 1451610"/>
              <a:gd name="connsiteX0" fmla="*/ 0 w 1451610"/>
              <a:gd name="connsiteY0" fmla="*/ 725805 h 1451610"/>
              <a:gd name="connsiteX1" fmla="*/ 509131 w 1451610"/>
              <a:gd name="connsiteY1" fmla="*/ 667747 h 1451610"/>
              <a:gd name="connsiteX2" fmla="*/ 97239 w 1451610"/>
              <a:gd name="connsiteY2" fmla="*/ 362903 h 1451610"/>
              <a:gd name="connsiteX3" fmla="*/ 567189 w 1451610"/>
              <a:gd name="connsiteY3" fmla="*/ 567189 h 1451610"/>
              <a:gd name="connsiteX4" fmla="*/ 362903 w 1451610"/>
              <a:gd name="connsiteY4" fmla="*/ 97239 h 1451610"/>
              <a:gd name="connsiteX5" fmla="*/ 667747 w 1451610"/>
              <a:gd name="connsiteY5" fmla="*/ 509131 h 1451610"/>
              <a:gd name="connsiteX6" fmla="*/ 725805 w 1451610"/>
              <a:gd name="connsiteY6" fmla="*/ 0 h 1451610"/>
              <a:gd name="connsiteX7" fmla="*/ 783863 w 1451610"/>
              <a:gd name="connsiteY7" fmla="*/ 509131 h 1451610"/>
              <a:gd name="connsiteX8" fmla="*/ 1088708 w 1451610"/>
              <a:gd name="connsiteY8" fmla="*/ 97239 h 1451610"/>
              <a:gd name="connsiteX9" fmla="*/ 884421 w 1451610"/>
              <a:gd name="connsiteY9" fmla="*/ 567189 h 1451610"/>
              <a:gd name="connsiteX10" fmla="*/ 1354371 w 1451610"/>
              <a:gd name="connsiteY10" fmla="*/ 362903 h 1451610"/>
              <a:gd name="connsiteX11" fmla="*/ 942479 w 1451610"/>
              <a:gd name="connsiteY11" fmla="*/ 667747 h 1451610"/>
              <a:gd name="connsiteX12" fmla="*/ 1451610 w 1451610"/>
              <a:gd name="connsiteY12" fmla="*/ 725805 h 1451610"/>
              <a:gd name="connsiteX13" fmla="*/ 942479 w 1451610"/>
              <a:gd name="connsiteY13" fmla="*/ 783863 h 1451610"/>
              <a:gd name="connsiteX14" fmla="*/ 1354371 w 1451610"/>
              <a:gd name="connsiteY14" fmla="*/ 1088708 h 1451610"/>
              <a:gd name="connsiteX15" fmla="*/ 884421 w 1451610"/>
              <a:gd name="connsiteY15" fmla="*/ 884421 h 1451610"/>
              <a:gd name="connsiteX16" fmla="*/ 1088708 w 1451610"/>
              <a:gd name="connsiteY16" fmla="*/ 1354371 h 1451610"/>
              <a:gd name="connsiteX17" fmla="*/ 783863 w 1451610"/>
              <a:gd name="connsiteY17" fmla="*/ 942479 h 1451610"/>
              <a:gd name="connsiteX18" fmla="*/ 725805 w 1451610"/>
              <a:gd name="connsiteY18" fmla="*/ 1451610 h 1451610"/>
              <a:gd name="connsiteX19" fmla="*/ 667747 w 1451610"/>
              <a:gd name="connsiteY19" fmla="*/ 942479 h 1451610"/>
              <a:gd name="connsiteX20" fmla="*/ 362903 w 1451610"/>
              <a:gd name="connsiteY20" fmla="*/ 1354371 h 1451610"/>
              <a:gd name="connsiteX21" fmla="*/ 567189 w 1451610"/>
              <a:gd name="connsiteY21" fmla="*/ 884421 h 1451610"/>
              <a:gd name="connsiteX22" fmla="*/ 97239 w 1451610"/>
              <a:gd name="connsiteY22" fmla="*/ 1088708 h 1451610"/>
              <a:gd name="connsiteX23" fmla="*/ 509131 w 1451610"/>
              <a:gd name="connsiteY23" fmla="*/ 783863 h 1451610"/>
              <a:gd name="connsiteX24" fmla="*/ 0 w 1451610"/>
              <a:gd name="connsiteY24" fmla="*/ 725805 h 1451610"/>
              <a:gd name="connsiteX0" fmla="*/ 0 w 1451610"/>
              <a:gd name="connsiteY0" fmla="*/ 725805 h 1451610"/>
              <a:gd name="connsiteX1" fmla="*/ 509131 w 1451610"/>
              <a:gd name="connsiteY1" fmla="*/ 667747 h 1451610"/>
              <a:gd name="connsiteX2" fmla="*/ 97239 w 1451610"/>
              <a:gd name="connsiteY2" fmla="*/ 362903 h 1451610"/>
              <a:gd name="connsiteX3" fmla="*/ 567189 w 1451610"/>
              <a:gd name="connsiteY3" fmla="*/ 567189 h 1451610"/>
              <a:gd name="connsiteX4" fmla="*/ 362903 w 1451610"/>
              <a:gd name="connsiteY4" fmla="*/ 97239 h 1451610"/>
              <a:gd name="connsiteX5" fmla="*/ 667747 w 1451610"/>
              <a:gd name="connsiteY5" fmla="*/ 509131 h 1451610"/>
              <a:gd name="connsiteX6" fmla="*/ 725805 w 1451610"/>
              <a:gd name="connsiteY6" fmla="*/ 0 h 1451610"/>
              <a:gd name="connsiteX7" fmla="*/ 783863 w 1451610"/>
              <a:gd name="connsiteY7" fmla="*/ 509131 h 1451610"/>
              <a:gd name="connsiteX8" fmla="*/ 1088708 w 1451610"/>
              <a:gd name="connsiteY8" fmla="*/ 97239 h 1451610"/>
              <a:gd name="connsiteX9" fmla="*/ 884421 w 1451610"/>
              <a:gd name="connsiteY9" fmla="*/ 567189 h 1451610"/>
              <a:gd name="connsiteX10" fmla="*/ 1354371 w 1451610"/>
              <a:gd name="connsiteY10" fmla="*/ 362903 h 1451610"/>
              <a:gd name="connsiteX11" fmla="*/ 942479 w 1451610"/>
              <a:gd name="connsiteY11" fmla="*/ 667747 h 1451610"/>
              <a:gd name="connsiteX12" fmla="*/ 1451610 w 1451610"/>
              <a:gd name="connsiteY12" fmla="*/ 725805 h 1451610"/>
              <a:gd name="connsiteX13" fmla="*/ 942479 w 1451610"/>
              <a:gd name="connsiteY13" fmla="*/ 783863 h 1451610"/>
              <a:gd name="connsiteX14" fmla="*/ 1354371 w 1451610"/>
              <a:gd name="connsiteY14" fmla="*/ 1088708 h 1451610"/>
              <a:gd name="connsiteX15" fmla="*/ 884421 w 1451610"/>
              <a:gd name="connsiteY15" fmla="*/ 884421 h 1451610"/>
              <a:gd name="connsiteX16" fmla="*/ 1088708 w 1451610"/>
              <a:gd name="connsiteY16" fmla="*/ 1354371 h 1451610"/>
              <a:gd name="connsiteX17" fmla="*/ 783863 w 1451610"/>
              <a:gd name="connsiteY17" fmla="*/ 942479 h 1451610"/>
              <a:gd name="connsiteX18" fmla="*/ 725805 w 1451610"/>
              <a:gd name="connsiteY18" fmla="*/ 1451610 h 1451610"/>
              <a:gd name="connsiteX19" fmla="*/ 667747 w 1451610"/>
              <a:gd name="connsiteY19" fmla="*/ 942479 h 1451610"/>
              <a:gd name="connsiteX20" fmla="*/ 362903 w 1451610"/>
              <a:gd name="connsiteY20" fmla="*/ 1354371 h 1451610"/>
              <a:gd name="connsiteX21" fmla="*/ 567189 w 1451610"/>
              <a:gd name="connsiteY21" fmla="*/ 884421 h 1451610"/>
              <a:gd name="connsiteX22" fmla="*/ 97239 w 1451610"/>
              <a:gd name="connsiteY22" fmla="*/ 1088708 h 1451610"/>
              <a:gd name="connsiteX23" fmla="*/ 509131 w 1451610"/>
              <a:gd name="connsiteY23" fmla="*/ 783863 h 1451610"/>
              <a:gd name="connsiteX24" fmla="*/ 0 w 1451610"/>
              <a:gd name="connsiteY24" fmla="*/ 725805 h 1451610"/>
              <a:gd name="connsiteX0" fmla="*/ 0 w 1451610"/>
              <a:gd name="connsiteY0" fmla="*/ 725805 h 1451610"/>
              <a:gd name="connsiteX1" fmla="*/ 509131 w 1451610"/>
              <a:gd name="connsiteY1" fmla="*/ 667747 h 1451610"/>
              <a:gd name="connsiteX2" fmla="*/ 97239 w 1451610"/>
              <a:gd name="connsiteY2" fmla="*/ 362903 h 1451610"/>
              <a:gd name="connsiteX3" fmla="*/ 567189 w 1451610"/>
              <a:gd name="connsiteY3" fmla="*/ 567189 h 1451610"/>
              <a:gd name="connsiteX4" fmla="*/ 362903 w 1451610"/>
              <a:gd name="connsiteY4" fmla="*/ 97239 h 1451610"/>
              <a:gd name="connsiteX5" fmla="*/ 667747 w 1451610"/>
              <a:gd name="connsiteY5" fmla="*/ 509131 h 1451610"/>
              <a:gd name="connsiteX6" fmla="*/ 725805 w 1451610"/>
              <a:gd name="connsiteY6" fmla="*/ 0 h 1451610"/>
              <a:gd name="connsiteX7" fmla="*/ 783863 w 1451610"/>
              <a:gd name="connsiteY7" fmla="*/ 509131 h 1451610"/>
              <a:gd name="connsiteX8" fmla="*/ 1088708 w 1451610"/>
              <a:gd name="connsiteY8" fmla="*/ 97239 h 1451610"/>
              <a:gd name="connsiteX9" fmla="*/ 884421 w 1451610"/>
              <a:gd name="connsiteY9" fmla="*/ 567189 h 1451610"/>
              <a:gd name="connsiteX10" fmla="*/ 1354371 w 1451610"/>
              <a:gd name="connsiteY10" fmla="*/ 362903 h 1451610"/>
              <a:gd name="connsiteX11" fmla="*/ 942479 w 1451610"/>
              <a:gd name="connsiteY11" fmla="*/ 667747 h 1451610"/>
              <a:gd name="connsiteX12" fmla="*/ 1451610 w 1451610"/>
              <a:gd name="connsiteY12" fmla="*/ 725805 h 1451610"/>
              <a:gd name="connsiteX13" fmla="*/ 942479 w 1451610"/>
              <a:gd name="connsiteY13" fmla="*/ 783863 h 1451610"/>
              <a:gd name="connsiteX14" fmla="*/ 1354371 w 1451610"/>
              <a:gd name="connsiteY14" fmla="*/ 1088708 h 1451610"/>
              <a:gd name="connsiteX15" fmla="*/ 884421 w 1451610"/>
              <a:gd name="connsiteY15" fmla="*/ 884421 h 1451610"/>
              <a:gd name="connsiteX16" fmla="*/ 1088708 w 1451610"/>
              <a:gd name="connsiteY16" fmla="*/ 1354371 h 1451610"/>
              <a:gd name="connsiteX17" fmla="*/ 783863 w 1451610"/>
              <a:gd name="connsiteY17" fmla="*/ 942479 h 1451610"/>
              <a:gd name="connsiteX18" fmla="*/ 725805 w 1451610"/>
              <a:gd name="connsiteY18" fmla="*/ 1451610 h 1451610"/>
              <a:gd name="connsiteX19" fmla="*/ 667747 w 1451610"/>
              <a:gd name="connsiteY19" fmla="*/ 942479 h 1451610"/>
              <a:gd name="connsiteX20" fmla="*/ 362903 w 1451610"/>
              <a:gd name="connsiteY20" fmla="*/ 1354371 h 1451610"/>
              <a:gd name="connsiteX21" fmla="*/ 567189 w 1451610"/>
              <a:gd name="connsiteY21" fmla="*/ 884421 h 1451610"/>
              <a:gd name="connsiteX22" fmla="*/ 97239 w 1451610"/>
              <a:gd name="connsiteY22" fmla="*/ 1088708 h 1451610"/>
              <a:gd name="connsiteX23" fmla="*/ 509131 w 1451610"/>
              <a:gd name="connsiteY23" fmla="*/ 783863 h 1451610"/>
              <a:gd name="connsiteX24" fmla="*/ 0 w 1451610"/>
              <a:gd name="connsiteY24" fmla="*/ 725805 h 1451610"/>
              <a:gd name="connsiteX0" fmla="*/ 0 w 1451610"/>
              <a:gd name="connsiteY0" fmla="*/ 725805 h 1451610"/>
              <a:gd name="connsiteX1" fmla="*/ 509131 w 1451610"/>
              <a:gd name="connsiteY1" fmla="*/ 667747 h 1451610"/>
              <a:gd name="connsiteX2" fmla="*/ 97239 w 1451610"/>
              <a:gd name="connsiteY2" fmla="*/ 362903 h 1451610"/>
              <a:gd name="connsiteX3" fmla="*/ 567189 w 1451610"/>
              <a:gd name="connsiteY3" fmla="*/ 567189 h 1451610"/>
              <a:gd name="connsiteX4" fmla="*/ 362903 w 1451610"/>
              <a:gd name="connsiteY4" fmla="*/ 97239 h 1451610"/>
              <a:gd name="connsiteX5" fmla="*/ 667747 w 1451610"/>
              <a:gd name="connsiteY5" fmla="*/ 509131 h 1451610"/>
              <a:gd name="connsiteX6" fmla="*/ 725805 w 1451610"/>
              <a:gd name="connsiteY6" fmla="*/ 0 h 1451610"/>
              <a:gd name="connsiteX7" fmla="*/ 783863 w 1451610"/>
              <a:gd name="connsiteY7" fmla="*/ 509131 h 1451610"/>
              <a:gd name="connsiteX8" fmla="*/ 1088708 w 1451610"/>
              <a:gd name="connsiteY8" fmla="*/ 97239 h 1451610"/>
              <a:gd name="connsiteX9" fmla="*/ 884421 w 1451610"/>
              <a:gd name="connsiteY9" fmla="*/ 567189 h 1451610"/>
              <a:gd name="connsiteX10" fmla="*/ 1354371 w 1451610"/>
              <a:gd name="connsiteY10" fmla="*/ 362903 h 1451610"/>
              <a:gd name="connsiteX11" fmla="*/ 942479 w 1451610"/>
              <a:gd name="connsiteY11" fmla="*/ 667747 h 1451610"/>
              <a:gd name="connsiteX12" fmla="*/ 1451610 w 1451610"/>
              <a:gd name="connsiteY12" fmla="*/ 725805 h 1451610"/>
              <a:gd name="connsiteX13" fmla="*/ 942479 w 1451610"/>
              <a:gd name="connsiteY13" fmla="*/ 783863 h 1451610"/>
              <a:gd name="connsiteX14" fmla="*/ 1354371 w 1451610"/>
              <a:gd name="connsiteY14" fmla="*/ 1088708 h 1451610"/>
              <a:gd name="connsiteX15" fmla="*/ 884421 w 1451610"/>
              <a:gd name="connsiteY15" fmla="*/ 884421 h 1451610"/>
              <a:gd name="connsiteX16" fmla="*/ 1088708 w 1451610"/>
              <a:gd name="connsiteY16" fmla="*/ 1354371 h 1451610"/>
              <a:gd name="connsiteX17" fmla="*/ 783863 w 1451610"/>
              <a:gd name="connsiteY17" fmla="*/ 942479 h 1451610"/>
              <a:gd name="connsiteX18" fmla="*/ 725805 w 1451610"/>
              <a:gd name="connsiteY18" fmla="*/ 1451610 h 1451610"/>
              <a:gd name="connsiteX19" fmla="*/ 667747 w 1451610"/>
              <a:gd name="connsiteY19" fmla="*/ 942479 h 1451610"/>
              <a:gd name="connsiteX20" fmla="*/ 362903 w 1451610"/>
              <a:gd name="connsiteY20" fmla="*/ 1354371 h 1451610"/>
              <a:gd name="connsiteX21" fmla="*/ 567189 w 1451610"/>
              <a:gd name="connsiteY21" fmla="*/ 884421 h 1451610"/>
              <a:gd name="connsiteX22" fmla="*/ 97239 w 1451610"/>
              <a:gd name="connsiteY22" fmla="*/ 1088708 h 1451610"/>
              <a:gd name="connsiteX23" fmla="*/ 509131 w 1451610"/>
              <a:gd name="connsiteY23" fmla="*/ 783863 h 1451610"/>
              <a:gd name="connsiteX24" fmla="*/ 0 w 1451610"/>
              <a:gd name="connsiteY24" fmla="*/ 725805 h 1451610"/>
              <a:gd name="connsiteX0" fmla="*/ 0 w 1451610"/>
              <a:gd name="connsiteY0" fmla="*/ 725805 h 1451610"/>
              <a:gd name="connsiteX1" fmla="*/ 509131 w 1451610"/>
              <a:gd name="connsiteY1" fmla="*/ 667747 h 1451610"/>
              <a:gd name="connsiteX2" fmla="*/ 97239 w 1451610"/>
              <a:gd name="connsiteY2" fmla="*/ 362903 h 1451610"/>
              <a:gd name="connsiteX3" fmla="*/ 567189 w 1451610"/>
              <a:gd name="connsiteY3" fmla="*/ 567189 h 1451610"/>
              <a:gd name="connsiteX4" fmla="*/ 362903 w 1451610"/>
              <a:gd name="connsiteY4" fmla="*/ 97239 h 1451610"/>
              <a:gd name="connsiteX5" fmla="*/ 667747 w 1451610"/>
              <a:gd name="connsiteY5" fmla="*/ 509131 h 1451610"/>
              <a:gd name="connsiteX6" fmla="*/ 725805 w 1451610"/>
              <a:gd name="connsiteY6" fmla="*/ 0 h 1451610"/>
              <a:gd name="connsiteX7" fmla="*/ 783863 w 1451610"/>
              <a:gd name="connsiteY7" fmla="*/ 509131 h 1451610"/>
              <a:gd name="connsiteX8" fmla="*/ 1088708 w 1451610"/>
              <a:gd name="connsiteY8" fmla="*/ 97239 h 1451610"/>
              <a:gd name="connsiteX9" fmla="*/ 884421 w 1451610"/>
              <a:gd name="connsiteY9" fmla="*/ 567189 h 1451610"/>
              <a:gd name="connsiteX10" fmla="*/ 1354371 w 1451610"/>
              <a:gd name="connsiteY10" fmla="*/ 362903 h 1451610"/>
              <a:gd name="connsiteX11" fmla="*/ 942479 w 1451610"/>
              <a:gd name="connsiteY11" fmla="*/ 667747 h 1451610"/>
              <a:gd name="connsiteX12" fmla="*/ 1451610 w 1451610"/>
              <a:gd name="connsiteY12" fmla="*/ 725805 h 1451610"/>
              <a:gd name="connsiteX13" fmla="*/ 942479 w 1451610"/>
              <a:gd name="connsiteY13" fmla="*/ 783863 h 1451610"/>
              <a:gd name="connsiteX14" fmla="*/ 1354371 w 1451610"/>
              <a:gd name="connsiteY14" fmla="*/ 1088708 h 1451610"/>
              <a:gd name="connsiteX15" fmla="*/ 884421 w 1451610"/>
              <a:gd name="connsiteY15" fmla="*/ 884421 h 1451610"/>
              <a:gd name="connsiteX16" fmla="*/ 1088708 w 1451610"/>
              <a:gd name="connsiteY16" fmla="*/ 1354371 h 1451610"/>
              <a:gd name="connsiteX17" fmla="*/ 783863 w 1451610"/>
              <a:gd name="connsiteY17" fmla="*/ 942479 h 1451610"/>
              <a:gd name="connsiteX18" fmla="*/ 725805 w 1451610"/>
              <a:gd name="connsiteY18" fmla="*/ 1451610 h 1451610"/>
              <a:gd name="connsiteX19" fmla="*/ 667747 w 1451610"/>
              <a:gd name="connsiteY19" fmla="*/ 942479 h 1451610"/>
              <a:gd name="connsiteX20" fmla="*/ 362903 w 1451610"/>
              <a:gd name="connsiteY20" fmla="*/ 1354371 h 1451610"/>
              <a:gd name="connsiteX21" fmla="*/ 567189 w 1451610"/>
              <a:gd name="connsiteY21" fmla="*/ 884421 h 1451610"/>
              <a:gd name="connsiteX22" fmla="*/ 97239 w 1451610"/>
              <a:gd name="connsiteY22" fmla="*/ 1088708 h 1451610"/>
              <a:gd name="connsiteX23" fmla="*/ 509131 w 1451610"/>
              <a:gd name="connsiteY23" fmla="*/ 783863 h 1451610"/>
              <a:gd name="connsiteX24" fmla="*/ 0 w 1451610"/>
              <a:gd name="connsiteY24" fmla="*/ 725805 h 1451610"/>
              <a:gd name="connsiteX0" fmla="*/ 0 w 1451610"/>
              <a:gd name="connsiteY0" fmla="*/ 725805 h 1451610"/>
              <a:gd name="connsiteX1" fmla="*/ 509131 w 1451610"/>
              <a:gd name="connsiteY1" fmla="*/ 667747 h 1451610"/>
              <a:gd name="connsiteX2" fmla="*/ 97239 w 1451610"/>
              <a:gd name="connsiteY2" fmla="*/ 362903 h 1451610"/>
              <a:gd name="connsiteX3" fmla="*/ 567189 w 1451610"/>
              <a:gd name="connsiteY3" fmla="*/ 567189 h 1451610"/>
              <a:gd name="connsiteX4" fmla="*/ 362903 w 1451610"/>
              <a:gd name="connsiteY4" fmla="*/ 97239 h 1451610"/>
              <a:gd name="connsiteX5" fmla="*/ 667747 w 1451610"/>
              <a:gd name="connsiteY5" fmla="*/ 509131 h 1451610"/>
              <a:gd name="connsiteX6" fmla="*/ 725805 w 1451610"/>
              <a:gd name="connsiteY6" fmla="*/ 0 h 1451610"/>
              <a:gd name="connsiteX7" fmla="*/ 783863 w 1451610"/>
              <a:gd name="connsiteY7" fmla="*/ 509131 h 1451610"/>
              <a:gd name="connsiteX8" fmla="*/ 1088708 w 1451610"/>
              <a:gd name="connsiteY8" fmla="*/ 97239 h 1451610"/>
              <a:gd name="connsiteX9" fmla="*/ 884421 w 1451610"/>
              <a:gd name="connsiteY9" fmla="*/ 567189 h 1451610"/>
              <a:gd name="connsiteX10" fmla="*/ 1354371 w 1451610"/>
              <a:gd name="connsiteY10" fmla="*/ 362903 h 1451610"/>
              <a:gd name="connsiteX11" fmla="*/ 942479 w 1451610"/>
              <a:gd name="connsiteY11" fmla="*/ 667747 h 1451610"/>
              <a:gd name="connsiteX12" fmla="*/ 1451610 w 1451610"/>
              <a:gd name="connsiteY12" fmla="*/ 725805 h 1451610"/>
              <a:gd name="connsiteX13" fmla="*/ 942479 w 1451610"/>
              <a:gd name="connsiteY13" fmla="*/ 783863 h 1451610"/>
              <a:gd name="connsiteX14" fmla="*/ 1354371 w 1451610"/>
              <a:gd name="connsiteY14" fmla="*/ 1088708 h 1451610"/>
              <a:gd name="connsiteX15" fmla="*/ 884421 w 1451610"/>
              <a:gd name="connsiteY15" fmla="*/ 884421 h 1451610"/>
              <a:gd name="connsiteX16" fmla="*/ 1088708 w 1451610"/>
              <a:gd name="connsiteY16" fmla="*/ 1354371 h 1451610"/>
              <a:gd name="connsiteX17" fmla="*/ 783863 w 1451610"/>
              <a:gd name="connsiteY17" fmla="*/ 942479 h 1451610"/>
              <a:gd name="connsiteX18" fmla="*/ 725805 w 1451610"/>
              <a:gd name="connsiteY18" fmla="*/ 1451610 h 1451610"/>
              <a:gd name="connsiteX19" fmla="*/ 667747 w 1451610"/>
              <a:gd name="connsiteY19" fmla="*/ 942479 h 1451610"/>
              <a:gd name="connsiteX20" fmla="*/ 362903 w 1451610"/>
              <a:gd name="connsiteY20" fmla="*/ 1354371 h 1451610"/>
              <a:gd name="connsiteX21" fmla="*/ 567189 w 1451610"/>
              <a:gd name="connsiteY21" fmla="*/ 884421 h 1451610"/>
              <a:gd name="connsiteX22" fmla="*/ 97239 w 1451610"/>
              <a:gd name="connsiteY22" fmla="*/ 1088708 h 1451610"/>
              <a:gd name="connsiteX23" fmla="*/ 509131 w 1451610"/>
              <a:gd name="connsiteY23" fmla="*/ 783863 h 1451610"/>
              <a:gd name="connsiteX24" fmla="*/ 0 w 1451610"/>
              <a:gd name="connsiteY24" fmla="*/ 725805 h 14516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</a:cxnLst>
            <a:rect l="l" t="t" r="r" b="b"/>
            <a:pathLst>
              <a:path w="1451610" h="1451610">
                <a:moveTo>
                  <a:pt x="0" y="725805"/>
                </a:moveTo>
                <a:cubicBezTo>
                  <a:pt x="161689" y="790673"/>
                  <a:pt x="339421" y="687100"/>
                  <a:pt x="509131" y="667747"/>
                </a:cubicBezTo>
                <a:cubicBezTo>
                  <a:pt x="371834" y="566132"/>
                  <a:pt x="118231" y="592855"/>
                  <a:pt x="97239" y="362903"/>
                </a:cubicBezTo>
                <a:cubicBezTo>
                  <a:pt x="189721" y="527251"/>
                  <a:pt x="410539" y="499094"/>
                  <a:pt x="567189" y="567189"/>
                </a:cubicBezTo>
                <a:cubicBezTo>
                  <a:pt x="499094" y="410539"/>
                  <a:pt x="310682" y="330089"/>
                  <a:pt x="362903" y="97239"/>
                </a:cubicBezTo>
                <a:cubicBezTo>
                  <a:pt x="344202" y="298705"/>
                  <a:pt x="566132" y="371834"/>
                  <a:pt x="667747" y="509131"/>
                </a:cubicBezTo>
                <a:lnTo>
                  <a:pt x="725805" y="0"/>
                </a:lnTo>
                <a:lnTo>
                  <a:pt x="783863" y="509131"/>
                </a:lnTo>
                <a:cubicBezTo>
                  <a:pt x="885478" y="371834"/>
                  <a:pt x="1044243" y="329786"/>
                  <a:pt x="1088708" y="97239"/>
                </a:cubicBezTo>
                <a:cubicBezTo>
                  <a:pt x="1089192" y="345329"/>
                  <a:pt x="952517" y="410539"/>
                  <a:pt x="884421" y="567189"/>
                </a:cubicBezTo>
                <a:cubicBezTo>
                  <a:pt x="1041071" y="499094"/>
                  <a:pt x="1205742" y="543293"/>
                  <a:pt x="1354371" y="362903"/>
                </a:cubicBezTo>
                <a:cubicBezTo>
                  <a:pt x="1253169" y="576813"/>
                  <a:pt x="1079776" y="566132"/>
                  <a:pt x="942479" y="667747"/>
                </a:cubicBezTo>
                <a:cubicBezTo>
                  <a:pt x="1112189" y="687100"/>
                  <a:pt x="1210914" y="776436"/>
                  <a:pt x="1451610" y="725805"/>
                </a:cubicBezTo>
                <a:cubicBezTo>
                  <a:pt x="1273879" y="861463"/>
                  <a:pt x="1112189" y="764510"/>
                  <a:pt x="942479" y="783863"/>
                </a:cubicBezTo>
                <a:cubicBezTo>
                  <a:pt x="1079776" y="885478"/>
                  <a:pt x="1148494" y="1040433"/>
                  <a:pt x="1354371" y="1088708"/>
                </a:cubicBezTo>
                <a:cubicBezTo>
                  <a:pt x="1087231" y="1100622"/>
                  <a:pt x="1041071" y="952517"/>
                  <a:pt x="884421" y="884421"/>
                </a:cubicBezTo>
                <a:cubicBezTo>
                  <a:pt x="952517" y="1041071"/>
                  <a:pt x="959652" y="1209151"/>
                  <a:pt x="1088708" y="1354371"/>
                </a:cubicBezTo>
                <a:cubicBezTo>
                  <a:pt x="948993" y="1262794"/>
                  <a:pt x="885478" y="1079776"/>
                  <a:pt x="783863" y="942479"/>
                </a:cubicBezTo>
                <a:cubicBezTo>
                  <a:pt x="764510" y="1112189"/>
                  <a:pt x="821358" y="1308570"/>
                  <a:pt x="725805" y="1451610"/>
                </a:cubicBezTo>
                <a:cubicBezTo>
                  <a:pt x="778842" y="1297140"/>
                  <a:pt x="687100" y="1112189"/>
                  <a:pt x="667747" y="942479"/>
                </a:cubicBezTo>
                <a:cubicBezTo>
                  <a:pt x="566132" y="1079776"/>
                  <a:pt x="514048" y="1278034"/>
                  <a:pt x="362903" y="1354371"/>
                </a:cubicBezTo>
                <a:cubicBezTo>
                  <a:pt x="472908" y="1251061"/>
                  <a:pt x="499094" y="1041071"/>
                  <a:pt x="567189" y="884421"/>
                </a:cubicBezTo>
                <a:cubicBezTo>
                  <a:pt x="410539" y="952517"/>
                  <a:pt x="272939" y="1134912"/>
                  <a:pt x="97239" y="1088708"/>
                </a:cubicBezTo>
                <a:cubicBezTo>
                  <a:pt x="234536" y="1082343"/>
                  <a:pt x="371834" y="885478"/>
                  <a:pt x="509131" y="783863"/>
                </a:cubicBezTo>
                <a:cubicBezTo>
                  <a:pt x="339421" y="764510"/>
                  <a:pt x="149657" y="857453"/>
                  <a:pt x="0" y="725805"/>
                </a:cubicBezTo>
                <a:close/>
              </a:path>
            </a:pathLst>
          </a:cu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62" name="Group 61"/>
          <p:cNvGrpSpPr/>
          <p:nvPr/>
        </p:nvGrpSpPr>
        <p:grpSpPr>
          <a:xfrm>
            <a:off x="8164568" y="5494252"/>
            <a:ext cx="1155999" cy="1155999"/>
            <a:chOff x="8164568" y="5494252"/>
            <a:chExt cx="1155999" cy="1155999"/>
          </a:xfrm>
        </p:grpSpPr>
        <p:sp>
          <p:nvSpPr>
            <p:cNvPr id="51" name="12-Point Star 20"/>
            <p:cNvSpPr/>
            <p:nvPr/>
          </p:nvSpPr>
          <p:spPr>
            <a:xfrm>
              <a:off x="8164568" y="5494252"/>
              <a:ext cx="1155999" cy="1155999"/>
            </a:xfrm>
            <a:custGeom>
              <a:avLst/>
              <a:gdLst>
                <a:gd name="connsiteX0" fmla="*/ 0 w 1451610"/>
                <a:gd name="connsiteY0" fmla="*/ 725805 h 1451610"/>
                <a:gd name="connsiteX1" fmla="*/ 509131 w 1451610"/>
                <a:gd name="connsiteY1" fmla="*/ 667747 h 1451610"/>
                <a:gd name="connsiteX2" fmla="*/ 97239 w 1451610"/>
                <a:gd name="connsiteY2" fmla="*/ 362903 h 1451610"/>
                <a:gd name="connsiteX3" fmla="*/ 567189 w 1451610"/>
                <a:gd name="connsiteY3" fmla="*/ 567189 h 1451610"/>
                <a:gd name="connsiteX4" fmla="*/ 362903 w 1451610"/>
                <a:gd name="connsiteY4" fmla="*/ 97239 h 1451610"/>
                <a:gd name="connsiteX5" fmla="*/ 667747 w 1451610"/>
                <a:gd name="connsiteY5" fmla="*/ 509131 h 1451610"/>
                <a:gd name="connsiteX6" fmla="*/ 725805 w 1451610"/>
                <a:gd name="connsiteY6" fmla="*/ 0 h 1451610"/>
                <a:gd name="connsiteX7" fmla="*/ 783863 w 1451610"/>
                <a:gd name="connsiteY7" fmla="*/ 509131 h 1451610"/>
                <a:gd name="connsiteX8" fmla="*/ 1088708 w 1451610"/>
                <a:gd name="connsiteY8" fmla="*/ 97239 h 1451610"/>
                <a:gd name="connsiteX9" fmla="*/ 884421 w 1451610"/>
                <a:gd name="connsiteY9" fmla="*/ 567189 h 1451610"/>
                <a:gd name="connsiteX10" fmla="*/ 1354371 w 1451610"/>
                <a:gd name="connsiteY10" fmla="*/ 362903 h 1451610"/>
                <a:gd name="connsiteX11" fmla="*/ 942479 w 1451610"/>
                <a:gd name="connsiteY11" fmla="*/ 667747 h 1451610"/>
                <a:gd name="connsiteX12" fmla="*/ 1451610 w 1451610"/>
                <a:gd name="connsiteY12" fmla="*/ 725805 h 1451610"/>
                <a:gd name="connsiteX13" fmla="*/ 942479 w 1451610"/>
                <a:gd name="connsiteY13" fmla="*/ 783863 h 1451610"/>
                <a:gd name="connsiteX14" fmla="*/ 1354371 w 1451610"/>
                <a:gd name="connsiteY14" fmla="*/ 1088708 h 1451610"/>
                <a:gd name="connsiteX15" fmla="*/ 884421 w 1451610"/>
                <a:gd name="connsiteY15" fmla="*/ 884421 h 1451610"/>
                <a:gd name="connsiteX16" fmla="*/ 1088708 w 1451610"/>
                <a:gd name="connsiteY16" fmla="*/ 1354371 h 1451610"/>
                <a:gd name="connsiteX17" fmla="*/ 783863 w 1451610"/>
                <a:gd name="connsiteY17" fmla="*/ 942479 h 1451610"/>
                <a:gd name="connsiteX18" fmla="*/ 725805 w 1451610"/>
                <a:gd name="connsiteY18" fmla="*/ 1451610 h 1451610"/>
                <a:gd name="connsiteX19" fmla="*/ 667747 w 1451610"/>
                <a:gd name="connsiteY19" fmla="*/ 942479 h 1451610"/>
                <a:gd name="connsiteX20" fmla="*/ 362903 w 1451610"/>
                <a:gd name="connsiteY20" fmla="*/ 1354371 h 1451610"/>
                <a:gd name="connsiteX21" fmla="*/ 567189 w 1451610"/>
                <a:gd name="connsiteY21" fmla="*/ 884421 h 1451610"/>
                <a:gd name="connsiteX22" fmla="*/ 97239 w 1451610"/>
                <a:gd name="connsiteY22" fmla="*/ 1088708 h 1451610"/>
                <a:gd name="connsiteX23" fmla="*/ 509131 w 1451610"/>
                <a:gd name="connsiteY23" fmla="*/ 783863 h 1451610"/>
                <a:gd name="connsiteX24" fmla="*/ 0 w 1451610"/>
                <a:gd name="connsiteY24" fmla="*/ 725805 h 1451610"/>
                <a:gd name="connsiteX0" fmla="*/ 0 w 1451610"/>
                <a:gd name="connsiteY0" fmla="*/ 725805 h 1451610"/>
                <a:gd name="connsiteX1" fmla="*/ 509131 w 1451610"/>
                <a:gd name="connsiteY1" fmla="*/ 667747 h 1451610"/>
                <a:gd name="connsiteX2" fmla="*/ 97239 w 1451610"/>
                <a:gd name="connsiteY2" fmla="*/ 362903 h 1451610"/>
                <a:gd name="connsiteX3" fmla="*/ 567189 w 1451610"/>
                <a:gd name="connsiteY3" fmla="*/ 567189 h 1451610"/>
                <a:gd name="connsiteX4" fmla="*/ 362903 w 1451610"/>
                <a:gd name="connsiteY4" fmla="*/ 97239 h 1451610"/>
                <a:gd name="connsiteX5" fmla="*/ 667747 w 1451610"/>
                <a:gd name="connsiteY5" fmla="*/ 509131 h 1451610"/>
                <a:gd name="connsiteX6" fmla="*/ 725805 w 1451610"/>
                <a:gd name="connsiteY6" fmla="*/ 0 h 1451610"/>
                <a:gd name="connsiteX7" fmla="*/ 783863 w 1451610"/>
                <a:gd name="connsiteY7" fmla="*/ 509131 h 1451610"/>
                <a:gd name="connsiteX8" fmla="*/ 1088708 w 1451610"/>
                <a:gd name="connsiteY8" fmla="*/ 97239 h 1451610"/>
                <a:gd name="connsiteX9" fmla="*/ 884421 w 1451610"/>
                <a:gd name="connsiteY9" fmla="*/ 567189 h 1451610"/>
                <a:gd name="connsiteX10" fmla="*/ 1354371 w 1451610"/>
                <a:gd name="connsiteY10" fmla="*/ 362903 h 1451610"/>
                <a:gd name="connsiteX11" fmla="*/ 942479 w 1451610"/>
                <a:gd name="connsiteY11" fmla="*/ 667747 h 1451610"/>
                <a:gd name="connsiteX12" fmla="*/ 1451610 w 1451610"/>
                <a:gd name="connsiteY12" fmla="*/ 725805 h 1451610"/>
                <a:gd name="connsiteX13" fmla="*/ 942479 w 1451610"/>
                <a:gd name="connsiteY13" fmla="*/ 783863 h 1451610"/>
                <a:gd name="connsiteX14" fmla="*/ 1354371 w 1451610"/>
                <a:gd name="connsiteY14" fmla="*/ 1088708 h 1451610"/>
                <a:gd name="connsiteX15" fmla="*/ 884421 w 1451610"/>
                <a:gd name="connsiteY15" fmla="*/ 884421 h 1451610"/>
                <a:gd name="connsiteX16" fmla="*/ 1088708 w 1451610"/>
                <a:gd name="connsiteY16" fmla="*/ 1354371 h 1451610"/>
                <a:gd name="connsiteX17" fmla="*/ 783863 w 1451610"/>
                <a:gd name="connsiteY17" fmla="*/ 942479 h 1451610"/>
                <a:gd name="connsiteX18" fmla="*/ 725805 w 1451610"/>
                <a:gd name="connsiteY18" fmla="*/ 1451610 h 1451610"/>
                <a:gd name="connsiteX19" fmla="*/ 667747 w 1451610"/>
                <a:gd name="connsiteY19" fmla="*/ 942479 h 1451610"/>
                <a:gd name="connsiteX20" fmla="*/ 362903 w 1451610"/>
                <a:gd name="connsiteY20" fmla="*/ 1354371 h 1451610"/>
                <a:gd name="connsiteX21" fmla="*/ 567189 w 1451610"/>
                <a:gd name="connsiteY21" fmla="*/ 884421 h 1451610"/>
                <a:gd name="connsiteX22" fmla="*/ 97239 w 1451610"/>
                <a:gd name="connsiteY22" fmla="*/ 1088708 h 1451610"/>
                <a:gd name="connsiteX23" fmla="*/ 509131 w 1451610"/>
                <a:gd name="connsiteY23" fmla="*/ 783863 h 1451610"/>
                <a:gd name="connsiteX24" fmla="*/ 0 w 1451610"/>
                <a:gd name="connsiteY24" fmla="*/ 725805 h 1451610"/>
                <a:gd name="connsiteX0" fmla="*/ 0 w 1451610"/>
                <a:gd name="connsiteY0" fmla="*/ 725805 h 1451610"/>
                <a:gd name="connsiteX1" fmla="*/ 509131 w 1451610"/>
                <a:gd name="connsiteY1" fmla="*/ 667747 h 1451610"/>
                <a:gd name="connsiteX2" fmla="*/ 97239 w 1451610"/>
                <a:gd name="connsiteY2" fmla="*/ 362903 h 1451610"/>
                <a:gd name="connsiteX3" fmla="*/ 567189 w 1451610"/>
                <a:gd name="connsiteY3" fmla="*/ 567189 h 1451610"/>
                <a:gd name="connsiteX4" fmla="*/ 362903 w 1451610"/>
                <a:gd name="connsiteY4" fmla="*/ 97239 h 1451610"/>
                <a:gd name="connsiteX5" fmla="*/ 667747 w 1451610"/>
                <a:gd name="connsiteY5" fmla="*/ 509131 h 1451610"/>
                <a:gd name="connsiteX6" fmla="*/ 725805 w 1451610"/>
                <a:gd name="connsiteY6" fmla="*/ 0 h 1451610"/>
                <a:gd name="connsiteX7" fmla="*/ 783863 w 1451610"/>
                <a:gd name="connsiteY7" fmla="*/ 509131 h 1451610"/>
                <a:gd name="connsiteX8" fmla="*/ 1088708 w 1451610"/>
                <a:gd name="connsiteY8" fmla="*/ 97239 h 1451610"/>
                <a:gd name="connsiteX9" fmla="*/ 884421 w 1451610"/>
                <a:gd name="connsiteY9" fmla="*/ 567189 h 1451610"/>
                <a:gd name="connsiteX10" fmla="*/ 1354371 w 1451610"/>
                <a:gd name="connsiteY10" fmla="*/ 362903 h 1451610"/>
                <a:gd name="connsiteX11" fmla="*/ 942479 w 1451610"/>
                <a:gd name="connsiteY11" fmla="*/ 667747 h 1451610"/>
                <a:gd name="connsiteX12" fmla="*/ 1451610 w 1451610"/>
                <a:gd name="connsiteY12" fmla="*/ 725805 h 1451610"/>
                <a:gd name="connsiteX13" fmla="*/ 942479 w 1451610"/>
                <a:gd name="connsiteY13" fmla="*/ 783863 h 1451610"/>
                <a:gd name="connsiteX14" fmla="*/ 1354371 w 1451610"/>
                <a:gd name="connsiteY14" fmla="*/ 1088708 h 1451610"/>
                <a:gd name="connsiteX15" fmla="*/ 884421 w 1451610"/>
                <a:gd name="connsiteY15" fmla="*/ 884421 h 1451610"/>
                <a:gd name="connsiteX16" fmla="*/ 1088708 w 1451610"/>
                <a:gd name="connsiteY16" fmla="*/ 1354371 h 1451610"/>
                <a:gd name="connsiteX17" fmla="*/ 783863 w 1451610"/>
                <a:gd name="connsiteY17" fmla="*/ 942479 h 1451610"/>
                <a:gd name="connsiteX18" fmla="*/ 725805 w 1451610"/>
                <a:gd name="connsiteY18" fmla="*/ 1451610 h 1451610"/>
                <a:gd name="connsiteX19" fmla="*/ 667747 w 1451610"/>
                <a:gd name="connsiteY19" fmla="*/ 942479 h 1451610"/>
                <a:gd name="connsiteX20" fmla="*/ 362903 w 1451610"/>
                <a:gd name="connsiteY20" fmla="*/ 1354371 h 1451610"/>
                <a:gd name="connsiteX21" fmla="*/ 567189 w 1451610"/>
                <a:gd name="connsiteY21" fmla="*/ 884421 h 1451610"/>
                <a:gd name="connsiteX22" fmla="*/ 97239 w 1451610"/>
                <a:gd name="connsiteY22" fmla="*/ 1088708 h 1451610"/>
                <a:gd name="connsiteX23" fmla="*/ 509131 w 1451610"/>
                <a:gd name="connsiteY23" fmla="*/ 783863 h 1451610"/>
                <a:gd name="connsiteX24" fmla="*/ 0 w 1451610"/>
                <a:gd name="connsiteY24" fmla="*/ 725805 h 1451610"/>
                <a:gd name="connsiteX0" fmla="*/ 0 w 1451610"/>
                <a:gd name="connsiteY0" fmla="*/ 725805 h 1451610"/>
                <a:gd name="connsiteX1" fmla="*/ 509131 w 1451610"/>
                <a:gd name="connsiteY1" fmla="*/ 667747 h 1451610"/>
                <a:gd name="connsiteX2" fmla="*/ 97239 w 1451610"/>
                <a:gd name="connsiteY2" fmla="*/ 362903 h 1451610"/>
                <a:gd name="connsiteX3" fmla="*/ 567189 w 1451610"/>
                <a:gd name="connsiteY3" fmla="*/ 567189 h 1451610"/>
                <a:gd name="connsiteX4" fmla="*/ 362903 w 1451610"/>
                <a:gd name="connsiteY4" fmla="*/ 97239 h 1451610"/>
                <a:gd name="connsiteX5" fmla="*/ 667747 w 1451610"/>
                <a:gd name="connsiteY5" fmla="*/ 509131 h 1451610"/>
                <a:gd name="connsiteX6" fmla="*/ 725805 w 1451610"/>
                <a:gd name="connsiteY6" fmla="*/ 0 h 1451610"/>
                <a:gd name="connsiteX7" fmla="*/ 783863 w 1451610"/>
                <a:gd name="connsiteY7" fmla="*/ 509131 h 1451610"/>
                <a:gd name="connsiteX8" fmla="*/ 1088708 w 1451610"/>
                <a:gd name="connsiteY8" fmla="*/ 97239 h 1451610"/>
                <a:gd name="connsiteX9" fmla="*/ 884421 w 1451610"/>
                <a:gd name="connsiteY9" fmla="*/ 567189 h 1451610"/>
                <a:gd name="connsiteX10" fmla="*/ 1354371 w 1451610"/>
                <a:gd name="connsiteY10" fmla="*/ 362903 h 1451610"/>
                <a:gd name="connsiteX11" fmla="*/ 942479 w 1451610"/>
                <a:gd name="connsiteY11" fmla="*/ 667747 h 1451610"/>
                <a:gd name="connsiteX12" fmla="*/ 1451610 w 1451610"/>
                <a:gd name="connsiteY12" fmla="*/ 725805 h 1451610"/>
                <a:gd name="connsiteX13" fmla="*/ 942479 w 1451610"/>
                <a:gd name="connsiteY13" fmla="*/ 783863 h 1451610"/>
                <a:gd name="connsiteX14" fmla="*/ 1354371 w 1451610"/>
                <a:gd name="connsiteY14" fmla="*/ 1088708 h 1451610"/>
                <a:gd name="connsiteX15" fmla="*/ 884421 w 1451610"/>
                <a:gd name="connsiteY15" fmla="*/ 884421 h 1451610"/>
                <a:gd name="connsiteX16" fmla="*/ 1088708 w 1451610"/>
                <a:gd name="connsiteY16" fmla="*/ 1354371 h 1451610"/>
                <a:gd name="connsiteX17" fmla="*/ 783863 w 1451610"/>
                <a:gd name="connsiteY17" fmla="*/ 942479 h 1451610"/>
                <a:gd name="connsiteX18" fmla="*/ 725805 w 1451610"/>
                <a:gd name="connsiteY18" fmla="*/ 1451610 h 1451610"/>
                <a:gd name="connsiteX19" fmla="*/ 667747 w 1451610"/>
                <a:gd name="connsiteY19" fmla="*/ 942479 h 1451610"/>
                <a:gd name="connsiteX20" fmla="*/ 362903 w 1451610"/>
                <a:gd name="connsiteY20" fmla="*/ 1354371 h 1451610"/>
                <a:gd name="connsiteX21" fmla="*/ 567189 w 1451610"/>
                <a:gd name="connsiteY21" fmla="*/ 884421 h 1451610"/>
                <a:gd name="connsiteX22" fmla="*/ 97239 w 1451610"/>
                <a:gd name="connsiteY22" fmla="*/ 1088708 h 1451610"/>
                <a:gd name="connsiteX23" fmla="*/ 509131 w 1451610"/>
                <a:gd name="connsiteY23" fmla="*/ 783863 h 1451610"/>
                <a:gd name="connsiteX24" fmla="*/ 0 w 1451610"/>
                <a:gd name="connsiteY24" fmla="*/ 725805 h 1451610"/>
                <a:gd name="connsiteX0" fmla="*/ 0 w 1451610"/>
                <a:gd name="connsiteY0" fmla="*/ 725805 h 1451610"/>
                <a:gd name="connsiteX1" fmla="*/ 509131 w 1451610"/>
                <a:gd name="connsiteY1" fmla="*/ 667747 h 1451610"/>
                <a:gd name="connsiteX2" fmla="*/ 97239 w 1451610"/>
                <a:gd name="connsiteY2" fmla="*/ 362903 h 1451610"/>
                <a:gd name="connsiteX3" fmla="*/ 567189 w 1451610"/>
                <a:gd name="connsiteY3" fmla="*/ 567189 h 1451610"/>
                <a:gd name="connsiteX4" fmla="*/ 362903 w 1451610"/>
                <a:gd name="connsiteY4" fmla="*/ 97239 h 1451610"/>
                <a:gd name="connsiteX5" fmla="*/ 667747 w 1451610"/>
                <a:gd name="connsiteY5" fmla="*/ 509131 h 1451610"/>
                <a:gd name="connsiteX6" fmla="*/ 725805 w 1451610"/>
                <a:gd name="connsiteY6" fmla="*/ 0 h 1451610"/>
                <a:gd name="connsiteX7" fmla="*/ 783863 w 1451610"/>
                <a:gd name="connsiteY7" fmla="*/ 509131 h 1451610"/>
                <a:gd name="connsiteX8" fmla="*/ 1088708 w 1451610"/>
                <a:gd name="connsiteY8" fmla="*/ 97239 h 1451610"/>
                <a:gd name="connsiteX9" fmla="*/ 884421 w 1451610"/>
                <a:gd name="connsiteY9" fmla="*/ 567189 h 1451610"/>
                <a:gd name="connsiteX10" fmla="*/ 1354371 w 1451610"/>
                <a:gd name="connsiteY10" fmla="*/ 362903 h 1451610"/>
                <a:gd name="connsiteX11" fmla="*/ 942479 w 1451610"/>
                <a:gd name="connsiteY11" fmla="*/ 667747 h 1451610"/>
                <a:gd name="connsiteX12" fmla="*/ 1451610 w 1451610"/>
                <a:gd name="connsiteY12" fmla="*/ 725805 h 1451610"/>
                <a:gd name="connsiteX13" fmla="*/ 942479 w 1451610"/>
                <a:gd name="connsiteY13" fmla="*/ 783863 h 1451610"/>
                <a:gd name="connsiteX14" fmla="*/ 1354371 w 1451610"/>
                <a:gd name="connsiteY14" fmla="*/ 1088708 h 1451610"/>
                <a:gd name="connsiteX15" fmla="*/ 884421 w 1451610"/>
                <a:gd name="connsiteY15" fmla="*/ 884421 h 1451610"/>
                <a:gd name="connsiteX16" fmla="*/ 1088708 w 1451610"/>
                <a:gd name="connsiteY16" fmla="*/ 1354371 h 1451610"/>
                <a:gd name="connsiteX17" fmla="*/ 783863 w 1451610"/>
                <a:gd name="connsiteY17" fmla="*/ 942479 h 1451610"/>
                <a:gd name="connsiteX18" fmla="*/ 725805 w 1451610"/>
                <a:gd name="connsiteY18" fmla="*/ 1451610 h 1451610"/>
                <a:gd name="connsiteX19" fmla="*/ 667747 w 1451610"/>
                <a:gd name="connsiteY19" fmla="*/ 942479 h 1451610"/>
                <a:gd name="connsiteX20" fmla="*/ 362903 w 1451610"/>
                <a:gd name="connsiteY20" fmla="*/ 1354371 h 1451610"/>
                <a:gd name="connsiteX21" fmla="*/ 567189 w 1451610"/>
                <a:gd name="connsiteY21" fmla="*/ 884421 h 1451610"/>
                <a:gd name="connsiteX22" fmla="*/ 97239 w 1451610"/>
                <a:gd name="connsiteY22" fmla="*/ 1088708 h 1451610"/>
                <a:gd name="connsiteX23" fmla="*/ 509131 w 1451610"/>
                <a:gd name="connsiteY23" fmla="*/ 783863 h 1451610"/>
                <a:gd name="connsiteX24" fmla="*/ 0 w 1451610"/>
                <a:gd name="connsiteY24" fmla="*/ 725805 h 1451610"/>
                <a:gd name="connsiteX0" fmla="*/ 0 w 1451610"/>
                <a:gd name="connsiteY0" fmla="*/ 725805 h 1451610"/>
                <a:gd name="connsiteX1" fmla="*/ 509131 w 1451610"/>
                <a:gd name="connsiteY1" fmla="*/ 667747 h 1451610"/>
                <a:gd name="connsiteX2" fmla="*/ 97239 w 1451610"/>
                <a:gd name="connsiteY2" fmla="*/ 362903 h 1451610"/>
                <a:gd name="connsiteX3" fmla="*/ 567189 w 1451610"/>
                <a:gd name="connsiteY3" fmla="*/ 567189 h 1451610"/>
                <a:gd name="connsiteX4" fmla="*/ 362903 w 1451610"/>
                <a:gd name="connsiteY4" fmla="*/ 97239 h 1451610"/>
                <a:gd name="connsiteX5" fmla="*/ 667747 w 1451610"/>
                <a:gd name="connsiteY5" fmla="*/ 509131 h 1451610"/>
                <a:gd name="connsiteX6" fmla="*/ 725805 w 1451610"/>
                <a:gd name="connsiteY6" fmla="*/ 0 h 1451610"/>
                <a:gd name="connsiteX7" fmla="*/ 783863 w 1451610"/>
                <a:gd name="connsiteY7" fmla="*/ 509131 h 1451610"/>
                <a:gd name="connsiteX8" fmla="*/ 1088708 w 1451610"/>
                <a:gd name="connsiteY8" fmla="*/ 97239 h 1451610"/>
                <a:gd name="connsiteX9" fmla="*/ 884421 w 1451610"/>
                <a:gd name="connsiteY9" fmla="*/ 567189 h 1451610"/>
                <a:gd name="connsiteX10" fmla="*/ 1354371 w 1451610"/>
                <a:gd name="connsiteY10" fmla="*/ 362903 h 1451610"/>
                <a:gd name="connsiteX11" fmla="*/ 942479 w 1451610"/>
                <a:gd name="connsiteY11" fmla="*/ 667747 h 1451610"/>
                <a:gd name="connsiteX12" fmla="*/ 1451610 w 1451610"/>
                <a:gd name="connsiteY12" fmla="*/ 725805 h 1451610"/>
                <a:gd name="connsiteX13" fmla="*/ 942479 w 1451610"/>
                <a:gd name="connsiteY13" fmla="*/ 783863 h 1451610"/>
                <a:gd name="connsiteX14" fmla="*/ 1354371 w 1451610"/>
                <a:gd name="connsiteY14" fmla="*/ 1088708 h 1451610"/>
                <a:gd name="connsiteX15" fmla="*/ 884421 w 1451610"/>
                <a:gd name="connsiteY15" fmla="*/ 884421 h 1451610"/>
                <a:gd name="connsiteX16" fmla="*/ 1088708 w 1451610"/>
                <a:gd name="connsiteY16" fmla="*/ 1354371 h 1451610"/>
                <a:gd name="connsiteX17" fmla="*/ 783863 w 1451610"/>
                <a:gd name="connsiteY17" fmla="*/ 942479 h 1451610"/>
                <a:gd name="connsiteX18" fmla="*/ 725805 w 1451610"/>
                <a:gd name="connsiteY18" fmla="*/ 1451610 h 1451610"/>
                <a:gd name="connsiteX19" fmla="*/ 667747 w 1451610"/>
                <a:gd name="connsiteY19" fmla="*/ 942479 h 1451610"/>
                <a:gd name="connsiteX20" fmla="*/ 362903 w 1451610"/>
                <a:gd name="connsiteY20" fmla="*/ 1354371 h 1451610"/>
                <a:gd name="connsiteX21" fmla="*/ 567189 w 1451610"/>
                <a:gd name="connsiteY21" fmla="*/ 884421 h 1451610"/>
                <a:gd name="connsiteX22" fmla="*/ 97239 w 1451610"/>
                <a:gd name="connsiteY22" fmla="*/ 1088708 h 1451610"/>
                <a:gd name="connsiteX23" fmla="*/ 509131 w 1451610"/>
                <a:gd name="connsiteY23" fmla="*/ 783863 h 1451610"/>
                <a:gd name="connsiteX24" fmla="*/ 0 w 1451610"/>
                <a:gd name="connsiteY24" fmla="*/ 725805 h 1451610"/>
                <a:gd name="connsiteX0" fmla="*/ 0 w 1451610"/>
                <a:gd name="connsiteY0" fmla="*/ 725805 h 1451610"/>
                <a:gd name="connsiteX1" fmla="*/ 509131 w 1451610"/>
                <a:gd name="connsiteY1" fmla="*/ 667747 h 1451610"/>
                <a:gd name="connsiteX2" fmla="*/ 97239 w 1451610"/>
                <a:gd name="connsiteY2" fmla="*/ 362903 h 1451610"/>
                <a:gd name="connsiteX3" fmla="*/ 567189 w 1451610"/>
                <a:gd name="connsiteY3" fmla="*/ 567189 h 1451610"/>
                <a:gd name="connsiteX4" fmla="*/ 362903 w 1451610"/>
                <a:gd name="connsiteY4" fmla="*/ 97239 h 1451610"/>
                <a:gd name="connsiteX5" fmla="*/ 667747 w 1451610"/>
                <a:gd name="connsiteY5" fmla="*/ 509131 h 1451610"/>
                <a:gd name="connsiteX6" fmla="*/ 725805 w 1451610"/>
                <a:gd name="connsiteY6" fmla="*/ 0 h 1451610"/>
                <a:gd name="connsiteX7" fmla="*/ 783863 w 1451610"/>
                <a:gd name="connsiteY7" fmla="*/ 509131 h 1451610"/>
                <a:gd name="connsiteX8" fmla="*/ 1088708 w 1451610"/>
                <a:gd name="connsiteY8" fmla="*/ 97239 h 1451610"/>
                <a:gd name="connsiteX9" fmla="*/ 884421 w 1451610"/>
                <a:gd name="connsiteY9" fmla="*/ 567189 h 1451610"/>
                <a:gd name="connsiteX10" fmla="*/ 1354371 w 1451610"/>
                <a:gd name="connsiteY10" fmla="*/ 362903 h 1451610"/>
                <a:gd name="connsiteX11" fmla="*/ 942479 w 1451610"/>
                <a:gd name="connsiteY11" fmla="*/ 667747 h 1451610"/>
                <a:gd name="connsiteX12" fmla="*/ 1451610 w 1451610"/>
                <a:gd name="connsiteY12" fmla="*/ 725805 h 1451610"/>
                <a:gd name="connsiteX13" fmla="*/ 942479 w 1451610"/>
                <a:gd name="connsiteY13" fmla="*/ 783863 h 1451610"/>
                <a:gd name="connsiteX14" fmla="*/ 1354371 w 1451610"/>
                <a:gd name="connsiteY14" fmla="*/ 1088708 h 1451610"/>
                <a:gd name="connsiteX15" fmla="*/ 884421 w 1451610"/>
                <a:gd name="connsiteY15" fmla="*/ 884421 h 1451610"/>
                <a:gd name="connsiteX16" fmla="*/ 1088708 w 1451610"/>
                <a:gd name="connsiteY16" fmla="*/ 1354371 h 1451610"/>
                <a:gd name="connsiteX17" fmla="*/ 783863 w 1451610"/>
                <a:gd name="connsiteY17" fmla="*/ 942479 h 1451610"/>
                <a:gd name="connsiteX18" fmla="*/ 725805 w 1451610"/>
                <a:gd name="connsiteY18" fmla="*/ 1451610 h 1451610"/>
                <a:gd name="connsiteX19" fmla="*/ 667747 w 1451610"/>
                <a:gd name="connsiteY19" fmla="*/ 942479 h 1451610"/>
                <a:gd name="connsiteX20" fmla="*/ 362903 w 1451610"/>
                <a:gd name="connsiteY20" fmla="*/ 1354371 h 1451610"/>
                <a:gd name="connsiteX21" fmla="*/ 567189 w 1451610"/>
                <a:gd name="connsiteY21" fmla="*/ 884421 h 1451610"/>
                <a:gd name="connsiteX22" fmla="*/ 97239 w 1451610"/>
                <a:gd name="connsiteY22" fmla="*/ 1088708 h 1451610"/>
                <a:gd name="connsiteX23" fmla="*/ 509131 w 1451610"/>
                <a:gd name="connsiteY23" fmla="*/ 783863 h 1451610"/>
                <a:gd name="connsiteX24" fmla="*/ 0 w 1451610"/>
                <a:gd name="connsiteY24" fmla="*/ 725805 h 1451610"/>
                <a:gd name="connsiteX0" fmla="*/ 0 w 1451610"/>
                <a:gd name="connsiteY0" fmla="*/ 725805 h 1451610"/>
                <a:gd name="connsiteX1" fmla="*/ 509131 w 1451610"/>
                <a:gd name="connsiteY1" fmla="*/ 667747 h 1451610"/>
                <a:gd name="connsiteX2" fmla="*/ 97239 w 1451610"/>
                <a:gd name="connsiteY2" fmla="*/ 362903 h 1451610"/>
                <a:gd name="connsiteX3" fmla="*/ 567189 w 1451610"/>
                <a:gd name="connsiteY3" fmla="*/ 567189 h 1451610"/>
                <a:gd name="connsiteX4" fmla="*/ 362903 w 1451610"/>
                <a:gd name="connsiteY4" fmla="*/ 97239 h 1451610"/>
                <a:gd name="connsiteX5" fmla="*/ 667747 w 1451610"/>
                <a:gd name="connsiteY5" fmla="*/ 509131 h 1451610"/>
                <a:gd name="connsiteX6" fmla="*/ 725805 w 1451610"/>
                <a:gd name="connsiteY6" fmla="*/ 0 h 1451610"/>
                <a:gd name="connsiteX7" fmla="*/ 783863 w 1451610"/>
                <a:gd name="connsiteY7" fmla="*/ 509131 h 1451610"/>
                <a:gd name="connsiteX8" fmla="*/ 1088708 w 1451610"/>
                <a:gd name="connsiteY8" fmla="*/ 97239 h 1451610"/>
                <a:gd name="connsiteX9" fmla="*/ 884421 w 1451610"/>
                <a:gd name="connsiteY9" fmla="*/ 567189 h 1451610"/>
                <a:gd name="connsiteX10" fmla="*/ 1354371 w 1451610"/>
                <a:gd name="connsiteY10" fmla="*/ 362903 h 1451610"/>
                <a:gd name="connsiteX11" fmla="*/ 942479 w 1451610"/>
                <a:gd name="connsiteY11" fmla="*/ 667747 h 1451610"/>
                <a:gd name="connsiteX12" fmla="*/ 1451610 w 1451610"/>
                <a:gd name="connsiteY12" fmla="*/ 725805 h 1451610"/>
                <a:gd name="connsiteX13" fmla="*/ 942479 w 1451610"/>
                <a:gd name="connsiteY13" fmla="*/ 783863 h 1451610"/>
                <a:gd name="connsiteX14" fmla="*/ 1354371 w 1451610"/>
                <a:gd name="connsiteY14" fmla="*/ 1088708 h 1451610"/>
                <a:gd name="connsiteX15" fmla="*/ 884421 w 1451610"/>
                <a:gd name="connsiteY15" fmla="*/ 884421 h 1451610"/>
                <a:gd name="connsiteX16" fmla="*/ 1088708 w 1451610"/>
                <a:gd name="connsiteY16" fmla="*/ 1354371 h 1451610"/>
                <a:gd name="connsiteX17" fmla="*/ 783863 w 1451610"/>
                <a:gd name="connsiteY17" fmla="*/ 942479 h 1451610"/>
                <a:gd name="connsiteX18" fmla="*/ 725805 w 1451610"/>
                <a:gd name="connsiteY18" fmla="*/ 1451610 h 1451610"/>
                <a:gd name="connsiteX19" fmla="*/ 667747 w 1451610"/>
                <a:gd name="connsiteY19" fmla="*/ 942479 h 1451610"/>
                <a:gd name="connsiteX20" fmla="*/ 362903 w 1451610"/>
                <a:gd name="connsiteY20" fmla="*/ 1354371 h 1451610"/>
                <a:gd name="connsiteX21" fmla="*/ 567189 w 1451610"/>
                <a:gd name="connsiteY21" fmla="*/ 884421 h 1451610"/>
                <a:gd name="connsiteX22" fmla="*/ 97239 w 1451610"/>
                <a:gd name="connsiteY22" fmla="*/ 1088708 h 1451610"/>
                <a:gd name="connsiteX23" fmla="*/ 509131 w 1451610"/>
                <a:gd name="connsiteY23" fmla="*/ 783863 h 1451610"/>
                <a:gd name="connsiteX24" fmla="*/ 0 w 1451610"/>
                <a:gd name="connsiteY24" fmla="*/ 725805 h 1451610"/>
                <a:gd name="connsiteX0" fmla="*/ 0 w 1451610"/>
                <a:gd name="connsiteY0" fmla="*/ 725805 h 1451610"/>
                <a:gd name="connsiteX1" fmla="*/ 509131 w 1451610"/>
                <a:gd name="connsiteY1" fmla="*/ 667747 h 1451610"/>
                <a:gd name="connsiteX2" fmla="*/ 97239 w 1451610"/>
                <a:gd name="connsiteY2" fmla="*/ 362903 h 1451610"/>
                <a:gd name="connsiteX3" fmla="*/ 567189 w 1451610"/>
                <a:gd name="connsiteY3" fmla="*/ 567189 h 1451610"/>
                <a:gd name="connsiteX4" fmla="*/ 362903 w 1451610"/>
                <a:gd name="connsiteY4" fmla="*/ 97239 h 1451610"/>
                <a:gd name="connsiteX5" fmla="*/ 667747 w 1451610"/>
                <a:gd name="connsiteY5" fmla="*/ 509131 h 1451610"/>
                <a:gd name="connsiteX6" fmla="*/ 725805 w 1451610"/>
                <a:gd name="connsiteY6" fmla="*/ 0 h 1451610"/>
                <a:gd name="connsiteX7" fmla="*/ 783863 w 1451610"/>
                <a:gd name="connsiteY7" fmla="*/ 509131 h 1451610"/>
                <a:gd name="connsiteX8" fmla="*/ 1088708 w 1451610"/>
                <a:gd name="connsiteY8" fmla="*/ 97239 h 1451610"/>
                <a:gd name="connsiteX9" fmla="*/ 884421 w 1451610"/>
                <a:gd name="connsiteY9" fmla="*/ 567189 h 1451610"/>
                <a:gd name="connsiteX10" fmla="*/ 1354371 w 1451610"/>
                <a:gd name="connsiteY10" fmla="*/ 362903 h 1451610"/>
                <a:gd name="connsiteX11" fmla="*/ 942479 w 1451610"/>
                <a:gd name="connsiteY11" fmla="*/ 667747 h 1451610"/>
                <a:gd name="connsiteX12" fmla="*/ 1451610 w 1451610"/>
                <a:gd name="connsiteY12" fmla="*/ 725805 h 1451610"/>
                <a:gd name="connsiteX13" fmla="*/ 942479 w 1451610"/>
                <a:gd name="connsiteY13" fmla="*/ 783863 h 1451610"/>
                <a:gd name="connsiteX14" fmla="*/ 1354371 w 1451610"/>
                <a:gd name="connsiteY14" fmla="*/ 1088708 h 1451610"/>
                <a:gd name="connsiteX15" fmla="*/ 884421 w 1451610"/>
                <a:gd name="connsiteY15" fmla="*/ 884421 h 1451610"/>
                <a:gd name="connsiteX16" fmla="*/ 1088708 w 1451610"/>
                <a:gd name="connsiteY16" fmla="*/ 1354371 h 1451610"/>
                <a:gd name="connsiteX17" fmla="*/ 783863 w 1451610"/>
                <a:gd name="connsiteY17" fmla="*/ 942479 h 1451610"/>
                <a:gd name="connsiteX18" fmla="*/ 725805 w 1451610"/>
                <a:gd name="connsiteY18" fmla="*/ 1451610 h 1451610"/>
                <a:gd name="connsiteX19" fmla="*/ 667747 w 1451610"/>
                <a:gd name="connsiteY19" fmla="*/ 942479 h 1451610"/>
                <a:gd name="connsiteX20" fmla="*/ 362903 w 1451610"/>
                <a:gd name="connsiteY20" fmla="*/ 1354371 h 1451610"/>
                <a:gd name="connsiteX21" fmla="*/ 567189 w 1451610"/>
                <a:gd name="connsiteY21" fmla="*/ 884421 h 1451610"/>
                <a:gd name="connsiteX22" fmla="*/ 97239 w 1451610"/>
                <a:gd name="connsiteY22" fmla="*/ 1088708 h 1451610"/>
                <a:gd name="connsiteX23" fmla="*/ 509131 w 1451610"/>
                <a:gd name="connsiteY23" fmla="*/ 783863 h 1451610"/>
                <a:gd name="connsiteX24" fmla="*/ 0 w 1451610"/>
                <a:gd name="connsiteY24" fmla="*/ 725805 h 1451610"/>
                <a:gd name="connsiteX0" fmla="*/ 0 w 1451610"/>
                <a:gd name="connsiteY0" fmla="*/ 725805 h 1451610"/>
                <a:gd name="connsiteX1" fmla="*/ 509131 w 1451610"/>
                <a:gd name="connsiteY1" fmla="*/ 667747 h 1451610"/>
                <a:gd name="connsiteX2" fmla="*/ 97239 w 1451610"/>
                <a:gd name="connsiteY2" fmla="*/ 362903 h 1451610"/>
                <a:gd name="connsiteX3" fmla="*/ 567189 w 1451610"/>
                <a:gd name="connsiteY3" fmla="*/ 567189 h 1451610"/>
                <a:gd name="connsiteX4" fmla="*/ 362903 w 1451610"/>
                <a:gd name="connsiteY4" fmla="*/ 97239 h 1451610"/>
                <a:gd name="connsiteX5" fmla="*/ 667747 w 1451610"/>
                <a:gd name="connsiteY5" fmla="*/ 509131 h 1451610"/>
                <a:gd name="connsiteX6" fmla="*/ 725805 w 1451610"/>
                <a:gd name="connsiteY6" fmla="*/ 0 h 1451610"/>
                <a:gd name="connsiteX7" fmla="*/ 783863 w 1451610"/>
                <a:gd name="connsiteY7" fmla="*/ 509131 h 1451610"/>
                <a:gd name="connsiteX8" fmla="*/ 1088708 w 1451610"/>
                <a:gd name="connsiteY8" fmla="*/ 97239 h 1451610"/>
                <a:gd name="connsiteX9" fmla="*/ 884421 w 1451610"/>
                <a:gd name="connsiteY9" fmla="*/ 567189 h 1451610"/>
                <a:gd name="connsiteX10" fmla="*/ 1354371 w 1451610"/>
                <a:gd name="connsiteY10" fmla="*/ 362903 h 1451610"/>
                <a:gd name="connsiteX11" fmla="*/ 942479 w 1451610"/>
                <a:gd name="connsiteY11" fmla="*/ 667747 h 1451610"/>
                <a:gd name="connsiteX12" fmla="*/ 1451610 w 1451610"/>
                <a:gd name="connsiteY12" fmla="*/ 725805 h 1451610"/>
                <a:gd name="connsiteX13" fmla="*/ 942479 w 1451610"/>
                <a:gd name="connsiteY13" fmla="*/ 783863 h 1451610"/>
                <a:gd name="connsiteX14" fmla="*/ 1354371 w 1451610"/>
                <a:gd name="connsiteY14" fmla="*/ 1088708 h 1451610"/>
                <a:gd name="connsiteX15" fmla="*/ 884421 w 1451610"/>
                <a:gd name="connsiteY15" fmla="*/ 884421 h 1451610"/>
                <a:gd name="connsiteX16" fmla="*/ 1088708 w 1451610"/>
                <a:gd name="connsiteY16" fmla="*/ 1354371 h 1451610"/>
                <a:gd name="connsiteX17" fmla="*/ 783863 w 1451610"/>
                <a:gd name="connsiteY17" fmla="*/ 942479 h 1451610"/>
                <a:gd name="connsiteX18" fmla="*/ 725805 w 1451610"/>
                <a:gd name="connsiteY18" fmla="*/ 1451610 h 1451610"/>
                <a:gd name="connsiteX19" fmla="*/ 667747 w 1451610"/>
                <a:gd name="connsiteY19" fmla="*/ 942479 h 1451610"/>
                <a:gd name="connsiteX20" fmla="*/ 362903 w 1451610"/>
                <a:gd name="connsiteY20" fmla="*/ 1354371 h 1451610"/>
                <a:gd name="connsiteX21" fmla="*/ 567189 w 1451610"/>
                <a:gd name="connsiteY21" fmla="*/ 884421 h 1451610"/>
                <a:gd name="connsiteX22" fmla="*/ 97239 w 1451610"/>
                <a:gd name="connsiteY22" fmla="*/ 1088708 h 1451610"/>
                <a:gd name="connsiteX23" fmla="*/ 509131 w 1451610"/>
                <a:gd name="connsiteY23" fmla="*/ 783863 h 1451610"/>
                <a:gd name="connsiteX24" fmla="*/ 0 w 1451610"/>
                <a:gd name="connsiteY24" fmla="*/ 725805 h 1451610"/>
                <a:gd name="connsiteX0" fmla="*/ 0 w 1451610"/>
                <a:gd name="connsiteY0" fmla="*/ 725805 h 1451610"/>
                <a:gd name="connsiteX1" fmla="*/ 509131 w 1451610"/>
                <a:gd name="connsiteY1" fmla="*/ 667747 h 1451610"/>
                <a:gd name="connsiteX2" fmla="*/ 97239 w 1451610"/>
                <a:gd name="connsiteY2" fmla="*/ 362903 h 1451610"/>
                <a:gd name="connsiteX3" fmla="*/ 567189 w 1451610"/>
                <a:gd name="connsiteY3" fmla="*/ 567189 h 1451610"/>
                <a:gd name="connsiteX4" fmla="*/ 362903 w 1451610"/>
                <a:gd name="connsiteY4" fmla="*/ 97239 h 1451610"/>
                <a:gd name="connsiteX5" fmla="*/ 667747 w 1451610"/>
                <a:gd name="connsiteY5" fmla="*/ 509131 h 1451610"/>
                <a:gd name="connsiteX6" fmla="*/ 725805 w 1451610"/>
                <a:gd name="connsiteY6" fmla="*/ 0 h 1451610"/>
                <a:gd name="connsiteX7" fmla="*/ 783863 w 1451610"/>
                <a:gd name="connsiteY7" fmla="*/ 509131 h 1451610"/>
                <a:gd name="connsiteX8" fmla="*/ 1088708 w 1451610"/>
                <a:gd name="connsiteY8" fmla="*/ 97239 h 1451610"/>
                <a:gd name="connsiteX9" fmla="*/ 884421 w 1451610"/>
                <a:gd name="connsiteY9" fmla="*/ 567189 h 1451610"/>
                <a:gd name="connsiteX10" fmla="*/ 1354371 w 1451610"/>
                <a:gd name="connsiteY10" fmla="*/ 362903 h 1451610"/>
                <a:gd name="connsiteX11" fmla="*/ 942479 w 1451610"/>
                <a:gd name="connsiteY11" fmla="*/ 667747 h 1451610"/>
                <a:gd name="connsiteX12" fmla="*/ 1451610 w 1451610"/>
                <a:gd name="connsiteY12" fmla="*/ 725805 h 1451610"/>
                <a:gd name="connsiteX13" fmla="*/ 942479 w 1451610"/>
                <a:gd name="connsiteY13" fmla="*/ 783863 h 1451610"/>
                <a:gd name="connsiteX14" fmla="*/ 1354371 w 1451610"/>
                <a:gd name="connsiteY14" fmla="*/ 1088708 h 1451610"/>
                <a:gd name="connsiteX15" fmla="*/ 884421 w 1451610"/>
                <a:gd name="connsiteY15" fmla="*/ 884421 h 1451610"/>
                <a:gd name="connsiteX16" fmla="*/ 1088708 w 1451610"/>
                <a:gd name="connsiteY16" fmla="*/ 1354371 h 1451610"/>
                <a:gd name="connsiteX17" fmla="*/ 783863 w 1451610"/>
                <a:gd name="connsiteY17" fmla="*/ 942479 h 1451610"/>
                <a:gd name="connsiteX18" fmla="*/ 725805 w 1451610"/>
                <a:gd name="connsiteY18" fmla="*/ 1451610 h 1451610"/>
                <a:gd name="connsiteX19" fmla="*/ 667747 w 1451610"/>
                <a:gd name="connsiteY19" fmla="*/ 942479 h 1451610"/>
                <a:gd name="connsiteX20" fmla="*/ 362903 w 1451610"/>
                <a:gd name="connsiteY20" fmla="*/ 1354371 h 1451610"/>
                <a:gd name="connsiteX21" fmla="*/ 567189 w 1451610"/>
                <a:gd name="connsiteY21" fmla="*/ 884421 h 1451610"/>
                <a:gd name="connsiteX22" fmla="*/ 97239 w 1451610"/>
                <a:gd name="connsiteY22" fmla="*/ 1088708 h 1451610"/>
                <a:gd name="connsiteX23" fmla="*/ 509131 w 1451610"/>
                <a:gd name="connsiteY23" fmla="*/ 783863 h 1451610"/>
                <a:gd name="connsiteX24" fmla="*/ 0 w 1451610"/>
                <a:gd name="connsiteY24" fmla="*/ 725805 h 1451610"/>
                <a:gd name="connsiteX0" fmla="*/ 0 w 1451610"/>
                <a:gd name="connsiteY0" fmla="*/ 725805 h 1451610"/>
                <a:gd name="connsiteX1" fmla="*/ 509131 w 1451610"/>
                <a:gd name="connsiteY1" fmla="*/ 667747 h 1451610"/>
                <a:gd name="connsiteX2" fmla="*/ 97239 w 1451610"/>
                <a:gd name="connsiteY2" fmla="*/ 362903 h 1451610"/>
                <a:gd name="connsiteX3" fmla="*/ 567189 w 1451610"/>
                <a:gd name="connsiteY3" fmla="*/ 567189 h 1451610"/>
                <a:gd name="connsiteX4" fmla="*/ 362903 w 1451610"/>
                <a:gd name="connsiteY4" fmla="*/ 97239 h 1451610"/>
                <a:gd name="connsiteX5" fmla="*/ 667747 w 1451610"/>
                <a:gd name="connsiteY5" fmla="*/ 509131 h 1451610"/>
                <a:gd name="connsiteX6" fmla="*/ 725805 w 1451610"/>
                <a:gd name="connsiteY6" fmla="*/ 0 h 1451610"/>
                <a:gd name="connsiteX7" fmla="*/ 783863 w 1451610"/>
                <a:gd name="connsiteY7" fmla="*/ 509131 h 1451610"/>
                <a:gd name="connsiteX8" fmla="*/ 1088708 w 1451610"/>
                <a:gd name="connsiteY8" fmla="*/ 97239 h 1451610"/>
                <a:gd name="connsiteX9" fmla="*/ 884421 w 1451610"/>
                <a:gd name="connsiteY9" fmla="*/ 567189 h 1451610"/>
                <a:gd name="connsiteX10" fmla="*/ 1354371 w 1451610"/>
                <a:gd name="connsiteY10" fmla="*/ 362903 h 1451610"/>
                <a:gd name="connsiteX11" fmla="*/ 942479 w 1451610"/>
                <a:gd name="connsiteY11" fmla="*/ 667747 h 1451610"/>
                <a:gd name="connsiteX12" fmla="*/ 1451610 w 1451610"/>
                <a:gd name="connsiteY12" fmla="*/ 725805 h 1451610"/>
                <a:gd name="connsiteX13" fmla="*/ 942479 w 1451610"/>
                <a:gd name="connsiteY13" fmla="*/ 783863 h 1451610"/>
                <a:gd name="connsiteX14" fmla="*/ 1354371 w 1451610"/>
                <a:gd name="connsiteY14" fmla="*/ 1088708 h 1451610"/>
                <a:gd name="connsiteX15" fmla="*/ 884421 w 1451610"/>
                <a:gd name="connsiteY15" fmla="*/ 884421 h 1451610"/>
                <a:gd name="connsiteX16" fmla="*/ 1088708 w 1451610"/>
                <a:gd name="connsiteY16" fmla="*/ 1354371 h 1451610"/>
                <a:gd name="connsiteX17" fmla="*/ 783863 w 1451610"/>
                <a:gd name="connsiteY17" fmla="*/ 942479 h 1451610"/>
                <a:gd name="connsiteX18" fmla="*/ 725805 w 1451610"/>
                <a:gd name="connsiteY18" fmla="*/ 1451610 h 1451610"/>
                <a:gd name="connsiteX19" fmla="*/ 667747 w 1451610"/>
                <a:gd name="connsiteY19" fmla="*/ 942479 h 1451610"/>
                <a:gd name="connsiteX20" fmla="*/ 362903 w 1451610"/>
                <a:gd name="connsiteY20" fmla="*/ 1354371 h 1451610"/>
                <a:gd name="connsiteX21" fmla="*/ 567189 w 1451610"/>
                <a:gd name="connsiteY21" fmla="*/ 884421 h 1451610"/>
                <a:gd name="connsiteX22" fmla="*/ 97239 w 1451610"/>
                <a:gd name="connsiteY22" fmla="*/ 1088708 h 1451610"/>
                <a:gd name="connsiteX23" fmla="*/ 509131 w 1451610"/>
                <a:gd name="connsiteY23" fmla="*/ 783863 h 1451610"/>
                <a:gd name="connsiteX24" fmla="*/ 0 w 1451610"/>
                <a:gd name="connsiteY24" fmla="*/ 725805 h 1451610"/>
                <a:gd name="connsiteX0" fmla="*/ 0 w 1451610"/>
                <a:gd name="connsiteY0" fmla="*/ 725805 h 1451610"/>
                <a:gd name="connsiteX1" fmla="*/ 509131 w 1451610"/>
                <a:gd name="connsiteY1" fmla="*/ 667747 h 1451610"/>
                <a:gd name="connsiteX2" fmla="*/ 97239 w 1451610"/>
                <a:gd name="connsiteY2" fmla="*/ 362903 h 1451610"/>
                <a:gd name="connsiteX3" fmla="*/ 567189 w 1451610"/>
                <a:gd name="connsiteY3" fmla="*/ 567189 h 1451610"/>
                <a:gd name="connsiteX4" fmla="*/ 362903 w 1451610"/>
                <a:gd name="connsiteY4" fmla="*/ 97239 h 1451610"/>
                <a:gd name="connsiteX5" fmla="*/ 667747 w 1451610"/>
                <a:gd name="connsiteY5" fmla="*/ 509131 h 1451610"/>
                <a:gd name="connsiteX6" fmla="*/ 725805 w 1451610"/>
                <a:gd name="connsiteY6" fmla="*/ 0 h 1451610"/>
                <a:gd name="connsiteX7" fmla="*/ 783863 w 1451610"/>
                <a:gd name="connsiteY7" fmla="*/ 509131 h 1451610"/>
                <a:gd name="connsiteX8" fmla="*/ 1088708 w 1451610"/>
                <a:gd name="connsiteY8" fmla="*/ 97239 h 1451610"/>
                <a:gd name="connsiteX9" fmla="*/ 884421 w 1451610"/>
                <a:gd name="connsiteY9" fmla="*/ 567189 h 1451610"/>
                <a:gd name="connsiteX10" fmla="*/ 1354371 w 1451610"/>
                <a:gd name="connsiteY10" fmla="*/ 362903 h 1451610"/>
                <a:gd name="connsiteX11" fmla="*/ 942479 w 1451610"/>
                <a:gd name="connsiteY11" fmla="*/ 667747 h 1451610"/>
                <a:gd name="connsiteX12" fmla="*/ 1451610 w 1451610"/>
                <a:gd name="connsiteY12" fmla="*/ 725805 h 1451610"/>
                <a:gd name="connsiteX13" fmla="*/ 942479 w 1451610"/>
                <a:gd name="connsiteY13" fmla="*/ 783863 h 1451610"/>
                <a:gd name="connsiteX14" fmla="*/ 1354371 w 1451610"/>
                <a:gd name="connsiteY14" fmla="*/ 1088708 h 1451610"/>
                <a:gd name="connsiteX15" fmla="*/ 884421 w 1451610"/>
                <a:gd name="connsiteY15" fmla="*/ 884421 h 1451610"/>
                <a:gd name="connsiteX16" fmla="*/ 1088708 w 1451610"/>
                <a:gd name="connsiteY16" fmla="*/ 1354371 h 1451610"/>
                <a:gd name="connsiteX17" fmla="*/ 783863 w 1451610"/>
                <a:gd name="connsiteY17" fmla="*/ 942479 h 1451610"/>
                <a:gd name="connsiteX18" fmla="*/ 725805 w 1451610"/>
                <a:gd name="connsiteY18" fmla="*/ 1451610 h 1451610"/>
                <a:gd name="connsiteX19" fmla="*/ 667747 w 1451610"/>
                <a:gd name="connsiteY19" fmla="*/ 942479 h 1451610"/>
                <a:gd name="connsiteX20" fmla="*/ 362903 w 1451610"/>
                <a:gd name="connsiteY20" fmla="*/ 1354371 h 1451610"/>
                <a:gd name="connsiteX21" fmla="*/ 567189 w 1451610"/>
                <a:gd name="connsiteY21" fmla="*/ 884421 h 1451610"/>
                <a:gd name="connsiteX22" fmla="*/ 97239 w 1451610"/>
                <a:gd name="connsiteY22" fmla="*/ 1088708 h 1451610"/>
                <a:gd name="connsiteX23" fmla="*/ 509131 w 1451610"/>
                <a:gd name="connsiteY23" fmla="*/ 783863 h 1451610"/>
                <a:gd name="connsiteX24" fmla="*/ 0 w 1451610"/>
                <a:gd name="connsiteY24" fmla="*/ 725805 h 1451610"/>
                <a:gd name="connsiteX0" fmla="*/ 0 w 1451610"/>
                <a:gd name="connsiteY0" fmla="*/ 725805 h 1451610"/>
                <a:gd name="connsiteX1" fmla="*/ 509131 w 1451610"/>
                <a:gd name="connsiteY1" fmla="*/ 667747 h 1451610"/>
                <a:gd name="connsiteX2" fmla="*/ 97239 w 1451610"/>
                <a:gd name="connsiteY2" fmla="*/ 362903 h 1451610"/>
                <a:gd name="connsiteX3" fmla="*/ 567189 w 1451610"/>
                <a:gd name="connsiteY3" fmla="*/ 567189 h 1451610"/>
                <a:gd name="connsiteX4" fmla="*/ 362903 w 1451610"/>
                <a:gd name="connsiteY4" fmla="*/ 97239 h 1451610"/>
                <a:gd name="connsiteX5" fmla="*/ 667747 w 1451610"/>
                <a:gd name="connsiteY5" fmla="*/ 509131 h 1451610"/>
                <a:gd name="connsiteX6" fmla="*/ 725805 w 1451610"/>
                <a:gd name="connsiteY6" fmla="*/ 0 h 1451610"/>
                <a:gd name="connsiteX7" fmla="*/ 783863 w 1451610"/>
                <a:gd name="connsiteY7" fmla="*/ 509131 h 1451610"/>
                <a:gd name="connsiteX8" fmla="*/ 1088708 w 1451610"/>
                <a:gd name="connsiteY8" fmla="*/ 97239 h 1451610"/>
                <a:gd name="connsiteX9" fmla="*/ 884421 w 1451610"/>
                <a:gd name="connsiteY9" fmla="*/ 567189 h 1451610"/>
                <a:gd name="connsiteX10" fmla="*/ 1354371 w 1451610"/>
                <a:gd name="connsiteY10" fmla="*/ 362903 h 1451610"/>
                <a:gd name="connsiteX11" fmla="*/ 942479 w 1451610"/>
                <a:gd name="connsiteY11" fmla="*/ 667747 h 1451610"/>
                <a:gd name="connsiteX12" fmla="*/ 1451610 w 1451610"/>
                <a:gd name="connsiteY12" fmla="*/ 725805 h 1451610"/>
                <a:gd name="connsiteX13" fmla="*/ 942479 w 1451610"/>
                <a:gd name="connsiteY13" fmla="*/ 783863 h 1451610"/>
                <a:gd name="connsiteX14" fmla="*/ 1354371 w 1451610"/>
                <a:gd name="connsiteY14" fmla="*/ 1088708 h 1451610"/>
                <a:gd name="connsiteX15" fmla="*/ 884421 w 1451610"/>
                <a:gd name="connsiteY15" fmla="*/ 884421 h 1451610"/>
                <a:gd name="connsiteX16" fmla="*/ 1088708 w 1451610"/>
                <a:gd name="connsiteY16" fmla="*/ 1354371 h 1451610"/>
                <a:gd name="connsiteX17" fmla="*/ 783863 w 1451610"/>
                <a:gd name="connsiteY17" fmla="*/ 942479 h 1451610"/>
                <a:gd name="connsiteX18" fmla="*/ 725805 w 1451610"/>
                <a:gd name="connsiteY18" fmla="*/ 1451610 h 1451610"/>
                <a:gd name="connsiteX19" fmla="*/ 667747 w 1451610"/>
                <a:gd name="connsiteY19" fmla="*/ 942479 h 1451610"/>
                <a:gd name="connsiteX20" fmla="*/ 362903 w 1451610"/>
                <a:gd name="connsiteY20" fmla="*/ 1354371 h 1451610"/>
                <a:gd name="connsiteX21" fmla="*/ 567189 w 1451610"/>
                <a:gd name="connsiteY21" fmla="*/ 884421 h 1451610"/>
                <a:gd name="connsiteX22" fmla="*/ 97239 w 1451610"/>
                <a:gd name="connsiteY22" fmla="*/ 1088708 h 1451610"/>
                <a:gd name="connsiteX23" fmla="*/ 509131 w 1451610"/>
                <a:gd name="connsiteY23" fmla="*/ 783863 h 1451610"/>
                <a:gd name="connsiteX24" fmla="*/ 0 w 1451610"/>
                <a:gd name="connsiteY24" fmla="*/ 725805 h 1451610"/>
                <a:gd name="connsiteX0" fmla="*/ 0 w 1451610"/>
                <a:gd name="connsiteY0" fmla="*/ 725805 h 1451610"/>
                <a:gd name="connsiteX1" fmla="*/ 509131 w 1451610"/>
                <a:gd name="connsiteY1" fmla="*/ 667747 h 1451610"/>
                <a:gd name="connsiteX2" fmla="*/ 97239 w 1451610"/>
                <a:gd name="connsiteY2" fmla="*/ 362903 h 1451610"/>
                <a:gd name="connsiteX3" fmla="*/ 567189 w 1451610"/>
                <a:gd name="connsiteY3" fmla="*/ 567189 h 1451610"/>
                <a:gd name="connsiteX4" fmla="*/ 362903 w 1451610"/>
                <a:gd name="connsiteY4" fmla="*/ 97239 h 1451610"/>
                <a:gd name="connsiteX5" fmla="*/ 667747 w 1451610"/>
                <a:gd name="connsiteY5" fmla="*/ 509131 h 1451610"/>
                <a:gd name="connsiteX6" fmla="*/ 725805 w 1451610"/>
                <a:gd name="connsiteY6" fmla="*/ 0 h 1451610"/>
                <a:gd name="connsiteX7" fmla="*/ 783863 w 1451610"/>
                <a:gd name="connsiteY7" fmla="*/ 509131 h 1451610"/>
                <a:gd name="connsiteX8" fmla="*/ 1088708 w 1451610"/>
                <a:gd name="connsiteY8" fmla="*/ 97239 h 1451610"/>
                <a:gd name="connsiteX9" fmla="*/ 884421 w 1451610"/>
                <a:gd name="connsiteY9" fmla="*/ 567189 h 1451610"/>
                <a:gd name="connsiteX10" fmla="*/ 1354371 w 1451610"/>
                <a:gd name="connsiteY10" fmla="*/ 362903 h 1451610"/>
                <a:gd name="connsiteX11" fmla="*/ 942479 w 1451610"/>
                <a:gd name="connsiteY11" fmla="*/ 667747 h 1451610"/>
                <a:gd name="connsiteX12" fmla="*/ 1451610 w 1451610"/>
                <a:gd name="connsiteY12" fmla="*/ 725805 h 1451610"/>
                <a:gd name="connsiteX13" fmla="*/ 942479 w 1451610"/>
                <a:gd name="connsiteY13" fmla="*/ 783863 h 1451610"/>
                <a:gd name="connsiteX14" fmla="*/ 1354371 w 1451610"/>
                <a:gd name="connsiteY14" fmla="*/ 1088708 h 1451610"/>
                <a:gd name="connsiteX15" fmla="*/ 884421 w 1451610"/>
                <a:gd name="connsiteY15" fmla="*/ 884421 h 1451610"/>
                <a:gd name="connsiteX16" fmla="*/ 1088708 w 1451610"/>
                <a:gd name="connsiteY16" fmla="*/ 1354371 h 1451610"/>
                <a:gd name="connsiteX17" fmla="*/ 783863 w 1451610"/>
                <a:gd name="connsiteY17" fmla="*/ 942479 h 1451610"/>
                <a:gd name="connsiteX18" fmla="*/ 725805 w 1451610"/>
                <a:gd name="connsiteY18" fmla="*/ 1451610 h 1451610"/>
                <a:gd name="connsiteX19" fmla="*/ 667747 w 1451610"/>
                <a:gd name="connsiteY19" fmla="*/ 942479 h 1451610"/>
                <a:gd name="connsiteX20" fmla="*/ 362903 w 1451610"/>
                <a:gd name="connsiteY20" fmla="*/ 1354371 h 1451610"/>
                <a:gd name="connsiteX21" fmla="*/ 567189 w 1451610"/>
                <a:gd name="connsiteY21" fmla="*/ 884421 h 1451610"/>
                <a:gd name="connsiteX22" fmla="*/ 97239 w 1451610"/>
                <a:gd name="connsiteY22" fmla="*/ 1088708 h 1451610"/>
                <a:gd name="connsiteX23" fmla="*/ 509131 w 1451610"/>
                <a:gd name="connsiteY23" fmla="*/ 783863 h 1451610"/>
                <a:gd name="connsiteX24" fmla="*/ 0 w 1451610"/>
                <a:gd name="connsiteY24" fmla="*/ 725805 h 1451610"/>
                <a:gd name="connsiteX0" fmla="*/ 0 w 1451610"/>
                <a:gd name="connsiteY0" fmla="*/ 725805 h 1451610"/>
                <a:gd name="connsiteX1" fmla="*/ 509131 w 1451610"/>
                <a:gd name="connsiteY1" fmla="*/ 667747 h 1451610"/>
                <a:gd name="connsiteX2" fmla="*/ 97239 w 1451610"/>
                <a:gd name="connsiteY2" fmla="*/ 362903 h 1451610"/>
                <a:gd name="connsiteX3" fmla="*/ 567189 w 1451610"/>
                <a:gd name="connsiteY3" fmla="*/ 567189 h 1451610"/>
                <a:gd name="connsiteX4" fmla="*/ 362903 w 1451610"/>
                <a:gd name="connsiteY4" fmla="*/ 97239 h 1451610"/>
                <a:gd name="connsiteX5" fmla="*/ 667747 w 1451610"/>
                <a:gd name="connsiteY5" fmla="*/ 509131 h 1451610"/>
                <a:gd name="connsiteX6" fmla="*/ 725805 w 1451610"/>
                <a:gd name="connsiteY6" fmla="*/ 0 h 1451610"/>
                <a:gd name="connsiteX7" fmla="*/ 783863 w 1451610"/>
                <a:gd name="connsiteY7" fmla="*/ 509131 h 1451610"/>
                <a:gd name="connsiteX8" fmla="*/ 1088708 w 1451610"/>
                <a:gd name="connsiteY8" fmla="*/ 97239 h 1451610"/>
                <a:gd name="connsiteX9" fmla="*/ 884421 w 1451610"/>
                <a:gd name="connsiteY9" fmla="*/ 567189 h 1451610"/>
                <a:gd name="connsiteX10" fmla="*/ 1354371 w 1451610"/>
                <a:gd name="connsiteY10" fmla="*/ 362903 h 1451610"/>
                <a:gd name="connsiteX11" fmla="*/ 942479 w 1451610"/>
                <a:gd name="connsiteY11" fmla="*/ 667747 h 1451610"/>
                <a:gd name="connsiteX12" fmla="*/ 1451610 w 1451610"/>
                <a:gd name="connsiteY12" fmla="*/ 725805 h 1451610"/>
                <a:gd name="connsiteX13" fmla="*/ 942479 w 1451610"/>
                <a:gd name="connsiteY13" fmla="*/ 783863 h 1451610"/>
                <a:gd name="connsiteX14" fmla="*/ 1354371 w 1451610"/>
                <a:gd name="connsiteY14" fmla="*/ 1088708 h 1451610"/>
                <a:gd name="connsiteX15" fmla="*/ 884421 w 1451610"/>
                <a:gd name="connsiteY15" fmla="*/ 884421 h 1451610"/>
                <a:gd name="connsiteX16" fmla="*/ 1088708 w 1451610"/>
                <a:gd name="connsiteY16" fmla="*/ 1354371 h 1451610"/>
                <a:gd name="connsiteX17" fmla="*/ 783863 w 1451610"/>
                <a:gd name="connsiteY17" fmla="*/ 942479 h 1451610"/>
                <a:gd name="connsiteX18" fmla="*/ 725805 w 1451610"/>
                <a:gd name="connsiteY18" fmla="*/ 1451610 h 1451610"/>
                <a:gd name="connsiteX19" fmla="*/ 667747 w 1451610"/>
                <a:gd name="connsiteY19" fmla="*/ 942479 h 1451610"/>
                <a:gd name="connsiteX20" fmla="*/ 362903 w 1451610"/>
                <a:gd name="connsiteY20" fmla="*/ 1354371 h 1451610"/>
                <a:gd name="connsiteX21" fmla="*/ 567189 w 1451610"/>
                <a:gd name="connsiteY21" fmla="*/ 884421 h 1451610"/>
                <a:gd name="connsiteX22" fmla="*/ 97239 w 1451610"/>
                <a:gd name="connsiteY22" fmla="*/ 1088708 h 1451610"/>
                <a:gd name="connsiteX23" fmla="*/ 509131 w 1451610"/>
                <a:gd name="connsiteY23" fmla="*/ 783863 h 1451610"/>
                <a:gd name="connsiteX24" fmla="*/ 0 w 1451610"/>
                <a:gd name="connsiteY24" fmla="*/ 725805 h 1451610"/>
                <a:gd name="connsiteX0" fmla="*/ 0 w 1451610"/>
                <a:gd name="connsiteY0" fmla="*/ 725805 h 1451610"/>
                <a:gd name="connsiteX1" fmla="*/ 509131 w 1451610"/>
                <a:gd name="connsiteY1" fmla="*/ 667747 h 1451610"/>
                <a:gd name="connsiteX2" fmla="*/ 97239 w 1451610"/>
                <a:gd name="connsiteY2" fmla="*/ 362903 h 1451610"/>
                <a:gd name="connsiteX3" fmla="*/ 567189 w 1451610"/>
                <a:gd name="connsiteY3" fmla="*/ 567189 h 1451610"/>
                <a:gd name="connsiteX4" fmla="*/ 362903 w 1451610"/>
                <a:gd name="connsiteY4" fmla="*/ 97239 h 1451610"/>
                <a:gd name="connsiteX5" fmla="*/ 667747 w 1451610"/>
                <a:gd name="connsiteY5" fmla="*/ 509131 h 1451610"/>
                <a:gd name="connsiteX6" fmla="*/ 725805 w 1451610"/>
                <a:gd name="connsiteY6" fmla="*/ 0 h 1451610"/>
                <a:gd name="connsiteX7" fmla="*/ 783863 w 1451610"/>
                <a:gd name="connsiteY7" fmla="*/ 509131 h 1451610"/>
                <a:gd name="connsiteX8" fmla="*/ 1088708 w 1451610"/>
                <a:gd name="connsiteY8" fmla="*/ 97239 h 1451610"/>
                <a:gd name="connsiteX9" fmla="*/ 884421 w 1451610"/>
                <a:gd name="connsiteY9" fmla="*/ 567189 h 1451610"/>
                <a:gd name="connsiteX10" fmla="*/ 1354371 w 1451610"/>
                <a:gd name="connsiteY10" fmla="*/ 362903 h 1451610"/>
                <a:gd name="connsiteX11" fmla="*/ 942479 w 1451610"/>
                <a:gd name="connsiteY11" fmla="*/ 667747 h 1451610"/>
                <a:gd name="connsiteX12" fmla="*/ 1451610 w 1451610"/>
                <a:gd name="connsiteY12" fmla="*/ 725805 h 1451610"/>
                <a:gd name="connsiteX13" fmla="*/ 942479 w 1451610"/>
                <a:gd name="connsiteY13" fmla="*/ 783863 h 1451610"/>
                <a:gd name="connsiteX14" fmla="*/ 1354371 w 1451610"/>
                <a:gd name="connsiteY14" fmla="*/ 1088708 h 1451610"/>
                <a:gd name="connsiteX15" fmla="*/ 884421 w 1451610"/>
                <a:gd name="connsiteY15" fmla="*/ 884421 h 1451610"/>
                <a:gd name="connsiteX16" fmla="*/ 1088708 w 1451610"/>
                <a:gd name="connsiteY16" fmla="*/ 1354371 h 1451610"/>
                <a:gd name="connsiteX17" fmla="*/ 783863 w 1451610"/>
                <a:gd name="connsiteY17" fmla="*/ 942479 h 1451610"/>
                <a:gd name="connsiteX18" fmla="*/ 725805 w 1451610"/>
                <a:gd name="connsiteY18" fmla="*/ 1451610 h 1451610"/>
                <a:gd name="connsiteX19" fmla="*/ 667747 w 1451610"/>
                <a:gd name="connsiteY19" fmla="*/ 942479 h 1451610"/>
                <a:gd name="connsiteX20" fmla="*/ 362903 w 1451610"/>
                <a:gd name="connsiteY20" fmla="*/ 1354371 h 1451610"/>
                <a:gd name="connsiteX21" fmla="*/ 567189 w 1451610"/>
                <a:gd name="connsiteY21" fmla="*/ 884421 h 1451610"/>
                <a:gd name="connsiteX22" fmla="*/ 97239 w 1451610"/>
                <a:gd name="connsiteY22" fmla="*/ 1088708 h 1451610"/>
                <a:gd name="connsiteX23" fmla="*/ 509131 w 1451610"/>
                <a:gd name="connsiteY23" fmla="*/ 783863 h 1451610"/>
                <a:gd name="connsiteX24" fmla="*/ 0 w 1451610"/>
                <a:gd name="connsiteY24" fmla="*/ 725805 h 1451610"/>
                <a:gd name="connsiteX0" fmla="*/ 0 w 1451610"/>
                <a:gd name="connsiteY0" fmla="*/ 725805 h 1451610"/>
                <a:gd name="connsiteX1" fmla="*/ 509131 w 1451610"/>
                <a:gd name="connsiteY1" fmla="*/ 667747 h 1451610"/>
                <a:gd name="connsiteX2" fmla="*/ 97239 w 1451610"/>
                <a:gd name="connsiteY2" fmla="*/ 362903 h 1451610"/>
                <a:gd name="connsiteX3" fmla="*/ 567189 w 1451610"/>
                <a:gd name="connsiteY3" fmla="*/ 567189 h 1451610"/>
                <a:gd name="connsiteX4" fmla="*/ 362903 w 1451610"/>
                <a:gd name="connsiteY4" fmla="*/ 97239 h 1451610"/>
                <a:gd name="connsiteX5" fmla="*/ 667747 w 1451610"/>
                <a:gd name="connsiteY5" fmla="*/ 509131 h 1451610"/>
                <a:gd name="connsiteX6" fmla="*/ 725805 w 1451610"/>
                <a:gd name="connsiteY6" fmla="*/ 0 h 1451610"/>
                <a:gd name="connsiteX7" fmla="*/ 783863 w 1451610"/>
                <a:gd name="connsiteY7" fmla="*/ 509131 h 1451610"/>
                <a:gd name="connsiteX8" fmla="*/ 1088708 w 1451610"/>
                <a:gd name="connsiteY8" fmla="*/ 97239 h 1451610"/>
                <a:gd name="connsiteX9" fmla="*/ 884421 w 1451610"/>
                <a:gd name="connsiteY9" fmla="*/ 567189 h 1451610"/>
                <a:gd name="connsiteX10" fmla="*/ 1354371 w 1451610"/>
                <a:gd name="connsiteY10" fmla="*/ 362903 h 1451610"/>
                <a:gd name="connsiteX11" fmla="*/ 942479 w 1451610"/>
                <a:gd name="connsiteY11" fmla="*/ 667747 h 1451610"/>
                <a:gd name="connsiteX12" fmla="*/ 1451610 w 1451610"/>
                <a:gd name="connsiteY12" fmla="*/ 725805 h 1451610"/>
                <a:gd name="connsiteX13" fmla="*/ 942479 w 1451610"/>
                <a:gd name="connsiteY13" fmla="*/ 783863 h 1451610"/>
                <a:gd name="connsiteX14" fmla="*/ 1354371 w 1451610"/>
                <a:gd name="connsiteY14" fmla="*/ 1088708 h 1451610"/>
                <a:gd name="connsiteX15" fmla="*/ 884421 w 1451610"/>
                <a:gd name="connsiteY15" fmla="*/ 884421 h 1451610"/>
                <a:gd name="connsiteX16" fmla="*/ 1088708 w 1451610"/>
                <a:gd name="connsiteY16" fmla="*/ 1354371 h 1451610"/>
                <a:gd name="connsiteX17" fmla="*/ 783863 w 1451610"/>
                <a:gd name="connsiteY17" fmla="*/ 942479 h 1451610"/>
                <a:gd name="connsiteX18" fmla="*/ 725805 w 1451610"/>
                <a:gd name="connsiteY18" fmla="*/ 1451610 h 1451610"/>
                <a:gd name="connsiteX19" fmla="*/ 667747 w 1451610"/>
                <a:gd name="connsiteY19" fmla="*/ 942479 h 1451610"/>
                <a:gd name="connsiteX20" fmla="*/ 362903 w 1451610"/>
                <a:gd name="connsiteY20" fmla="*/ 1354371 h 1451610"/>
                <a:gd name="connsiteX21" fmla="*/ 567189 w 1451610"/>
                <a:gd name="connsiteY21" fmla="*/ 884421 h 1451610"/>
                <a:gd name="connsiteX22" fmla="*/ 97239 w 1451610"/>
                <a:gd name="connsiteY22" fmla="*/ 1088708 h 1451610"/>
                <a:gd name="connsiteX23" fmla="*/ 509131 w 1451610"/>
                <a:gd name="connsiteY23" fmla="*/ 783863 h 1451610"/>
                <a:gd name="connsiteX24" fmla="*/ 0 w 1451610"/>
                <a:gd name="connsiteY24" fmla="*/ 725805 h 1451610"/>
                <a:gd name="connsiteX0" fmla="*/ 0 w 1451610"/>
                <a:gd name="connsiteY0" fmla="*/ 725805 h 1451610"/>
                <a:gd name="connsiteX1" fmla="*/ 509131 w 1451610"/>
                <a:gd name="connsiteY1" fmla="*/ 667747 h 1451610"/>
                <a:gd name="connsiteX2" fmla="*/ 97239 w 1451610"/>
                <a:gd name="connsiteY2" fmla="*/ 362903 h 1451610"/>
                <a:gd name="connsiteX3" fmla="*/ 567189 w 1451610"/>
                <a:gd name="connsiteY3" fmla="*/ 567189 h 1451610"/>
                <a:gd name="connsiteX4" fmla="*/ 362903 w 1451610"/>
                <a:gd name="connsiteY4" fmla="*/ 97239 h 1451610"/>
                <a:gd name="connsiteX5" fmla="*/ 667747 w 1451610"/>
                <a:gd name="connsiteY5" fmla="*/ 509131 h 1451610"/>
                <a:gd name="connsiteX6" fmla="*/ 725805 w 1451610"/>
                <a:gd name="connsiteY6" fmla="*/ 0 h 1451610"/>
                <a:gd name="connsiteX7" fmla="*/ 783863 w 1451610"/>
                <a:gd name="connsiteY7" fmla="*/ 509131 h 1451610"/>
                <a:gd name="connsiteX8" fmla="*/ 1088708 w 1451610"/>
                <a:gd name="connsiteY8" fmla="*/ 97239 h 1451610"/>
                <a:gd name="connsiteX9" fmla="*/ 884421 w 1451610"/>
                <a:gd name="connsiteY9" fmla="*/ 567189 h 1451610"/>
                <a:gd name="connsiteX10" fmla="*/ 1354371 w 1451610"/>
                <a:gd name="connsiteY10" fmla="*/ 362903 h 1451610"/>
                <a:gd name="connsiteX11" fmla="*/ 942479 w 1451610"/>
                <a:gd name="connsiteY11" fmla="*/ 667747 h 1451610"/>
                <a:gd name="connsiteX12" fmla="*/ 1451610 w 1451610"/>
                <a:gd name="connsiteY12" fmla="*/ 725805 h 1451610"/>
                <a:gd name="connsiteX13" fmla="*/ 942479 w 1451610"/>
                <a:gd name="connsiteY13" fmla="*/ 783863 h 1451610"/>
                <a:gd name="connsiteX14" fmla="*/ 1354371 w 1451610"/>
                <a:gd name="connsiteY14" fmla="*/ 1088708 h 1451610"/>
                <a:gd name="connsiteX15" fmla="*/ 884421 w 1451610"/>
                <a:gd name="connsiteY15" fmla="*/ 884421 h 1451610"/>
                <a:gd name="connsiteX16" fmla="*/ 1088708 w 1451610"/>
                <a:gd name="connsiteY16" fmla="*/ 1354371 h 1451610"/>
                <a:gd name="connsiteX17" fmla="*/ 783863 w 1451610"/>
                <a:gd name="connsiteY17" fmla="*/ 942479 h 1451610"/>
                <a:gd name="connsiteX18" fmla="*/ 725805 w 1451610"/>
                <a:gd name="connsiteY18" fmla="*/ 1451610 h 1451610"/>
                <a:gd name="connsiteX19" fmla="*/ 667747 w 1451610"/>
                <a:gd name="connsiteY19" fmla="*/ 942479 h 1451610"/>
                <a:gd name="connsiteX20" fmla="*/ 362903 w 1451610"/>
                <a:gd name="connsiteY20" fmla="*/ 1354371 h 1451610"/>
                <a:gd name="connsiteX21" fmla="*/ 567189 w 1451610"/>
                <a:gd name="connsiteY21" fmla="*/ 884421 h 1451610"/>
                <a:gd name="connsiteX22" fmla="*/ 97239 w 1451610"/>
                <a:gd name="connsiteY22" fmla="*/ 1088708 h 1451610"/>
                <a:gd name="connsiteX23" fmla="*/ 509131 w 1451610"/>
                <a:gd name="connsiteY23" fmla="*/ 783863 h 1451610"/>
                <a:gd name="connsiteX24" fmla="*/ 0 w 1451610"/>
                <a:gd name="connsiteY24" fmla="*/ 725805 h 1451610"/>
                <a:gd name="connsiteX0" fmla="*/ 0 w 1451610"/>
                <a:gd name="connsiteY0" fmla="*/ 725805 h 1451610"/>
                <a:gd name="connsiteX1" fmla="*/ 509131 w 1451610"/>
                <a:gd name="connsiteY1" fmla="*/ 667747 h 1451610"/>
                <a:gd name="connsiteX2" fmla="*/ 97239 w 1451610"/>
                <a:gd name="connsiteY2" fmla="*/ 362903 h 1451610"/>
                <a:gd name="connsiteX3" fmla="*/ 567189 w 1451610"/>
                <a:gd name="connsiteY3" fmla="*/ 567189 h 1451610"/>
                <a:gd name="connsiteX4" fmla="*/ 362903 w 1451610"/>
                <a:gd name="connsiteY4" fmla="*/ 97239 h 1451610"/>
                <a:gd name="connsiteX5" fmla="*/ 667747 w 1451610"/>
                <a:gd name="connsiteY5" fmla="*/ 509131 h 1451610"/>
                <a:gd name="connsiteX6" fmla="*/ 725805 w 1451610"/>
                <a:gd name="connsiteY6" fmla="*/ 0 h 1451610"/>
                <a:gd name="connsiteX7" fmla="*/ 783863 w 1451610"/>
                <a:gd name="connsiteY7" fmla="*/ 509131 h 1451610"/>
                <a:gd name="connsiteX8" fmla="*/ 1088708 w 1451610"/>
                <a:gd name="connsiteY8" fmla="*/ 97239 h 1451610"/>
                <a:gd name="connsiteX9" fmla="*/ 884421 w 1451610"/>
                <a:gd name="connsiteY9" fmla="*/ 567189 h 1451610"/>
                <a:gd name="connsiteX10" fmla="*/ 1354371 w 1451610"/>
                <a:gd name="connsiteY10" fmla="*/ 362903 h 1451610"/>
                <a:gd name="connsiteX11" fmla="*/ 942479 w 1451610"/>
                <a:gd name="connsiteY11" fmla="*/ 667747 h 1451610"/>
                <a:gd name="connsiteX12" fmla="*/ 1451610 w 1451610"/>
                <a:gd name="connsiteY12" fmla="*/ 725805 h 1451610"/>
                <a:gd name="connsiteX13" fmla="*/ 942479 w 1451610"/>
                <a:gd name="connsiteY13" fmla="*/ 783863 h 1451610"/>
                <a:gd name="connsiteX14" fmla="*/ 1354371 w 1451610"/>
                <a:gd name="connsiteY14" fmla="*/ 1088708 h 1451610"/>
                <a:gd name="connsiteX15" fmla="*/ 884421 w 1451610"/>
                <a:gd name="connsiteY15" fmla="*/ 884421 h 1451610"/>
                <a:gd name="connsiteX16" fmla="*/ 1088708 w 1451610"/>
                <a:gd name="connsiteY16" fmla="*/ 1354371 h 1451610"/>
                <a:gd name="connsiteX17" fmla="*/ 783863 w 1451610"/>
                <a:gd name="connsiteY17" fmla="*/ 942479 h 1451610"/>
                <a:gd name="connsiteX18" fmla="*/ 725805 w 1451610"/>
                <a:gd name="connsiteY18" fmla="*/ 1451610 h 1451610"/>
                <a:gd name="connsiteX19" fmla="*/ 667747 w 1451610"/>
                <a:gd name="connsiteY19" fmla="*/ 942479 h 1451610"/>
                <a:gd name="connsiteX20" fmla="*/ 362903 w 1451610"/>
                <a:gd name="connsiteY20" fmla="*/ 1354371 h 1451610"/>
                <a:gd name="connsiteX21" fmla="*/ 567189 w 1451610"/>
                <a:gd name="connsiteY21" fmla="*/ 884421 h 1451610"/>
                <a:gd name="connsiteX22" fmla="*/ 97239 w 1451610"/>
                <a:gd name="connsiteY22" fmla="*/ 1088708 h 1451610"/>
                <a:gd name="connsiteX23" fmla="*/ 509131 w 1451610"/>
                <a:gd name="connsiteY23" fmla="*/ 783863 h 1451610"/>
                <a:gd name="connsiteX24" fmla="*/ 0 w 1451610"/>
                <a:gd name="connsiteY24" fmla="*/ 725805 h 1451610"/>
                <a:gd name="connsiteX0" fmla="*/ 0 w 1451610"/>
                <a:gd name="connsiteY0" fmla="*/ 725805 h 1451610"/>
                <a:gd name="connsiteX1" fmla="*/ 509131 w 1451610"/>
                <a:gd name="connsiteY1" fmla="*/ 667747 h 1451610"/>
                <a:gd name="connsiteX2" fmla="*/ 97239 w 1451610"/>
                <a:gd name="connsiteY2" fmla="*/ 362903 h 1451610"/>
                <a:gd name="connsiteX3" fmla="*/ 567189 w 1451610"/>
                <a:gd name="connsiteY3" fmla="*/ 567189 h 1451610"/>
                <a:gd name="connsiteX4" fmla="*/ 362903 w 1451610"/>
                <a:gd name="connsiteY4" fmla="*/ 97239 h 1451610"/>
                <a:gd name="connsiteX5" fmla="*/ 667747 w 1451610"/>
                <a:gd name="connsiteY5" fmla="*/ 509131 h 1451610"/>
                <a:gd name="connsiteX6" fmla="*/ 725805 w 1451610"/>
                <a:gd name="connsiteY6" fmla="*/ 0 h 1451610"/>
                <a:gd name="connsiteX7" fmla="*/ 783863 w 1451610"/>
                <a:gd name="connsiteY7" fmla="*/ 509131 h 1451610"/>
                <a:gd name="connsiteX8" fmla="*/ 1088708 w 1451610"/>
                <a:gd name="connsiteY8" fmla="*/ 97239 h 1451610"/>
                <a:gd name="connsiteX9" fmla="*/ 884421 w 1451610"/>
                <a:gd name="connsiteY9" fmla="*/ 567189 h 1451610"/>
                <a:gd name="connsiteX10" fmla="*/ 1354371 w 1451610"/>
                <a:gd name="connsiteY10" fmla="*/ 362903 h 1451610"/>
                <a:gd name="connsiteX11" fmla="*/ 942479 w 1451610"/>
                <a:gd name="connsiteY11" fmla="*/ 667747 h 1451610"/>
                <a:gd name="connsiteX12" fmla="*/ 1451610 w 1451610"/>
                <a:gd name="connsiteY12" fmla="*/ 725805 h 1451610"/>
                <a:gd name="connsiteX13" fmla="*/ 942479 w 1451610"/>
                <a:gd name="connsiteY13" fmla="*/ 783863 h 1451610"/>
                <a:gd name="connsiteX14" fmla="*/ 1354371 w 1451610"/>
                <a:gd name="connsiteY14" fmla="*/ 1088708 h 1451610"/>
                <a:gd name="connsiteX15" fmla="*/ 884421 w 1451610"/>
                <a:gd name="connsiteY15" fmla="*/ 884421 h 1451610"/>
                <a:gd name="connsiteX16" fmla="*/ 1088708 w 1451610"/>
                <a:gd name="connsiteY16" fmla="*/ 1354371 h 1451610"/>
                <a:gd name="connsiteX17" fmla="*/ 783863 w 1451610"/>
                <a:gd name="connsiteY17" fmla="*/ 942479 h 1451610"/>
                <a:gd name="connsiteX18" fmla="*/ 725805 w 1451610"/>
                <a:gd name="connsiteY18" fmla="*/ 1451610 h 1451610"/>
                <a:gd name="connsiteX19" fmla="*/ 667747 w 1451610"/>
                <a:gd name="connsiteY19" fmla="*/ 942479 h 1451610"/>
                <a:gd name="connsiteX20" fmla="*/ 362903 w 1451610"/>
                <a:gd name="connsiteY20" fmla="*/ 1354371 h 1451610"/>
                <a:gd name="connsiteX21" fmla="*/ 567189 w 1451610"/>
                <a:gd name="connsiteY21" fmla="*/ 884421 h 1451610"/>
                <a:gd name="connsiteX22" fmla="*/ 97239 w 1451610"/>
                <a:gd name="connsiteY22" fmla="*/ 1088708 h 1451610"/>
                <a:gd name="connsiteX23" fmla="*/ 509131 w 1451610"/>
                <a:gd name="connsiteY23" fmla="*/ 783863 h 1451610"/>
                <a:gd name="connsiteX24" fmla="*/ 0 w 1451610"/>
                <a:gd name="connsiteY24" fmla="*/ 725805 h 1451610"/>
                <a:gd name="connsiteX0" fmla="*/ 0 w 1451610"/>
                <a:gd name="connsiteY0" fmla="*/ 725805 h 1451610"/>
                <a:gd name="connsiteX1" fmla="*/ 509131 w 1451610"/>
                <a:gd name="connsiteY1" fmla="*/ 667747 h 1451610"/>
                <a:gd name="connsiteX2" fmla="*/ 97239 w 1451610"/>
                <a:gd name="connsiteY2" fmla="*/ 362903 h 1451610"/>
                <a:gd name="connsiteX3" fmla="*/ 567189 w 1451610"/>
                <a:gd name="connsiteY3" fmla="*/ 567189 h 1451610"/>
                <a:gd name="connsiteX4" fmla="*/ 362903 w 1451610"/>
                <a:gd name="connsiteY4" fmla="*/ 97239 h 1451610"/>
                <a:gd name="connsiteX5" fmla="*/ 667747 w 1451610"/>
                <a:gd name="connsiteY5" fmla="*/ 509131 h 1451610"/>
                <a:gd name="connsiteX6" fmla="*/ 725805 w 1451610"/>
                <a:gd name="connsiteY6" fmla="*/ 0 h 1451610"/>
                <a:gd name="connsiteX7" fmla="*/ 783863 w 1451610"/>
                <a:gd name="connsiteY7" fmla="*/ 509131 h 1451610"/>
                <a:gd name="connsiteX8" fmla="*/ 1088708 w 1451610"/>
                <a:gd name="connsiteY8" fmla="*/ 97239 h 1451610"/>
                <a:gd name="connsiteX9" fmla="*/ 884421 w 1451610"/>
                <a:gd name="connsiteY9" fmla="*/ 567189 h 1451610"/>
                <a:gd name="connsiteX10" fmla="*/ 1354371 w 1451610"/>
                <a:gd name="connsiteY10" fmla="*/ 362903 h 1451610"/>
                <a:gd name="connsiteX11" fmla="*/ 942479 w 1451610"/>
                <a:gd name="connsiteY11" fmla="*/ 667747 h 1451610"/>
                <a:gd name="connsiteX12" fmla="*/ 1451610 w 1451610"/>
                <a:gd name="connsiteY12" fmla="*/ 725805 h 1451610"/>
                <a:gd name="connsiteX13" fmla="*/ 942479 w 1451610"/>
                <a:gd name="connsiteY13" fmla="*/ 783863 h 1451610"/>
                <a:gd name="connsiteX14" fmla="*/ 1354371 w 1451610"/>
                <a:gd name="connsiteY14" fmla="*/ 1088708 h 1451610"/>
                <a:gd name="connsiteX15" fmla="*/ 884421 w 1451610"/>
                <a:gd name="connsiteY15" fmla="*/ 884421 h 1451610"/>
                <a:gd name="connsiteX16" fmla="*/ 1088708 w 1451610"/>
                <a:gd name="connsiteY16" fmla="*/ 1354371 h 1451610"/>
                <a:gd name="connsiteX17" fmla="*/ 783863 w 1451610"/>
                <a:gd name="connsiteY17" fmla="*/ 942479 h 1451610"/>
                <a:gd name="connsiteX18" fmla="*/ 725805 w 1451610"/>
                <a:gd name="connsiteY18" fmla="*/ 1451610 h 1451610"/>
                <a:gd name="connsiteX19" fmla="*/ 667747 w 1451610"/>
                <a:gd name="connsiteY19" fmla="*/ 942479 h 1451610"/>
                <a:gd name="connsiteX20" fmla="*/ 362903 w 1451610"/>
                <a:gd name="connsiteY20" fmla="*/ 1354371 h 1451610"/>
                <a:gd name="connsiteX21" fmla="*/ 567189 w 1451610"/>
                <a:gd name="connsiteY21" fmla="*/ 884421 h 1451610"/>
                <a:gd name="connsiteX22" fmla="*/ 97239 w 1451610"/>
                <a:gd name="connsiteY22" fmla="*/ 1088708 h 1451610"/>
                <a:gd name="connsiteX23" fmla="*/ 509131 w 1451610"/>
                <a:gd name="connsiteY23" fmla="*/ 783863 h 1451610"/>
                <a:gd name="connsiteX24" fmla="*/ 0 w 1451610"/>
                <a:gd name="connsiteY24" fmla="*/ 725805 h 1451610"/>
                <a:gd name="connsiteX0" fmla="*/ 0 w 1451610"/>
                <a:gd name="connsiteY0" fmla="*/ 725805 h 1451610"/>
                <a:gd name="connsiteX1" fmla="*/ 509131 w 1451610"/>
                <a:gd name="connsiteY1" fmla="*/ 667747 h 1451610"/>
                <a:gd name="connsiteX2" fmla="*/ 97239 w 1451610"/>
                <a:gd name="connsiteY2" fmla="*/ 362903 h 1451610"/>
                <a:gd name="connsiteX3" fmla="*/ 567189 w 1451610"/>
                <a:gd name="connsiteY3" fmla="*/ 567189 h 1451610"/>
                <a:gd name="connsiteX4" fmla="*/ 362903 w 1451610"/>
                <a:gd name="connsiteY4" fmla="*/ 97239 h 1451610"/>
                <a:gd name="connsiteX5" fmla="*/ 667747 w 1451610"/>
                <a:gd name="connsiteY5" fmla="*/ 509131 h 1451610"/>
                <a:gd name="connsiteX6" fmla="*/ 725805 w 1451610"/>
                <a:gd name="connsiteY6" fmla="*/ 0 h 1451610"/>
                <a:gd name="connsiteX7" fmla="*/ 783863 w 1451610"/>
                <a:gd name="connsiteY7" fmla="*/ 509131 h 1451610"/>
                <a:gd name="connsiteX8" fmla="*/ 1088708 w 1451610"/>
                <a:gd name="connsiteY8" fmla="*/ 97239 h 1451610"/>
                <a:gd name="connsiteX9" fmla="*/ 884421 w 1451610"/>
                <a:gd name="connsiteY9" fmla="*/ 567189 h 1451610"/>
                <a:gd name="connsiteX10" fmla="*/ 1354371 w 1451610"/>
                <a:gd name="connsiteY10" fmla="*/ 362903 h 1451610"/>
                <a:gd name="connsiteX11" fmla="*/ 942479 w 1451610"/>
                <a:gd name="connsiteY11" fmla="*/ 667747 h 1451610"/>
                <a:gd name="connsiteX12" fmla="*/ 1451610 w 1451610"/>
                <a:gd name="connsiteY12" fmla="*/ 725805 h 1451610"/>
                <a:gd name="connsiteX13" fmla="*/ 942479 w 1451610"/>
                <a:gd name="connsiteY13" fmla="*/ 783863 h 1451610"/>
                <a:gd name="connsiteX14" fmla="*/ 1354371 w 1451610"/>
                <a:gd name="connsiteY14" fmla="*/ 1088708 h 1451610"/>
                <a:gd name="connsiteX15" fmla="*/ 884421 w 1451610"/>
                <a:gd name="connsiteY15" fmla="*/ 884421 h 1451610"/>
                <a:gd name="connsiteX16" fmla="*/ 1088708 w 1451610"/>
                <a:gd name="connsiteY16" fmla="*/ 1354371 h 1451610"/>
                <a:gd name="connsiteX17" fmla="*/ 783863 w 1451610"/>
                <a:gd name="connsiteY17" fmla="*/ 942479 h 1451610"/>
                <a:gd name="connsiteX18" fmla="*/ 725805 w 1451610"/>
                <a:gd name="connsiteY18" fmla="*/ 1451610 h 1451610"/>
                <a:gd name="connsiteX19" fmla="*/ 667747 w 1451610"/>
                <a:gd name="connsiteY19" fmla="*/ 942479 h 1451610"/>
                <a:gd name="connsiteX20" fmla="*/ 362903 w 1451610"/>
                <a:gd name="connsiteY20" fmla="*/ 1354371 h 1451610"/>
                <a:gd name="connsiteX21" fmla="*/ 567189 w 1451610"/>
                <a:gd name="connsiteY21" fmla="*/ 884421 h 1451610"/>
                <a:gd name="connsiteX22" fmla="*/ 97239 w 1451610"/>
                <a:gd name="connsiteY22" fmla="*/ 1088708 h 1451610"/>
                <a:gd name="connsiteX23" fmla="*/ 509131 w 1451610"/>
                <a:gd name="connsiteY23" fmla="*/ 783863 h 1451610"/>
                <a:gd name="connsiteX24" fmla="*/ 0 w 1451610"/>
                <a:gd name="connsiteY24" fmla="*/ 725805 h 1451610"/>
                <a:gd name="connsiteX0" fmla="*/ 0 w 1451610"/>
                <a:gd name="connsiteY0" fmla="*/ 725805 h 1451610"/>
                <a:gd name="connsiteX1" fmla="*/ 509131 w 1451610"/>
                <a:gd name="connsiteY1" fmla="*/ 667747 h 1451610"/>
                <a:gd name="connsiteX2" fmla="*/ 97239 w 1451610"/>
                <a:gd name="connsiteY2" fmla="*/ 362903 h 1451610"/>
                <a:gd name="connsiteX3" fmla="*/ 567189 w 1451610"/>
                <a:gd name="connsiteY3" fmla="*/ 567189 h 1451610"/>
                <a:gd name="connsiteX4" fmla="*/ 362903 w 1451610"/>
                <a:gd name="connsiteY4" fmla="*/ 97239 h 1451610"/>
                <a:gd name="connsiteX5" fmla="*/ 667747 w 1451610"/>
                <a:gd name="connsiteY5" fmla="*/ 509131 h 1451610"/>
                <a:gd name="connsiteX6" fmla="*/ 725805 w 1451610"/>
                <a:gd name="connsiteY6" fmla="*/ 0 h 1451610"/>
                <a:gd name="connsiteX7" fmla="*/ 783863 w 1451610"/>
                <a:gd name="connsiteY7" fmla="*/ 509131 h 1451610"/>
                <a:gd name="connsiteX8" fmla="*/ 1088708 w 1451610"/>
                <a:gd name="connsiteY8" fmla="*/ 97239 h 1451610"/>
                <a:gd name="connsiteX9" fmla="*/ 884421 w 1451610"/>
                <a:gd name="connsiteY9" fmla="*/ 567189 h 1451610"/>
                <a:gd name="connsiteX10" fmla="*/ 1354371 w 1451610"/>
                <a:gd name="connsiteY10" fmla="*/ 362903 h 1451610"/>
                <a:gd name="connsiteX11" fmla="*/ 942479 w 1451610"/>
                <a:gd name="connsiteY11" fmla="*/ 667747 h 1451610"/>
                <a:gd name="connsiteX12" fmla="*/ 1451610 w 1451610"/>
                <a:gd name="connsiteY12" fmla="*/ 725805 h 1451610"/>
                <a:gd name="connsiteX13" fmla="*/ 942479 w 1451610"/>
                <a:gd name="connsiteY13" fmla="*/ 783863 h 1451610"/>
                <a:gd name="connsiteX14" fmla="*/ 1354371 w 1451610"/>
                <a:gd name="connsiteY14" fmla="*/ 1088708 h 1451610"/>
                <a:gd name="connsiteX15" fmla="*/ 884421 w 1451610"/>
                <a:gd name="connsiteY15" fmla="*/ 884421 h 1451610"/>
                <a:gd name="connsiteX16" fmla="*/ 1088708 w 1451610"/>
                <a:gd name="connsiteY16" fmla="*/ 1354371 h 1451610"/>
                <a:gd name="connsiteX17" fmla="*/ 783863 w 1451610"/>
                <a:gd name="connsiteY17" fmla="*/ 942479 h 1451610"/>
                <a:gd name="connsiteX18" fmla="*/ 725805 w 1451610"/>
                <a:gd name="connsiteY18" fmla="*/ 1451610 h 1451610"/>
                <a:gd name="connsiteX19" fmla="*/ 667747 w 1451610"/>
                <a:gd name="connsiteY19" fmla="*/ 942479 h 1451610"/>
                <a:gd name="connsiteX20" fmla="*/ 362903 w 1451610"/>
                <a:gd name="connsiteY20" fmla="*/ 1354371 h 1451610"/>
                <a:gd name="connsiteX21" fmla="*/ 567189 w 1451610"/>
                <a:gd name="connsiteY21" fmla="*/ 884421 h 1451610"/>
                <a:gd name="connsiteX22" fmla="*/ 97239 w 1451610"/>
                <a:gd name="connsiteY22" fmla="*/ 1088708 h 1451610"/>
                <a:gd name="connsiteX23" fmla="*/ 509131 w 1451610"/>
                <a:gd name="connsiteY23" fmla="*/ 783863 h 1451610"/>
                <a:gd name="connsiteX24" fmla="*/ 0 w 1451610"/>
                <a:gd name="connsiteY24" fmla="*/ 725805 h 1451610"/>
                <a:gd name="connsiteX0" fmla="*/ 0 w 1451610"/>
                <a:gd name="connsiteY0" fmla="*/ 725805 h 1451610"/>
                <a:gd name="connsiteX1" fmla="*/ 509131 w 1451610"/>
                <a:gd name="connsiteY1" fmla="*/ 667747 h 1451610"/>
                <a:gd name="connsiteX2" fmla="*/ 97239 w 1451610"/>
                <a:gd name="connsiteY2" fmla="*/ 362903 h 1451610"/>
                <a:gd name="connsiteX3" fmla="*/ 567189 w 1451610"/>
                <a:gd name="connsiteY3" fmla="*/ 567189 h 1451610"/>
                <a:gd name="connsiteX4" fmla="*/ 362903 w 1451610"/>
                <a:gd name="connsiteY4" fmla="*/ 97239 h 1451610"/>
                <a:gd name="connsiteX5" fmla="*/ 667747 w 1451610"/>
                <a:gd name="connsiteY5" fmla="*/ 509131 h 1451610"/>
                <a:gd name="connsiteX6" fmla="*/ 725805 w 1451610"/>
                <a:gd name="connsiteY6" fmla="*/ 0 h 1451610"/>
                <a:gd name="connsiteX7" fmla="*/ 783863 w 1451610"/>
                <a:gd name="connsiteY7" fmla="*/ 509131 h 1451610"/>
                <a:gd name="connsiteX8" fmla="*/ 1088708 w 1451610"/>
                <a:gd name="connsiteY8" fmla="*/ 97239 h 1451610"/>
                <a:gd name="connsiteX9" fmla="*/ 884421 w 1451610"/>
                <a:gd name="connsiteY9" fmla="*/ 567189 h 1451610"/>
                <a:gd name="connsiteX10" fmla="*/ 1354371 w 1451610"/>
                <a:gd name="connsiteY10" fmla="*/ 362903 h 1451610"/>
                <a:gd name="connsiteX11" fmla="*/ 942479 w 1451610"/>
                <a:gd name="connsiteY11" fmla="*/ 667747 h 1451610"/>
                <a:gd name="connsiteX12" fmla="*/ 1451610 w 1451610"/>
                <a:gd name="connsiteY12" fmla="*/ 725805 h 1451610"/>
                <a:gd name="connsiteX13" fmla="*/ 942479 w 1451610"/>
                <a:gd name="connsiteY13" fmla="*/ 783863 h 1451610"/>
                <a:gd name="connsiteX14" fmla="*/ 1354371 w 1451610"/>
                <a:gd name="connsiteY14" fmla="*/ 1088708 h 1451610"/>
                <a:gd name="connsiteX15" fmla="*/ 884421 w 1451610"/>
                <a:gd name="connsiteY15" fmla="*/ 884421 h 1451610"/>
                <a:gd name="connsiteX16" fmla="*/ 1088708 w 1451610"/>
                <a:gd name="connsiteY16" fmla="*/ 1354371 h 1451610"/>
                <a:gd name="connsiteX17" fmla="*/ 783863 w 1451610"/>
                <a:gd name="connsiteY17" fmla="*/ 942479 h 1451610"/>
                <a:gd name="connsiteX18" fmla="*/ 725805 w 1451610"/>
                <a:gd name="connsiteY18" fmla="*/ 1451610 h 1451610"/>
                <a:gd name="connsiteX19" fmla="*/ 667747 w 1451610"/>
                <a:gd name="connsiteY19" fmla="*/ 942479 h 1451610"/>
                <a:gd name="connsiteX20" fmla="*/ 362903 w 1451610"/>
                <a:gd name="connsiteY20" fmla="*/ 1354371 h 1451610"/>
                <a:gd name="connsiteX21" fmla="*/ 567189 w 1451610"/>
                <a:gd name="connsiteY21" fmla="*/ 884421 h 1451610"/>
                <a:gd name="connsiteX22" fmla="*/ 97239 w 1451610"/>
                <a:gd name="connsiteY22" fmla="*/ 1088708 h 1451610"/>
                <a:gd name="connsiteX23" fmla="*/ 509131 w 1451610"/>
                <a:gd name="connsiteY23" fmla="*/ 783863 h 1451610"/>
                <a:gd name="connsiteX24" fmla="*/ 0 w 1451610"/>
                <a:gd name="connsiteY24" fmla="*/ 725805 h 1451610"/>
                <a:gd name="connsiteX0" fmla="*/ 0 w 1451610"/>
                <a:gd name="connsiteY0" fmla="*/ 725805 h 1451610"/>
                <a:gd name="connsiteX1" fmla="*/ 509131 w 1451610"/>
                <a:gd name="connsiteY1" fmla="*/ 667747 h 1451610"/>
                <a:gd name="connsiteX2" fmla="*/ 97239 w 1451610"/>
                <a:gd name="connsiteY2" fmla="*/ 362903 h 1451610"/>
                <a:gd name="connsiteX3" fmla="*/ 567189 w 1451610"/>
                <a:gd name="connsiteY3" fmla="*/ 567189 h 1451610"/>
                <a:gd name="connsiteX4" fmla="*/ 362903 w 1451610"/>
                <a:gd name="connsiteY4" fmla="*/ 97239 h 1451610"/>
                <a:gd name="connsiteX5" fmla="*/ 667747 w 1451610"/>
                <a:gd name="connsiteY5" fmla="*/ 509131 h 1451610"/>
                <a:gd name="connsiteX6" fmla="*/ 725805 w 1451610"/>
                <a:gd name="connsiteY6" fmla="*/ 0 h 1451610"/>
                <a:gd name="connsiteX7" fmla="*/ 783863 w 1451610"/>
                <a:gd name="connsiteY7" fmla="*/ 509131 h 1451610"/>
                <a:gd name="connsiteX8" fmla="*/ 1088708 w 1451610"/>
                <a:gd name="connsiteY8" fmla="*/ 97239 h 1451610"/>
                <a:gd name="connsiteX9" fmla="*/ 884421 w 1451610"/>
                <a:gd name="connsiteY9" fmla="*/ 567189 h 1451610"/>
                <a:gd name="connsiteX10" fmla="*/ 1354371 w 1451610"/>
                <a:gd name="connsiteY10" fmla="*/ 362903 h 1451610"/>
                <a:gd name="connsiteX11" fmla="*/ 942479 w 1451610"/>
                <a:gd name="connsiteY11" fmla="*/ 667747 h 1451610"/>
                <a:gd name="connsiteX12" fmla="*/ 1451610 w 1451610"/>
                <a:gd name="connsiteY12" fmla="*/ 725805 h 1451610"/>
                <a:gd name="connsiteX13" fmla="*/ 942479 w 1451610"/>
                <a:gd name="connsiteY13" fmla="*/ 783863 h 1451610"/>
                <a:gd name="connsiteX14" fmla="*/ 1354371 w 1451610"/>
                <a:gd name="connsiteY14" fmla="*/ 1088708 h 1451610"/>
                <a:gd name="connsiteX15" fmla="*/ 884421 w 1451610"/>
                <a:gd name="connsiteY15" fmla="*/ 884421 h 1451610"/>
                <a:gd name="connsiteX16" fmla="*/ 1088708 w 1451610"/>
                <a:gd name="connsiteY16" fmla="*/ 1354371 h 1451610"/>
                <a:gd name="connsiteX17" fmla="*/ 783863 w 1451610"/>
                <a:gd name="connsiteY17" fmla="*/ 942479 h 1451610"/>
                <a:gd name="connsiteX18" fmla="*/ 725805 w 1451610"/>
                <a:gd name="connsiteY18" fmla="*/ 1451610 h 1451610"/>
                <a:gd name="connsiteX19" fmla="*/ 667747 w 1451610"/>
                <a:gd name="connsiteY19" fmla="*/ 942479 h 1451610"/>
                <a:gd name="connsiteX20" fmla="*/ 362903 w 1451610"/>
                <a:gd name="connsiteY20" fmla="*/ 1354371 h 1451610"/>
                <a:gd name="connsiteX21" fmla="*/ 567189 w 1451610"/>
                <a:gd name="connsiteY21" fmla="*/ 884421 h 1451610"/>
                <a:gd name="connsiteX22" fmla="*/ 97239 w 1451610"/>
                <a:gd name="connsiteY22" fmla="*/ 1088708 h 1451610"/>
                <a:gd name="connsiteX23" fmla="*/ 509131 w 1451610"/>
                <a:gd name="connsiteY23" fmla="*/ 783863 h 1451610"/>
                <a:gd name="connsiteX24" fmla="*/ 0 w 1451610"/>
                <a:gd name="connsiteY24" fmla="*/ 725805 h 14516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451610" h="1451610">
                  <a:moveTo>
                    <a:pt x="0" y="725805"/>
                  </a:moveTo>
                  <a:cubicBezTo>
                    <a:pt x="161689" y="790673"/>
                    <a:pt x="339421" y="687100"/>
                    <a:pt x="509131" y="667747"/>
                  </a:cubicBezTo>
                  <a:cubicBezTo>
                    <a:pt x="371834" y="566132"/>
                    <a:pt x="118231" y="592855"/>
                    <a:pt x="97239" y="362903"/>
                  </a:cubicBezTo>
                  <a:cubicBezTo>
                    <a:pt x="189721" y="527251"/>
                    <a:pt x="410539" y="499094"/>
                    <a:pt x="567189" y="567189"/>
                  </a:cubicBezTo>
                  <a:cubicBezTo>
                    <a:pt x="499094" y="410539"/>
                    <a:pt x="310682" y="330089"/>
                    <a:pt x="362903" y="97239"/>
                  </a:cubicBezTo>
                  <a:cubicBezTo>
                    <a:pt x="344202" y="298705"/>
                    <a:pt x="566132" y="371834"/>
                    <a:pt x="667747" y="509131"/>
                  </a:cubicBezTo>
                  <a:lnTo>
                    <a:pt x="725805" y="0"/>
                  </a:lnTo>
                  <a:lnTo>
                    <a:pt x="783863" y="509131"/>
                  </a:lnTo>
                  <a:cubicBezTo>
                    <a:pt x="885478" y="371834"/>
                    <a:pt x="1044243" y="329786"/>
                    <a:pt x="1088708" y="97239"/>
                  </a:cubicBezTo>
                  <a:cubicBezTo>
                    <a:pt x="1089192" y="345329"/>
                    <a:pt x="952517" y="410539"/>
                    <a:pt x="884421" y="567189"/>
                  </a:cubicBezTo>
                  <a:cubicBezTo>
                    <a:pt x="1041071" y="499094"/>
                    <a:pt x="1205742" y="543293"/>
                    <a:pt x="1354371" y="362903"/>
                  </a:cubicBezTo>
                  <a:cubicBezTo>
                    <a:pt x="1253169" y="576813"/>
                    <a:pt x="1079776" y="566132"/>
                    <a:pt x="942479" y="667747"/>
                  </a:cubicBezTo>
                  <a:cubicBezTo>
                    <a:pt x="1112189" y="687100"/>
                    <a:pt x="1210914" y="776436"/>
                    <a:pt x="1451610" y="725805"/>
                  </a:cubicBezTo>
                  <a:cubicBezTo>
                    <a:pt x="1273879" y="861463"/>
                    <a:pt x="1112189" y="764510"/>
                    <a:pt x="942479" y="783863"/>
                  </a:cubicBezTo>
                  <a:cubicBezTo>
                    <a:pt x="1079776" y="885478"/>
                    <a:pt x="1148494" y="1040433"/>
                    <a:pt x="1354371" y="1088708"/>
                  </a:cubicBezTo>
                  <a:cubicBezTo>
                    <a:pt x="1087231" y="1100622"/>
                    <a:pt x="1041071" y="952517"/>
                    <a:pt x="884421" y="884421"/>
                  </a:cubicBezTo>
                  <a:cubicBezTo>
                    <a:pt x="952517" y="1041071"/>
                    <a:pt x="959652" y="1209151"/>
                    <a:pt x="1088708" y="1354371"/>
                  </a:cubicBezTo>
                  <a:cubicBezTo>
                    <a:pt x="948993" y="1262794"/>
                    <a:pt x="885478" y="1079776"/>
                    <a:pt x="783863" y="942479"/>
                  </a:cubicBezTo>
                  <a:cubicBezTo>
                    <a:pt x="764510" y="1112189"/>
                    <a:pt x="821358" y="1308570"/>
                    <a:pt x="725805" y="1451610"/>
                  </a:cubicBezTo>
                  <a:cubicBezTo>
                    <a:pt x="778842" y="1297140"/>
                    <a:pt x="687100" y="1112189"/>
                    <a:pt x="667747" y="942479"/>
                  </a:cubicBezTo>
                  <a:cubicBezTo>
                    <a:pt x="566132" y="1079776"/>
                    <a:pt x="514048" y="1278034"/>
                    <a:pt x="362903" y="1354371"/>
                  </a:cubicBezTo>
                  <a:cubicBezTo>
                    <a:pt x="472908" y="1251061"/>
                    <a:pt x="499094" y="1041071"/>
                    <a:pt x="567189" y="884421"/>
                  </a:cubicBezTo>
                  <a:cubicBezTo>
                    <a:pt x="410539" y="952517"/>
                    <a:pt x="272939" y="1134912"/>
                    <a:pt x="97239" y="1088708"/>
                  </a:cubicBezTo>
                  <a:cubicBezTo>
                    <a:pt x="234536" y="1082343"/>
                    <a:pt x="371834" y="885478"/>
                    <a:pt x="509131" y="783863"/>
                  </a:cubicBezTo>
                  <a:cubicBezTo>
                    <a:pt x="339421" y="764510"/>
                    <a:pt x="149657" y="857453"/>
                    <a:pt x="0" y="725805"/>
                  </a:cubicBezTo>
                  <a:close/>
                </a:path>
              </a:pathLst>
            </a:custGeom>
            <a:solidFill>
              <a:schemeClr val="accent4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2" name="Oval 51"/>
            <p:cNvSpPr/>
            <p:nvPr/>
          </p:nvSpPr>
          <p:spPr>
            <a:xfrm>
              <a:off x="8620088" y="5935692"/>
              <a:ext cx="254642" cy="254642"/>
            </a:xfrm>
            <a:prstGeom prst="ellipse">
              <a:avLst/>
            </a:pr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54" name="Equal 53"/>
          <p:cNvSpPr/>
          <p:nvPr/>
        </p:nvSpPr>
        <p:spPr>
          <a:xfrm>
            <a:off x="7558269" y="5891514"/>
            <a:ext cx="393539" cy="381964"/>
          </a:xfrm>
          <a:prstGeom prst="mathEqual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  <p:sp>
        <p:nvSpPr>
          <p:cNvPr id="56" name="Oval 55"/>
          <p:cNvSpPr/>
          <p:nvPr/>
        </p:nvSpPr>
        <p:spPr>
          <a:xfrm>
            <a:off x="11147196" y="6221477"/>
            <a:ext cx="266218" cy="266218"/>
          </a:xfrm>
          <a:prstGeom prst="ellipse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cxnSp>
        <p:nvCxnSpPr>
          <p:cNvPr id="58" name="Straight Arrow Connector 57"/>
          <p:cNvCxnSpPr>
            <a:stCxn id="56" idx="2"/>
            <a:endCxn id="51" idx="11"/>
          </p:cNvCxnSpPr>
          <p:nvPr/>
        </p:nvCxnSpPr>
        <p:spPr>
          <a:xfrm flipH="1" flipV="1">
            <a:off x="8915117" y="6026017"/>
            <a:ext cx="2232079" cy="328569"/>
          </a:xfrm>
          <a:prstGeom prst="straightConnector1">
            <a:avLst/>
          </a:prstGeom>
          <a:ln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65" name="Group 64"/>
          <p:cNvGrpSpPr/>
          <p:nvPr/>
        </p:nvGrpSpPr>
        <p:grpSpPr>
          <a:xfrm>
            <a:off x="650076" y="1989052"/>
            <a:ext cx="2083076" cy="2083076"/>
            <a:chOff x="1363509" y="2652243"/>
            <a:chExt cx="1155999" cy="1155999"/>
          </a:xfrm>
        </p:grpSpPr>
        <p:sp>
          <p:nvSpPr>
            <p:cNvPr id="63" name="12-Point Star 20"/>
            <p:cNvSpPr/>
            <p:nvPr/>
          </p:nvSpPr>
          <p:spPr>
            <a:xfrm>
              <a:off x="1363509" y="2652243"/>
              <a:ext cx="1155999" cy="1155999"/>
            </a:xfrm>
            <a:custGeom>
              <a:avLst/>
              <a:gdLst>
                <a:gd name="connsiteX0" fmla="*/ 0 w 1451610"/>
                <a:gd name="connsiteY0" fmla="*/ 725805 h 1451610"/>
                <a:gd name="connsiteX1" fmla="*/ 509131 w 1451610"/>
                <a:gd name="connsiteY1" fmla="*/ 667747 h 1451610"/>
                <a:gd name="connsiteX2" fmla="*/ 97239 w 1451610"/>
                <a:gd name="connsiteY2" fmla="*/ 362903 h 1451610"/>
                <a:gd name="connsiteX3" fmla="*/ 567189 w 1451610"/>
                <a:gd name="connsiteY3" fmla="*/ 567189 h 1451610"/>
                <a:gd name="connsiteX4" fmla="*/ 362903 w 1451610"/>
                <a:gd name="connsiteY4" fmla="*/ 97239 h 1451610"/>
                <a:gd name="connsiteX5" fmla="*/ 667747 w 1451610"/>
                <a:gd name="connsiteY5" fmla="*/ 509131 h 1451610"/>
                <a:gd name="connsiteX6" fmla="*/ 725805 w 1451610"/>
                <a:gd name="connsiteY6" fmla="*/ 0 h 1451610"/>
                <a:gd name="connsiteX7" fmla="*/ 783863 w 1451610"/>
                <a:gd name="connsiteY7" fmla="*/ 509131 h 1451610"/>
                <a:gd name="connsiteX8" fmla="*/ 1088708 w 1451610"/>
                <a:gd name="connsiteY8" fmla="*/ 97239 h 1451610"/>
                <a:gd name="connsiteX9" fmla="*/ 884421 w 1451610"/>
                <a:gd name="connsiteY9" fmla="*/ 567189 h 1451610"/>
                <a:gd name="connsiteX10" fmla="*/ 1354371 w 1451610"/>
                <a:gd name="connsiteY10" fmla="*/ 362903 h 1451610"/>
                <a:gd name="connsiteX11" fmla="*/ 942479 w 1451610"/>
                <a:gd name="connsiteY11" fmla="*/ 667747 h 1451610"/>
                <a:gd name="connsiteX12" fmla="*/ 1451610 w 1451610"/>
                <a:gd name="connsiteY12" fmla="*/ 725805 h 1451610"/>
                <a:gd name="connsiteX13" fmla="*/ 942479 w 1451610"/>
                <a:gd name="connsiteY13" fmla="*/ 783863 h 1451610"/>
                <a:gd name="connsiteX14" fmla="*/ 1354371 w 1451610"/>
                <a:gd name="connsiteY14" fmla="*/ 1088708 h 1451610"/>
                <a:gd name="connsiteX15" fmla="*/ 884421 w 1451610"/>
                <a:gd name="connsiteY15" fmla="*/ 884421 h 1451610"/>
                <a:gd name="connsiteX16" fmla="*/ 1088708 w 1451610"/>
                <a:gd name="connsiteY16" fmla="*/ 1354371 h 1451610"/>
                <a:gd name="connsiteX17" fmla="*/ 783863 w 1451610"/>
                <a:gd name="connsiteY17" fmla="*/ 942479 h 1451610"/>
                <a:gd name="connsiteX18" fmla="*/ 725805 w 1451610"/>
                <a:gd name="connsiteY18" fmla="*/ 1451610 h 1451610"/>
                <a:gd name="connsiteX19" fmla="*/ 667747 w 1451610"/>
                <a:gd name="connsiteY19" fmla="*/ 942479 h 1451610"/>
                <a:gd name="connsiteX20" fmla="*/ 362903 w 1451610"/>
                <a:gd name="connsiteY20" fmla="*/ 1354371 h 1451610"/>
                <a:gd name="connsiteX21" fmla="*/ 567189 w 1451610"/>
                <a:gd name="connsiteY21" fmla="*/ 884421 h 1451610"/>
                <a:gd name="connsiteX22" fmla="*/ 97239 w 1451610"/>
                <a:gd name="connsiteY22" fmla="*/ 1088708 h 1451610"/>
                <a:gd name="connsiteX23" fmla="*/ 509131 w 1451610"/>
                <a:gd name="connsiteY23" fmla="*/ 783863 h 1451610"/>
                <a:gd name="connsiteX24" fmla="*/ 0 w 1451610"/>
                <a:gd name="connsiteY24" fmla="*/ 725805 h 1451610"/>
                <a:gd name="connsiteX0" fmla="*/ 0 w 1451610"/>
                <a:gd name="connsiteY0" fmla="*/ 725805 h 1451610"/>
                <a:gd name="connsiteX1" fmla="*/ 509131 w 1451610"/>
                <a:gd name="connsiteY1" fmla="*/ 667747 h 1451610"/>
                <a:gd name="connsiteX2" fmla="*/ 97239 w 1451610"/>
                <a:gd name="connsiteY2" fmla="*/ 362903 h 1451610"/>
                <a:gd name="connsiteX3" fmla="*/ 567189 w 1451610"/>
                <a:gd name="connsiteY3" fmla="*/ 567189 h 1451610"/>
                <a:gd name="connsiteX4" fmla="*/ 362903 w 1451610"/>
                <a:gd name="connsiteY4" fmla="*/ 97239 h 1451610"/>
                <a:gd name="connsiteX5" fmla="*/ 667747 w 1451610"/>
                <a:gd name="connsiteY5" fmla="*/ 509131 h 1451610"/>
                <a:gd name="connsiteX6" fmla="*/ 725805 w 1451610"/>
                <a:gd name="connsiteY6" fmla="*/ 0 h 1451610"/>
                <a:gd name="connsiteX7" fmla="*/ 783863 w 1451610"/>
                <a:gd name="connsiteY7" fmla="*/ 509131 h 1451610"/>
                <a:gd name="connsiteX8" fmla="*/ 1088708 w 1451610"/>
                <a:gd name="connsiteY8" fmla="*/ 97239 h 1451610"/>
                <a:gd name="connsiteX9" fmla="*/ 884421 w 1451610"/>
                <a:gd name="connsiteY9" fmla="*/ 567189 h 1451610"/>
                <a:gd name="connsiteX10" fmla="*/ 1354371 w 1451610"/>
                <a:gd name="connsiteY10" fmla="*/ 362903 h 1451610"/>
                <a:gd name="connsiteX11" fmla="*/ 942479 w 1451610"/>
                <a:gd name="connsiteY11" fmla="*/ 667747 h 1451610"/>
                <a:gd name="connsiteX12" fmla="*/ 1451610 w 1451610"/>
                <a:gd name="connsiteY12" fmla="*/ 725805 h 1451610"/>
                <a:gd name="connsiteX13" fmla="*/ 942479 w 1451610"/>
                <a:gd name="connsiteY13" fmla="*/ 783863 h 1451610"/>
                <a:gd name="connsiteX14" fmla="*/ 1354371 w 1451610"/>
                <a:gd name="connsiteY14" fmla="*/ 1088708 h 1451610"/>
                <a:gd name="connsiteX15" fmla="*/ 884421 w 1451610"/>
                <a:gd name="connsiteY15" fmla="*/ 884421 h 1451610"/>
                <a:gd name="connsiteX16" fmla="*/ 1088708 w 1451610"/>
                <a:gd name="connsiteY16" fmla="*/ 1354371 h 1451610"/>
                <a:gd name="connsiteX17" fmla="*/ 783863 w 1451610"/>
                <a:gd name="connsiteY17" fmla="*/ 942479 h 1451610"/>
                <a:gd name="connsiteX18" fmla="*/ 725805 w 1451610"/>
                <a:gd name="connsiteY18" fmla="*/ 1451610 h 1451610"/>
                <a:gd name="connsiteX19" fmla="*/ 667747 w 1451610"/>
                <a:gd name="connsiteY19" fmla="*/ 942479 h 1451610"/>
                <a:gd name="connsiteX20" fmla="*/ 362903 w 1451610"/>
                <a:gd name="connsiteY20" fmla="*/ 1354371 h 1451610"/>
                <a:gd name="connsiteX21" fmla="*/ 567189 w 1451610"/>
                <a:gd name="connsiteY21" fmla="*/ 884421 h 1451610"/>
                <a:gd name="connsiteX22" fmla="*/ 97239 w 1451610"/>
                <a:gd name="connsiteY22" fmla="*/ 1088708 h 1451610"/>
                <a:gd name="connsiteX23" fmla="*/ 509131 w 1451610"/>
                <a:gd name="connsiteY23" fmla="*/ 783863 h 1451610"/>
                <a:gd name="connsiteX24" fmla="*/ 0 w 1451610"/>
                <a:gd name="connsiteY24" fmla="*/ 725805 h 1451610"/>
                <a:gd name="connsiteX0" fmla="*/ 0 w 1451610"/>
                <a:gd name="connsiteY0" fmla="*/ 725805 h 1451610"/>
                <a:gd name="connsiteX1" fmla="*/ 509131 w 1451610"/>
                <a:gd name="connsiteY1" fmla="*/ 667747 h 1451610"/>
                <a:gd name="connsiteX2" fmla="*/ 97239 w 1451610"/>
                <a:gd name="connsiteY2" fmla="*/ 362903 h 1451610"/>
                <a:gd name="connsiteX3" fmla="*/ 567189 w 1451610"/>
                <a:gd name="connsiteY3" fmla="*/ 567189 h 1451610"/>
                <a:gd name="connsiteX4" fmla="*/ 362903 w 1451610"/>
                <a:gd name="connsiteY4" fmla="*/ 97239 h 1451610"/>
                <a:gd name="connsiteX5" fmla="*/ 667747 w 1451610"/>
                <a:gd name="connsiteY5" fmla="*/ 509131 h 1451610"/>
                <a:gd name="connsiteX6" fmla="*/ 725805 w 1451610"/>
                <a:gd name="connsiteY6" fmla="*/ 0 h 1451610"/>
                <a:gd name="connsiteX7" fmla="*/ 783863 w 1451610"/>
                <a:gd name="connsiteY7" fmla="*/ 509131 h 1451610"/>
                <a:gd name="connsiteX8" fmla="*/ 1088708 w 1451610"/>
                <a:gd name="connsiteY8" fmla="*/ 97239 h 1451610"/>
                <a:gd name="connsiteX9" fmla="*/ 884421 w 1451610"/>
                <a:gd name="connsiteY9" fmla="*/ 567189 h 1451610"/>
                <a:gd name="connsiteX10" fmla="*/ 1354371 w 1451610"/>
                <a:gd name="connsiteY10" fmla="*/ 362903 h 1451610"/>
                <a:gd name="connsiteX11" fmla="*/ 942479 w 1451610"/>
                <a:gd name="connsiteY11" fmla="*/ 667747 h 1451610"/>
                <a:gd name="connsiteX12" fmla="*/ 1451610 w 1451610"/>
                <a:gd name="connsiteY12" fmla="*/ 725805 h 1451610"/>
                <a:gd name="connsiteX13" fmla="*/ 942479 w 1451610"/>
                <a:gd name="connsiteY13" fmla="*/ 783863 h 1451610"/>
                <a:gd name="connsiteX14" fmla="*/ 1354371 w 1451610"/>
                <a:gd name="connsiteY14" fmla="*/ 1088708 h 1451610"/>
                <a:gd name="connsiteX15" fmla="*/ 884421 w 1451610"/>
                <a:gd name="connsiteY15" fmla="*/ 884421 h 1451610"/>
                <a:gd name="connsiteX16" fmla="*/ 1088708 w 1451610"/>
                <a:gd name="connsiteY16" fmla="*/ 1354371 h 1451610"/>
                <a:gd name="connsiteX17" fmla="*/ 783863 w 1451610"/>
                <a:gd name="connsiteY17" fmla="*/ 942479 h 1451610"/>
                <a:gd name="connsiteX18" fmla="*/ 725805 w 1451610"/>
                <a:gd name="connsiteY18" fmla="*/ 1451610 h 1451610"/>
                <a:gd name="connsiteX19" fmla="*/ 667747 w 1451610"/>
                <a:gd name="connsiteY19" fmla="*/ 942479 h 1451610"/>
                <a:gd name="connsiteX20" fmla="*/ 362903 w 1451610"/>
                <a:gd name="connsiteY20" fmla="*/ 1354371 h 1451610"/>
                <a:gd name="connsiteX21" fmla="*/ 567189 w 1451610"/>
                <a:gd name="connsiteY21" fmla="*/ 884421 h 1451610"/>
                <a:gd name="connsiteX22" fmla="*/ 97239 w 1451610"/>
                <a:gd name="connsiteY22" fmla="*/ 1088708 h 1451610"/>
                <a:gd name="connsiteX23" fmla="*/ 509131 w 1451610"/>
                <a:gd name="connsiteY23" fmla="*/ 783863 h 1451610"/>
                <a:gd name="connsiteX24" fmla="*/ 0 w 1451610"/>
                <a:gd name="connsiteY24" fmla="*/ 725805 h 1451610"/>
                <a:gd name="connsiteX0" fmla="*/ 0 w 1451610"/>
                <a:gd name="connsiteY0" fmla="*/ 725805 h 1451610"/>
                <a:gd name="connsiteX1" fmla="*/ 509131 w 1451610"/>
                <a:gd name="connsiteY1" fmla="*/ 667747 h 1451610"/>
                <a:gd name="connsiteX2" fmla="*/ 97239 w 1451610"/>
                <a:gd name="connsiteY2" fmla="*/ 362903 h 1451610"/>
                <a:gd name="connsiteX3" fmla="*/ 567189 w 1451610"/>
                <a:gd name="connsiteY3" fmla="*/ 567189 h 1451610"/>
                <a:gd name="connsiteX4" fmla="*/ 362903 w 1451610"/>
                <a:gd name="connsiteY4" fmla="*/ 97239 h 1451610"/>
                <a:gd name="connsiteX5" fmla="*/ 667747 w 1451610"/>
                <a:gd name="connsiteY5" fmla="*/ 509131 h 1451610"/>
                <a:gd name="connsiteX6" fmla="*/ 725805 w 1451610"/>
                <a:gd name="connsiteY6" fmla="*/ 0 h 1451610"/>
                <a:gd name="connsiteX7" fmla="*/ 783863 w 1451610"/>
                <a:gd name="connsiteY7" fmla="*/ 509131 h 1451610"/>
                <a:gd name="connsiteX8" fmla="*/ 1088708 w 1451610"/>
                <a:gd name="connsiteY8" fmla="*/ 97239 h 1451610"/>
                <a:gd name="connsiteX9" fmla="*/ 884421 w 1451610"/>
                <a:gd name="connsiteY9" fmla="*/ 567189 h 1451610"/>
                <a:gd name="connsiteX10" fmla="*/ 1354371 w 1451610"/>
                <a:gd name="connsiteY10" fmla="*/ 362903 h 1451610"/>
                <a:gd name="connsiteX11" fmla="*/ 942479 w 1451610"/>
                <a:gd name="connsiteY11" fmla="*/ 667747 h 1451610"/>
                <a:gd name="connsiteX12" fmla="*/ 1451610 w 1451610"/>
                <a:gd name="connsiteY12" fmla="*/ 725805 h 1451610"/>
                <a:gd name="connsiteX13" fmla="*/ 942479 w 1451610"/>
                <a:gd name="connsiteY13" fmla="*/ 783863 h 1451610"/>
                <a:gd name="connsiteX14" fmla="*/ 1354371 w 1451610"/>
                <a:gd name="connsiteY14" fmla="*/ 1088708 h 1451610"/>
                <a:gd name="connsiteX15" fmla="*/ 884421 w 1451610"/>
                <a:gd name="connsiteY15" fmla="*/ 884421 h 1451610"/>
                <a:gd name="connsiteX16" fmla="*/ 1088708 w 1451610"/>
                <a:gd name="connsiteY16" fmla="*/ 1354371 h 1451610"/>
                <a:gd name="connsiteX17" fmla="*/ 783863 w 1451610"/>
                <a:gd name="connsiteY17" fmla="*/ 942479 h 1451610"/>
                <a:gd name="connsiteX18" fmla="*/ 725805 w 1451610"/>
                <a:gd name="connsiteY18" fmla="*/ 1451610 h 1451610"/>
                <a:gd name="connsiteX19" fmla="*/ 667747 w 1451610"/>
                <a:gd name="connsiteY19" fmla="*/ 942479 h 1451610"/>
                <a:gd name="connsiteX20" fmla="*/ 362903 w 1451610"/>
                <a:gd name="connsiteY20" fmla="*/ 1354371 h 1451610"/>
                <a:gd name="connsiteX21" fmla="*/ 567189 w 1451610"/>
                <a:gd name="connsiteY21" fmla="*/ 884421 h 1451610"/>
                <a:gd name="connsiteX22" fmla="*/ 97239 w 1451610"/>
                <a:gd name="connsiteY22" fmla="*/ 1088708 h 1451610"/>
                <a:gd name="connsiteX23" fmla="*/ 509131 w 1451610"/>
                <a:gd name="connsiteY23" fmla="*/ 783863 h 1451610"/>
                <a:gd name="connsiteX24" fmla="*/ 0 w 1451610"/>
                <a:gd name="connsiteY24" fmla="*/ 725805 h 1451610"/>
                <a:gd name="connsiteX0" fmla="*/ 0 w 1451610"/>
                <a:gd name="connsiteY0" fmla="*/ 725805 h 1451610"/>
                <a:gd name="connsiteX1" fmla="*/ 509131 w 1451610"/>
                <a:gd name="connsiteY1" fmla="*/ 667747 h 1451610"/>
                <a:gd name="connsiteX2" fmla="*/ 97239 w 1451610"/>
                <a:gd name="connsiteY2" fmla="*/ 362903 h 1451610"/>
                <a:gd name="connsiteX3" fmla="*/ 567189 w 1451610"/>
                <a:gd name="connsiteY3" fmla="*/ 567189 h 1451610"/>
                <a:gd name="connsiteX4" fmla="*/ 362903 w 1451610"/>
                <a:gd name="connsiteY4" fmla="*/ 97239 h 1451610"/>
                <a:gd name="connsiteX5" fmla="*/ 667747 w 1451610"/>
                <a:gd name="connsiteY5" fmla="*/ 509131 h 1451610"/>
                <a:gd name="connsiteX6" fmla="*/ 725805 w 1451610"/>
                <a:gd name="connsiteY6" fmla="*/ 0 h 1451610"/>
                <a:gd name="connsiteX7" fmla="*/ 783863 w 1451610"/>
                <a:gd name="connsiteY7" fmla="*/ 509131 h 1451610"/>
                <a:gd name="connsiteX8" fmla="*/ 1088708 w 1451610"/>
                <a:gd name="connsiteY8" fmla="*/ 97239 h 1451610"/>
                <a:gd name="connsiteX9" fmla="*/ 884421 w 1451610"/>
                <a:gd name="connsiteY9" fmla="*/ 567189 h 1451610"/>
                <a:gd name="connsiteX10" fmla="*/ 1354371 w 1451610"/>
                <a:gd name="connsiteY10" fmla="*/ 362903 h 1451610"/>
                <a:gd name="connsiteX11" fmla="*/ 942479 w 1451610"/>
                <a:gd name="connsiteY11" fmla="*/ 667747 h 1451610"/>
                <a:gd name="connsiteX12" fmla="*/ 1451610 w 1451610"/>
                <a:gd name="connsiteY12" fmla="*/ 725805 h 1451610"/>
                <a:gd name="connsiteX13" fmla="*/ 942479 w 1451610"/>
                <a:gd name="connsiteY13" fmla="*/ 783863 h 1451610"/>
                <a:gd name="connsiteX14" fmla="*/ 1354371 w 1451610"/>
                <a:gd name="connsiteY14" fmla="*/ 1088708 h 1451610"/>
                <a:gd name="connsiteX15" fmla="*/ 884421 w 1451610"/>
                <a:gd name="connsiteY15" fmla="*/ 884421 h 1451610"/>
                <a:gd name="connsiteX16" fmla="*/ 1088708 w 1451610"/>
                <a:gd name="connsiteY16" fmla="*/ 1354371 h 1451610"/>
                <a:gd name="connsiteX17" fmla="*/ 783863 w 1451610"/>
                <a:gd name="connsiteY17" fmla="*/ 942479 h 1451610"/>
                <a:gd name="connsiteX18" fmla="*/ 725805 w 1451610"/>
                <a:gd name="connsiteY18" fmla="*/ 1451610 h 1451610"/>
                <a:gd name="connsiteX19" fmla="*/ 667747 w 1451610"/>
                <a:gd name="connsiteY19" fmla="*/ 942479 h 1451610"/>
                <a:gd name="connsiteX20" fmla="*/ 362903 w 1451610"/>
                <a:gd name="connsiteY20" fmla="*/ 1354371 h 1451610"/>
                <a:gd name="connsiteX21" fmla="*/ 567189 w 1451610"/>
                <a:gd name="connsiteY21" fmla="*/ 884421 h 1451610"/>
                <a:gd name="connsiteX22" fmla="*/ 97239 w 1451610"/>
                <a:gd name="connsiteY22" fmla="*/ 1088708 h 1451610"/>
                <a:gd name="connsiteX23" fmla="*/ 509131 w 1451610"/>
                <a:gd name="connsiteY23" fmla="*/ 783863 h 1451610"/>
                <a:gd name="connsiteX24" fmla="*/ 0 w 1451610"/>
                <a:gd name="connsiteY24" fmla="*/ 725805 h 1451610"/>
                <a:gd name="connsiteX0" fmla="*/ 0 w 1451610"/>
                <a:gd name="connsiteY0" fmla="*/ 725805 h 1451610"/>
                <a:gd name="connsiteX1" fmla="*/ 509131 w 1451610"/>
                <a:gd name="connsiteY1" fmla="*/ 667747 h 1451610"/>
                <a:gd name="connsiteX2" fmla="*/ 97239 w 1451610"/>
                <a:gd name="connsiteY2" fmla="*/ 362903 h 1451610"/>
                <a:gd name="connsiteX3" fmla="*/ 567189 w 1451610"/>
                <a:gd name="connsiteY3" fmla="*/ 567189 h 1451610"/>
                <a:gd name="connsiteX4" fmla="*/ 362903 w 1451610"/>
                <a:gd name="connsiteY4" fmla="*/ 97239 h 1451610"/>
                <a:gd name="connsiteX5" fmla="*/ 667747 w 1451610"/>
                <a:gd name="connsiteY5" fmla="*/ 509131 h 1451610"/>
                <a:gd name="connsiteX6" fmla="*/ 725805 w 1451610"/>
                <a:gd name="connsiteY6" fmla="*/ 0 h 1451610"/>
                <a:gd name="connsiteX7" fmla="*/ 783863 w 1451610"/>
                <a:gd name="connsiteY7" fmla="*/ 509131 h 1451610"/>
                <a:gd name="connsiteX8" fmla="*/ 1088708 w 1451610"/>
                <a:gd name="connsiteY8" fmla="*/ 97239 h 1451610"/>
                <a:gd name="connsiteX9" fmla="*/ 884421 w 1451610"/>
                <a:gd name="connsiteY9" fmla="*/ 567189 h 1451610"/>
                <a:gd name="connsiteX10" fmla="*/ 1354371 w 1451610"/>
                <a:gd name="connsiteY10" fmla="*/ 362903 h 1451610"/>
                <a:gd name="connsiteX11" fmla="*/ 942479 w 1451610"/>
                <a:gd name="connsiteY11" fmla="*/ 667747 h 1451610"/>
                <a:gd name="connsiteX12" fmla="*/ 1451610 w 1451610"/>
                <a:gd name="connsiteY12" fmla="*/ 725805 h 1451610"/>
                <a:gd name="connsiteX13" fmla="*/ 942479 w 1451610"/>
                <a:gd name="connsiteY13" fmla="*/ 783863 h 1451610"/>
                <a:gd name="connsiteX14" fmla="*/ 1354371 w 1451610"/>
                <a:gd name="connsiteY14" fmla="*/ 1088708 h 1451610"/>
                <a:gd name="connsiteX15" fmla="*/ 884421 w 1451610"/>
                <a:gd name="connsiteY15" fmla="*/ 884421 h 1451610"/>
                <a:gd name="connsiteX16" fmla="*/ 1088708 w 1451610"/>
                <a:gd name="connsiteY16" fmla="*/ 1354371 h 1451610"/>
                <a:gd name="connsiteX17" fmla="*/ 783863 w 1451610"/>
                <a:gd name="connsiteY17" fmla="*/ 942479 h 1451610"/>
                <a:gd name="connsiteX18" fmla="*/ 725805 w 1451610"/>
                <a:gd name="connsiteY18" fmla="*/ 1451610 h 1451610"/>
                <a:gd name="connsiteX19" fmla="*/ 667747 w 1451610"/>
                <a:gd name="connsiteY19" fmla="*/ 942479 h 1451610"/>
                <a:gd name="connsiteX20" fmla="*/ 362903 w 1451610"/>
                <a:gd name="connsiteY20" fmla="*/ 1354371 h 1451610"/>
                <a:gd name="connsiteX21" fmla="*/ 567189 w 1451610"/>
                <a:gd name="connsiteY21" fmla="*/ 884421 h 1451610"/>
                <a:gd name="connsiteX22" fmla="*/ 97239 w 1451610"/>
                <a:gd name="connsiteY22" fmla="*/ 1088708 h 1451610"/>
                <a:gd name="connsiteX23" fmla="*/ 509131 w 1451610"/>
                <a:gd name="connsiteY23" fmla="*/ 783863 h 1451610"/>
                <a:gd name="connsiteX24" fmla="*/ 0 w 1451610"/>
                <a:gd name="connsiteY24" fmla="*/ 725805 h 1451610"/>
                <a:gd name="connsiteX0" fmla="*/ 0 w 1451610"/>
                <a:gd name="connsiteY0" fmla="*/ 725805 h 1451610"/>
                <a:gd name="connsiteX1" fmla="*/ 509131 w 1451610"/>
                <a:gd name="connsiteY1" fmla="*/ 667747 h 1451610"/>
                <a:gd name="connsiteX2" fmla="*/ 97239 w 1451610"/>
                <a:gd name="connsiteY2" fmla="*/ 362903 h 1451610"/>
                <a:gd name="connsiteX3" fmla="*/ 567189 w 1451610"/>
                <a:gd name="connsiteY3" fmla="*/ 567189 h 1451610"/>
                <a:gd name="connsiteX4" fmla="*/ 362903 w 1451610"/>
                <a:gd name="connsiteY4" fmla="*/ 97239 h 1451610"/>
                <a:gd name="connsiteX5" fmla="*/ 667747 w 1451610"/>
                <a:gd name="connsiteY5" fmla="*/ 509131 h 1451610"/>
                <a:gd name="connsiteX6" fmla="*/ 725805 w 1451610"/>
                <a:gd name="connsiteY6" fmla="*/ 0 h 1451610"/>
                <a:gd name="connsiteX7" fmla="*/ 783863 w 1451610"/>
                <a:gd name="connsiteY7" fmla="*/ 509131 h 1451610"/>
                <a:gd name="connsiteX8" fmla="*/ 1088708 w 1451610"/>
                <a:gd name="connsiteY8" fmla="*/ 97239 h 1451610"/>
                <a:gd name="connsiteX9" fmla="*/ 884421 w 1451610"/>
                <a:gd name="connsiteY9" fmla="*/ 567189 h 1451610"/>
                <a:gd name="connsiteX10" fmla="*/ 1354371 w 1451610"/>
                <a:gd name="connsiteY10" fmla="*/ 362903 h 1451610"/>
                <a:gd name="connsiteX11" fmla="*/ 942479 w 1451610"/>
                <a:gd name="connsiteY11" fmla="*/ 667747 h 1451610"/>
                <a:gd name="connsiteX12" fmla="*/ 1451610 w 1451610"/>
                <a:gd name="connsiteY12" fmla="*/ 725805 h 1451610"/>
                <a:gd name="connsiteX13" fmla="*/ 942479 w 1451610"/>
                <a:gd name="connsiteY13" fmla="*/ 783863 h 1451610"/>
                <a:gd name="connsiteX14" fmla="*/ 1354371 w 1451610"/>
                <a:gd name="connsiteY14" fmla="*/ 1088708 h 1451610"/>
                <a:gd name="connsiteX15" fmla="*/ 884421 w 1451610"/>
                <a:gd name="connsiteY15" fmla="*/ 884421 h 1451610"/>
                <a:gd name="connsiteX16" fmla="*/ 1088708 w 1451610"/>
                <a:gd name="connsiteY16" fmla="*/ 1354371 h 1451610"/>
                <a:gd name="connsiteX17" fmla="*/ 783863 w 1451610"/>
                <a:gd name="connsiteY17" fmla="*/ 942479 h 1451610"/>
                <a:gd name="connsiteX18" fmla="*/ 725805 w 1451610"/>
                <a:gd name="connsiteY18" fmla="*/ 1451610 h 1451610"/>
                <a:gd name="connsiteX19" fmla="*/ 667747 w 1451610"/>
                <a:gd name="connsiteY19" fmla="*/ 942479 h 1451610"/>
                <a:gd name="connsiteX20" fmla="*/ 362903 w 1451610"/>
                <a:gd name="connsiteY20" fmla="*/ 1354371 h 1451610"/>
                <a:gd name="connsiteX21" fmla="*/ 567189 w 1451610"/>
                <a:gd name="connsiteY21" fmla="*/ 884421 h 1451610"/>
                <a:gd name="connsiteX22" fmla="*/ 97239 w 1451610"/>
                <a:gd name="connsiteY22" fmla="*/ 1088708 h 1451610"/>
                <a:gd name="connsiteX23" fmla="*/ 509131 w 1451610"/>
                <a:gd name="connsiteY23" fmla="*/ 783863 h 1451610"/>
                <a:gd name="connsiteX24" fmla="*/ 0 w 1451610"/>
                <a:gd name="connsiteY24" fmla="*/ 725805 h 1451610"/>
                <a:gd name="connsiteX0" fmla="*/ 0 w 1451610"/>
                <a:gd name="connsiteY0" fmla="*/ 725805 h 1451610"/>
                <a:gd name="connsiteX1" fmla="*/ 509131 w 1451610"/>
                <a:gd name="connsiteY1" fmla="*/ 667747 h 1451610"/>
                <a:gd name="connsiteX2" fmla="*/ 97239 w 1451610"/>
                <a:gd name="connsiteY2" fmla="*/ 362903 h 1451610"/>
                <a:gd name="connsiteX3" fmla="*/ 567189 w 1451610"/>
                <a:gd name="connsiteY3" fmla="*/ 567189 h 1451610"/>
                <a:gd name="connsiteX4" fmla="*/ 362903 w 1451610"/>
                <a:gd name="connsiteY4" fmla="*/ 97239 h 1451610"/>
                <a:gd name="connsiteX5" fmla="*/ 667747 w 1451610"/>
                <a:gd name="connsiteY5" fmla="*/ 509131 h 1451610"/>
                <a:gd name="connsiteX6" fmla="*/ 725805 w 1451610"/>
                <a:gd name="connsiteY6" fmla="*/ 0 h 1451610"/>
                <a:gd name="connsiteX7" fmla="*/ 783863 w 1451610"/>
                <a:gd name="connsiteY7" fmla="*/ 509131 h 1451610"/>
                <a:gd name="connsiteX8" fmla="*/ 1088708 w 1451610"/>
                <a:gd name="connsiteY8" fmla="*/ 97239 h 1451610"/>
                <a:gd name="connsiteX9" fmla="*/ 884421 w 1451610"/>
                <a:gd name="connsiteY9" fmla="*/ 567189 h 1451610"/>
                <a:gd name="connsiteX10" fmla="*/ 1354371 w 1451610"/>
                <a:gd name="connsiteY10" fmla="*/ 362903 h 1451610"/>
                <a:gd name="connsiteX11" fmla="*/ 942479 w 1451610"/>
                <a:gd name="connsiteY11" fmla="*/ 667747 h 1451610"/>
                <a:gd name="connsiteX12" fmla="*/ 1451610 w 1451610"/>
                <a:gd name="connsiteY12" fmla="*/ 725805 h 1451610"/>
                <a:gd name="connsiteX13" fmla="*/ 942479 w 1451610"/>
                <a:gd name="connsiteY13" fmla="*/ 783863 h 1451610"/>
                <a:gd name="connsiteX14" fmla="*/ 1354371 w 1451610"/>
                <a:gd name="connsiteY14" fmla="*/ 1088708 h 1451610"/>
                <a:gd name="connsiteX15" fmla="*/ 884421 w 1451610"/>
                <a:gd name="connsiteY15" fmla="*/ 884421 h 1451610"/>
                <a:gd name="connsiteX16" fmla="*/ 1088708 w 1451610"/>
                <a:gd name="connsiteY16" fmla="*/ 1354371 h 1451610"/>
                <a:gd name="connsiteX17" fmla="*/ 783863 w 1451610"/>
                <a:gd name="connsiteY17" fmla="*/ 942479 h 1451610"/>
                <a:gd name="connsiteX18" fmla="*/ 725805 w 1451610"/>
                <a:gd name="connsiteY18" fmla="*/ 1451610 h 1451610"/>
                <a:gd name="connsiteX19" fmla="*/ 667747 w 1451610"/>
                <a:gd name="connsiteY19" fmla="*/ 942479 h 1451610"/>
                <a:gd name="connsiteX20" fmla="*/ 362903 w 1451610"/>
                <a:gd name="connsiteY20" fmla="*/ 1354371 h 1451610"/>
                <a:gd name="connsiteX21" fmla="*/ 567189 w 1451610"/>
                <a:gd name="connsiteY21" fmla="*/ 884421 h 1451610"/>
                <a:gd name="connsiteX22" fmla="*/ 97239 w 1451610"/>
                <a:gd name="connsiteY22" fmla="*/ 1088708 h 1451610"/>
                <a:gd name="connsiteX23" fmla="*/ 509131 w 1451610"/>
                <a:gd name="connsiteY23" fmla="*/ 783863 h 1451610"/>
                <a:gd name="connsiteX24" fmla="*/ 0 w 1451610"/>
                <a:gd name="connsiteY24" fmla="*/ 725805 h 1451610"/>
                <a:gd name="connsiteX0" fmla="*/ 0 w 1451610"/>
                <a:gd name="connsiteY0" fmla="*/ 725805 h 1451610"/>
                <a:gd name="connsiteX1" fmla="*/ 509131 w 1451610"/>
                <a:gd name="connsiteY1" fmla="*/ 667747 h 1451610"/>
                <a:gd name="connsiteX2" fmla="*/ 97239 w 1451610"/>
                <a:gd name="connsiteY2" fmla="*/ 362903 h 1451610"/>
                <a:gd name="connsiteX3" fmla="*/ 567189 w 1451610"/>
                <a:gd name="connsiteY3" fmla="*/ 567189 h 1451610"/>
                <a:gd name="connsiteX4" fmla="*/ 362903 w 1451610"/>
                <a:gd name="connsiteY4" fmla="*/ 97239 h 1451610"/>
                <a:gd name="connsiteX5" fmla="*/ 667747 w 1451610"/>
                <a:gd name="connsiteY5" fmla="*/ 509131 h 1451610"/>
                <a:gd name="connsiteX6" fmla="*/ 725805 w 1451610"/>
                <a:gd name="connsiteY6" fmla="*/ 0 h 1451610"/>
                <a:gd name="connsiteX7" fmla="*/ 783863 w 1451610"/>
                <a:gd name="connsiteY7" fmla="*/ 509131 h 1451610"/>
                <a:gd name="connsiteX8" fmla="*/ 1088708 w 1451610"/>
                <a:gd name="connsiteY8" fmla="*/ 97239 h 1451610"/>
                <a:gd name="connsiteX9" fmla="*/ 884421 w 1451610"/>
                <a:gd name="connsiteY9" fmla="*/ 567189 h 1451610"/>
                <a:gd name="connsiteX10" fmla="*/ 1354371 w 1451610"/>
                <a:gd name="connsiteY10" fmla="*/ 362903 h 1451610"/>
                <a:gd name="connsiteX11" fmla="*/ 942479 w 1451610"/>
                <a:gd name="connsiteY11" fmla="*/ 667747 h 1451610"/>
                <a:gd name="connsiteX12" fmla="*/ 1451610 w 1451610"/>
                <a:gd name="connsiteY12" fmla="*/ 725805 h 1451610"/>
                <a:gd name="connsiteX13" fmla="*/ 942479 w 1451610"/>
                <a:gd name="connsiteY13" fmla="*/ 783863 h 1451610"/>
                <a:gd name="connsiteX14" fmla="*/ 1354371 w 1451610"/>
                <a:gd name="connsiteY14" fmla="*/ 1088708 h 1451610"/>
                <a:gd name="connsiteX15" fmla="*/ 884421 w 1451610"/>
                <a:gd name="connsiteY15" fmla="*/ 884421 h 1451610"/>
                <a:gd name="connsiteX16" fmla="*/ 1088708 w 1451610"/>
                <a:gd name="connsiteY16" fmla="*/ 1354371 h 1451610"/>
                <a:gd name="connsiteX17" fmla="*/ 783863 w 1451610"/>
                <a:gd name="connsiteY17" fmla="*/ 942479 h 1451610"/>
                <a:gd name="connsiteX18" fmla="*/ 725805 w 1451610"/>
                <a:gd name="connsiteY18" fmla="*/ 1451610 h 1451610"/>
                <a:gd name="connsiteX19" fmla="*/ 667747 w 1451610"/>
                <a:gd name="connsiteY19" fmla="*/ 942479 h 1451610"/>
                <a:gd name="connsiteX20" fmla="*/ 362903 w 1451610"/>
                <a:gd name="connsiteY20" fmla="*/ 1354371 h 1451610"/>
                <a:gd name="connsiteX21" fmla="*/ 567189 w 1451610"/>
                <a:gd name="connsiteY21" fmla="*/ 884421 h 1451610"/>
                <a:gd name="connsiteX22" fmla="*/ 97239 w 1451610"/>
                <a:gd name="connsiteY22" fmla="*/ 1088708 h 1451610"/>
                <a:gd name="connsiteX23" fmla="*/ 509131 w 1451610"/>
                <a:gd name="connsiteY23" fmla="*/ 783863 h 1451610"/>
                <a:gd name="connsiteX24" fmla="*/ 0 w 1451610"/>
                <a:gd name="connsiteY24" fmla="*/ 725805 h 1451610"/>
                <a:gd name="connsiteX0" fmla="*/ 0 w 1451610"/>
                <a:gd name="connsiteY0" fmla="*/ 725805 h 1451610"/>
                <a:gd name="connsiteX1" fmla="*/ 509131 w 1451610"/>
                <a:gd name="connsiteY1" fmla="*/ 667747 h 1451610"/>
                <a:gd name="connsiteX2" fmla="*/ 97239 w 1451610"/>
                <a:gd name="connsiteY2" fmla="*/ 362903 h 1451610"/>
                <a:gd name="connsiteX3" fmla="*/ 567189 w 1451610"/>
                <a:gd name="connsiteY3" fmla="*/ 567189 h 1451610"/>
                <a:gd name="connsiteX4" fmla="*/ 362903 w 1451610"/>
                <a:gd name="connsiteY4" fmla="*/ 97239 h 1451610"/>
                <a:gd name="connsiteX5" fmla="*/ 667747 w 1451610"/>
                <a:gd name="connsiteY5" fmla="*/ 509131 h 1451610"/>
                <a:gd name="connsiteX6" fmla="*/ 725805 w 1451610"/>
                <a:gd name="connsiteY6" fmla="*/ 0 h 1451610"/>
                <a:gd name="connsiteX7" fmla="*/ 783863 w 1451610"/>
                <a:gd name="connsiteY7" fmla="*/ 509131 h 1451610"/>
                <a:gd name="connsiteX8" fmla="*/ 1088708 w 1451610"/>
                <a:gd name="connsiteY8" fmla="*/ 97239 h 1451610"/>
                <a:gd name="connsiteX9" fmla="*/ 884421 w 1451610"/>
                <a:gd name="connsiteY9" fmla="*/ 567189 h 1451610"/>
                <a:gd name="connsiteX10" fmla="*/ 1354371 w 1451610"/>
                <a:gd name="connsiteY10" fmla="*/ 362903 h 1451610"/>
                <a:gd name="connsiteX11" fmla="*/ 942479 w 1451610"/>
                <a:gd name="connsiteY11" fmla="*/ 667747 h 1451610"/>
                <a:gd name="connsiteX12" fmla="*/ 1451610 w 1451610"/>
                <a:gd name="connsiteY12" fmla="*/ 725805 h 1451610"/>
                <a:gd name="connsiteX13" fmla="*/ 942479 w 1451610"/>
                <a:gd name="connsiteY13" fmla="*/ 783863 h 1451610"/>
                <a:gd name="connsiteX14" fmla="*/ 1354371 w 1451610"/>
                <a:gd name="connsiteY14" fmla="*/ 1088708 h 1451610"/>
                <a:gd name="connsiteX15" fmla="*/ 884421 w 1451610"/>
                <a:gd name="connsiteY15" fmla="*/ 884421 h 1451610"/>
                <a:gd name="connsiteX16" fmla="*/ 1088708 w 1451610"/>
                <a:gd name="connsiteY16" fmla="*/ 1354371 h 1451610"/>
                <a:gd name="connsiteX17" fmla="*/ 783863 w 1451610"/>
                <a:gd name="connsiteY17" fmla="*/ 942479 h 1451610"/>
                <a:gd name="connsiteX18" fmla="*/ 725805 w 1451610"/>
                <a:gd name="connsiteY18" fmla="*/ 1451610 h 1451610"/>
                <a:gd name="connsiteX19" fmla="*/ 667747 w 1451610"/>
                <a:gd name="connsiteY19" fmla="*/ 942479 h 1451610"/>
                <a:gd name="connsiteX20" fmla="*/ 362903 w 1451610"/>
                <a:gd name="connsiteY20" fmla="*/ 1354371 h 1451610"/>
                <a:gd name="connsiteX21" fmla="*/ 567189 w 1451610"/>
                <a:gd name="connsiteY21" fmla="*/ 884421 h 1451610"/>
                <a:gd name="connsiteX22" fmla="*/ 97239 w 1451610"/>
                <a:gd name="connsiteY22" fmla="*/ 1088708 h 1451610"/>
                <a:gd name="connsiteX23" fmla="*/ 509131 w 1451610"/>
                <a:gd name="connsiteY23" fmla="*/ 783863 h 1451610"/>
                <a:gd name="connsiteX24" fmla="*/ 0 w 1451610"/>
                <a:gd name="connsiteY24" fmla="*/ 725805 h 1451610"/>
                <a:gd name="connsiteX0" fmla="*/ 0 w 1451610"/>
                <a:gd name="connsiteY0" fmla="*/ 725805 h 1451610"/>
                <a:gd name="connsiteX1" fmla="*/ 509131 w 1451610"/>
                <a:gd name="connsiteY1" fmla="*/ 667747 h 1451610"/>
                <a:gd name="connsiteX2" fmla="*/ 97239 w 1451610"/>
                <a:gd name="connsiteY2" fmla="*/ 362903 h 1451610"/>
                <a:gd name="connsiteX3" fmla="*/ 567189 w 1451610"/>
                <a:gd name="connsiteY3" fmla="*/ 567189 h 1451610"/>
                <a:gd name="connsiteX4" fmla="*/ 362903 w 1451610"/>
                <a:gd name="connsiteY4" fmla="*/ 97239 h 1451610"/>
                <a:gd name="connsiteX5" fmla="*/ 667747 w 1451610"/>
                <a:gd name="connsiteY5" fmla="*/ 509131 h 1451610"/>
                <a:gd name="connsiteX6" fmla="*/ 725805 w 1451610"/>
                <a:gd name="connsiteY6" fmla="*/ 0 h 1451610"/>
                <a:gd name="connsiteX7" fmla="*/ 783863 w 1451610"/>
                <a:gd name="connsiteY7" fmla="*/ 509131 h 1451610"/>
                <a:gd name="connsiteX8" fmla="*/ 1088708 w 1451610"/>
                <a:gd name="connsiteY8" fmla="*/ 97239 h 1451610"/>
                <a:gd name="connsiteX9" fmla="*/ 884421 w 1451610"/>
                <a:gd name="connsiteY9" fmla="*/ 567189 h 1451610"/>
                <a:gd name="connsiteX10" fmla="*/ 1354371 w 1451610"/>
                <a:gd name="connsiteY10" fmla="*/ 362903 h 1451610"/>
                <a:gd name="connsiteX11" fmla="*/ 942479 w 1451610"/>
                <a:gd name="connsiteY11" fmla="*/ 667747 h 1451610"/>
                <a:gd name="connsiteX12" fmla="*/ 1451610 w 1451610"/>
                <a:gd name="connsiteY12" fmla="*/ 725805 h 1451610"/>
                <a:gd name="connsiteX13" fmla="*/ 942479 w 1451610"/>
                <a:gd name="connsiteY13" fmla="*/ 783863 h 1451610"/>
                <a:gd name="connsiteX14" fmla="*/ 1354371 w 1451610"/>
                <a:gd name="connsiteY14" fmla="*/ 1088708 h 1451610"/>
                <a:gd name="connsiteX15" fmla="*/ 884421 w 1451610"/>
                <a:gd name="connsiteY15" fmla="*/ 884421 h 1451610"/>
                <a:gd name="connsiteX16" fmla="*/ 1088708 w 1451610"/>
                <a:gd name="connsiteY16" fmla="*/ 1354371 h 1451610"/>
                <a:gd name="connsiteX17" fmla="*/ 783863 w 1451610"/>
                <a:gd name="connsiteY17" fmla="*/ 942479 h 1451610"/>
                <a:gd name="connsiteX18" fmla="*/ 725805 w 1451610"/>
                <a:gd name="connsiteY18" fmla="*/ 1451610 h 1451610"/>
                <a:gd name="connsiteX19" fmla="*/ 667747 w 1451610"/>
                <a:gd name="connsiteY19" fmla="*/ 942479 h 1451610"/>
                <a:gd name="connsiteX20" fmla="*/ 362903 w 1451610"/>
                <a:gd name="connsiteY20" fmla="*/ 1354371 h 1451610"/>
                <a:gd name="connsiteX21" fmla="*/ 567189 w 1451610"/>
                <a:gd name="connsiteY21" fmla="*/ 884421 h 1451610"/>
                <a:gd name="connsiteX22" fmla="*/ 97239 w 1451610"/>
                <a:gd name="connsiteY22" fmla="*/ 1088708 h 1451610"/>
                <a:gd name="connsiteX23" fmla="*/ 509131 w 1451610"/>
                <a:gd name="connsiteY23" fmla="*/ 783863 h 1451610"/>
                <a:gd name="connsiteX24" fmla="*/ 0 w 1451610"/>
                <a:gd name="connsiteY24" fmla="*/ 725805 h 1451610"/>
                <a:gd name="connsiteX0" fmla="*/ 0 w 1451610"/>
                <a:gd name="connsiteY0" fmla="*/ 725805 h 1451610"/>
                <a:gd name="connsiteX1" fmla="*/ 509131 w 1451610"/>
                <a:gd name="connsiteY1" fmla="*/ 667747 h 1451610"/>
                <a:gd name="connsiteX2" fmla="*/ 97239 w 1451610"/>
                <a:gd name="connsiteY2" fmla="*/ 362903 h 1451610"/>
                <a:gd name="connsiteX3" fmla="*/ 567189 w 1451610"/>
                <a:gd name="connsiteY3" fmla="*/ 567189 h 1451610"/>
                <a:gd name="connsiteX4" fmla="*/ 362903 w 1451610"/>
                <a:gd name="connsiteY4" fmla="*/ 97239 h 1451610"/>
                <a:gd name="connsiteX5" fmla="*/ 667747 w 1451610"/>
                <a:gd name="connsiteY5" fmla="*/ 509131 h 1451610"/>
                <a:gd name="connsiteX6" fmla="*/ 725805 w 1451610"/>
                <a:gd name="connsiteY6" fmla="*/ 0 h 1451610"/>
                <a:gd name="connsiteX7" fmla="*/ 783863 w 1451610"/>
                <a:gd name="connsiteY7" fmla="*/ 509131 h 1451610"/>
                <a:gd name="connsiteX8" fmla="*/ 1088708 w 1451610"/>
                <a:gd name="connsiteY8" fmla="*/ 97239 h 1451610"/>
                <a:gd name="connsiteX9" fmla="*/ 884421 w 1451610"/>
                <a:gd name="connsiteY9" fmla="*/ 567189 h 1451610"/>
                <a:gd name="connsiteX10" fmla="*/ 1354371 w 1451610"/>
                <a:gd name="connsiteY10" fmla="*/ 362903 h 1451610"/>
                <a:gd name="connsiteX11" fmla="*/ 942479 w 1451610"/>
                <a:gd name="connsiteY11" fmla="*/ 667747 h 1451610"/>
                <a:gd name="connsiteX12" fmla="*/ 1451610 w 1451610"/>
                <a:gd name="connsiteY12" fmla="*/ 725805 h 1451610"/>
                <a:gd name="connsiteX13" fmla="*/ 942479 w 1451610"/>
                <a:gd name="connsiteY13" fmla="*/ 783863 h 1451610"/>
                <a:gd name="connsiteX14" fmla="*/ 1354371 w 1451610"/>
                <a:gd name="connsiteY14" fmla="*/ 1088708 h 1451610"/>
                <a:gd name="connsiteX15" fmla="*/ 884421 w 1451610"/>
                <a:gd name="connsiteY15" fmla="*/ 884421 h 1451610"/>
                <a:gd name="connsiteX16" fmla="*/ 1088708 w 1451610"/>
                <a:gd name="connsiteY16" fmla="*/ 1354371 h 1451610"/>
                <a:gd name="connsiteX17" fmla="*/ 783863 w 1451610"/>
                <a:gd name="connsiteY17" fmla="*/ 942479 h 1451610"/>
                <a:gd name="connsiteX18" fmla="*/ 725805 w 1451610"/>
                <a:gd name="connsiteY18" fmla="*/ 1451610 h 1451610"/>
                <a:gd name="connsiteX19" fmla="*/ 667747 w 1451610"/>
                <a:gd name="connsiteY19" fmla="*/ 942479 h 1451610"/>
                <a:gd name="connsiteX20" fmla="*/ 362903 w 1451610"/>
                <a:gd name="connsiteY20" fmla="*/ 1354371 h 1451610"/>
                <a:gd name="connsiteX21" fmla="*/ 567189 w 1451610"/>
                <a:gd name="connsiteY21" fmla="*/ 884421 h 1451610"/>
                <a:gd name="connsiteX22" fmla="*/ 97239 w 1451610"/>
                <a:gd name="connsiteY22" fmla="*/ 1088708 h 1451610"/>
                <a:gd name="connsiteX23" fmla="*/ 509131 w 1451610"/>
                <a:gd name="connsiteY23" fmla="*/ 783863 h 1451610"/>
                <a:gd name="connsiteX24" fmla="*/ 0 w 1451610"/>
                <a:gd name="connsiteY24" fmla="*/ 725805 h 1451610"/>
                <a:gd name="connsiteX0" fmla="*/ 0 w 1451610"/>
                <a:gd name="connsiteY0" fmla="*/ 725805 h 1451610"/>
                <a:gd name="connsiteX1" fmla="*/ 509131 w 1451610"/>
                <a:gd name="connsiteY1" fmla="*/ 667747 h 1451610"/>
                <a:gd name="connsiteX2" fmla="*/ 97239 w 1451610"/>
                <a:gd name="connsiteY2" fmla="*/ 362903 h 1451610"/>
                <a:gd name="connsiteX3" fmla="*/ 567189 w 1451610"/>
                <a:gd name="connsiteY3" fmla="*/ 567189 h 1451610"/>
                <a:gd name="connsiteX4" fmla="*/ 362903 w 1451610"/>
                <a:gd name="connsiteY4" fmla="*/ 97239 h 1451610"/>
                <a:gd name="connsiteX5" fmla="*/ 667747 w 1451610"/>
                <a:gd name="connsiteY5" fmla="*/ 509131 h 1451610"/>
                <a:gd name="connsiteX6" fmla="*/ 725805 w 1451610"/>
                <a:gd name="connsiteY6" fmla="*/ 0 h 1451610"/>
                <a:gd name="connsiteX7" fmla="*/ 783863 w 1451610"/>
                <a:gd name="connsiteY7" fmla="*/ 509131 h 1451610"/>
                <a:gd name="connsiteX8" fmla="*/ 1088708 w 1451610"/>
                <a:gd name="connsiteY8" fmla="*/ 97239 h 1451610"/>
                <a:gd name="connsiteX9" fmla="*/ 884421 w 1451610"/>
                <a:gd name="connsiteY9" fmla="*/ 567189 h 1451610"/>
                <a:gd name="connsiteX10" fmla="*/ 1354371 w 1451610"/>
                <a:gd name="connsiteY10" fmla="*/ 362903 h 1451610"/>
                <a:gd name="connsiteX11" fmla="*/ 942479 w 1451610"/>
                <a:gd name="connsiteY11" fmla="*/ 667747 h 1451610"/>
                <a:gd name="connsiteX12" fmla="*/ 1451610 w 1451610"/>
                <a:gd name="connsiteY12" fmla="*/ 725805 h 1451610"/>
                <a:gd name="connsiteX13" fmla="*/ 942479 w 1451610"/>
                <a:gd name="connsiteY13" fmla="*/ 783863 h 1451610"/>
                <a:gd name="connsiteX14" fmla="*/ 1354371 w 1451610"/>
                <a:gd name="connsiteY14" fmla="*/ 1088708 h 1451610"/>
                <a:gd name="connsiteX15" fmla="*/ 884421 w 1451610"/>
                <a:gd name="connsiteY15" fmla="*/ 884421 h 1451610"/>
                <a:gd name="connsiteX16" fmla="*/ 1088708 w 1451610"/>
                <a:gd name="connsiteY16" fmla="*/ 1354371 h 1451610"/>
                <a:gd name="connsiteX17" fmla="*/ 783863 w 1451610"/>
                <a:gd name="connsiteY17" fmla="*/ 942479 h 1451610"/>
                <a:gd name="connsiteX18" fmla="*/ 725805 w 1451610"/>
                <a:gd name="connsiteY18" fmla="*/ 1451610 h 1451610"/>
                <a:gd name="connsiteX19" fmla="*/ 667747 w 1451610"/>
                <a:gd name="connsiteY19" fmla="*/ 942479 h 1451610"/>
                <a:gd name="connsiteX20" fmla="*/ 362903 w 1451610"/>
                <a:gd name="connsiteY20" fmla="*/ 1354371 h 1451610"/>
                <a:gd name="connsiteX21" fmla="*/ 567189 w 1451610"/>
                <a:gd name="connsiteY21" fmla="*/ 884421 h 1451610"/>
                <a:gd name="connsiteX22" fmla="*/ 97239 w 1451610"/>
                <a:gd name="connsiteY22" fmla="*/ 1088708 h 1451610"/>
                <a:gd name="connsiteX23" fmla="*/ 509131 w 1451610"/>
                <a:gd name="connsiteY23" fmla="*/ 783863 h 1451610"/>
                <a:gd name="connsiteX24" fmla="*/ 0 w 1451610"/>
                <a:gd name="connsiteY24" fmla="*/ 725805 h 1451610"/>
                <a:gd name="connsiteX0" fmla="*/ 0 w 1451610"/>
                <a:gd name="connsiteY0" fmla="*/ 725805 h 1451610"/>
                <a:gd name="connsiteX1" fmla="*/ 509131 w 1451610"/>
                <a:gd name="connsiteY1" fmla="*/ 667747 h 1451610"/>
                <a:gd name="connsiteX2" fmla="*/ 97239 w 1451610"/>
                <a:gd name="connsiteY2" fmla="*/ 362903 h 1451610"/>
                <a:gd name="connsiteX3" fmla="*/ 567189 w 1451610"/>
                <a:gd name="connsiteY3" fmla="*/ 567189 h 1451610"/>
                <a:gd name="connsiteX4" fmla="*/ 362903 w 1451610"/>
                <a:gd name="connsiteY4" fmla="*/ 97239 h 1451610"/>
                <a:gd name="connsiteX5" fmla="*/ 667747 w 1451610"/>
                <a:gd name="connsiteY5" fmla="*/ 509131 h 1451610"/>
                <a:gd name="connsiteX6" fmla="*/ 725805 w 1451610"/>
                <a:gd name="connsiteY6" fmla="*/ 0 h 1451610"/>
                <a:gd name="connsiteX7" fmla="*/ 783863 w 1451610"/>
                <a:gd name="connsiteY7" fmla="*/ 509131 h 1451610"/>
                <a:gd name="connsiteX8" fmla="*/ 1088708 w 1451610"/>
                <a:gd name="connsiteY8" fmla="*/ 97239 h 1451610"/>
                <a:gd name="connsiteX9" fmla="*/ 884421 w 1451610"/>
                <a:gd name="connsiteY9" fmla="*/ 567189 h 1451610"/>
                <a:gd name="connsiteX10" fmla="*/ 1354371 w 1451610"/>
                <a:gd name="connsiteY10" fmla="*/ 362903 h 1451610"/>
                <a:gd name="connsiteX11" fmla="*/ 942479 w 1451610"/>
                <a:gd name="connsiteY11" fmla="*/ 667747 h 1451610"/>
                <a:gd name="connsiteX12" fmla="*/ 1451610 w 1451610"/>
                <a:gd name="connsiteY12" fmla="*/ 725805 h 1451610"/>
                <a:gd name="connsiteX13" fmla="*/ 942479 w 1451610"/>
                <a:gd name="connsiteY13" fmla="*/ 783863 h 1451610"/>
                <a:gd name="connsiteX14" fmla="*/ 1354371 w 1451610"/>
                <a:gd name="connsiteY14" fmla="*/ 1088708 h 1451610"/>
                <a:gd name="connsiteX15" fmla="*/ 884421 w 1451610"/>
                <a:gd name="connsiteY15" fmla="*/ 884421 h 1451610"/>
                <a:gd name="connsiteX16" fmla="*/ 1088708 w 1451610"/>
                <a:gd name="connsiteY16" fmla="*/ 1354371 h 1451610"/>
                <a:gd name="connsiteX17" fmla="*/ 783863 w 1451610"/>
                <a:gd name="connsiteY17" fmla="*/ 942479 h 1451610"/>
                <a:gd name="connsiteX18" fmla="*/ 725805 w 1451610"/>
                <a:gd name="connsiteY18" fmla="*/ 1451610 h 1451610"/>
                <a:gd name="connsiteX19" fmla="*/ 667747 w 1451610"/>
                <a:gd name="connsiteY19" fmla="*/ 942479 h 1451610"/>
                <a:gd name="connsiteX20" fmla="*/ 362903 w 1451610"/>
                <a:gd name="connsiteY20" fmla="*/ 1354371 h 1451610"/>
                <a:gd name="connsiteX21" fmla="*/ 567189 w 1451610"/>
                <a:gd name="connsiteY21" fmla="*/ 884421 h 1451610"/>
                <a:gd name="connsiteX22" fmla="*/ 97239 w 1451610"/>
                <a:gd name="connsiteY22" fmla="*/ 1088708 h 1451610"/>
                <a:gd name="connsiteX23" fmla="*/ 509131 w 1451610"/>
                <a:gd name="connsiteY23" fmla="*/ 783863 h 1451610"/>
                <a:gd name="connsiteX24" fmla="*/ 0 w 1451610"/>
                <a:gd name="connsiteY24" fmla="*/ 725805 h 1451610"/>
                <a:gd name="connsiteX0" fmla="*/ 0 w 1451610"/>
                <a:gd name="connsiteY0" fmla="*/ 725805 h 1451610"/>
                <a:gd name="connsiteX1" fmla="*/ 509131 w 1451610"/>
                <a:gd name="connsiteY1" fmla="*/ 667747 h 1451610"/>
                <a:gd name="connsiteX2" fmla="*/ 97239 w 1451610"/>
                <a:gd name="connsiteY2" fmla="*/ 362903 h 1451610"/>
                <a:gd name="connsiteX3" fmla="*/ 567189 w 1451610"/>
                <a:gd name="connsiteY3" fmla="*/ 567189 h 1451610"/>
                <a:gd name="connsiteX4" fmla="*/ 362903 w 1451610"/>
                <a:gd name="connsiteY4" fmla="*/ 97239 h 1451610"/>
                <a:gd name="connsiteX5" fmla="*/ 667747 w 1451610"/>
                <a:gd name="connsiteY5" fmla="*/ 509131 h 1451610"/>
                <a:gd name="connsiteX6" fmla="*/ 725805 w 1451610"/>
                <a:gd name="connsiteY6" fmla="*/ 0 h 1451610"/>
                <a:gd name="connsiteX7" fmla="*/ 783863 w 1451610"/>
                <a:gd name="connsiteY7" fmla="*/ 509131 h 1451610"/>
                <a:gd name="connsiteX8" fmla="*/ 1088708 w 1451610"/>
                <a:gd name="connsiteY8" fmla="*/ 97239 h 1451610"/>
                <a:gd name="connsiteX9" fmla="*/ 884421 w 1451610"/>
                <a:gd name="connsiteY9" fmla="*/ 567189 h 1451610"/>
                <a:gd name="connsiteX10" fmla="*/ 1354371 w 1451610"/>
                <a:gd name="connsiteY10" fmla="*/ 362903 h 1451610"/>
                <a:gd name="connsiteX11" fmla="*/ 942479 w 1451610"/>
                <a:gd name="connsiteY11" fmla="*/ 667747 h 1451610"/>
                <a:gd name="connsiteX12" fmla="*/ 1451610 w 1451610"/>
                <a:gd name="connsiteY12" fmla="*/ 725805 h 1451610"/>
                <a:gd name="connsiteX13" fmla="*/ 942479 w 1451610"/>
                <a:gd name="connsiteY13" fmla="*/ 783863 h 1451610"/>
                <a:gd name="connsiteX14" fmla="*/ 1354371 w 1451610"/>
                <a:gd name="connsiteY14" fmla="*/ 1088708 h 1451610"/>
                <a:gd name="connsiteX15" fmla="*/ 884421 w 1451610"/>
                <a:gd name="connsiteY15" fmla="*/ 884421 h 1451610"/>
                <a:gd name="connsiteX16" fmla="*/ 1088708 w 1451610"/>
                <a:gd name="connsiteY16" fmla="*/ 1354371 h 1451610"/>
                <a:gd name="connsiteX17" fmla="*/ 783863 w 1451610"/>
                <a:gd name="connsiteY17" fmla="*/ 942479 h 1451610"/>
                <a:gd name="connsiteX18" fmla="*/ 725805 w 1451610"/>
                <a:gd name="connsiteY18" fmla="*/ 1451610 h 1451610"/>
                <a:gd name="connsiteX19" fmla="*/ 667747 w 1451610"/>
                <a:gd name="connsiteY19" fmla="*/ 942479 h 1451610"/>
                <a:gd name="connsiteX20" fmla="*/ 362903 w 1451610"/>
                <a:gd name="connsiteY20" fmla="*/ 1354371 h 1451610"/>
                <a:gd name="connsiteX21" fmla="*/ 567189 w 1451610"/>
                <a:gd name="connsiteY21" fmla="*/ 884421 h 1451610"/>
                <a:gd name="connsiteX22" fmla="*/ 97239 w 1451610"/>
                <a:gd name="connsiteY22" fmla="*/ 1088708 h 1451610"/>
                <a:gd name="connsiteX23" fmla="*/ 509131 w 1451610"/>
                <a:gd name="connsiteY23" fmla="*/ 783863 h 1451610"/>
                <a:gd name="connsiteX24" fmla="*/ 0 w 1451610"/>
                <a:gd name="connsiteY24" fmla="*/ 725805 h 1451610"/>
                <a:gd name="connsiteX0" fmla="*/ 0 w 1451610"/>
                <a:gd name="connsiteY0" fmla="*/ 725805 h 1451610"/>
                <a:gd name="connsiteX1" fmla="*/ 509131 w 1451610"/>
                <a:gd name="connsiteY1" fmla="*/ 667747 h 1451610"/>
                <a:gd name="connsiteX2" fmla="*/ 97239 w 1451610"/>
                <a:gd name="connsiteY2" fmla="*/ 362903 h 1451610"/>
                <a:gd name="connsiteX3" fmla="*/ 567189 w 1451610"/>
                <a:gd name="connsiteY3" fmla="*/ 567189 h 1451610"/>
                <a:gd name="connsiteX4" fmla="*/ 362903 w 1451610"/>
                <a:gd name="connsiteY4" fmla="*/ 97239 h 1451610"/>
                <a:gd name="connsiteX5" fmla="*/ 667747 w 1451610"/>
                <a:gd name="connsiteY5" fmla="*/ 509131 h 1451610"/>
                <a:gd name="connsiteX6" fmla="*/ 725805 w 1451610"/>
                <a:gd name="connsiteY6" fmla="*/ 0 h 1451610"/>
                <a:gd name="connsiteX7" fmla="*/ 783863 w 1451610"/>
                <a:gd name="connsiteY7" fmla="*/ 509131 h 1451610"/>
                <a:gd name="connsiteX8" fmla="*/ 1088708 w 1451610"/>
                <a:gd name="connsiteY8" fmla="*/ 97239 h 1451610"/>
                <a:gd name="connsiteX9" fmla="*/ 884421 w 1451610"/>
                <a:gd name="connsiteY9" fmla="*/ 567189 h 1451610"/>
                <a:gd name="connsiteX10" fmla="*/ 1354371 w 1451610"/>
                <a:gd name="connsiteY10" fmla="*/ 362903 h 1451610"/>
                <a:gd name="connsiteX11" fmla="*/ 942479 w 1451610"/>
                <a:gd name="connsiteY11" fmla="*/ 667747 h 1451610"/>
                <a:gd name="connsiteX12" fmla="*/ 1451610 w 1451610"/>
                <a:gd name="connsiteY12" fmla="*/ 725805 h 1451610"/>
                <a:gd name="connsiteX13" fmla="*/ 942479 w 1451610"/>
                <a:gd name="connsiteY13" fmla="*/ 783863 h 1451610"/>
                <a:gd name="connsiteX14" fmla="*/ 1354371 w 1451610"/>
                <a:gd name="connsiteY14" fmla="*/ 1088708 h 1451610"/>
                <a:gd name="connsiteX15" fmla="*/ 884421 w 1451610"/>
                <a:gd name="connsiteY15" fmla="*/ 884421 h 1451610"/>
                <a:gd name="connsiteX16" fmla="*/ 1088708 w 1451610"/>
                <a:gd name="connsiteY16" fmla="*/ 1354371 h 1451610"/>
                <a:gd name="connsiteX17" fmla="*/ 783863 w 1451610"/>
                <a:gd name="connsiteY17" fmla="*/ 942479 h 1451610"/>
                <a:gd name="connsiteX18" fmla="*/ 725805 w 1451610"/>
                <a:gd name="connsiteY18" fmla="*/ 1451610 h 1451610"/>
                <a:gd name="connsiteX19" fmla="*/ 667747 w 1451610"/>
                <a:gd name="connsiteY19" fmla="*/ 942479 h 1451610"/>
                <a:gd name="connsiteX20" fmla="*/ 362903 w 1451610"/>
                <a:gd name="connsiteY20" fmla="*/ 1354371 h 1451610"/>
                <a:gd name="connsiteX21" fmla="*/ 567189 w 1451610"/>
                <a:gd name="connsiteY21" fmla="*/ 884421 h 1451610"/>
                <a:gd name="connsiteX22" fmla="*/ 97239 w 1451610"/>
                <a:gd name="connsiteY22" fmla="*/ 1088708 h 1451610"/>
                <a:gd name="connsiteX23" fmla="*/ 509131 w 1451610"/>
                <a:gd name="connsiteY23" fmla="*/ 783863 h 1451610"/>
                <a:gd name="connsiteX24" fmla="*/ 0 w 1451610"/>
                <a:gd name="connsiteY24" fmla="*/ 725805 h 1451610"/>
                <a:gd name="connsiteX0" fmla="*/ 0 w 1451610"/>
                <a:gd name="connsiteY0" fmla="*/ 725805 h 1451610"/>
                <a:gd name="connsiteX1" fmla="*/ 509131 w 1451610"/>
                <a:gd name="connsiteY1" fmla="*/ 667747 h 1451610"/>
                <a:gd name="connsiteX2" fmla="*/ 97239 w 1451610"/>
                <a:gd name="connsiteY2" fmla="*/ 362903 h 1451610"/>
                <a:gd name="connsiteX3" fmla="*/ 567189 w 1451610"/>
                <a:gd name="connsiteY3" fmla="*/ 567189 h 1451610"/>
                <a:gd name="connsiteX4" fmla="*/ 362903 w 1451610"/>
                <a:gd name="connsiteY4" fmla="*/ 97239 h 1451610"/>
                <a:gd name="connsiteX5" fmla="*/ 667747 w 1451610"/>
                <a:gd name="connsiteY5" fmla="*/ 509131 h 1451610"/>
                <a:gd name="connsiteX6" fmla="*/ 725805 w 1451610"/>
                <a:gd name="connsiteY6" fmla="*/ 0 h 1451610"/>
                <a:gd name="connsiteX7" fmla="*/ 783863 w 1451610"/>
                <a:gd name="connsiteY7" fmla="*/ 509131 h 1451610"/>
                <a:gd name="connsiteX8" fmla="*/ 1088708 w 1451610"/>
                <a:gd name="connsiteY8" fmla="*/ 97239 h 1451610"/>
                <a:gd name="connsiteX9" fmla="*/ 884421 w 1451610"/>
                <a:gd name="connsiteY9" fmla="*/ 567189 h 1451610"/>
                <a:gd name="connsiteX10" fmla="*/ 1354371 w 1451610"/>
                <a:gd name="connsiteY10" fmla="*/ 362903 h 1451610"/>
                <a:gd name="connsiteX11" fmla="*/ 942479 w 1451610"/>
                <a:gd name="connsiteY11" fmla="*/ 667747 h 1451610"/>
                <a:gd name="connsiteX12" fmla="*/ 1451610 w 1451610"/>
                <a:gd name="connsiteY12" fmla="*/ 725805 h 1451610"/>
                <a:gd name="connsiteX13" fmla="*/ 942479 w 1451610"/>
                <a:gd name="connsiteY13" fmla="*/ 783863 h 1451610"/>
                <a:gd name="connsiteX14" fmla="*/ 1354371 w 1451610"/>
                <a:gd name="connsiteY14" fmla="*/ 1088708 h 1451610"/>
                <a:gd name="connsiteX15" fmla="*/ 884421 w 1451610"/>
                <a:gd name="connsiteY15" fmla="*/ 884421 h 1451610"/>
                <a:gd name="connsiteX16" fmla="*/ 1088708 w 1451610"/>
                <a:gd name="connsiteY16" fmla="*/ 1354371 h 1451610"/>
                <a:gd name="connsiteX17" fmla="*/ 783863 w 1451610"/>
                <a:gd name="connsiteY17" fmla="*/ 942479 h 1451610"/>
                <a:gd name="connsiteX18" fmla="*/ 725805 w 1451610"/>
                <a:gd name="connsiteY18" fmla="*/ 1451610 h 1451610"/>
                <a:gd name="connsiteX19" fmla="*/ 667747 w 1451610"/>
                <a:gd name="connsiteY19" fmla="*/ 942479 h 1451610"/>
                <a:gd name="connsiteX20" fmla="*/ 362903 w 1451610"/>
                <a:gd name="connsiteY20" fmla="*/ 1354371 h 1451610"/>
                <a:gd name="connsiteX21" fmla="*/ 567189 w 1451610"/>
                <a:gd name="connsiteY21" fmla="*/ 884421 h 1451610"/>
                <a:gd name="connsiteX22" fmla="*/ 97239 w 1451610"/>
                <a:gd name="connsiteY22" fmla="*/ 1088708 h 1451610"/>
                <a:gd name="connsiteX23" fmla="*/ 509131 w 1451610"/>
                <a:gd name="connsiteY23" fmla="*/ 783863 h 1451610"/>
                <a:gd name="connsiteX24" fmla="*/ 0 w 1451610"/>
                <a:gd name="connsiteY24" fmla="*/ 725805 h 1451610"/>
                <a:gd name="connsiteX0" fmla="*/ 0 w 1451610"/>
                <a:gd name="connsiteY0" fmla="*/ 725805 h 1451610"/>
                <a:gd name="connsiteX1" fmla="*/ 509131 w 1451610"/>
                <a:gd name="connsiteY1" fmla="*/ 667747 h 1451610"/>
                <a:gd name="connsiteX2" fmla="*/ 97239 w 1451610"/>
                <a:gd name="connsiteY2" fmla="*/ 362903 h 1451610"/>
                <a:gd name="connsiteX3" fmla="*/ 567189 w 1451610"/>
                <a:gd name="connsiteY3" fmla="*/ 567189 h 1451610"/>
                <a:gd name="connsiteX4" fmla="*/ 362903 w 1451610"/>
                <a:gd name="connsiteY4" fmla="*/ 97239 h 1451610"/>
                <a:gd name="connsiteX5" fmla="*/ 667747 w 1451610"/>
                <a:gd name="connsiteY5" fmla="*/ 509131 h 1451610"/>
                <a:gd name="connsiteX6" fmla="*/ 725805 w 1451610"/>
                <a:gd name="connsiteY6" fmla="*/ 0 h 1451610"/>
                <a:gd name="connsiteX7" fmla="*/ 783863 w 1451610"/>
                <a:gd name="connsiteY7" fmla="*/ 509131 h 1451610"/>
                <a:gd name="connsiteX8" fmla="*/ 1088708 w 1451610"/>
                <a:gd name="connsiteY8" fmla="*/ 97239 h 1451610"/>
                <a:gd name="connsiteX9" fmla="*/ 884421 w 1451610"/>
                <a:gd name="connsiteY9" fmla="*/ 567189 h 1451610"/>
                <a:gd name="connsiteX10" fmla="*/ 1354371 w 1451610"/>
                <a:gd name="connsiteY10" fmla="*/ 362903 h 1451610"/>
                <a:gd name="connsiteX11" fmla="*/ 942479 w 1451610"/>
                <a:gd name="connsiteY11" fmla="*/ 667747 h 1451610"/>
                <a:gd name="connsiteX12" fmla="*/ 1451610 w 1451610"/>
                <a:gd name="connsiteY12" fmla="*/ 725805 h 1451610"/>
                <a:gd name="connsiteX13" fmla="*/ 942479 w 1451610"/>
                <a:gd name="connsiteY13" fmla="*/ 783863 h 1451610"/>
                <a:gd name="connsiteX14" fmla="*/ 1354371 w 1451610"/>
                <a:gd name="connsiteY14" fmla="*/ 1088708 h 1451610"/>
                <a:gd name="connsiteX15" fmla="*/ 884421 w 1451610"/>
                <a:gd name="connsiteY15" fmla="*/ 884421 h 1451610"/>
                <a:gd name="connsiteX16" fmla="*/ 1088708 w 1451610"/>
                <a:gd name="connsiteY16" fmla="*/ 1354371 h 1451610"/>
                <a:gd name="connsiteX17" fmla="*/ 783863 w 1451610"/>
                <a:gd name="connsiteY17" fmla="*/ 942479 h 1451610"/>
                <a:gd name="connsiteX18" fmla="*/ 725805 w 1451610"/>
                <a:gd name="connsiteY18" fmla="*/ 1451610 h 1451610"/>
                <a:gd name="connsiteX19" fmla="*/ 667747 w 1451610"/>
                <a:gd name="connsiteY19" fmla="*/ 942479 h 1451610"/>
                <a:gd name="connsiteX20" fmla="*/ 362903 w 1451610"/>
                <a:gd name="connsiteY20" fmla="*/ 1354371 h 1451610"/>
                <a:gd name="connsiteX21" fmla="*/ 567189 w 1451610"/>
                <a:gd name="connsiteY21" fmla="*/ 884421 h 1451610"/>
                <a:gd name="connsiteX22" fmla="*/ 97239 w 1451610"/>
                <a:gd name="connsiteY22" fmla="*/ 1088708 h 1451610"/>
                <a:gd name="connsiteX23" fmla="*/ 509131 w 1451610"/>
                <a:gd name="connsiteY23" fmla="*/ 783863 h 1451610"/>
                <a:gd name="connsiteX24" fmla="*/ 0 w 1451610"/>
                <a:gd name="connsiteY24" fmla="*/ 725805 h 1451610"/>
                <a:gd name="connsiteX0" fmla="*/ 0 w 1451610"/>
                <a:gd name="connsiteY0" fmla="*/ 725805 h 1451610"/>
                <a:gd name="connsiteX1" fmla="*/ 509131 w 1451610"/>
                <a:gd name="connsiteY1" fmla="*/ 667747 h 1451610"/>
                <a:gd name="connsiteX2" fmla="*/ 97239 w 1451610"/>
                <a:gd name="connsiteY2" fmla="*/ 362903 h 1451610"/>
                <a:gd name="connsiteX3" fmla="*/ 567189 w 1451610"/>
                <a:gd name="connsiteY3" fmla="*/ 567189 h 1451610"/>
                <a:gd name="connsiteX4" fmla="*/ 362903 w 1451610"/>
                <a:gd name="connsiteY4" fmla="*/ 97239 h 1451610"/>
                <a:gd name="connsiteX5" fmla="*/ 667747 w 1451610"/>
                <a:gd name="connsiteY5" fmla="*/ 509131 h 1451610"/>
                <a:gd name="connsiteX6" fmla="*/ 725805 w 1451610"/>
                <a:gd name="connsiteY6" fmla="*/ 0 h 1451610"/>
                <a:gd name="connsiteX7" fmla="*/ 783863 w 1451610"/>
                <a:gd name="connsiteY7" fmla="*/ 509131 h 1451610"/>
                <a:gd name="connsiteX8" fmla="*/ 1088708 w 1451610"/>
                <a:gd name="connsiteY8" fmla="*/ 97239 h 1451610"/>
                <a:gd name="connsiteX9" fmla="*/ 884421 w 1451610"/>
                <a:gd name="connsiteY9" fmla="*/ 567189 h 1451610"/>
                <a:gd name="connsiteX10" fmla="*/ 1354371 w 1451610"/>
                <a:gd name="connsiteY10" fmla="*/ 362903 h 1451610"/>
                <a:gd name="connsiteX11" fmla="*/ 942479 w 1451610"/>
                <a:gd name="connsiteY11" fmla="*/ 667747 h 1451610"/>
                <a:gd name="connsiteX12" fmla="*/ 1451610 w 1451610"/>
                <a:gd name="connsiteY12" fmla="*/ 725805 h 1451610"/>
                <a:gd name="connsiteX13" fmla="*/ 942479 w 1451610"/>
                <a:gd name="connsiteY13" fmla="*/ 783863 h 1451610"/>
                <a:gd name="connsiteX14" fmla="*/ 1354371 w 1451610"/>
                <a:gd name="connsiteY14" fmla="*/ 1088708 h 1451610"/>
                <a:gd name="connsiteX15" fmla="*/ 884421 w 1451610"/>
                <a:gd name="connsiteY15" fmla="*/ 884421 h 1451610"/>
                <a:gd name="connsiteX16" fmla="*/ 1088708 w 1451610"/>
                <a:gd name="connsiteY16" fmla="*/ 1354371 h 1451610"/>
                <a:gd name="connsiteX17" fmla="*/ 783863 w 1451610"/>
                <a:gd name="connsiteY17" fmla="*/ 942479 h 1451610"/>
                <a:gd name="connsiteX18" fmla="*/ 725805 w 1451610"/>
                <a:gd name="connsiteY18" fmla="*/ 1451610 h 1451610"/>
                <a:gd name="connsiteX19" fmla="*/ 667747 w 1451610"/>
                <a:gd name="connsiteY19" fmla="*/ 942479 h 1451610"/>
                <a:gd name="connsiteX20" fmla="*/ 362903 w 1451610"/>
                <a:gd name="connsiteY20" fmla="*/ 1354371 h 1451610"/>
                <a:gd name="connsiteX21" fmla="*/ 567189 w 1451610"/>
                <a:gd name="connsiteY21" fmla="*/ 884421 h 1451610"/>
                <a:gd name="connsiteX22" fmla="*/ 97239 w 1451610"/>
                <a:gd name="connsiteY22" fmla="*/ 1088708 h 1451610"/>
                <a:gd name="connsiteX23" fmla="*/ 509131 w 1451610"/>
                <a:gd name="connsiteY23" fmla="*/ 783863 h 1451610"/>
                <a:gd name="connsiteX24" fmla="*/ 0 w 1451610"/>
                <a:gd name="connsiteY24" fmla="*/ 725805 h 1451610"/>
                <a:gd name="connsiteX0" fmla="*/ 0 w 1451610"/>
                <a:gd name="connsiteY0" fmla="*/ 725805 h 1451610"/>
                <a:gd name="connsiteX1" fmla="*/ 509131 w 1451610"/>
                <a:gd name="connsiteY1" fmla="*/ 667747 h 1451610"/>
                <a:gd name="connsiteX2" fmla="*/ 97239 w 1451610"/>
                <a:gd name="connsiteY2" fmla="*/ 362903 h 1451610"/>
                <a:gd name="connsiteX3" fmla="*/ 567189 w 1451610"/>
                <a:gd name="connsiteY3" fmla="*/ 567189 h 1451610"/>
                <a:gd name="connsiteX4" fmla="*/ 362903 w 1451610"/>
                <a:gd name="connsiteY4" fmla="*/ 97239 h 1451610"/>
                <a:gd name="connsiteX5" fmla="*/ 667747 w 1451610"/>
                <a:gd name="connsiteY5" fmla="*/ 509131 h 1451610"/>
                <a:gd name="connsiteX6" fmla="*/ 725805 w 1451610"/>
                <a:gd name="connsiteY6" fmla="*/ 0 h 1451610"/>
                <a:gd name="connsiteX7" fmla="*/ 783863 w 1451610"/>
                <a:gd name="connsiteY7" fmla="*/ 509131 h 1451610"/>
                <a:gd name="connsiteX8" fmla="*/ 1088708 w 1451610"/>
                <a:gd name="connsiteY8" fmla="*/ 97239 h 1451610"/>
                <a:gd name="connsiteX9" fmla="*/ 884421 w 1451610"/>
                <a:gd name="connsiteY9" fmla="*/ 567189 h 1451610"/>
                <a:gd name="connsiteX10" fmla="*/ 1354371 w 1451610"/>
                <a:gd name="connsiteY10" fmla="*/ 362903 h 1451610"/>
                <a:gd name="connsiteX11" fmla="*/ 942479 w 1451610"/>
                <a:gd name="connsiteY11" fmla="*/ 667747 h 1451610"/>
                <a:gd name="connsiteX12" fmla="*/ 1451610 w 1451610"/>
                <a:gd name="connsiteY12" fmla="*/ 725805 h 1451610"/>
                <a:gd name="connsiteX13" fmla="*/ 942479 w 1451610"/>
                <a:gd name="connsiteY13" fmla="*/ 783863 h 1451610"/>
                <a:gd name="connsiteX14" fmla="*/ 1354371 w 1451610"/>
                <a:gd name="connsiteY14" fmla="*/ 1088708 h 1451610"/>
                <a:gd name="connsiteX15" fmla="*/ 884421 w 1451610"/>
                <a:gd name="connsiteY15" fmla="*/ 884421 h 1451610"/>
                <a:gd name="connsiteX16" fmla="*/ 1088708 w 1451610"/>
                <a:gd name="connsiteY16" fmla="*/ 1354371 h 1451610"/>
                <a:gd name="connsiteX17" fmla="*/ 783863 w 1451610"/>
                <a:gd name="connsiteY17" fmla="*/ 942479 h 1451610"/>
                <a:gd name="connsiteX18" fmla="*/ 725805 w 1451610"/>
                <a:gd name="connsiteY18" fmla="*/ 1451610 h 1451610"/>
                <a:gd name="connsiteX19" fmla="*/ 667747 w 1451610"/>
                <a:gd name="connsiteY19" fmla="*/ 942479 h 1451610"/>
                <a:gd name="connsiteX20" fmla="*/ 362903 w 1451610"/>
                <a:gd name="connsiteY20" fmla="*/ 1354371 h 1451610"/>
                <a:gd name="connsiteX21" fmla="*/ 567189 w 1451610"/>
                <a:gd name="connsiteY21" fmla="*/ 884421 h 1451610"/>
                <a:gd name="connsiteX22" fmla="*/ 97239 w 1451610"/>
                <a:gd name="connsiteY22" fmla="*/ 1088708 h 1451610"/>
                <a:gd name="connsiteX23" fmla="*/ 509131 w 1451610"/>
                <a:gd name="connsiteY23" fmla="*/ 783863 h 1451610"/>
                <a:gd name="connsiteX24" fmla="*/ 0 w 1451610"/>
                <a:gd name="connsiteY24" fmla="*/ 725805 h 1451610"/>
                <a:gd name="connsiteX0" fmla="*/ 0 w 1451610"/>
                <a:gd name="connsiteY0" fmla="*/ 725805 h 1451610"/>
                <a:gd name="connsiteX1" fmla="*/ 509131 w 1451610"/>
                <a:gd name="connsiteY1" fmla="*/ 667747 h 1451610"/>
                <a:gd name="connsiteX2" fmla="*/ 97239 w 1451610"/>
                <a:gd name="connsiteY2" fmla="*/ 362903 h 1451610"/>
                <a:gd name="connsiteX3" fmla="*/ 567189 w 1451610"/>
                <a:gd name="connsiteY3" fmla="*/ 567189 h 1451610"/>
                <a:gd name="connsiteX4" fmla="*/ 362903 w 1451610"/>
                <a:gd name="connsiteY4" fmla="*/ 97239 h 1451610"/>
                <a:gd name="connsiteX5" fmla="*/ 667747 w 1451610"/>
                <a:gd name="connsiteY5" fmla="*/ 509131 h 1451610"/>
                <a:gd name="connsiteX6" fmla="*/ 725805 w 1451610"/>
                <a:gd name="connsiteY6" fmla="*/ 0 h 1451610"/>
                <a:gd name="connsiteX7" fmla="*/ 783863 w 1451610"/>
                <a:gd name="connsiteY7" fmla="*/ 509131 h 1451610"/>
                <a:gd name="connsiteX8" fmla="*/ 1088708 w 1451610"/>
                <a:gd name="connsiteY8" fmla="*/ 97239 h 1451610"/>
                <a:gd name="connsiteX9" fmla="*/ 884421 w 1451610"/>
                <a:gd name="connsiteY9" fmla="*/ 567189 h 1451610"/>
                <a:gd name="connsiteX10" fmla="*/ 1354371 w 1451610"/>
                <a:gd name="connsiteY10" fmla="*/ 362903 h 1451610"/>
                <a:gd name="connsiteX11" fmla="*/ 942479 w 1451610"/>
                <a:gd name="connsiteY11" fmla="*/ 667747 h 1451610"/>
                <a:gd name="connsiteX12" fmla="*/ 1451610 w 1451610"/>
                <a:gd name="connsiteY12" fmla="*/ 725805 h 1451610"/>
                <a:gd name="connsiteX13" fmla="*/ 942479 w 1451610"/>
                <a:gd name="connsiteY13" fmla="*/ 783863 h 1451610"/>
                <a:gd name="connsiteX14" fmla="*/ 1354371 w 1451610"/>
                <a:gd name="connsiteY14" fmla="*/ 1088708 h 1451610"/>
                <a:gd name="connsiteX15" fmla="*/ 884421 w 1451610"/>
                <a:gd name="connsiteY15" fmla="*/ 884421 h 1451610"/>
                <a:gd name="connsiteX16" fmla="*/ 1088708 w 1451610"/>
                <a:gd name="connsiteY16" fmla="*/ 1354371 h 1451610"/>
                <a:gd name="connsiteX17" fmla="*/ 783863 w 1451610"/>
                <a:gd name="connsiteY17" fmla="*/ 942479 h 1451610"/>
                <a:gd name="connsiteX18" fmla="*/ 725805 w 1451610"/>
                <a:gd name="connsiteY18" fmla="*/ 1451610 h 1451610"/>
                <a:gd name="connsiteX19" fmla="*/ 667747 w 1451610"/>
                <a:gd name="connsiteY19" fmla="*/ 942479 h 1451610"/>
                <a:gd name="connsiteX20" fmla="*/ 362903 w 1451610"/>
                <a:gd name="connsiteY20" fmla="*/ 1354371 h 1451610"/>
                <a:gd name="connsiteX21" fmla="*/ 567189 w 1451610"/>
                <a:gd name="connsiteY21" fmla="*/ 884421 h 1451610"/>
                <a:gd name="connsiteX22" fmla="*/ 97239 w 1451610"/>
                <a:gd name="connsiteY22" fmla="*/ 1088708 h 1451610"/>
                <a:gd name="connsiteX23" fmla="*/ 509131 w 1451610"/>
                <a:gd name="connsiteY23" fmla="*/ 783863 h 1451610"/>
                <a:gd name="connsiteX24" fmla="*/ 0 w 1451610"/>
                <a:gd name="connsiteY24" fmla="*/ 725805 h 1451610"/>
                <a:gd name="connsiteX0" fmla="*/ 0 w 1451610"/>
                <a:gd name="connsiteY0" fmla="*/ 725805 h 1451610"/>
                <a:gd name="connsiteX1" fmla="*/ 509131 w 1451610"/>
                <a:gd name="connsiteY1" fmla="*/ 667747 h 1451610"/>
                <a:gd name="connsiteX2" fmla="*/ 97239 w 1451610"/>
                <a:gd name="connsiteY2" fmla="*/ 362903 h 1451610"/>
                <a:gd name="connsiteX3" fmla="*/ 567189 w 1451610"/>
                <a:gd name="connsiteY3" fmla="*/ 567189 h 1451610"/>
                <a:gd name="connsiteX4" fmla="*/ 362903 w 1451610"/>
                <a:gd name="connsiteY4" fmla="*/ 97239 h 1451610"/>
                <a:gd name="connsiteX5" fmla="*/ 667747 w 1451610"/>
                <a:gd name="connsiteY5" fmla="*/ 509131 h 1451610"/>
                <a:gd name="connsiteX6" fmla="*/ 725805 w 1451610"/>
                <a:gd name="connsiteY6" fmla="*/ 0 h 1451610"/>
                <a:gd name="connsiteX7" fmla="*/ 783863 w 1451610"/>
                <a:gd name="connsiteY7" fmla="*/ 509131 h 1451610"/>
                <a:gd name="connsiteX8" fmla="*/ 1088708 w 1451610"/>
                <a:gd name="connsiteY8" fmla="*/ 97239 h 1451610"/>
                <a:gd name="connsiteX9" fmla="*/ 884421 w 1451610"/>
                <a:gd name="connsiteY9" fmla="*/ 567189 h 1451610"/>
                <a:gd name="connsiteX10" fmla="*/ 1354371 w 1451610"/>
                <a:gd name="connsiteY10" fmla="*/ 362903 h 1451610"/>
                <a:gd name="connsiteX11" fmla="*/ 942479 w 1451610"/>
                <a:gd name="connsiteY11" fmla="*/ 667747 h 1451610"/>
                <a:gd name="connsiteX12" fmla="*/ 1451610 w 1451610"/>
                <a:gd name="connsiteY12" fmla="*/ 725805 h 1451610"/>
                <a:gd name="connsiteX13" fmla="*/ 942479 w 1451610"/>
                <a:gd name="connsiteY13" fmla="*/ 783863 h 1451610"/>
                <a:gd name="connsiteX14" fmla="*/ 1354371 w 1451610"/>
                <a:gd name="connsiteY14" fmla="*/ 1088708 h 1451610"/>
                <a:gd name="connsiteX15" fmla="*/ 884421 w 1451610"/>
                <a:gd name="connsiteY15" fmla="*/ 884421 h 1451610"/>
                <a:gd name="connsiteX16" fmla="*/ 1088708 w 1451610"/>
                <a:gd name="connsiteY16" fmla="*/ 1354371 h 1451610"/>
                <a:gd name="connsiteX17" fmla="*/ 783863 w 1451610"/>
                <a:gd name="connsiteY17" fmla="*/ 942479 h 1451610"/>
                <a:gd name="connsiteX18" fmla="*/ 725805 w 1451610"/>
                <a:gd name="connsiteY18" fmla="*/ 1451610 h 1451610"/>
                <a:gd name="connsiteX19" fmla="*/ 667747 w 1451610"/>
                <a:gd name="connsiteY19" fmla="*/ 942479 h 1451610"/>
                <a:gd name="connsiteX20" fmla="*/ 362903 w 1451610"/>
                <a:gd name="connsiteY20" fmla="*/ 1354371 h 1451610"/>
                <a:gd name="connsiteX21" fmla="*/ 567189 w 1451610"/>
                <a:gd name="connsiteY21" fmla="*/ 884421 h 1451610"/>
                <a:gd name="connsiteX22" fmla="*/ 97239 w 1451610"/>
                <a:gd name="connsiteY22" fmla="*/ 1088708 h 1451610"/>
                <a:gd name="connsiteX23" fmla="*/ 509131 w 1451610"/>
                <a:gd name="connsiteY23" fmla="*/ 783863 h 1451610"/>
                <a:gd name="connsiteX24" fmla="*/ 0 w 1451610"/>
                <a:gd name="connsiteY24" fmla="*/ 725805 h 1451610"/>
                <a:gd name="connsiteX0" fmla="*/ 0 w 1451610"/>
                <a:gd name="connsiteY0" fmla="*/ 725805 h 1451610"/>
                <a:gd name="connsiteX1" fmla="*/ 509131 w 1451610"/>
                <a:gd name="connsiteY1" fmla="*/ 667747 h 1451610"/>
                <a:gd name="connsiteX2" fmla="*/ 97239 w 1451610"/>
                <a:gd name="connsiteY2" fmla="*/ 362903 h 1451610"/>
                <a:gd name="connsiteX3" fmla="*/ 567189 w 1451610"/>
                <a:gd name="connsiteY3" fmla="*/ 567189 h 1451610"/>
                <a:gd name="connsiteX4" fmla="*/ 362903 w 1451610"/>
                <a:gd name="connsiteY4" fmla="*/ 97239 h 1451610"/>
                <a:gd name="connsiteX5" fmla="*/ 667747 w 1451610"/>
                <a:gd name="connsiteY5" fmla="*/ 509131 h 1451610"/>
                <a:gd name="connsiteX6" fmla="*/ 725805 w 1451610"/>
                <a:gd name="connsiteY6" fmla="*/ 0 h 1451610"/>
                <a:gd name="connsiteX7" fmla="*/ 783863 w 1451610"/>
                <a:gd name="connsiteY7" fmla="*/ 509131 h 1451610"/>
                <a:gd name="connsiteX8" fmla="*/ 1088708 w 1451610"/>
                <a:gd name="connsiteY8" fmla="*/ 97239 h 1451610"/>
                <a:gd name="connsiteX9" fmla="*/ 884421 w 1451610"/>
                <a:gd name="connsiteY9" fmla="*/ 567189 h 1451610"/>
                <a:gd name="connsiteX10" fmla="*/ 1354371 w 1451610"/>
                <a:gd name="connsiteY10" fmla="*/ 362903 h 1451610"/>
                <a:gd name="connsiteX11" fmla="*/ 942479 w 1451610"/>
                <a:gd name="connsiteY11" fmla="*/ 667747 h 1451610"/>
                <a:gd name="connsiteX12" fmla="*/ 1451610 w 1451610"/>
                <a:gd name="connsiteY12" fmla="*/ 725805 h 1451610"/>
                <a:gd name="connsiteX13" fmla="*/ 942479 w 1451610"/>
                <a:gd name="connsiteY13" fmla="*/ 783863 h 1451610"/>
                <a:gd name="connsiteX14" fmla="*/ 1354371 w 1451610"/>
                <a:gd name="connsiteY14" fmla="*/ 1088708 h 1451610"/>
                <a:gd name="connsiteX15" fmla="*/ 884421 w 1451610"/>
                <a:gd name="connsiteY15" fmla="*/ 884421 h 1451610"/>
                <a:gd name="connsiteX16" fmla="*/ 1088708 w 1451610"/>
                <a:gd name="connsiteY16" fmla="*/ 1354371 h 1451610"/>
                <a:gd name="connsiteX17" fmla="*/ 783863 w 1451610"/>
                <a:gd name="connsiteY17" fmla="*/ 942479 h 1451610"/>
                <a:gd name="connsiteX18" fmla="*/ 725805 w 1451610"/>
                <a:gd name="connsiteY18" fmla="*/ 1451610 h 1451610"/>
                <a:gd name="connsiteX19" fmla="*/ 667747 w 1451610"/>
                <a:gd name="connsiteY19" fmla="*/ 942479 h 1451610"/>
                <a:gd name="connsiteX20" fmla="*/ 362903 w 1451610"/>
                <a:gd name="connsiteY20" fmla="*/ 1354371 h 1451610"/>
                <a:gd name="connsiteX21" fmla="*/ 567189 w 1451610"/>
                <a:gd name="connsiteY21" fmla="*/ 884421 h 1451610"/>
                <a:gd name="connsiteX22" fmla="*/ 97239 w 1451610"/>
                <a:gd name="connsiteY22" fmla="*/ 1088708 h 1451610"/>
                <a:gd name="connsiteX23" fmla="*/ 509131 w 1451610"/>
                <a:gd name="connsiteY23" fmla="*/ 783863 h 1451610"/>
                <a:gd name="connsiteX24" fmla="*/ 0 w 1451610"/>
                <a:gd name="connsiteY24" fmla="*/ 725805 h 1451610"/>
                <a:gd name="connsiteX0" fmla="*/ 0 w 1451610"/>
                <a:gd name="connsiteY0" fmla="*/ 725805 h 1451610"/>
                <a:gd name="connsiteX1" fmla="*/ 509131 w 1451610"/>
                <a:gd name="connsiteY1" fmla="*/ 667747 h 1451610"/>
                <a:gd name="connsiteX2" fmla="*/ 97239 w 1451610"/>
                <a:gd name="connsiteY2" fmla="*/ 362903 h 1451610"/>
                <a:gd name="connsiteX3" fmla="*/ 567189 w 1451610"/>
                <a:gd name="connsiteY3" fmla="*/ 567189 h 1451610"/>
                <a:gd name="connsiteX4" fmla="*/ 362903 w 1451610"/>
                <a:gd name="connsiteY4" fmla="*/ 97239 h 1451610"/>
                <a:gd name="connsiteX5" fmla="*/ 667747 w 1451610"/>
                <a:gd name="connsiteY5" fmla="*/ 509131 h 1451610"/>
                <a:gd name="connsiteX6" fmla="*/ 725805 w 1451610"/>
                <a:gd name="connsiteY6" fmla="*/ 0 h 1451610"/>
                <a:gd name="connsiteX7" fmla="*/ 783863 w 1451610"/>
                <a:gd name="connsiteY7" fmla="*/ 509131 h 1451610"/>
                <a:gd name="connsiteX8" fmla="*/ 1088708 w 1451610"/>
                <a:gd name="connsiteY8" fmla="*/ 97239 h 1451610"/>
                <a:gd name="connsiteX9" fmla="*/ 884421 w 1451610"/>
                <a:gd name="connsiteY9" fmla="*/ 567189 h 1451610"/>
                <a:gd name="connsiteX10" fmla="*/ 1354371 w 1451610"/>
                <a:gd name="connsiteY10" fmla="*/ 362903 h 1451610"/>
                <a:gd name="connsiteX11" fmla="*/ 942479 w 1451610"/>
                <a:gd name="connsiteY11" fmla="*/ 667747 h 1451610"/>
                <a:gd name="connsiteX12" fmla="*/ 1451610 w 1451610"/>
                <a:gd name="connsiteY12" fmla="*/ 725805 h 1451610"/>
                <a:gd name="connsiteX13" fmla="*/ 942479 w 1451610"/>
                <a:gd name="connsiteY13" fmla="*/ 783863 h 1451610"/>
                <a:gd name="connsiteX14" fmla="*/ 1354371 w 1451610"/>
                <a:gd name="connsiteY14" fmla="*/ 1088708 h 1451610"/>
                <a:gd name="connsiteX15" fmla="*/ 884421 w 1451610"/>
                <a:gd name="connsiteY15" fmla="*/ 884421 h 1451610"/>
                <a:gd name="connsiteX16" fmla="*/ 1088708 w 1451610"/>
                <a:gd name="connsiteY16" fmla="*/ 1354371 h 1451610"/>
                <a:gd name="connsiteX17" fmla="*/ 783863 w 1451610"/>
                <a:gd name="connsiteY17" fmla="*/ 942479 h 1451610"/>
                <a:gd name="connsiteX18" fmla="*/ 725805 w 1451610"/>
                <a:gd name="connsiteY18" fmla="*/ 1451610 h 1451610"/>
                <a:gd name="connsiteX19" fmla="*/ 667747 w 1451610"/>
                <a:gd name="connsiteY19" fmla="*/ 942479 h 1451610"/>
                <a:gd name="connsiteX20" fmla="*/ 362903 w 1451610"/>
                <a:gd name="connsiteY20" fmla="*/ 1354371 h 1451610"/>
                <a:gd name="connsiteX21" fmla="*/ 567189 w 1451610"/>
                <a:gd name="connsiteY21" fmla="*/ 884421 h 1451610"/>
                <a:gd name="connsiteX22" fmla="*/ 97239 w 1451610"/>
                <a:gd name="connsiteY22" fmla="*/ 1088708 h 1451610"/>
                <a:gd name="connsiteX23" fmla="*/ 509131 w 1451610"/>
                <a:gd name="connsiteY23" fmla="*/ 783863 h 1451610"/>
                <a:gd name="connsiteX24" fmla="*/ 0 w 1451610"/>
                <a:gd name="connsiteY24" fmla="*/ 725805 h 1451610"/>
                <a:gd name="connsiteX0" fmla="*/ 0 w 1451610"/>
                <a:gd name="connsiteY0" fmla="*/ 725805 h 1451610"/>
                <a:gd name="connsiteX1" fmla="*/ 509131 w 1451610"/>
                <a:gd name="connsiteY1" fmla="*/ 667747 h 1451610"/>
                <a:gd name="connsiteX2" fmla="*/ 97239 w 1451610"/>
                <a:gd name="connsiteY2" fmla="*/ 362903 h 1451610"/>
                <a:gd name="connsiteX3" fmla="*/ 567189 w 1451610"/>
                <a:gd name="connsiteY3" fmla="*/ 567189 h 1451610"/>
                <a:gd name="connsiteX4" fmla="*/ 362903 w 1451610"/>
                <a:gd name="connsiteY4" fmla="*/ 97239 h 1451610"/>
                <a:gd name="connsiteX5" fmla="*/ 667747 w 1451610"/>
                <a:gd name="connsiteY5" fmla="*/ 509131 h 1451610"/>
                <a:gd name="connsiteX6" fmla="*/ 725805 w 1451610"/>
                <a:gd name="connsiteY6" fmla="*/ 0 h 1451610"/>
                <a:gd name="connsiteX7" fmla="*/ 783863 w 1451610"/>
                <a:gd name="connsiteY7" fmla="*/ 509131 h 1451610"/>
                <a:gd name="connsiteX8" fmla="*/ 1088708 w 1451610"/>
                <a:gd name="connsiteY8" fmla="*/ 97239 h 1451610"/>
                <a:gd name="connsiteX9" fmla="*/ 884421 w 1451610"/>
                <a:gd name="connsiteY9" fmla="*/ 567189 h 1451610"/>
                <a:gd name="connsiteX10" fmla="*/ 1354371 w 1451610"/>
                <a:gd name="connsiteY10" fmla="*/ 362903 h 1451610"/>
                <a:gd name="connsiteX11" fmla="*/ 942479 w 1451610"/>
                <a:gd name="connsiteY11" fmla="*/ 667747 h 1451610"/>
                <a:gd name="connsiteX12" fmla="*/ 1451610 w 1451610"/>
                <a:gd name="connsiteY12" fmla="*/ 725805 h 1451610"/>
                <a:gd name="connsiteX13" fmla="*/ 942479 w 1451610"/>
                <a:gd name="connsiteY13" fmla="*/ 783863 h 1451610"/>
                <a:gd name="connsiteX14" fmla="*/ 1354371 w 1451610"/>
                <a:gd name="connsiteY14" fmla="*/ 1088708 h 1451610"/>
                <a:gd name="connsiteX15" fmla="*/ 884421 w 1451610"/>
                <a:gd name="connsiteY15" fmla="*/ 884421 h 1451610"/>
                <a:gd name="connsiteX16" fmla="*/ 1088708 w 1451610"/>
                <a:gd name="connsiteY16" fmla="*/ 1354371 h 1451610"/>
                <a:gd name="connsiteX17" fmla="*/ 783863 w 1451610"/>
                <a:gd name="connsiteY17" fmla="*/ 942479 h 1451610"/>
                <a:gd name="connsiteX18" fmla="*/ 725805 w 1451610"/>
                <a:gd name="connsiteY18" fmla="*/ 1451610 h 1451610"/>
                <a:gd name="connsiteX19" fmla="*/ 667747 w 1451610"/>
                <a:gd name="connsiteY19" fmla="*/ 942479 h 1451610"/>
                <a:gd name="connsiteX20" fmla="*/ 362903 w 1451610"/>
                <a:gd name="connsiteY20" fmla="*/ 1354371 h 1451610"/>
                <a:gd name="connsiteX21" fmla="*/ 567189 w 1451610"/>
                <a:gd name="connsiteY21" fmla="*/ 884421 h 1451610"/>
                <a:gd name="connsiteX22" fmla="*/ 97239 w 1451610"/>
                <a:gd name="connsiteY22" fmla="*/ 1088708 h 1451610"/>
                <a:gd name="connsiteX23" fmla="*/ 509131 w 1451610"/>
                <a:gd name="connsiteY23" fmla="*/ 783863 h 1451610"/>
                <a:gd name="connsiteX24" fmla="*/ 0 w 1451610"/>
                <a:gd name="connsiteY24" fmla="*/ 725805 h 1451610"/>
                <a:gd name="connsiteX0" fmla="*/ 0 w 1451610"/>
                <a:gd name="connsiteY0" fmla="*/ 725805 h 1451610"/>
                <a:gd name="connsiteX1" fmla="*/ 509131 w 1451610"/>
                <a:gd name="connsiteY1" fmla="*/ 667747 h 1451610"/>
                <a:gd name="connsiteX2" fmla="*/ 97239 w 1451610"/>
                <a:gd name="connsiteY2" fmla="*/ 362903 h 1451610"/>
                <a:gd name="connsiteX3" fmla="*/ 567189 w 1451610"/>
                <a:gd name="connsiteY3" fmla="*/ 567189 h 1451610"/>
                <a:gd name="connsiteX4" fmla="*/ 362903 w 1451610"/>
                <a:gd name="connsiteY4" fmla="*/ 97239 h 1451610"/>
                <a:gd name="connsiteX5" fmla="*/ 667747 w 1451610"/>
                <a:gd name="connsiteY5" fmla="*/ 509131 h 1451610"/>
                <a:gd name="connsiteX6" fmla="*/ 725805 w 1451610"/>
                <a:gd name="connsiteY6" fmla="*/ 0 h 1451610"/>
                <a:gd name="connsiteX7" fmla="*/ 783863 w 1451610"/>
                <a:gd name="connsiteY7" fmla="*/ 509131 h 1451610"/>
                <a:gd name="connsiteX8" fmla="*/ 1088708 w 1451610"/>
                <a:gd name="connsiteY8" fmla="*/ 97239 h 1451610"/>
                <a:gd name="connsiteX9" fmla="*/ 884421 w 1451610"/>
                <a:gd name="connsiteY9" fmla="*/ 567189 h 1451610"/>
                <a:gd name="connsiteX10" fmla="*/ 1354371 w 1451610"/>
                <a:gd name="connsiteY10" fmla="*/ 362903 h 1451610"/>
                <a:gd name="connsiteX11" fmla="*/ 942479 w 1451610"/>
                <a:gd name="connsiteY11" fmla="*/ 667747 h 1451610"/>
                <a:gd name="connsiteX12" fmla="*/ 1451610 w 1451610"/>
                <a:gd name="connsiteY12" fmla="*/ 725805 h 1451610"/>
                <a:gd name="connsiteX13" fmla="*/ 942479 w 1451610"/>
                <a:gd name="connsiteY13" fmla="*/ 783863 h 1451610"/>
                <a:gd name="connsiteX14" fmla="*/ 1354371 w 1451610"/>
                <a:gd name="connsiteY14" fmla="*/ 1088708 h 1451610"/>
                <a:gd name="connsiteX15" fmla="*/ 884421 w 1451610"/>
                <a:gd name="connsiteY15" fmla="*/ 884421 h 1451610"/>
                <a:gd name="connsiteX16" fmla="*/ 1088708 w 1451610"/>
                <a:gd name="connsiteY16" fmla="*/ 1354371 h 1451610"/>
                <a:gd name="connsiteX17" fmla="*/ 783863 w 1451610"/>
                <a:gd name="connsiteY17" fmla="*/ 942479 h 1451610"/>
                <a:gd name="connsiteX18" fmla="*/ 725805 w 1451610"/>
                <a:gd name="connsiteY18" fmla="*/ 1451610 h 1451610"/>
                <a:gd name="connsiteX19" fmla="*/ 667747 w 1451610"/>
                <a:gd name="connsiteY19" fmla="*/ 942479 h 1451610"/>
                <a:gd name="connsiteX20" fmla="*/ 362903 w 1451610"/>
                <a:gd name="connsiteY20" fmla="*/ 1354371 h 1451610"/>
                <a:gd name="connsiteX21" fmla="*/ 567189 w 1451610"/>
                <a:gd name="connsiteY21" fmla="*/ 884421 h 1451610"/>
                <a:gd name="connsiteX22" fmla="*/ 97239 w 1451610"/>
                <a:gd name="connsiteY22" fmla="*/ 1088708 h 1451610"/>
                <a:gd name="connsiteX23" fmla="*/ 509131 w 1451610"/>
                <a:gd name="connsiteY23" fmla="*/ 783863 h 1451610"/>
                <a:gd name="connsiteX24" fmla="*/ 0 w 1451610"/>
                <a:gd name="connsiteY24" fmla="*/ 725805 h 14516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451610" h="1451610">
                  <a:moveTo>
                    <a:pt x="0" y="725805"/>
                  </a:moveTo>
                  <a:cubicBezTo>
                    <a:pt x="161689" y="790673"/>
                    <a:pt x="339421" y="687100"/>
                    <a:pt x="509131" y="667747"/>
                  </a:cubicBezTo>
                  <a:cubicBezTo>
                    <a:pt x="371834" y="566132"/>
                    <a:pt x="118231" y="592855"/>
                    <a:pt x="97239" y="362903"/>
                  </a:cubicBezTo>
                  <a:cubicBezTo>
                    <a:pt x="189721" y="527251"/>
                    <a:pt x="410539" y="499094"/>
                    <a:pt x="567189" y="567189"/>
                  </a:cubicBezTo>
                  <a:cubicBezTo>
                    <a:pt x="499094" y="410539"/>
                    <a:pt x="310682" y="330089"/>
                    <a:pt x="362903" y="97239"/>
                  </a:cubicBezTo>
                  <a:cubicBezTo>
                    <a:pt x="344202" y="298705"/>
                    <a:pt x="566132" y="371834"/>
                    <a:pt x="667747" y="509131"/>
                  </a:cubicBezTo>
                  <a:lnTo>
                    <a:pt x="725805" y="0"/>
                  </a:lnTo>
                  <a:lnTo>
                    <a:pt x="783863" y="509131"/>
                  </a:lnTo>
                  <a:cubicBezTo>
                    <a:pt x="885478" y="371834"/>
                    <a:pt x="1044243" y="329786"/>
                    <a:pt x="1088708" y="97239"/>
                  </a:cubicBezTo>
                  <a:cubicBezTo>
                    <a:pt x="1089192" y="345329"/>
                    <a:pt x="952517" y="410539"/>
                    <a:pt x="884421" y="567189"/>
                  </a:cubicBezTo>
                  <a:cubicBezTo>
                    <a:pt x="1041071" y="499094"/>
                    <a:pt x="1205742" y="543293"/>
                    <a:pt x="1354371" y="362903"/>
                  </a:cubicBezTo>
                  <a:cubicBezTo>
                    <a:pt x="1253169" y="576813"/>
                    <a:pt x="1079776" y="566132"/>
                    <a:pt x="942479" y="667747"/>
                  </a:cubicBezTo>
                  <a:cubicBezTo>
                    <a:pt x="1112189" y="687100"/>
                    <a:pt x="1210914" y="776436"/>
                    <a:pt x="1451610" y="725805"/>
                  </a:cubicBezTo>
                  <a:cubicBezTo>
                    <a:pt x="1273879" y="861463"/>
                    <a:pt x="1112189" y="764510"/>
                    <a:pt x="942479" y="783863"/>
                  </a:cubicBezTo>
                  <a:cubicBezTo>
                    <a:pt x="1079776" y="885478"/>
                    <a:pt x="1148494" y="1040433"/>
                    <a:pt x="1354371" y="1088708"/>
                  </a:cubicBezTo>
                  <a:cubicBezTo>
                    <a:pt x="1087231" y="1100622"/>
                    <a:pt x="1041071" y="952517"/>
                    <a:pt x="884421" y="884421"/>
                  </a:cubicBezTo>
                  <a:cubicBezTo>
                    <a:pt x="952517" y="1041071"/>
                    <a:pt x="959652" y="1209151"/>
                    <a:pt x="1088708" y="1354371"/>
                  </a:cubicBezTo>
                  <a:cubicBezTo>
                    <a:pt x="948993" y="1262794"/>
                    <a:pt x="885478" y="1079776"/>
                    <a:pt x="783863" y="942479"/>
                  </a:cubicBezTo>
                  <a:cubicBezTo>
                    <a:pt x="764510" y="1112189"/>
                    <a:pt x="821358" y="1308570"/>
                    <a:pt x="725805" y="1451610"/>
                  </a:cubicBezTo>
                  <a:cubicBezTo>
                    <a:pt x="778842" y="1297140"/>
                    <a:pt x="687100" y="1112189"/>
                    <a:pt x="667747" y="942479"/>
                  </a:cubicBezTo>
                  <a:cubicBezTo>
                    <a:pt x="566132" y="1079776"/>
                    <a:pt x="514048" y="1278034"/>
                    <a:pt x="362903" y="1354371"/>
                  </a:cubicBezTo>
                  <a:cubicBezTo>
                    <a:pt x="472908" y="1251061"/>
                    <a:pt x="499094" y="1041071"/>
                    <a:pt x="567189" y="884421"/>
                  </a:cubicBezTo>
                  <a:cubicBezTo>
                    <a:pt x="410539" y="952517"/>
                    <a:pt x="272939" y="1134912"/>
                    <a:pt x="97239" y="1088708"/>
                  </a:cubicBezTo>
                  <a:cubicBezTo>
                    <a:pt x="234536" y="1082343"/>
                    <a:pt x="371834" y="885478"/>
                    <a:pt x="509131" y="783863"/>
                  </a:cubicBezTo>
                  <a:cubicBezTo>
                    <a:pt x="339421" y="764510"/>
                    <a:pt x="149657" y="857453"/>
                    <a:pt x="0" y="725805"/>
                  </a:cubicBezTo>
                  <a:close/>
                </a:path>
              </a:pathLst>
            </a:custGeom>
            <a:solidFill>
              <a:schemeClr val="accent4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4" name="Oval 63"/>
            <p:cNvSpPr/>
            <p:nvPr/>
          </p:nvSpPr>
          <p:spPr>
            <a:xfrm>
              <a:off x="1819029" y="3093683"/>
              <a:ext cx="254642" cy="254642"/>
            </a:xfrm>
            <a:prstGeom prst="ellipse">
              <a:avLst/>
            </a:pr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66" name="Oval 65"/>
          <p:cNvSpPr/>
          <p:nvPr/>
        </p:nvSpPr>
        <p:spPr>
          <a:xfrm>
            <a:off x="10915841" y="2420658"/>
            <a:ext cx="266218" cy="266218"/>
          </a:xfrm>
          <a:prstGeom prst="ellipse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cxnSp>
        <p:nvCxnSpPr>
          <p:cNvPr id="67" name="Straight Arrow Connector 66"/>
          <p:cNvCxnSpPr>
            <a:stCxn id="66" idx="2"/>
          </p:cNvCxnSpPr>
          <p:nvPr/>
        </p:nvCxnSpPr>
        <p:spPr>
          <a:xfrm flipH="1" flipV="1">
            <a:off x="8683762" y="2225198"/>
            <a:ext cx="2232079" cy="328569"/>
          </a:xfrm>
          <a:prstGeom prst="straightConnector1">
            <a:avLst/>
          </a:prstGeom>
          <a:ln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68" name="Picture 67"/>
          <p:cNvPicPr>
            <a:picLocks noChangeAspect="1"/>
          </p:cNvPicPr>
          <p:nvPr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964403" y="3656442"/>
            <a:ext cx="2017914" cy="1630416"/>
          </a:xfrm>
          <a:prstGeom prst="rect">
            <a:avLst/>
          </a:prstGeom>
        </p:spPr>
      </p:pic>
      <p:grpSp>
        <p:nvGrpSpPr>
          <p:cNvPr id="44" name="Group 43"/>
          <p:cNvGrpSpPr/>
          <p:nvPr/>
        </p:nvGrpSpPr>
        <p:grpSpPr>
          <a:xfrm>
            <a:off x="609601" y="859972"/>
            <a:ext cx="2198914" cy="674915"/>
            <a:chOff x="609601" y="631371"/>
            <a:chExt cx="2198914" cy="674915"/>
          </a:xfrm>
        </p:grpSpPr>
        <p:sp>
          <p:nvSpPr>
            <p:cNvPr id="45" name="Rectangle 44"/>
            <p:cNvSpPr/>
            <p:nvPr/>
          </p:nvSpPr>
          <p:spPr>
            <a:xfrm>
              <a:off x="609601" y="631371"/>
              <a:ext cx="2198914" cy="674915"/>
            </a:xfrm>
            <a:prstGeom prst="rect">
              <a:avLst/>
            </a:prstGeom>
            <a:solidFill>
              <a:schemeClr val="accent4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6" name="TextBox 45"/>
            <p:cNvSpPr txBox="1"/>
            <p:nvPr/>
          </p:nvSpPr>
          <p:spPr>
            <a:xfrm>
              <a:off x="961158" y="772044"/>
              <a:ext cx="1641796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th-TH" sz="2400" b="1" dirty="0" smtClean="0">
                  <a:solidFill>
                    <a:srgbClr val="FF0000"/>
                  </a:solidFill>
                  <a:latin typeface="TH Niramit AS" panose="02000506000000020004" pitchFamily="2" charset="-34"/>
                  <a:cs typeface="TH Niramit AS" panose="02000506000000020004" pitchFamily="2" charset="-34"/>
                </a:rPr>
                <a:t>ขั้นตอนการวาด</a:t>
              </a:r>
              <a:endParaRPr lang="en-US" sz="2400" b="1" dirty="0">
                <a:solidFill>
                  <a:srgbClr val="FF0000"/>
                </a:solidFill>
                <a:latin typeface="TH Niramit AS" panose="02000506000000020004" pitchFamily="2" charset="-34"/>
                <a:cs typeface="TH Niramit AS" panose="02000506000000020004" pitchFamily="2" charset="-34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50212582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ounded Rectangle 3"/>
          <p:cNvSpPr/>
          <p:nvPr/>
        </p:nvSpPr>
        <p:spPr>
          <a:xfrm>
            <a:off x="550021" y="1545562"/>
            <a:ext cx="2240280" cy="2815423"/>
          </a:xfrm>
          <a:prstGeom prst="roundRect">
            <a:avLst/>
          </a:prstGeom>
          <a:solidFill>
            <a:schemeClr val="bg1">
              <a:lumMod val="75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" name="TextBox 5"/>
          <p:cNvSpPr txBox="1"/>
          <p:nvPr/>
        </p:nvSpPr>
        <p:spPr>
          <a:xfrm>
            <a:off x="806508" y="4588975"/>
            <a:ext cx="1702710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h-TH" sz="2400" b="1" dirty="0" smtClean="0">
                <a:solidFill>
                  <a:srgbClr val="FF0000"/>
                </a:solidFill>
                <a:latin typeface="TH Niramit AS" panose="02000506000000020004" pitchFamily="2" charset="-34"/>
                <a:cs typeface="TH Niramit AS" panose="02000506000000020004" pitchFamily="2" charset="-34"/>
              </a:rPr>
              <a:t>ส่วนของกระถาง</a:t>
            </a:r>
            <a:endParaRPr lang="en-US" sz="2400" b="1" dirty="0">
              <a:solidFill>
                <a:srgbClr val="FF0000"/>
              </a:solidFill>
              <a:latin typeface="TH Niramit AS" panose="02000506000000020004" pitchFamily="2" charset="-34"/>
              <a:cs typeface="TH Niramit AS" panose="02000506000000020004" pitchFamily="2" charset="-34"/>
            </a:endParaRPr>
          </a:p>
        </p:txBody>
      </p:sp>
      <p:grpSp>
        <p:nvGrpSpPr>
          <p:cNvPr id="16" name="Group 15"/>
          <p:cNvGrpSpPr/>
          <p:nvPr/>
        </p:nvGrpSpPr>
        <p:grpSpPr>
          <a:xfrm>
            <a:off x="4032173" y="2297225"/>
            <a:ext cx="3330431" cy="1635797"/>
            <a:chOff x="4087257" y="2220107"/>
            <a:chExt cx="4093044" cy="2010367"/>
          </a:xfrm>
        </p:grpSpPr>
        <p:sp>
          <p:nvSpPr>
            <p:cNvPr id="10" name="Trapezoid 9"/>
            <p:cNvSpPr/>
            <p:nvPr/>
          </p:nvSpPr>
          <p:spPr>
            <a:xfrm rot="10800000">
              <a:off x="4087257" y="2220107"/>
              <a:ext cx="2170323" cy="2010367"/>
            </a:xfrm>
            <a:prstGeom prst="trapezoid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" name="Rectangle 10"/>
            <p:cNvSpPr/>
            <p:nvPr/>
          </p:nvSpPr>
          <p:spPr>
            <a:xfrm>
              <a:off x="7025871" y="2938059"/>
              <a:ext cx="1154430" cy="468630"/>
            </a:xfrm>
            <a:prstGeom prst="rec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" name="Plus 11"/>
            <p:cNvSpPr/>
            <p:nvPr/>
          </p:nvSpPr>
          <p:spPr>
            <a:xfrm>
              <a:off x="6323682" y="2930487"/>
              <a:ext cx="594911" cy="550843"/>
            </a:xfrm>
            <a:prstGeom prst="mathPlus">
              <a:avLst/>
            </a:prstGeom>
            <a:solidFill>
              <a:srgbClr val="FF0000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13" name="TextBox 12"/>
          <p:cNvSpPr txBox="1"/>
          <p:nvPr/>
        </p:nvSpPr>
        <p:spPr>
          <a:xfrm>
            <a:off x="4175392" y="1586429"/>
            <a:ext cx="6402715" cy="461665"/>
          </a:xfrm>
          <a:prstGeom prst="rect">
            <a:avLst/>
          </a:prstGeom>
          <a:solidFill>
            <a:schemeClr val="accent4">
              <a:lumMod val="20000"/>
              <a:lumOff val="80000"/>
            </a:schemeClr>
          </a:solidFill>
        </p:spPr>
        <p:txBody>
          <a:bodyPr wrap="none" rtlCol="0">
            <a:spAutoFit/>
          </a:bodyPr>
          <a:lstStyle/>
          <a:p>
            <a:r>
              <a:rPr lang="th-TH" sz="2400" dirty="0" smtClean="0">
                <a:latin typeface="TH Niramit AS" panose="02000506000000020004" pitchFamily="2" charset="-34"/>
                <a:cs typeface="TH Niramit AS" panose="02000506000000020004" pitchFamily="2" charset="-34"/>
              </a:rPr>
              <a:t>วาดสี่เหลี่ยมตามภาพ  และตามด้วยคำสั่ง </a:t>
            </a:r>
            <a:r>
              <a:rPr lang="en-US" sz="2400" dirty="0" smtClean="0">
                <a:latin typeface="TH Niramit AS" panose="02000506000000020004" pitchFamily="2" charset="-34"/>
                <a:cs typeface="TH Niramit AS" panose="02000506000000020004" pitchFamily="2" charset="-34"/>
              </a:rPr>
              <a:t>Group </a:t>
            </a:r>
            <a:r>
              <a:rPr lang="th-TH" sz="2400" dirty="0" smtClean="0">
                <a:latin typeface="TH Niramit AS" panose="02000506000000020004" pitchFamily="2" charset="-34"/>
                <a:cs typeface="TH Niramit AS" panose="02000506000000020004" pitchFamily="2" charset="-34"/>
              </a:rPr>
              <a:t>รวมรูปร่างเข้าไว้ด้วยกัน</a:t>
            </a:r>
            <a:endParaRPr lang="en-US" sz="2400" dirty="0">
              <a:latin typeface="TH Niramit AS" panose="02000506000000020004" pitchFamily="2" charset="-34"/>
              <a:cs typeface="TH Niramit AS" panose="02000506000000020004" pitchFamily="2" charset="-34"/>
            </a:endParaRPr>
          </a:p>
        </p:txBody>
      </p:sp>
      <p:grpSp>
        <p:nvGrpSpPr>
          <p:cNvPr id="17" name="Group 16"/>
          <p:cNvGrpSpPr/>
          <p:nvPr/>
        </p:nvGrpSpPr>
        <p:grpSpPr>
          <a:xfrm>
            <a:off x="8909756" y="2210946"/>
            <a:ext cx="2382533" cy="2272915"/>
            <a:chOff x="8623317" y="1902473"/>
            <a:chExt cx="2382533" cy="2272915"/>
          </a:xfrm>
          <a:gradFill>
            <a:gsLst>
              <a:gs pos="0">
                <a:schemeClr val="bg1">
                  <a:lumMod val="65000"/>
                </a:schemeClr>
              </a:gs>
              <a:gs pos="95000">
                <a:schemeClr val="accent2">
                  <a:lumMod val="50000"/>
                </a:schemeClr>
              </a:gs>
            </a:gsLst>
            <a:lin ang="5400000" scaled="1"/>
          </a:gradFill>
        </p:grpSpPr>
        <p:sp>
          <p:nvSpPr>
            <p:cNvPr id="14" name="Trapezoid 13"/>
            <p:cNvSpPr/>
            <p:nvPr/>
          </p:nvSpPr>
          <p:spPr>
            <a:xfrm rot="10800000">
              <a:off x="8736374" y="2165021"/>
              <a:ext cx="2170323" cy="2010367"/>
            </a:xfrm>
            <a:prstGeom prst="trapezoid">
              <a:avLst/>
            </a:prstGeom>
            <a:gradFill>
              <a:gsLst>
                <a:gs pos="100000">
                  <a:schemeClr val="bg1">
                    <a:lumMod val="65000"/>
                  </a:schemeClr>
                </a:gs>
                <a:gs pos="59000">
                  <a:srgbClr val="8E5A37"/>
                </a:gs>
                <a:gs pos="22000">
                  <a:schemeClr val="accent2">
                    <a:lumMod val="50000"/>
                  </a:schemeClr>
                </a:gs>
              </a:gsLst>
              <a:lin ang="5400000" scaled="1"/>
            </a:gradFill>
            <a:ln>
              <a:solidFill>
                <a:schemeClr val="accent2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" name="Rectangle 14"/>
            <p:cNvSpPr/>
            <p:nvPr/>
          </p:nvSpPr>
          <p:spPr>
            <a:xfrm>
              <a:off x="8623317" y="1902473"/>
              <a:ext cx="2382533" cy="468630"/>
            </a:xfrm>
            <a:prstGeom prst="rect">
              <a:avLst/>
            </a:prstGeom>
            <a:gradFill>
              <a:gsLst>
                <a:gs pos="0">
                  <a:schemeClr val="bg1">
                    <a:lumMod val="65000"/>
                  </a:schemeClr>
                </a:gs>
                <a:gs pos="81000">
                  <a:schemeClr val="accent2">
                    <a:lumMod val="50000"/>
                  </a:schemeClr>
                </a:gs>
              </a:gsLst>
              <a:lin ang="5400000" scaled="1"/>
            </a:gradFill>
            <a:ln>
              <a:solidFill>
                <a:schemeClr val="accent2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18" name="Equal 17"/>
          <p:cNvSpPr/>
          <p:nvPr/>
        </p:nvSpPr>
        <p:spPr>
          <a:xfrm>
            <a:off x="7844009" y="2809301"/>
            <a:ext cx="705080" cy="528810"/>
          </a:xfrm>
          <a:prstGeom prst="mathEqual">
            <a:avLst/>
          </a:prstGeom>
          <a:solidFill>
            <a:srgbClr val="FF0000"/>
          </a:solidFill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  <p:grpSp>
        <p:nvGrpSpPr>
          <p:cNvPr id="19" name="Group 18"/>
          <p:cNvGrpSpPr/>
          <p:nvPr/>
        </p:nvGrpSpPr>
        <p:grpSpPr>
          <a:xfrm>
            <a:off x="903384" y="2329923"/>
            <a:ext cx="1553378" cy="1481909"/>
            <a:chOff x="8623317" y="1902473"/>
            <a:chExt cx="2382533" cy="2272915"/>
          </a:xfrm>
          <a:gradFill>
            <a:gsLst>
              <a:gs pos="0">
                <a:schemeClr val="bg1">
                  <a:lumMod val="65000"/>
                </a:schemeClr>
              </a:gs>
              <a:gs pos="95000">
                <a:schemeClr val="accent2">
                  <a:lumMod val="50000"/>
                </a:schemeClr>
              </a:gs>
            </a:gsLst>
            <a:lin ang="5400000" scaled="1"/>
          </a:gradFill>
        </p:grpSpPr>
        <p:sp>
          <p:nvSpPr>
            <p:cNvPr id="20" name="Trapezoid 19"/>
            <p:cNvSpPr/>
            <p:nvPr/>
          </p:nvSpPr>
          <p:spPr>
            <a:xfrm rot="10800000">
              <a:off x="8736374" y="2165021"/>
              <a:ext cx="2170323" cy="2010367"/>
            </a:xfrm>
            <a:prstGeom prst="trapezoid">
              <a:avLst/>
            </a:prstGeom>
            <a:gradFill>
              <a:gsLst>
                <a:gs pos="100000">
                  <a:schemeClr val="bg1">
                    <a:lumMod val="65000"/>
                  </a:schemeClr>
                </a:gs>
                <a:gs pos="59000">
                  <a:srgbClr val="8E5A37"/>
                </a:gs>
                <a:gs pos="22000">
                  <a:schemeClr val="accent2">
                    <a:lumMod val="50000"/>
                  </a:schemeClr>
                </a:gs>
              </a:gsLst>
              <a:lin ang="5400000" scaled="1"/>
            </a:gradFill>
            <a:ln>
              <a:solidFill>
                <a:schemeClr val="accent2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" name="Rectangle 20"/>
            <p:cNvSpPr/>
            <p:nvPr/>
          </p:nvSpPr>
          <p:spPr>
            <a:xfrm>
              <a:off x="8623317" y="1902473"/>
              <a:ext cx="2382533" cy="468630"/>
            </a:xfrm>
            <a:prstGeom prst="rect">
              <a:avLst/>
            </a:prstGeom>
            <a:gradFill>
              <a:gsLst>
                <a:gs pos="0">
                  <a:schemeClr val="bg1">
                    <a:lumMod val="65000"/>
                  </a:schemeClr>
                </a:gs>
                <a:gs pos="81000">
                  <a:schemeClr val="accent2">
                    <a:lumMod val="50000"/>
                  </a:schemeClr>
                </a:gs>
              </a:gsLst>
              <a:lin ang="5400000" scaled="1"/>
            </a:gradFill>
            <a:ln>
              <a:solidFill>
                <a:schemeClr val="accent2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pic>
        <p:nvPicPr>
          <p:cNvPr id="22" name="Picture 21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682181" y="3893509"/>
            <a:ext cx="2017914" cy="1630416"/>
          </a:xfrm>
          <a:prstGeom prst="rect">
            <a:avLst/>
          </a:prstGeom>
        </p:spPr>
      </p:pic>
      <p:grpSp>
        <p:nvGrpSpPr>
          <p:cNvPr id="23" name="Group 22"/>
          <p:cNvGrpSpPr/>
          <p:nvPr/>
        </p:nvGrpSpPr>
        <p:grpSpPr>
          <a:xfrm>
            <a:off x="609601" y="859971"/>
            <a:ext cx="2198914" cy="674915"/>
            <a:chOff x="609601" y="631371"/>
            <a:chExt cx="2198914" cy="674915"/>
          </a:xfrm>
        </p:grpSpPr>
        <p:sp>
          <p:nvSpPr>
            <p:cNvPr id="24" name="Rectangle 23"/>
            <p:cNvSpPr/>
            <p:nvPr/>
          </p:nvSpPr>
          <p:spPr>
            <a:xfrm>
              <a:off x="609601" y="631371"/>
              <a:ext cx="2198914" cy="674915"/>
            </a:xfrm>
            <a:prstGeom prst="rect">
              <a:avLst/>
            </a:prstGeom>
            <a:solidFill>
              <a:schemeClr val="accent4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" name="TextBox 24"/>
            <p:cNvSpPr txBox="1"/>
            <p:nvPr/>
          </p:nvSpPr>
          <p:spPr>
            <a:xfrm>
              <a:off x="961158" y="772044"/>
              <a:ext cx="1641796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th-TH" sz="2400" b="1" dirty="0" smtClean="0">
                  <a:solidFill>
                    <a:srgbClr val="FF0000"/>
                  </a:solidFill>
                  <a:latin typeface="TH Niramit AS" panose="02000506000000020004" pitchFamily="2" charset="-34"/>
                  <a:cs typeface="TH Niramit AS" panose="02000506000000020004" pitchFamily="2" charset="-34"/>
                </a:rPr>
                <a:t>ขั้นตอนการวาด</a:t>
              </a:r>
              <a:endParaRPr lang="en-US" sz="2400" b="1" dirty="0">
                <a:solidFill>
                  <a:srgbClr val="FF0000"/>
                </a:solidFill>
                <a:latin typeface="TH Niramit AS" panose="02000506000000020004" pitchFamily="2" charset="-34"/>
                <a:cs typeface="TH Niramit AS" panose="02000506000000020004" pitchFamily="2" charset="-34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32268666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325" name="Group 4324"/>
          <p:cNvGrpSpPr/>
          <p:nvPr/>
        </p:nvGrpSpPr>
        <p:grpSpPr>
          <a:xfrm>
            <a:off x="8659470" y="2736169"/>
            <a:ext cx="1410273" cy="2208365"/>
            <a:chOff x="6153337" y="3165147"/>
            <a:chExt cx="1992280" cy="3119736"/>
          </a:xfrm>
        </p:grpSpPr>
        <p:grpSp>
          <p:nvGrpSpPr>
            <p:cNvPr id="4326" name="Group 4325"/>
            <p:cNvGrpSpPr/>
            <p:nvPr/>
          </p:nvGrpSpPr>
          <p:grpSpPr>
            <a:xfrm rot="1020918">
              <a:off x="7428089" y="3379093"/>
              <a:ext cx="661084" cy="862500"/>
              <a:chOff x="8592532" y="1025903"/>
              <a:chExt cx="1980197" cy="2583514"/>
            </a:xfrm>
          </p:grpSpPr>
          <p:sp>
            <p:nvSpPr>
              <p:cNvPr id="4801" name="Isosceles Triangle 17"/>
              <p:cNvSpPr/>
              <p:nvPr/>
            </p:nvSpPr>
            <p:spPr>
              <a:xfrm>
                <a:off x="8703325" y="1089670"/>
                <a:ext cx="1751682" cy="2516861"/>
              </a:xfrm>
              <a:custGeom>
                <a:avLst/>
                <a:gdLst>
                  <a:gd name="connsiteX0" fmla="*/ 0 w 1611630"/>
                  <a:gd name="connsiteY0" fmla="*/ 1670235 h 1670235"/>
                  <a:gd name="connsiteX1" fmla="*/ 805815 w 1611630"/>
                  <a:gd name="connsiteY1" fmla="*/ 0 h 1670235"/>
                  <a:gd name="connsiteX2" fmla="*/ 1611630 w 1611630"/>
                  <a:gd name="connsiteY2" fmla="*/ 1670235 h 1670235"/>
                  <a:gd name="connsiteX3" fmla="*/ 0 w 1611630"/>
                  <a:gd name="connsiteY3" fmla="*/ 1670235 h 1670235"/>
                  <a:gd name="connsiteX0" fmla="*/ 0 w 1611630"/>
                  <a:gd name="connsiteY0" fmla="*/ 1670235 h 1670235"/>
                  <a:gd name="connsiteX1" fmla="*/ 805815 w 1611630"/>
                  <a:gd name="connsiteY1" fmla="*/ 0 h 1670235"/>
                  <a:gd name="connsiteX2" fmla="*/ 1611630 w 1611630"/>
                  <a:gd name="connsiteY2" fmla="*/ 1670235 h 1670235"/>
                  <a:gd name="connsiteX3" fmla="*/ 0 w 1611630"/>
                  <a:gd name="connsiteY3" fmla="*/ 1670235 h 1670235"/>
                  <a:gd name="connsiteX0" fmla="*/ 0 w 1611630"/>
                  <a:gd name="connsiteY0" fmla="*/ 1670235 h 1670235"/>
                  <a:gd name="connsiteX1" fmla="*/ 805815 w 1611630"/>
                  <a:gd name="connsiteY1" fmla="*/ 0 h 1670235"/>
                  <a:gd name="connsiteX2" fmla="*/ 1611630 w 1611630"/>
                  <a:gd name="connsiteY2" fmla="*/ 1670235 h 1670235"/>
                  <a:gd name="connsiteX3" fmla="*/ 0 w 1611630"/>
                  <a:gd name="connsiteY3" fmla="*/ 1670235 h 1670235"/>
                  <a:gd name="connsiteX0" fmla="*/ 0 w 1655478"/>
                  <a:gd name="connsiteY0" fmla="*/ 1670235 h 1670235"/>
                  <a:gd name="connsiteX1" fmla="*/ 805815 w 1655478"/>
                  <a:gd name="connsiteY1" fmla="*/ 0 h 1670235"/>
                  <a:gd name="connsiteX2" fmla="*/ 1611630 w 1655478"/>
                  <a:gd name="connsiteY2" fmla="*/ 1670235 h 1670235"/>
                  <a:gd name="connsiteX3" fmla="*/ 0 w 1655478"/>
                  <a:gd name="connsiteY3" fmla="*/ 1670235 h 1670235"/>
                  <a:gd name="connsiteX0" fmla="*/ 0 w 1655478"/>
                  <a:gd name="connsiteY0" fmla="*/ 1670235 h 1670235"/>
                  <a:gd name="connsiteX1" fmla="*/ 805815 w 1655478"/>
                  <a:gd name="connsiteY1" fmla="*/ 0 h 1670235"/>
                  <a:gd name="connsiteX2" fmla="*/ 1611630 w 1655478"/>
                  <a:gd name="connsiteY2" fmla="*/ 1670235 h 1670235"/>
                  <a:gd name="connsiteX3" fmla="*/ 0 w 1655478"/>
                  <a:gd name="connsiteY3" fmla="*/ 1670235 h 1670235"/>
                  <a:gd name="connsiteX0" fmla="*/ 70916 w 1726394"/>
                  <a:gd name="connsiteY0" fmla="*/ 1670235 h 1670235"/>
                  <a:gd name="connsiteX1" fmla="*/ 876731 w 1726394"/>
                  <a:gd name="connsiteY1" fmla="*/ 0 h 1670235"/>
                  <a:gd name="connsiteX2" fmla="*/ 1682546 w 1726394"/>
                  <a:gd name="connsiteY2" fmla="*/ 1670235 h 1670235"/>
                  <a:gd name="connsiteX3" fmla="*/ 70916 w 1726394"/>
                  <a:gd name="connsiteY3" fmla="*/ 1670235 h 1670235"/>
                  <a:gd name="connsiteX0" fmla="*/ 203218 w 1858696"/>
                  <a:gd name="connsiteY0" fmla="*/ 1670235 h 1670235"/>
                  <a:gd name="connsiteX1" fmla="*/ 1009033 w 1858696"/>
                  <a:gd name="connsiteY1" fmla="*/ 0 h 1670235"/>
                  <a:gd name="connsiteX2" fmla="*/ 1814848 w 1858696"/>
                  <a:gd name="connsiteY2" fmla="*/ 1670235 h 1670235"/>
                  <a:gd name="connsiteX3" fmla="*/ 203218 w 1858696"/>
                  <a:gd name="connsiteY3" fmla="*/ 1670235 h 1670235"/>
                  <a:gd name="connsiteX0" fmla="*/ 203218 w 2026807"/>
                  <a:gd name="connsiteY0" fmla="*/ 1670235 h 1670235"/>
                  <a:gd name="connsiteX1" fmla="*/ 1009033 w 2026807"/>
                  <a:gd name="connsiteY1" fmla="*/ 0 h 1670235"/>
                  <a:gd name="connsiteX2" fmla="*/ 1814848 w 2026807"/>
                  <a:gd name="connsiteY2" fmla="*/ 1670235 h 1670235"/>
                  <a:gd name="connsiteX3" fmla="*/ 203218 w 2026807"/>
                  <a:gd name="connsiteY3" fmla="*/ 1670235 h 1670235"/>
                  <a:gd name="connsiteX0" fmla="*/ 203218 w 2042143"/>
                  <a:gd name="connsiteY0" fmla="*/ 1670235 h 1670235"/>
                  <a:gd name="connsiteX1" fmla="*/ 1009033 w 2042143"/>
                  <a:gd name="connsiteY1" fmla="*/ 0 h 1670235"/>
                  <a:gd name="connsiteX2" fmla="*/ 1814848 w 2042143"/>
                  <a:gd name="connsiteY2" fmla="*/ 1670235 h 1670235"/>
                  <a:gd name="connsiteX3" fmla="*/ 203218 w 2042143"/>
                  <a:gd name="connsiteY3" fmla="*/ 1670235 h 1670235"/>
                  <a:gd name="connsiteX0" fmla="*/ 223634 w 2062559"/>
                  <a:gd name="connsiteY0" fmla="*/ 1670235 h 1670235"/>
                  <a:gd name="connsiteX1" fmla="*/ 1029449 w 2062559"/>
                  <a:gd name="connsiteY1" fmla="*/ 0 h 1670235"/>
                  <a:gd name="connsiteX2" fmla="*/ 1835264 w 2062559"/>
                  <a:gd name="connsiteY2" fmla="*/ 1670235 h 1670235"/>
                  <a:gd name="connsiteX3" fmla="*/ 223634 w 2062559"/>
                  <a:gd name="connsiteY3" fmla="*/ 1670235 h 1670235"/>
                  <a:gd name="connsiteX0" fmla="*/ 371245 w 1933474"/>
                  <a:gd name="connsiteY0" fmla="*/ 1658436 h 1670235"/>
                  <a:gd name="connsiteX1" fmla="*/ 900364 w 1933474"/>
                  <a:gd name="connsiteY1" fmla="*/ 0 h 1670235"/>
                  <a:gd name="connsiteX2" fmla="*/ 1706179 w 1933474"/>
                  <a:gd name="connsiteY2" fmla="*/ 1670235 h 1670235"/>
                  <a:gd name="connsiteX3" fmla="*/ 371245 w 1933474"/>
                  <a:gd name="connsiteY3" fmla="*/ 1658436 h 1670235"/>
                  <a:gd name="connsiteX0" fmla="*/ 371245 w 1758682"/>
                  <a:gd name="connsiteY0" fmla="*/ 1658436 h 1670235"/>
                  <a:gd name="connsiteX1" fmla="*/ 900364 w 1758682"/>
                  <a:gd name="connsiteY1" fmla="*/ 0 h 1670235"/>
                  <a:gd name="connsiteX2" fmla="*/ 1344345 w 1758682"/>
                  <a:gd name="connsiteY2" fmla="*/ 1670235 h 1670235"/>
                  <a:gd name="connsiteX3" fmla="*/ 371245 w 1758682"/>
                  <a:gd name="connsiteY3" fmla="*/ 1658436 h 1670235"/>
                  <a:gd name="connsiteX0" fmla="*/ 371245 w 1988364"/>
                  <a:gd name="connsiteY0" fmla="*/ 1658436 h 1670235"/>
                  <a:gd name="connsiteX1" fmla="*/ 900364 w 1988364"/>
                  <a:gd name="connsiteY1" fmla="*/ 0 h 1670235"/>
                  <a:gd name="connsiteX2" fmla="*/ 1344345 w 1988364"/>
                  <a:gd name="connsiteY2" fmla="*/ 1670235 h 1670235"/>
                  <a:gd name="connsiteX3" fmla="*/ 371245 w 1988364"/>
                  <a:gd name="connsiteY3" fmla="*/ 1658436 h 1670235"/>
                  <a:gd name="connsiteX0" fmla="*/ 527738 w 2144857"/>
                  <a:gd name="connsiteY0" fmla="*/ 1658436 h 1670235"/>
                  <a:gd name="connsiteX1" fmla="*/ 1056857 w 2144857"/>
                  <a:gd name="connsiteY1" fmla="*/ 0 h 1670235"/>
                  <a:gd name="connsiteX2" fmla="*/ 1500838 w 2144857"/>
                  <a:gd name="connsiteY2" fmla="*/ 1670235 h 1670235"/>
                  <a:gd name="connsiteX3" fmla="*/ 527738 w 2144857"/>
                  <a:gd name="connsiteY3" fmla="*/ 1658436 h 1670235"/>
                  <a:gd name="connsiteX0" fmla="*/ 534399 w 2140875"/>
                  <a:gd name="connsiteY0" fmla="*/ 1676135 h 1676135"/>
                  <a:gd name="connsiteX1" fmla="*/ 1052875 w 2140875"/>
                  <a:gd name="connsiteY1" fmla="*/ 0 h 1676135"/>
                  <a:gd name="connsiteX2" fmla="*/ 1496856 w 2140875"/>
                  <a:gd name="connsiteY2" fmla="*/ 1670235 h 1676135"/>
                  <a:gd name="connsiteX3" fmla="*/ 534399 w 2140875"/>
                  <a:gd name="connsiteY3" fmla="*/ 1676135 h 1676135"/>
                  <a:gd name="connsiteX0" fmla="*/ 581795 w 2141346"/>
                  <a:gd name="connsiteY0" fmla="*/ 1705633 h 1705633"/>
                  <a:gd name="connsiteX1" fmla="*/ 1025776 w 2141346"/>
                  <a:gd name="connsiteY1" fmla="*/ 0 h 1705633"/>
                  <a:gd name="connsiteX2" fmla="*/ 1544252 w 2141346"/>
                  <a:gd name="connsiteY2" fmla="*/ 1699733 h 1705633"/>
                  <a:gd name="connsiteX3" fmla="*/ 581795 w 2141346"/>
                  <a:gd name="connsiteY3" fmla="*/ 1705633 h 17056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41346" h="1705633">
                    <a:moveTo>
                      <a:pt x="581795" y="1705633"/>
                    </a:moveTo>
                    <a:cubicBezTo>
                      <a:pt x="496070" y="1594658"/>
                      <a:pt x="-929755" y="244812"/>
                      <a:pt x="1025776" y="0"/>
                    </a:cubicBezTo>
                    <a:cubicBezTo>
                      <a:pt x="3071572" y="188400"/>
                      <a:pt x="1709987" y="1371588"/>
                      <a:pt x="1544252" y="1699733"/>
                    </a:cubicBezTo>
                    <a:lnTo>
                      <a:pt x="581795" y="1705633"/>
                    </a:lnTo>
                    <a:close/>
                  </a:path>
                </a:pathLst>
              </a:custGeom>
              <a:gradFill>
                <a:gsLst>
                  <a:gs pos="0">
                    <a:srgbClr val="92D050"/>
                  </a:gs>
                  <a:gs pos="95000">
                    <a:schemeClr val="accent6">
                      <a:lumMod val="50000"/>
                    </a:schemeClr>
                  </a:gs>
                </a:gsLst>
                <a:lin ang="5400000" scaled="1"/>
              </a:gradFill>
              <a:ln>
                <a:solidFill>
                  <a:schemeClr val="accent6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grpSp>
            <p:nvGrpSpPr>
              <p:cNvPr id="4802" name="Group 4801"/>
              <p:cNvGrpSpPr/>
              <p:nvPr/>
            </p:nvGrpSpPr>
            <p:grpSpPr>
              <a:xfrm>
                <a:off x="9008646" y="3365368"/>
                <a:ext cx="211679" cy="211679"/>
                <a:chOff x="1363509" y="2652243"/>
                <a:chExt cx="1155999" cy="1155999"/>
              </a:xfrm>
            </p:grpSpPr>
            <p:sp>
              <p:nvSpPr>
                <p:cNvPr id="4956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957" name="Oval 4956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803" name="Group 4802"/>
              <p:cNvGrpSpPr/>
              <p:nvPr/>
            </p:nvGrpSpPr>
            <p:grpSpPr>
              <a:xfrm>
                <a:off x="8649092" y="2468203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954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955" name="Oval 4954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804" name="Group 4803"/>
              <p:cNvGrpSpPr/>
              <p:nvPr/>
            </p:nvGrpSpPr>
            <p:grpSpPr>
              <a:xfrm>
                <a:off x="8890811" y="3176832"/>
                <a:ext cx="211679" cy="211679"/>
                <a:chOff x="1363509" y="2652243"/>
                <a:chExt cx="1155999" cy="1155999"/>
              </a:xfrm>
            </p:grpSpPr>
            <p:sp>
              <p:nvSpPr>
                <p:cNvPr id="4952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953" name="Oval 4952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805" name="Group 4804"/>
              <p:cNvGrpSpPr/>
              <p:nvPr/>
            </p:nvGrpSpPr>
            <p:grpSpPr>
              <a:xfrm>
                <a:off x="8801256" y="2936449"/>
                <a:ext cx="211679" cy="211679"/>
                <a:chOff x="1363509" y="2652243"/>
                <a:chExt cx="1155999" cy="1155999"/>
              </a:xfrm>
            </p:grpSpPr>
            <p:sp>
              <p:nvSpPr>
                <p:cNvPr id="4950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951" name="Oval 4950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806" name="Group 4805"/>
              <p:cNvGrpSpPr/>
              <p:nvPr/>
            </p:nvGrpSpPr>
            <p:grpSpPr>
              <a:xfrm>
                <a:off x="8725841" y="2714919"/>
                <a:ext cx="211679" cy="211679"/>
                <a:chOff x="1363509" y="2652243"/>
                <a:chExt cx="1155999" cy="1155999"/>
              </a:xfrm>
            </p:grpSpPr>
            <p:sp>
              <p:nvSpPr>
                <p:cNvPr id="4948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949" name="Oval 4948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807" name="Group 4806"/>
              <p:cNvGrpSpPr/>
              <p:nvPr/>
            </p:nvGrpSpPr>
            <p:grpSpPr>
              <a:xfrm>
                <a:off x="8597245" y="2227819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946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947" name="Oval 4946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808" name="Group 4807"/>
              <p:cNvGrpSpPr/>
              <p:nvPr/>
            </p:nvGrpSpPr>
            <p:grpSpPr>
              <a:xfrm>
                <a:off x="8592532" y="2006289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944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945" name="Oval 4944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809" name="Group 4808"/>
              <p:cNvGrpSpPr/>
              <p:nvPr/>
            </p:nvGrpSpPr>
            <p:grpSpPr>
              <a:xfrm>
                <a:off x="8616099" y="1704632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942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943" name="Oval 4942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810" name="Group 4809"/>
              <p:cNvGrpSpPr/>
              <p:nvPr/>
            </p:nvGrpSpPr>
            <p:grpSpPr>
              <a:xfrm>
                <a:off x="8738648" y="1464249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940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941" name="Oval 4940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811" name="Group 4810"/>
              <p:cNvGrpSpPr/>
              <p:nvPr/>
            </p:nvGrpSpPr>
            <p:grpSpPr>
              <a:xfrm>
                <a:off x="8946037" y="1233292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938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939" name="Oval 4938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812" name="Group 4811"/>
              <p:cNvGrpSpPr/>
              <p:nvPr/>
            </p:nvGrpSpPr>
            <p:grpSpPr>
              <a:xfrm>
                <a:off x="9176994" y="1101317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936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937" name="Oval 4936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813" name="Group 4812"/>
              <p:cNvGrpSpPr/>
              <p:nvPr/>
            </p:nvGrpSpPr>
            <p:grpSpPr>
              <a:xfrm>
                <a:off x="9473938" y="1025903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934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935" name="Oval 4934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814" name="Group 4813"/>
              <p:cNvGrpSpPr/>
              <p:nvPr/>
            </p:nvGrpSpPr>
            <p:grpSpPr>
              <a:xfrm>
                <a:off x="9775595" y="1082464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932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933" name="Oval 4932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815" name="Group 4814"/>
              <p:cNvGrpSpPr/>
              <p:nvPr/>
            </p:nvGrpSpPr>
            <p:grpSpPr>
              <a:xfrm>
                <a:off x="10044259" y="1247433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930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931" name="Oval 4930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816" name="Group 4815"/>
              <p:cNvGrpSpPr/>
              <p:nvPr/>
            </p:nvGrpSpPr>
            <p:grpSpPr>
              <a:xfrm>
                <a:off x="10237508" y="1440682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928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929" name="Oval 4928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817" name="Group 4816"/>
              <p:cNvGrpSpPr/>
              <p:nvPr/>
            </p:nvGrpSpPr>
            <p:grpSpPr>
              <a:xfrm>
                <a:off x="10308209" y="1638645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926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927" name="Oval 4926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818" name="Group 4817"/>
              <p:cNvGrpSpPr/>
              <p:nvPr/>
            </p:nvGrpSpPr>
            <p:grpSpPr>
              <a:xfrm>
                <a:off x="10345916" y="1879028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924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925" name="Oval 4924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819" name="Group 4818"/>
              <p:cNvGrpSpPr/>
              <p:nvPr/>
            </p:nvGrpSpPr>
            <p:grpSpPr>
              <a:xfrm>
                <a:off x="10341203" y="2095844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922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923" name="Oval 4922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820" name="Group 4819"/>
              <p:cNvGrpSpPr/>
              <p:nvPr/>
            </p:nvGrpSpPr>
            <p:grpSpPr>
              <a:xfrm>
                <a:off x="10279929" y="2364508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920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921" name="Oval 4920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821" name="Group 4820"/>
              <p:cNvGrpSpPr/>
              <p:nvPr/>
            </p:nvGrpSpPr>
            <p:grpSpPr>
              <a:xfrm>
                <a:off x="10195088" y="2609605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918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919" name="Oval 4918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822" name="Group 4821"/>
              <p:cNvGrpSpPr/>
              <p:nvPr/>
            </p:nvGrpSpPr>
            <p:grpSpPr>
              <a:xfrm>
                <a:off x="10110247" y="2892410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916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917" name="Oval 4916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823" name="Group 4822"/>
              <p:cNvGrpSpPr/>
              <p:nvPr/>
            </p:nvGrpSpPr>
            <p:grpSpPr>
              <a:xfrm>
                <a:off x="10001839" y="3142220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914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915" name="Oval 4914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824" name="Group 4823"/>
              <p:cNvGrpSpPr/>
              <p:nvPr/>
            </p:nvGrpSpPr>
            <p:grpSpPr>
              <a:xfrm>
                <a:off x="9893430" y="3368463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912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913" name="Oval 4912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825" name="Group 4824"/>
              <p:cNvGrpSpPr/>
              <p:nvPr/>
            </p:nvGrpSpPr>
            <p:grpSpPr>
              <a:xfrm>
                <a:off x="9582345" y="3377890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910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911" name="Oval 4910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826" name="Group 4825"/>
              <p:cNvGrpSpPr/>
              <p:nvPr/>
            </p:nvGrpSpPr>
            <p:grpSpPr>
              <a:xfrm>
                <a:off x="9299541" y="3382604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908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909" name="Oval 4908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827" name="Group 4826"/>
              <p:cNvGrpSpPr/>
              <p:nvPr/>
            </p:nvGrpSpPr>
            <p:grpSpPr>
              <a:xfrm>
                <a:off x="9101578" y="3132793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906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907" name="Oval 4906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828" name="Group 4827"/>
              <p:cNvGrpSpPr/>
              <p:nvPr/>
            </p:nvGrpSpPr>
            <p:grpSpPr>
              <a:xfrm>
                <a:off x="9026164" y="2854703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904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905" name="Oval 4904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829" name="Group 4828"/>
              <p:cNvGrpSpPr/>
              <p:nvPr/>
            </p:nvGrpSpPr>
            <p:grpSpPr>
              <a:xfrm>
                <a:off x="8950750" y="2576612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902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903" name="Oval 4902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830" name="Group 4829"/>
              <p:cNvGrpSpPr/>
              <p:nvPr/>
            </p:nvGrpSpPr>
            <p:grpSpPr>
              <a:xfrm>
                <a:off x="8903616" y="2289095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900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901" name="Oval 4900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831" name="Group 4830"/>
              <p:cNvGrpSpPr/>
              <p:nvPr/>
            </p:nvGrpSpPr>
            <p:grpSpPr>
              <a:xfrm>
                <a:off x="8894189" y="2025144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898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899" name="Oval 4898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832" name="Group 4831"/>
              <p:cNvGrpSpPr/>
              <p:nvPr/>
            </p:nvGrpSpPr>
            <p:grpSpPr>
              <a:xfrm>
                <a:off x="8917756" y="1770620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896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897" name="Oval 4896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833" name="Group 4832"/>
              <p:cNvGrpSpPr/>
              <p:nvPr/>
            </p:nvGrpSpPr>
            <p:grpSpPr>
              <a:xfrm>
                <a:off x="9040304" y="1497243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894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895" name="Oval 4894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834" name="Group 4833"/>
              <p:cNvGrpSpPr/>
              <p:nvPr/>
            </p:nvGrpSpPr>
            <p:grpSpPr>
              <a:xfrm>
                <a:off x="9299541" y="1275713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892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893" name="Oval 4892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835" name="Group 4834"/>
              <p:cNvGrpSpPr/>
              <p:nvPr/>
            </p:nvGrpSpPr>
            <p:grpSpPr>
              <a:xfrm>
                <a:off x="9238266" y="1827181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890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891" name="Oval 4890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836" name="Group 4835"/>
              <p:cNvGrpSpPr/>
              <p:nvPr/>
            </p:nvGrpSpPr>
            <p:grpSpPr>
              <a:xfrm>
                <a:off x="9275973" y="1544377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888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889" name="Oval 4888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837" name="Group 4836"/>
              <p:cNvGrpSpPr/>
              <p:nvPr/>
            </p:nvGrpSpPr>
            <p:grpSpPr>
              <a:xfrm>
                <a:off x="9252406" y="2406929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886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887" name="Oval 4886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838" name="Group 4837"/>
              <p:cNvGrpSpPr/>
              <p:nvPr/>
            </p:nvGrpSpPr>
            <p:grpSpPr>
              <a:xfrm>
                <a:off x="9200558" y="2124125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884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885" name="Oval 4884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839" name="Group 4838"/>
              <p:cNvGrpSpPr/>
              <p:nvPr/>
            </p:nvGrpSpPr>
            <p:grpSpPr>
              <a:xfrm>
                <a:off x="9299540" y="2703873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882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883" name="Oval 4882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840" name="Group 4839"/>
              <p:cNvGrpSpPr/>
              <p:nvPr/>
            </p:nvGrpSpPr>
            <p:grpSpPr>
              <a:xfrm>
                <a:off x="9370241" y="3043238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880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881" name="Oval 4880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841" name="Group 4840"/>
              <p:cNvGrpSpPr/>
              <p:nvPr/>
            </p:nvGrpSpPr>
            <p:grpSpPr>
              <a:xfrm>
                <a:off x="9615338" y="3118653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878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879" name="Oval 4878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842" name="Group 4841"/>
              <p:cNvGrpSpPr/>
              <p:nvPr/>
            </p:nvGrpSpPr>
            <p:grpSpPr>
              <a:xfrm>
                <a:off x="9643618" y="2835848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876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877" name="Oval 4876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843" name="Group 4842"/>
              <p:cNvGrpSpPr/>
              <p:nvPr/>
            </p:nvGrpSpPr>
            <p:grpSpPr>
              <a:xfrm>
                <a:off x="9657758" y="2510624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874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875" name="Oval 4874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844" name="Group 4843"/>
              <p:cNvGrpSpPr/>
              <p:nvPr/>
            </p:nvGrpSpPr>
            <p:grpSpPr>
              <a:xfrm>
                <a:off x="9591770" y="2175972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872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873" name="Oval 4872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845" name="Group 4844"/>
              <p:cNvGrpSpPr/>
              <p:nvPr/>
            </p:nvGrpSpPr>
            <p:grpSpPr>
              <a:xfrm>
                <a:off x="9596484" y="1907308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870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871" name="Oval 4870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846" name="Group 4845"/>
              <p:cNvGrpSpPr/>
              <p:nvPr/>
            </p:nvGrpSpPr>
            <p:grpSpPr>
              <a:xfrm>
                <a:off x="9558776" y="1563230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868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869" name="Oval 4868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847" name="Group 4846"/>
              <p:cNvGrpSpPr/>
              <p:nvPr/>
            </p:nvGrpSpPr>
            <p:grpSpPr>
              <a:xfrm>
                <a:off x="9558776" y="1336986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866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867" name="Oval 4866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848" name="Group 4847"/>
              <p:cNvGrpSpPr/>
              <p:nvPr/>
            </p:nvGrpSpPr>
            <p:grpSpPr>
              <a:xfrm>
                <a:off x="9799160" y="1393547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864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865" name="Oval 4864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849" name="Group 4848"/>
              <p:cNvGrpSpPr/>
              <p:nvPr/>
            </p:nvGrpSpPr>
            <p:grpSpPr>
              <a:xfrm>
                <a:off x="9954702" y="1690492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862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863" name="Oval 4862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850" name="Group 4849"/>
              <p:cNvGrpSpPr/>
              <p:nvPr/>
            </p:nvGrpSpPr>
            <p:grpSpPr>
              <a:xfrm>
                <a:off x="9968843" y="2025143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860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861" name="Oval 4860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851" name="Group 4850"/>
              <p:cNvGrpSpPr/>
              <p:nvPr/>
            </p:nvGrpSpPr>
            <p:grpSpPr>
              <a:xfrm>
                <a:off x="9982983" y="2340941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858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859" name="Oval 4858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852" name="Group 4851"/>
              <p:cNvGrpSpPr/>
              <p:nvPr/>
            </p:nvGrpSpPr>
            <p:grpSpPr>
              <a:xfrm>
                <a:off x="9926422" y="2623746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856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857" name="Oval 4856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853" name="Group 4852"/>
              <p:cNvGrpSpPr/>
              <p:nvPr/>
            </p:nvGrpSpPr>
            <p:grpSpPr>
              <a:xfrm>
                <a:off x="9846294" y="2953685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854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855" name="Oval 4854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4327" name="Group 4326"/>
            <p:cNvGrpSpPr/>
            <p:nvPr/>
          </p:nvGrpSpPr>
          <p:grpSpPr>
            <a:xfrm rot="18874220">
              <a:off x="6254045" y="3616161"/>
              <a:ext cx="661084" cy="862500"/>
              <a:chOff x="8592532" y="1025903"/>
              <a:chExt cx="1980197" cy="2583514"/>
            </a:xfrm>
          </p:grpSpPr>
          <p:sp>
            <p:nvSpPr>
              <p:cNvPr id="4644" name="Isosceles Triangle 17"/>
              <p:cNvSpPr/>
              <p:nvPr/>
            </p:nvSpPr>
            <p:spPr>
              <a:xfrm>
                <a:off x="8703325" y="1089670"/>
                <a:ext cx="1751682" cy="2516861"/>
              </a:xfrm>
              <a:custGeom>
                <a:avLst/>
                <a:gdLst>
                  <a:gd name="connsiteX0" fmla="*/ 0 w 1611630"/>
                  <a:gd name="connsiteY0" fmla="*/ 1670235 h 1670235"/>
                  <a:gd name="connsiteX1" fmla="*/ 805815 w 1611630"/>
                  <a:gd name="connsiteY1" fmla="*/ 0 h 1670235"/>
                  <a:gd name="connsiteX2" fmla="*/ 1611630 w 1611630"/>
                  <a:gd name="connsiteY2" fmla="*/ 1670235 h 1670235"/>
                  <a:gd name="connsiteX3" fmla="*/ 0 w 1611630"/>
                  <a:gd name="connsiteY3" fmla="*/ 1670235 h 1670235"/>
                  <a:gd name="connsiteX0" fmla="*/ 0 w 1611630"/>
                  <a:gd name="connsiteY0" fmla="*/ 1670235 h 1670235"/>
                  <a:gd name="connsiteX1" fmla="*/ 805815 w 1611630"/>
                  <a:gd name="connsiteY1" fmla="*/ 0 h 1670235"/>
                  <a:gd name="connsiteX2" fmla="*/ 1611630 w 1611630"/>
                  <a:gd name="connsiteY2" fmla="*/ 1670235 h 1670235"/>
                  <a:gd name="connsiteX3" fmla="*/ 0 w 1611630"/>
                  <a:gd name="connsiteY3" fmla="*/ 1670235 h 1670235"/>
                  <a:gd name="connsiteX0" fmla="*/ 0 w 1611630"/>
                  <a:gd name="connsiteY0" fmla="*/ 1670235 h 1670235"/>
                  <a:gd name="connsiteX1" fmla="*/ 805815 w 1611630"/>
                  <a:gd name="connsiteY1" fmla="*/ 0 h 1670235"/>
                  <a:gd name="connsiteX2" fmla="*/ 1611630 w 1611630"/>
                  <a:gd name="connsiteY2" fmla="*/ 1670235 h 1670235"/>
                  <a:gd name="connsiteX3" fmla="*/ 0 w 1611630"/>
                  <a:gd name="connsiteY3" fmla="*/ 1670235 h 1670235"/>
                  <a:gd name="connsiteX0" fmla="*/ 0 w 1655478"/>
                  <a:gd name="connsiteY0" fmla="*/ 1670235 h 1670235"/>
                  <a:gd name="connsiteX1" fmla="*/ 805815 w 1655478"/>
                  <a:gd name="connsiteY1" fmla="*/ 0 h 1670235"/>
                  <a:gd name="connsiteX2" fmla="*/ 1611630 w 1655478"/>
                  <a:gd name="connsiteY2" fmla="*/ 1670235 h 1670235"/>
                  <a:gd name="connsiteX3" fmla="*/ 0 w 1655478"/>
                  <a:gd name="connsiteY3" fmla="*/ 1670235 h 1670235"/>
                  <a:gd name="connsiteX0" fmla="*/ 0 w 1655478"/>
                  <a:gd name="connsiteY0" fmla="*/ 1670235 h 1670235"/>
                  <a:gd name="connsiteX1" fmla="*/ 805815 w 1655478"/>
                  <a:gd name="connsiteY1" fmla="*/ 0 h 1670235"/>
                  <a:gd name="connsiteX2" fmla="*/ 1611630 w 1655478"/>
                  <a:gd name="connsiteY2" fmla="*/ 1670235 h 1670235"/>
                  <a:gd name="connsiteX3" fmla="*/ 0 w 1655478"/>
                  <a:gd name="connsiteY3" fmla="*/ 1670235 h 1670235"/>
                  <a:gd name="connsiteX0" fmla="*/ 70916 w 1726394"/>
                  <a:gd name="connsiteY0" fmla="*/ 1670235 h 1670235"/>
                  <a:gd name="connsiteX1" fmla="*/ 876731 w 1726394"/>
                  <a:gd name="connsiteY1" fmla="*/ 0 h 1670235"/>
                  <a:gd name="connsiteX2" fmla="*/ 1682546 w 1726394"/>
                  <a:gd name="connsiteY2" fmla="*/ 1670235 h 1670235"/>
                  <a:gd name="connsiteX3" fmla="*/ 70916 w 1726394"/>
                  <a:gd name="connsiteY3" fmla="*/ 1670235 h 1670235"/>
                  <a:gd name="connsiteX0" fmla="*/ 203218 w 1858696"/>
                  <a:gd name="connsiteY0" fmla="*/ 1670235 h 1670235"/>
                  <a:gd name="connsiteX1" fmla="*/ 1009033 w 1858696"/>
                  <a:gd name="connsiteY1" fmla="*/ 0 h 1670235"/>
                  <a:gd name="connsiteX2" fmla="*/ 1814848 w 1858696"/>
                  <a:gd name="connsiteY2" fmla="*/ 1670235 h 1670235"/>
                  <a:gd name="connsiteX3" fmla="*/ 203218 w 1858696"/>
                  <a:gd name="connsiteY3" fmla="*/ 1670235 h 1670235"/>
                  <a:gd name="connsiteX0" fmla="*/ 203218 w 2026807"/>
                  <a:gd name="connsiteY0" fmla="*/ 1670235 h 1670235"/>
                  <a:gd name="connsiteX1" fmla="*/ 1009033 w 2026807"/>
                  <a:gd name="connsiteY1" fmla="*/ 0 h 1670235"/>
                  <a:gd name="connsiteX2" fmla="*/ 1814848 w 2026807"/>
                  <a:gd name="connsiteY2" fmla="*/ 1670235 h 1670235"/>
                  <a:gd name="connsiteX3" fmla="*/ 203218 w 2026807"/>
                  <a:gd name="connsiteY3" fmla="*/ 1670235 h 1670235"/>
                  <a:gd name="connsiteX0" fmla="*/ 203218 w 2042143"/>
                  <a:gd name="connsiteY0" fmla="*/ 1670235 h 1670235"/>
                  <a:gd name="connsiteX1" fmla="*/ 1009033 w 2042143"/>
                  <a:gd name="connsiteY1" fmla="*/ 0 h 1670235"/>
                  <a:gd name="connsiteX2" fmla="*/ 1814848 w 2042143"/>
                  <a:gd name="connsiteY2" fmla="*/ 1670235 h 1670235"/>
                  <a:gd name="connsiteX3" fmla="*/ 203218 w 2042143"/>
                  <a:gd name="connsiteY3" fmla="*/ 1670235 h 1670235"/>
                  <a:gd name="connsiteX0" fmla="*/ 223634 w 2062559"/>
                  <a:gd name="connsiteY0" fmla="*/ 1670235 h 1670235"/>
                  <a:gd name="connsiteX1" fmla="*/ 1029449 w 2062559"/>
                  <a:gd name="connsiteY1" fmla="*/ 0 h 1670235"/>
                  <a:gd name="connsiteX2" fmla="*/ 1835264 w 2062559"/>
                  <a:gd name="connsiteY2" fmla="*/ 1670235 h 1670235"/>
                  <a:gd name="connsiteX3" fmla="*/ 223634 w 2062559"/>
                  <a:gd name="connsiteY3" fmla="*/ 1670235 h 1670235"/>
                  <a:gd name="connsiteX0" fmla="*/ 371245 w 1933474"/>
                  <a:gd name="connsiteY0" fmla="*/ 1658436 h 1670235"/>
                  <a:gd name="connsiteX1" fmla="*/ 900364 w 1933474"/>
                  <a:gd name="connsiteY1" fmla="*/ 0 h 1670235"/>
                  <a:gd name="connsiteX2" fmla="*/ 1706179 w 1933474"/>
                  <a:gd name="connsiteY2" fmla="*/ 1670235 h 1670235"/>
                  <a:gd name="connsiteX3" fmla="*/ 371245 w 1933474"/>
                  <a:gd name="connsiteY3" fmla="*/ 1658436 h 1670235"/>
                  <a:gd name="connsiteX0" fmla="*/ 371245 w 1758682"/>
                  <a:gd name="connsiteY0" fmla="*/ 1658436 h 1670235"/>
                  <a:gd name="connsiteX1" fmla="*/ 900364 w 1758682"/>
                  <a:gd name="connsiteY1" fmla="*/ 0 h 1670235"/>
                  <a:gd name="connsiteX2" fmla="*/ 1344345 w 1758682"/>
                  <a:gd name="connsiteY2" fmla="*/ 1670235 h 1670235"/>
                  <a:gd name="connsiteX3" fmla="*/ 371245 w 1758682"/>
                  <a:gd name="connsiteY3" fmla="*/ 1658436 h 1670235"/>
                  <a:gd name="connsiteX0" fmla="*/ 371245 w 1988364"/>
                  <a:gd name="connsiteY0" fmla="*/ 1658436 h 1670235"/>
                  <a:gd name="connsiteX1" fmla="*/ 900364 w 1988364"/>
                  <a:gd name="connsiteY1" fmla="*/ 0 h 1670235"/>
                  <a:gd name="connsiteX2" fmla="*/ 1344345 w 1988364"/>
                  <a:gd name="connsiteY2" fmla="*/ 1670235 h 1670235"/>
                  <a:gd name="connsiteX3" fmla="*/ 371245 w 1988364"/>
                  <a:gd name="connsiteY3" fmla="*/ 1658436 h 1670235"/>
                  <a:gd name="connsiteX0" fmla="*/ 527738 w 2144857"/>
                  <a:gd name="connsiteY0" fmla="*/ 1658436 h 1670235"/>
                  <a:gd name="connsiteX1" fmla="*/ 1056857 w 2144857"/>
                  <a:gd name="connsiteY1" fmla="*/ 0 h 1670235"/>
                  <a:gd name="connsiteX2" fmla="*/ 1500838 w 2144857"/>
                  <a:gd name="connsiteY2" fmla="*/ 1670235 h 1670235"/>
                  <a:gd name="connsiteX3" fmla="*/ 527738 w 2144857"/>
                  <a:gd name="connsiteY3" fmla="*/ 1658436 h 1670235"/>
                  <a:gd name="connsiteX0" fmla="*/ 534399 w 2140875"/>
                  <a:gd name="connsiteY0" fmla="*/ 1676135 h 1676135"/>
                  <a:gd name="connsiteX1" fmla="*/ 1052875 w 2140875"/>
                  <a:gd name="connsiteY1" fmla="*/ 0 h 1676135"/>
                  <a:gd name="connsiteX2" fmla="*/ 1496856 w 2140875"/>
                  <a:gd name="connsiteY2" fmla="*/ 1670235 h 1676135"/>
                  <a:gd name="connsiteX3" fmla="*/ 534399 w 2140875"/>
                  <a:gd name="connsiteY3" fmla="*/ 1676135 h 1676135"/>
                  <a:gd name="connsiteX0" fmla="*/ 581795 w 2141346"/>
                  <a:gd name="connsiteY0" fmla="*/ 1705633 h 1705633"/>
                  <a:gd name="connsiteX1" fmla="*/ 1025776 w 2141346"/>
                  <a:gd name="connsiteY1" fmla="*/ 0 h 1705633"/>
                  <a:gd name="connsiteX2" fmla="*/ 1544252 w 2141346"/>
                  <a:gd name="connsiteY2" fmla="*/ 1699733 h 1705633"/>
                  <a:gd name="connsiteX3" fmla="*/ 581795 w 2141346"/>
                  <a:gd name="connsiteY3" fmla="*/ 1705633 h 17056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41346" h="1705633">
                    <a:moveTo>
                      <a:pt x="581795" y="1705633"/>
                    </a:moveTo>
                    <a:cubicBezTo>
                      <a:pt x="496070" y="1594658"/>
                      <a:pt x="-929755" y="244812"/>
                      <a:pt x="1025776" y="0"/>
                    </a:cubicBezTo>
                    <a:cubicBezTo>
                      <a:pt x="3071572" y="188400"/>
                      <a:pt x="1709987" y="1371588"/>
                      <a:pt x="1544252" y="1699733"/>
                    </a:cubicBezTo>
                    <a:lnTo>
                      <a:pt x="581795" y="1705633"/>
                    </a:lnTo>
                    <a:close/>
                  </a:path>
                </a:pathLst>
              </a:custGeom>
              <a:gradFill>
                <a:gsLst>
                  <a:gs pos="0">
                    <a:srgbClr val="92D050"/>
                  </a:gs>
                  <a:gs pos="95000">
                    <a:schemeClr val="accent6">
                      <a:lumMod val="50000"/>
                    </a:schemeClr>
                  </a:gs>
                </a:gsLst>
                <a:lin ang="5400000" scaled="1"/>
              </a:gradFill>
              <a:ln>
                <a:solidFill>
                  <a:schemeClr val="accent6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grpSp>
            <p:nvGrpSpPr>
              <p:cNvPr id="4645" name="Group 4644"/>
              <p:cNvGrpSpPr/>
              <p:nvPr/>
            </p:nvGrpSpPr>
            <p:grpSpPr>
              <a:xfrm>
                <a:off x="9008646" y="3365368"/>
                <a:ext cx="211679" cy="211679"/>
                <a:chOff x="1363509" y="2652243"/>
                <a:chExt cx="1155999" cy="1155999"/>
              </a:xfrm>
            </p:grpSpPr>
            <p:sp>
              <p:nvSpPr>
                <p:cNvPr id="4799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800" name="Oval 4799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646" name="Group 4645"/>
              <p:cNvGrpSpPr/>
              <p:nvPr/>
            </p:nvGrpSpPr>
            <p:grpSpPr>
              <a:xfrm>
                <a:off x="8649092" y="2468203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797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798" name="Oval 4797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647" name="Group 4646"/>
              <p:cNvGrpSpPr/>
              <p:nvPr/>
            </p:nvGrpSpPr>
            <p:grpSpPr>
              <a:xfrm>
                <a:off x="8890811" y="3176832"/>
                <a:ext cx="211679" cy="211679"/>
                <a:chOff x="1363509" y="2652243"/>
                <a:chExt cx="1155999" cy="1155999"/>
              </a:xfrm>
            </p:grpSpPr>
            <p:sp>
              <p:nvSpPr>
                <p:cNvPr id="4795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796" name="Oval 4795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648" name="Group 4647"/>
              <p:cNvGrpSpPr/>
              <p:nvPr/>
            </p:nvGrpSpPr>
            <p:grpSpPr>
              <a:xfrm>
                <a:off x="8801256" y="2936449"/>
                <a:ext cx="211679" cy="211679"/>
                <a:chOff x="1363509" y="2652243"/>
                <a:chExt cx="1155999" cy="1155999"/>
              </a:xfrm>
            </p:grpSpPr>
            <p:sp>
              <p:nvSpPr>
                <p:cNvPr id="4793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794" name="Oval 4793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649" name="Group 4648"/>
              <p:cNvGrpSpPr/>
              <p:nvPr/>
            </p:nvGrpSpPr>
            <p:grpSpPr>
              <a:xfrm>
                <a:off x="8725841" y="2714919"/>
                <a:ext cx="211679" cy="211679"/>
                <a:chOff x="1363509" y="2652243"/>
                <a:chExt cx="1155999" cy="1155999"/>
              </a:xfrm>
            </p:grpSpPr>
            <p:sp>
              <p:nvSpPr>
                <p:cNvPr id="4791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792" name="Oval 4791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650" name="Group 4649"/>
              <p:cNvGrpSpPr/>
              <p:nvPr/>
            </p:nvGrpSpPr>
            <p:grpSpPr>
              <a:xfrm>
                <a:off x="8597245" y="2227819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789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790" name="Oval 4789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651" name="Group 4650"/>
              <p:cNvGrpSpPr/>
              <p:nvPr/>
            </p:nvGrpSpPr>
            <p:grpSpPr>
              <a:xfrm>
                <a:off x="8592532" y="2006289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787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788" name="Oval 4787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652" name="Group 4651"/>
              <p:cNvGrpSpPr/>
              <p:nvPr/>
            </p:nvGrpSpPr>
            <p:grpSpPr>
              <a:xfrm>
                <a:off x="8616099" y="1704632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785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786" name="Oval 4785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653" name="Group 4652"/>
              <p:cNvGrpSpPr/>
              <p:nvPr/>
            </p:nvGrpSpPr>
            <p:grpSpPr>
              <a:xfrm>
                <a:off x="8738648" y="1464249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783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784" name="Oval 4783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654" name="Group 4653"/>
              <p:cNvGrpSpPr/>
              <p:nvPr/>
            </p:nvGrpSpPr>
            <p:grpSpPr>
              <a:xfrm>
                <a:off x="8946037" y="1233292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781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782" name="Oval 4781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655" name="Group 4654"/>
              <p:cNvGrpSpPr/>
              <p:nvPr/>
            </p:nvGrpSpPr>
            <p:grpSpPr>
              <a:xfrm>
                <a:off x="9176994" y="1101317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779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780" name="Oval 4779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656" name="Group 4655"/>
              <p:cNvGrpSpPr/>
              <p:nvPr/>
            </p:nvGrpSpPr>
            <p:grpSpPr>
              <a:xfrm>
                <a:off x="9473938" y="1025903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777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778" name="Oval 4777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657" name="Group 4656"/>
              <p:cNvGrpSpPr/>
              <p:nvPr/>
            </p:nvGrpSpPr>
            <p:grpSpPr>
              <a:xfrm>
                <a:off x="9775595" y="1082464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775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776" name="Oval 4775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658" name="Group 4657"/>
              <p:cNvGrpSpPr/>
              <p:nvPr/>
            </p:nvGrpSpPr>
            <p:grpSpPr>
              <a:xfrm>
                <a:off x="10044259" y="1247433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773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774" name="Oval 4773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659" name="Group 4658"/>
              <p:cNvGrpSpPr/>
              <p:nvPr/>
            </p:nvGrpSpPr>
            <p:grpSpPr>
              <a:xfrm>
                <a:off x="10237508" y="1440682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771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772" name="Oval 4771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660" name="Group 4659"/>
              <p:cNvGrpSpPr/>
              <p:nvPr/>
            </p:nvGrpSpPr>
            <p:grpSpPr>
              <a:xfrm>
                <a:off x="10308209" y="1638645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769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770" name="Oval 4769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661" name="Group 4660"/>
              <p:cNvGrpSpPr/>
              <p:nvPr/>
            </p:nvGrpSpPr>
            <p:grpSpPr>
              <a:xfrm>
                <a:off x="10345916" y="1879028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767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768" name="Oval 4767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662" name="Group 4661"/>
              <p:cNvGrpSpPr/>
              <p:nvPr/>
            </p:nvGrpSpPr>
            <p:grpSpPr>
              <a:xfrm>
                <a:off x="10341203" y="2095844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765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766" name="Oval 4765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663" name="Group 4662"/>
              <p:cNvGrpSpPr/>
              <p:nvPr/>
            </p:nvGrpSpPr>
            <p:grpSpPr>
              <a:xfrm>
                <a:off x="10279929" y="2364508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763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764" name="Oval 4763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664" name="Group 4663"/>
              <p:cNvGrpSpPr/>
              <p:nvPr/>
            </p:nvGrpSpPr>
            <p:grpSpPr>
              <a:xfrm>
                <a:off x="10195088" y="2609605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761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762" name="Oval 4761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665" name="Group 4664"/>
              <p:cNvGrpSpPr/>
              <p:nvPr/>
            </p:nvGrpSpPr>
            <p:grpSpPr>
              <a:xfrm>
                <a:off x="10110247" y="2892410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759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760" name="Oval 4759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666" name="Group 4665"/>
              <p:cNvGrpSpPr/>
              <p:nvPr/>
            </p:nvGrpSpPr>
            <p:grpSpPr>
              <a:xfrm>
                <a:off x="10001839" y="3142220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757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758" name="Oval 4757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667" name="Group 4666"/>
              <p:cNvGrpSpPr/>
              <p:nvPr/>
            </p:nvGrpSpPr>
            <p:grpSpPr>
              <a:xfrm>
                <a:off x="9893430" y="3368463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755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756" name="Oval 4755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668" name="Group 4667"/>
              <p:cNvGrpSpPr/>
              <p:nvPr/>
            </p:nvGrpSpPr>
            <p:grpSpPr>
              <a:xfrm>
                <a:off x="9582345" y="3377890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753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754" name="Oval 4753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669" name="Group 4668"/>
              <p:cNvGrpSpPr/>
              <p:nvPr/>
            </p:nvGrpSpPr>
            <p:grpSpPr>
              <a:xfrm>
                <a:off x="9299541" y="3382604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751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752" name="Oval 4751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670" name="Group 4669"/>
              <p:cNvGrpSpPr/>
              <p:nvPr/>
            </p:nvGrpSpPr>
            <p:grpSpPr>
              <a:xfrm>
                <a:off x="9101578" y="3132793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749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750" name="Oval 4749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671" name="Group 4670"/>
              <p:cNvGrpSpPr/>
              <p:nvPr/>
            </p:nvGrpSpPr>
            <p:grpSpPr>
              <a:xfrm>
                <a:off x="9026164" y="2854703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747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748" name="Oval 4747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672" name="Group 4671"/>
              <p:cNvGrpSpPr/>
              <p:nvPr/>
            </p:nvGrpSpPr>
            <p:grpSpPr>
              <a:xfrm>
                <a:off x="8950750" y="2576612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745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746" name="Oval 4745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673" name="Group 4672"/>
              <p:cNvGrpSpPr/>
              <p:nvPr/>
            </p:nvGrpSpPr>
            <p:grpSpPr>
              <a:xfrm>
                <a:off x="8903616" y="2289095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743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744" name="Oval 4743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674" name="Group 4673"/>
              <p:cNvGrpSpPr/>
              <p:nvPr/>
            </p:nvGrpSpPr>
            <p:grpSpPr>
              <a:xfrm>
                <a:off x="8894189" y="2025144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741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742" name="Oval 4741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675" name="Group 4674"/>
              <p:cNvGrpSpPr/>
              <p:nvPr/>
            </p:nvGrpSpPr>
            <p:grpSpPr>
              <a:xfrm>
                <a:off x="8917756" y="1770620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739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740" name="Oval 4739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676" name="Group 4675"/>
              <p:cNvGrpSpPr/>
              <p:nvPr/>
            </p:nvGrpSpPr>
            <p:grpSpPr>
              <a:xfrm>
                <a:off x="9040304" y="1497243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737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738" name="Oval 4737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677" name="Group 4676"/>
              <p:cNvGrpSpPr/>
              <p:nvPr/>
            </p:nvGrpSpPr>
            <p:grpSpPr>
              <a:xfrm>
                <a:off x="9299541" y="1275713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735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736" name="Oval 4735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678" name="Group 4677"/>
              <p:cNvGrpSpPr/>
              <p:nvPr/>
            </p:nvGrpSpPr>
            <p:grpSpPr>
              <a:xfrm>
                <a:off x="9238266" y="1827181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733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734" name="Oval 4733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679" name="Group 4678"/>
              <p:cNvGrpSpPr/>
              <p:nvPr/>
            </p:nvGrpSpPr>
            <p:grpSpPr>
              <a:xfrm>
                <a:off x="9275973" y="1544377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731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732" name="Oval 4731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680" name="Group 4679"/>
              <p:cNvGrpSpPr/>
              <p:nvPr/>
            </p:nvGrpSpPr>
            <p:grpSpPr>
              <a:xfrm>
                <a:off x="9252406" y="2406929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729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730" name="Oval 4729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681" name="Group 4680"/>
              <p:cNvGrpSpPr/>
              <p:nvPr/>
            </p:nvGrpSpPr>
            <p:grpSpPr>
              <a:xfrm>
                <a:off x="9200558" y="2124125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727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728" name="Oval 4727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682" name="Group 4681"/>
              <p:cNvGrpSpPr/>
              <p:nvPr/>
            </p:nvGrpSpPr>
            <p:grpSpPr>
              <a:xfrm>
                <a:off x="9299540" y="2703873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725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726" name="Oval 4725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683" name="Group 4682"/>
              <p:cNvGrpSpPr/>
              <p:nvPr/>
            </p:nvGrpSpPr>
            <p:grpSpPr>
              <a:xfrm>
                <a:off x="9370241" y="3043238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723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724" name="Oval 4723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684" name="Group 4683"/>
              <p:cNvGrpSpPr/>
              <p:nvPr/>
            </p:nvGrpSpPr>
            <p:grpSpPr>
              <a:xfrm>
                <a:off x="9615338" y="3118653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721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722" name="Oval 4721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685" name="Group 4684"/>
              <p:cNvGrpSpPr/>
              <p:nvPr/>
            </p:nvGrpSpPr>
            <p:grpSpPr>
              <a:xfrm>
                <a:off x="9643618" y="2835848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719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720" name="Oval 4719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686" name="Group 4685"/>
              <p:cNvGrpSpPr/>
              <p:nvPr/>
            </p:nvGrpSpPr>
            <p:grpSpPr>
              <a:xfrm>
                <a:off x="9657758" y="2510624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717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718" name="Oval 4717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687" name="Group 4686"/>
              <p:cNvGrpSpPr/>
              <p:nvPr/>
            </p:nvGrpSpPr>
            <p:grpSpPr>
              <a:xfrm>
                <a:off x="9591770" y="2175972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715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716" name="Oval 4715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688" name="Group 4687"/>
              <p:cNvGrpSpPr/>
              <p:nvPr/>
            </p:nvGrpSpPr>
            <p:grpSpPr>
              <a:xfrm>
                <a:off x="9596484" y="1907308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713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714" name="Oval 4713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689" name="Group 4688"/>
              <p:cNvGrpSpPr/>
              <p:nvPr/>
            </p:nvGrpSpPr>
            <p:grpSpPr>
              <a:xfrm>
                <a:off x="9558776" y="1563230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711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712" name="Oval 4711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690" name="Group 4689"/>
              <p:cNvGrpSpPr/>
              <p:nvPr/>
            </p:nvGrpSpPr>
            <p:grpSpPr>
              <a:xfrm>
                <a:off x="9558776" y="1336986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709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710" name="Oval 4709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691" name="Group 4690"/>
              <p:cNvGrpSpPr/>
              <p:nvPr/>
            </p:nvGrpSpPr>
            <p:grpSpPr>
              <a:xfrm>
                <a:off x="9799160" y="1393547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707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708" name="Oval 4707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692" name="Group 4691"/>
              <p:cNvGrpSpPr/>
              <p:nvPr/>
            </p:nvGrpSpPr>
            <p:grpSpPr>
              <a:xfrm>
                <a:off x="9954702" y="1690492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705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706" name="Oval 4705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693" name="Group 4692"/>
              <p:cNvGrpSpPr/>
              <p:nvPr/>
            </p:nvGrpSpPr>
            <p:grpSpPr>
              <a:xfrm>
                <a:off x="9968843" y="2025143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703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704" name="Oval 4703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694" name="Group 4693"/>
              <p:cNvGrpSpPr/>
              <p:nvPr/>
            </p:nvGrpSpPr>
            <p:grpSpPr>
              <a:xfrm>
                <a:off x="9982983" y="2340941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701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702" name="Oval 4701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695" name="Group 4694"/>
              <p:cNvGrpSpPr/>
              <p:nvPr/>
            </p:nvGrpSpPr>
            <p:grpSpPr>
              <a:xfrm>
                <a:off x="9926422" y="2623746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699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700" name="Oval 4699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696" name="Group 4695"/>
              <p:cNvGrpSpPr/>
              <p:nvPr/>
            </p:nvGrpSpPr>
            <p:grpSpPr>
              <a:xfrm>
                <a:off x="9846294" y="2953685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697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698" name="Oval 4697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4328" name="Group 4327"/>
            <p:cNvGrpSpPr/>
            <p:nvPr/>
          </p:nvGrpSpPr>
          <p:grpSpPr>
            <a:xfrm>
              <a:off x="6366933" y="3964278"/>
              <a:ext cx="1778684" cy="2320605"/>
              <a:chOff x="8592532" y="1025903"/>
              <a:chExt cx="1980197" cy="2583514"/>
            </a:xfrm>
          </p:grpSpPr>
          <p:sp>
            <p:nvSpPr>
              <p:cNvPr id="4487" name="Isosceles Triangle 17"/>
              <p:cNvSpPr/>
              <p:nvPr/>
            </p:nvSpPr>
            <p:spPr>
              <a:xfrm>
                <a:off x="8703325" y="1089670"/>
                <a:ext cx="1751682" cy="2516861"/>
              </a:xfrm>
              <a:custGeom>
                <a:avLst/>
                <a:gdLst>
                  <a:gd name="connsiteX0" fmla="*/ 0 w 1611630"/>
                  <a:gd name="connsiteY0" fmla="*/ 1670235 h 1670235"/>
                  <a:gd name="connsiteX1" fmla="*/ 805815 w 1611630"/>
                  <a:gd name="connsiteY1" fmla="*/ 0 h 1670235"/>
                  <a:gd name="connsiteX2" fmla="*/ 1611630 w 1611630"/>
                  <a:gd name="connsiteY2" fmla="*/ 1670235 h 1670235"/>
                  <a:gd name="connsiteX3" fmla="*/ 0 w 1611630"/>
                  <a:gd name="connsiteY3" fmla="*/ 1670235 h 1670235"/>
                  <a:gd name="connsiteX0" fmla="*/ 0 w 1611630"/>
                  <a:gd name="connsiteY0" fmla="*/ 1670235 h 1670235"/>
                  <a:gd name="connsiteX1" fmla="*/ 805815 w 1611630"/>
                  <a:gd name="connsiteY1" fmla="*/ 0 h 1670235"/>
                  <a:gd name="connsiteX2" fmla="*/ 1611630 w 1611630"/>
                  <a:gd name="connsiteY2" fmla="*/ 1670235 h 1670235"/>
                  <a:gd name="connsiteX3" fmla="*/ 0 w 1611630"/>
                  <a:gd name="connsiteY3" fmla="*/ 1670235 h 1670235"/>
                  <a:gd name="connsiteX0" fmla="*/ 0 w 1611630"/>
                  <a:gd name="connsiteY0" fmla="*/ 1670235 h 1670235"/>
                  <a:gd name="connsiteX1" fmla="*/ 805815 w 1611630"/>
                  <a:gd name="connsiteY1" fmla="*/ 0 h 1670235"/>
                  <a:gd name="connsiteX2" fmla="*/ 1611630 w 1611630"/>
                  <a:gd name="connsiteY2" fmla="*/ 1670235 h 1670235"/>
                  <a:gd name="connsiteX3" fmla="*/ 0 w 1611630"/>
                  <a:gd name="connsiteY3" fmla="*/ 1670235 h 1670235"/>
                  <a:gd name="connsiteX0" fmla="*/ 0 w 1655478"/>
                  <a:gd name="connsiteY0" fmla="*/ 1670235 h 1670235"/>
                  <a:gd name="connsiteX1" fmla="*/ 805815 w 1655478"/>
                  <a:gd name="connsiteY1" fmla="*/ 0 h 1670235"/>
                  <a:gd name="connsiteX2" fmla="*/ 1611630 w 1655478"/>
                  <a:gd name="connsiteY2" fmla="*/ 1670235 h 1670235"/>
                  <a:gd name="connsiteX3" fmla="*/ 0 w 1655478"/>
                  <a:gd name="connsiteY3" fmla="*/ 1670235 h 1670235"/>
                  <a:gd name="connsiteX0" fmla="*/ 0 w 1655478"/>
                  <a:gd name="connsiteY0" fmla="*/ 1670235 h 1670235"/>
                  <a:gd name="connsiteX1" fmla="*/ 805815 w 1655478"/>
                  <a:gd name="connsiteY1" fmla="*/ 0 h 1670235"/>
                  <a:gd name="connsiteX2" fmla="*/ 1611630 w 1655478"/>
                  <a:gd name="connsiteY2" fmla="*/ 1670235 h 1670235"/>
                  <a:gd name="connsiteX3" fmla="*/ 0 w 1655478"/>
                  <a:gd name="connsiteY3" fmla="*/ 1670235 h 1670235"/>
                  <a:gd name="connsiteX0" fmla="*/ 70916 w 1726394"/>
                  <a:gd name="connsiteY0" fmla="*/ 1670235 h 1670235"/>
                  <a:gd name="connsiteX1" fmla="*/ 876731 w 1726394"/>
                  <a:gd name="connsiteY1" fmla="*/ 0 h 1670235"/>
                  <a:gd name="connsiteX2" fmla="*/ 1682546 w 1726394"/>
                  <a:gd name="connsiteY2" fmla="*/ 1670235 h 1670235"/>
                  <a:gd name="connsiteX3" fmla="*/ 70916 w 1726394"/>
                  <a:gd name="connsiteY3" fmla="*/ 1670235 h 1670235"/>
                  <a:gd name="connsiteX0" fmla="*/ 203218 w 1858696"/>
                  <a:gd name="connsiteY0" fmla="*/ 1670235 h 1670235"/>
                  <a:gd name="connsiteX1" fmla="*/ 1009033 w 1858696"/>
                  <a:gd name="connsiteY1" fmla="*/ 0 h 1670235"/>
                  <a:gd name="connsiteX2" fmla="*/ 1814848 w 1858696"/>
                  <a:gd name="connsiteY2" fmla="*/ 1670235 h 1670235"/>
                  <a:gd name="connsiteX3" fmla="*/ 203218 w 1858696"/>
                  <a:gd name="connsiteY3" fmla="*/ 1670235 h 1670235"/>
                  <a:gd name="connsiteX0" fmla="*/ 203218 w 2026807"/>
                  <a:gd name="connsiteY0" fmla="*/ 1670235 h 1670235"/>
                  <a:gd name="connsiteX1" fmla="*/ 1009033 w 2026807"/>
                  <a:gd name="connsiteY1" fmla="*/ 0 h 1670235"/>
                  <a:gd name="connsiteX2" fmla="*/ 1814848 w 2026807"/>
                  <a:gd name="connsiteY2" fmla="*/ 1670235 h 1670235"/>
                  <a:gd name="connsiteX3" fmla="*/ 203218 w 2026807"/>
                  <a:gd name="connsiteY3" fmla="*/ 1670235 h 1670235"/>
                  <a:gd name="connsiteX0" fmla="*/ 203218 w 2042143"/>
                  <a:gd name="connsiteY0" fmla="*/ 1670235 h 1670235"/>
                  <a:gd name="connsiteX1" fmla="*/ 1009033 w 2042143"/>
                  <a:gd name="connsiteY1" fmla="*/ 0 h 1670235"/>
                  <a:gd name="connsiteX2" fmla="*/ 1814848 w 2042143"/>
                  <a:gd name="connsiteY2" fmla="*/ 1670235 h 1670235"/>
                  <a:gd name="connsiteX3" fmla="*/ 203218 w 2042143"/>
                  <a:gd name="connsiteY3" fmla="*/ 1670235 h 1670235"/>
                  <a:gd name="connsiteX0" fmla="*/ 223634 w 2062559"/>
                  <a:gd name="connsiteY0" fmla="*/ 1670235 h 1670235"/>
                  <a:gd name="connsiteX1" fmla="*/ 1029449 w 2062559"/>
                  <a:gd name="connsiteY1" fmla="*/ 0 h 1670235"/>
                  <a:gd name="connsiteX2" fmla="*/ 1835264 w 2062559"/>
                  <a:gd name="connsiteY2" fmla="*/ 1670235 h 1670235"/>
                  <a:gd name="connsiteX3" fmla="*/ 223634 w 2062559"/>
                  <a:gd name="connsiteY3" fmla="*/ 1670235 h 1670235"/>
                  <a:gd name="connsiteX0" fmla="*/ 371245 w 1933474"/>
                  <a:gd name="connsiteY0" fmla="*/ 1658436 h 1670235"/>
                  <a:gd name="connsiteX1" fmla="*/ 900364 w 1933474"/>
                  <a:gd name="connsiteY1" fmla="*/ 0 h 1670235"/>
                  <a:gd name="connsiteX2" fmla="*/ 1706179 w 1933474"/>
                  <a:gd name="connsiteY2" fmla="*/ 1670235 h 1670235"/>
                  <a:gd name="connsiteX3" fmla="*/ 371245 w 1933474"/>
                  <a:gd name="connsiteY3" fmla="*/ 1658436 h 1670235"/>
                  <a:gd name="connsiteX0" fmla="*/ 371245 w 1758682"/>
                  <a:gd name="connsiteY0" fmla="*/ 1658436 h 1670235"/>
                  <a:gd name="connsiteX1" fmla="*/ 900364 w 1758682"/>
                  <a:gd name="connsiteY1" fmla="*/ 0 h 1670235"/>
                  <a:gd name="connsiteX2" fmla="*/ 1344345 w 1758682"/>
                  <a:gd name="connsiteY2" fmla="*/ 1670235 h 1670235"/>
                  <a:gd name="connsiteX3" fmla="*/ 371245 w 1758682"/>
                  <a:gd name="connsiteY3" fmla="*/ 1658436 h 1670235"/>
                  <a:gd name="connsiteX0" fmla="*/ 371245 w 1988364"/>
                  <a:gd name="connsiteY0" fmla="*/ 1658436 h 1670235"/>
                  <a:gd name="connsiteX1" fmla="*/ 900364 w 1988364"/>
                  <a:gd name="connsiteY1" fmla="*/ 0 h 1670235"/>
                  <a:gd name="connsiteX2" fmla="*/ 1344345 w 1988364"/>
                  <a:gd name="connsiteY2" fmla="*/ 1670235 h 1670235"/>
                  <a:gd name="connsiteX3" fmla="*/ 371245 w 1988364"/>
                  <a:gd name="connsiteY3" fmla="*/ 1658436 h 1670235"/>
                  <a:gd name="connsiteX0" fmla="*/ 527738 w 2144857"/>
                  <a:gd name="connsiteY0" fmla="*/ 1658436 h 1670235"/>
                  <a:gd name="connsiteX1" fmla="*/ 1056857 w 2144857"/>
                  <a:gd name="connsiteY1" fmla="*/ 0 h 1670235"/>
                  <a:gd name="connsiteX2" fmla="*/ 1500838 w 2144857"/>
                  <a:gd name="connsiteY2" fmla="*/ 1670235 h 1670235"/>
                  <a:gd name="connsiteX3" fmla="*/ 527738 w 2144857"/>
                  <a:gd name="connsiteY3" fmla="*/ 1658436 h 1670235"/>
                  <a:gd name="connsiteX0" fmla="*/ 534399 w 2140875"/>
                  <a:gd name="connsiteY0" fmla="*/ 1676135 h 1676135"/>
                  <a:gd name="connsiteX1" fmla="*/ 1052875 w 2140875"/>
                  <a:gd name="connsiteY1" fmla="*/ 0 h 1676135"/>
                  <a:gd name="connsiteX2" fmla="*/ 1496856 w 2140875"/>
                  <a:gd name="connsiteY2" fmla="*/ 1670235 h 1676135"/>
                  <a:gd name="connsiteX3" fmla="*/ 534399 w 2140875"/>
                  <a:gd name="connsiteY3" fmla="*/ 1676135 h 1676135"/>
                  <a:gd name="connsiteX0" fmla="*/ 581795 w 2141346"/>
                  <a:gd name="connsiteY0" fmla="*/ 1705633 h 1705633"/>
                  <a:gd name="connsiteX1" fmla="*/ 1025776 w 2141346"/>
                  <a:gd name="connsiteY1" fmla="*/ 0 h 1705633"/>
                  <a:gd name="connsiteX2" fmla="*/ 1544252 w 2141346"/>
                  <a:gd name="connsiteY2" fmla="*/ 1699733 h 1705633"/>
                  <a:gd name="connsiteX3" fmla="*/ 581795 w 2141346"/>
                  <a:gd name="connsiteY3" fmla="*/ 1705633 h 17056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41346" h="1705633">
                    <a:moveTo>
                      <a:pt x="581795" y="1705633"/>
                    </a:moveTo>
                    <a:cubicBezTo>
                      <a:pt x="496070" y="1594658"/>
                      <a:pt x="-929755" y="244812"/>
                      <a:pt x="1025776" y="0"/>
                    </a:cubicBezTo>
                    <a:cubicBezTo>
                      <a:pt x="3071572" y="188400"/>
                      <a:pt x="1709987" y="1371588"/>
                      <a:pt x="1544252" y="1699733"/>
                    </a:cubicBezTo>
                    <a:lnTo>
                      <a:pt x="581795" y="1705633"/>
                    </a:lnTo>
                    <a:close/>
                  </a:path>
                </a:pathLst>
              </a:custGeom>
              <a:gradFill>
                <a:gsLst>
                  <a:gs pos="0">
                    <a:srgbClr val="92D050"/>
                  </a:gs>
                  <a:gs pos="95000">
                    <a:schemeClr val="accent6">
                      <a:lumMod val="50000"/>
                    </a:schemeClr>
                  </a:gs>
                </a:gsLst>
                <a:lin ang="5400000" scaled="1"/>
              </a:gradFill>
              <a:ln>
                <a:solidFill>
                  <a:schemeClr val="accent6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grpSp>
            <p:nvGrpSpPr>
              <p:cNvPr id="4488" name="Group 4487"/>
              <p:cNvGrpSpPr/>
              <p:nvPr/>
            </p:nvGrpSpPr>
            <p:grpSpPr>
              <a:xfrm>
                <a:off x="9008646" y="3365368"/>
                <a:ext cx="211679" cy="211679"/>
                <a:chOff x="1363509" y="2652243"/>
                <a:chExt cx="1155999" cy="1155999"/>
              </a:xfrm>
            </p:grpSpPr>
            <p:sp>
              <p:nvSpPr>
                <p:cNvPr id="4642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643" name="Oval 4642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489" name="Group 4488"/>
              <p:cNvGrpSpPr/>
              <p:nvPr/>
            </p:nvGrpSpPr>
            <p:grpSpPr>
              <a:xfrm>
                <a:off x="8649092" y="2468203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640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641" name="Oval 4640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490" name="Group 4489"/>
              <p:cNvGrpSpPr/>
              <p:nvPr/>
            </p:nvGrpSpPr>
            <p:grpSpPr>
              <a:xfrm>
                <a:off x="8890811" y="3176832"/>
                <a:ext cx="211679" cy="211679"/>
                <a:chOff x="1363509" y="2652243"/>
                <a:chExt cx="1155999" cy="1155999"/>
              </a:xfrm>
            </p:grpSpPr>
            <p:sp>
              <p:nvSpPr>
                <p:cNvPr id="4638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639" name="Oval 4638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491" name="Group 4490"/>
              <p:cNvGrpSpPr/>
              <p:nvPr/>
            </p:nvGrpSpPr>
            <p:grpSpPr>
              <a:xfrm>
                <a:off x="8801256" y="2936449"/>
                <a:ext cx="211679" cy="211679"/>
                <a:chOff x="1363509" y="2652243"/>
                <a:chExt cx="1155999" cy="1155999"/>
              </a:xfrm>
            </p:grpSpPr>
            <p:sp>
              <p:nvSpPr>
                <p:cNvPr id="4636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637" name="Oval 4636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492" name="Group 4491"/>
              <p:cNvGrpSpPr/>
              <p:nvPr/>
            </p:nvGrpSpPr>
            <p:grpSpPr>
              <a:xfrm>
                <a:off x="8725841" y="2714919"/>
                <a:ext cx="211679" cy="211679"/>
                <a:chOff x="1363509" y="2652243"/>
                <a:chExt cx="1155999" cy="1155999"/>
              </a:xfrm>
            </p:grpSpPr>
            <p:sp>
              <p:nvSpPr>
                <p:cNvPr id="4634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635" name="Oval 4634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493" name="Group 4492"/>
              <p:cNvGrpSpPr/>
              <p:nvPr/>
            </p:nvGrpSpPr>
            <p:grpSpPr>
              <a:xfrm>
                <a:off x="8597245" y="2227819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632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633" name="Oval 4632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494" name="Group 4493"/>
              <p:cNvGrpSpPr/>
              <p:nvPr/>
            </p:nvGrpSpPr>
            <p:grpSpPr>
              <a:xfrm>
                <a:off x="8592532" y="2006289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630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631" name="Oval 4630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495" name="Group 4494"/>
              <p:cNvGrpSpPr/>
              <p:nvPr/>
            </p:nvGrpSpPr>
            <p:grpSpPr>
              <a:xfrm>
                <a:off x="8616099" y="1704632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628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629" name="Oval 4628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496" name="Group 4495"/>
              <p:cNvGrpSpPr/>
              <p:nvPr/>
            </p:nvGrpSpPr>
            <p:grpSpPr>
              <a:xfrm>
                <a:off x="8738648" y="1464249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626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627" name="Oval 4626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497" name="Group 4496"/>
              <p:cNvGrpSpPr/>
              <p:nvPr/>
            </p:nvGrpSpPr>
            <p:grpSpPr>
              <a:xfrm>
                <a:off x="8946037" y="1233292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624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625" name="Oval 4624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498" name="Group 4497"/>
              <p:cNvGrpSpPr/>
              <p:nvPr/>
            </p:nvGrpSpPr>
            <p:grpSpPr>
              <a:xfrm>
                <a:off x="9176994" y="1101317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622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623" name="Oval 4622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499" name="Group 4498"/>
              <p:cNvGrpSpPr/>
              <p:nvPr/>
            </p:nvGrpSpPr>
            <p:grpSpPr>
              <a:xfrm>
                <a:off x="9473938" y="1025903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620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621" name="Oval 4620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500" name="Group 4499"/>
              <p:cNvGrpSpPr/>
              <p:nvPr/>
            </p:nvGrpSpPr>
            <p:grpSpPr>
              <a:xfrm>
                <a:off x="9775595" y="1082464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618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619" name="Oval 4618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501" name="Group 4500"/>
              <p:cNvGrpSpPr/>
              <p:nvPr/>
            </p:nvGrpSpPr>
            <p:grpSpPr>
              <a:xfrm>
                <a:off x="10044259" y="1247433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616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617" name="Oval 4616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502" name="Group 4501"/>
              <p:cNvGrpSpPr/>
              <p:nvPr/>
            </p:nvGrpSpPr>
            <p:grpSpPr>
              <a:xfrm>
                <a:off x="10237508" y="1440682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614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615" name="Oval 4614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503" name="Group 4502"/>
              <p:cNvGrpSpPr/>
              <p:nvPr/>
            </p:nvGrpSpPr>
            <p:grpSpPr>
              <a:xfrm>
                <a:off x="10308209" y="1638645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612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613" name="Oval 4612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504" name="Group 4503"/>
              <p:cNvGrpSpPr/>
              <p:nvPr/>
            </p:nvGrpSpPr>
            <p:grpSpPr>
              <a:xfrm>
                <a:off x="10345916" y="1879028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610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611" name="Oval 4610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505" name="Group 4504"/>
              <p:cNvGrpSpPr/>
              <p:nvPr/>
            </p:nvGrpSpPr>
            <p:grpSpPr>
              <a:xfrm>
                <a:off x="10341203" y="2095844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608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609" name="Oval 4608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506" name="Group 4505"/>
              <p:cNvGrpSpPr/>
              <p:nvPr/>
            </p:nvGrpSpPr>
            <p:grpSpPr>
              <a:xfrm>
                <a:off x="10279929" y="2364508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606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607" name="Oval 4606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507" name="Group 4506"/>
              <p:cNvGrpSpPr/>
              <p:nvPr/>
            </p:nvGrpSpPr>
            <p:grpSpPr>
              <a:xfrm>
                <a:off x="10195088" y="2609605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604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605" name="Oval 4604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508" name="Group 4507"/>
              <p:cNvGrpSpPr/>
              <p:nvPr/>
            </p:nvGrpSpPr>
            <p:grpSpPr>
              <a:xfrm>
                <a:off x="10110247" y="2892410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602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603" name="Oval 4602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509" name="Group 4508"/>
              <p:cNvGrpSpPr/>
              <p:nvPr/>
            </p:nvGrpSpPr>
            <p:grpSpPr>
              <a:xfrm>
                <a:off x="10001839" y="3142220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600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601" name="Oval 4600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510" name="Group 4509"/>
              <p:cNvGrpSpPr/>
              <p:nvPr/>
            </p:nvGrpSpPr>
            <p:grpSpPr>
              <a:xfrm>
                <a:off x="9893430" y="3368463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598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599" name="Oval 4598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511" name="Group 4510"/>
              <p:cNvGrpSpPr/>
              <p:nvPr/>
            </p:nvGrpSpPr>
            <p:grpSpPr>
              <a:xfrm>
                <a:off x="9582345" y="3377890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596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597" name="Oval 4596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512" name="Group 4511"/>
              <p:cNvGrpSpPr/>
              <p:nvPr/>
            </p:nvGrpSpPr>
            <p:grpSpPr>
              <a:xfrm>
                <a:off x="9299541" y="3382604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594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595" name="Oval 4594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513" name="Group 4512"/>
              <p:cNvGrpSpPr/>
              <p:nvPr/>
            </p:nvGrpSpPr>
            <p:grpSpPr>
              <a:xfrm>
                <a:off x="9101578" y="3132793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592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593" name="Oval 4592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514" name="Group 4513"/>
              <p:cNvGrpSpPr/>
              <p:nvPr/>
            </p:nvGrpSpPr>
            <p:grpSpPr>
              <a:xfrm>
                <a:off x="9026164" y="2854703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590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591" name="Oval 4590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515" name="Group 4514"/>
              <p:cNvGrpSpPr/>
              <p:nvPr/>
            </p:nvGrpSpPr>
            <p:grpSpPr>
              <a:xfrm>
                <a:off x="8950750" y="2576612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588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589" name="Oval 4588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516" name="Group 4515"/>
              <p:cNvGrpSpPr/>
              <p:nvPr/>
            </p:nvGrpSpPr>
            <p:grpSpPr>
              <a:xfrm>
                <a:off x="8903616" y="2289095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586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587" name="Oval 4586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517" name="Group 4516"/>
              <p:cNvGrpSpPr/>
              <p:nvPr/>
            </p:nvGrpSpPr>
            <p:grpSpPr>
              <a:xfrm>
                <a:off x="8894189" y="2025144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584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585" name="Oval 4584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518" name="Group 4517"/>
              <p:cNvGrpSpPr/>
              <p:nvPr/>
            </p:nvGrpSpPr>
            <p:grpSpPr>
              <a:xfrm>
                <a:off x="8917756" y="1770620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582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583" name="Oval 4582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519" name="Group 4518"/>
              <p:cNvGrpSpPr/>
              <p:nvPr/>
            </p:nvGrpSpPr>
            <p:grpSpPr>
              <a:xfrm>
                <a:off x="9040304" y="1497243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580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581" name="Oval 4580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520" name="Group 4519"/>
              <p:cNvGrpSpPr/>
              <p:nvPr/>
            </p:nvGrpSpPr>
            <p:grpSpPr>
              <a:xfrm>
                <a:off x="9299541" y="1275713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578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579" name="Oval 4578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521" name="Group 4520"/>
              <p:cNvGrpSpPr/>
              <p:nvPr/>
            </p:nvGrpSpPr>
            <p:grpSpPr>
              <a:xfrm>
                <a:off x="9238266" y="1827181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576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577" name="Oval 4576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522" name="Group 4521"/>
              <p:cNvGrpSpPr/>
              <p:nvPr/>
            </p:nvGrpSpPr>
            <p:grpSpPr>
              <a:xfrm>
                <a:off x="9275973" y="1544377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574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575" name="Oval 4574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523" name="Group 4522"/>
              <p:cNvGrpSpPr/>
              <p:nvPr/>
            </p:nvGrpSpPr>
            <p:grpSpPr>
              <a:xfrm>
                <a:off x="9252406" y="2406929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572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573" name="Oval 4572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524" name="Group 4523"/>
              <p:cNvGrpSpPr/>
              <p:nvPr/>
            </p:nvGrpSpPr>
            <p:grpSpPr>
              <a:xfrm>
                <a:off x="9200558" y="2124125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570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571" name="Oval 4570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525" name="Group 4524"/>
              <p:cNvGrpSpPr/>
              <p:nvPr/>
            </p:nvGrpSpPr>
            <p:grpSpPr>
              <a:xfrm>
                <a:off x="9299540" y="2703873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568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569" name="Oval 4568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526" name="Group 4525"/>
              <p:cNvGrpSpPr/>
              <p:nvPr/>
            </p:nvGrpSpPr>
            <p:grpSpPr>
              <a:xfrm>
                <a:off x="9370241" y="3043238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566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567" name="Oval 4566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527" name="Group 4526"/>
              <p:cNvGrpSpPr/>
              <p:nvPr/>
            </p:nvGrpSpPr>
            <p:grpSpPr>
              <a:xfrm>
                <a:off x="9615338" y="3118653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564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565" name="Oval 4564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528" name="Group 4527"/>
              <p:cNvGrpSpPr/>
              <p:nvPr/>
            </p:nvGrpSpPr>
            <p:grpSpPr>
              <a:xfrm>
                <a:off x="9643618" y="2835848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562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563" name="Oval 4562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529" name="Group 4528"/>
              <p:cNvGrpSpPr/>
              <p:nvPr/>
            </p:nvGrpSpPr>
            <p:grpSpPr>
              <a:xfrm>
                <a:off x="9657758" y="2510624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560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561" name="Oval 4560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530" name="Group 4529"/>
              <p:cNvGrpSpPr/>
              <p:nvPr/>
            </p:nvGrpSpPr>
            <p:grpSpPr>
              <a:xfrm>
                <a:off x="9591770" y="2175972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558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559" name="Oval 4558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531" name="Group 4530"/>
              <p:cNvGrpSpPr/>
              <p:nvPr/>
            </p:nvGrpSpPr>
            <p:grpSpPr>
              <a:xfrm>
                <a:off x="9596484" y="1907308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556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557" name="Oval 4556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532" name="Group 4531"/>
              <p:cNvGrpSpPr/>
              <p:nvPr/>
            </p:nvGrpSpPr>
            <p:grpSpPr>
              <a:xfrm>
                <a:off x="9558776" y="1563230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554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555" name="Oval 4554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533" name="Group 4532"/>
              <p:cNvGrpSpPr/>
              <p:nvPr/>
            </p:nvGrpSpPr>
            <p:grpSpPr>
              <a:xfrm>
                <a:off x="9558776" y="1336986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552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553" name="Oval 4552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534" name="Group 4533"/>
              <p:cNvGrpSpPr/>
              <p:nvPr/>
            </p:nvGrpSpPr>
            <p:grpSpPr>
              <a:xfrm>
                <a:off x="9799160" y="1393547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550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551" name="Oval 4550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535" name="Group 4534"/>
              <p:cNvGrpSpPr/>
              <p:nvPr/>
            </p:nvGrpSpPr>
            <p:grpSpPr>
              <a:xfrm>
                <a:off x="9954702" y="1690492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548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549" name="Oval 4548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536" name="Group 4535"/>
              <p:cNvGrpSpPr/>
              <p:nvPr/>
            </p:nvGrpSpPr>
            <p:grpSpPr>
              <a:xfrm>
                <a:off x="9968843" y="2025143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546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547" name="Oval 4546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537" name="Group 4536"/>
              <p:cNvGrpSpPr/>
              <p:nvPr/>
            </p:nvGrpSpPr>
            <p:grpSpPr>
              <a:xfrm>
                <a:off x="9982983" y="2340941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544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545" name="Oval 4544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538" name="Group 4537"/>
              <p:cNvGrpSpPr/>
              <p:nvPr/>
            </p:nvGrpSpPr>
            <p:grpSpPr>
              <a:xfrm>
                <a:off x="9926422" y="2623746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542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543" name="Oval 4542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539" name="Group 4538"/>
              <p:cNvGrpSpPr/>
              <p:nvPr/>
            </p:nvGrpSpPr>
            <p:grpSpPr>
              <a:xfrm>
                <a:off x="9846294" y="2953685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540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541" name="Oval 4540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4329" name="Group 4328"/>
            <p:cNvGrpSpPr/>
            <p:nvPr/>
          </p:nvGrpSpPr>
          <p:grpSpPr>
            <a:xfrm rot="20277614">
              <a:off x="7322093" y="3165147"/>
              <a:ext cx="351185" cy="458182"/>
              <a:chOff x="8592532" y="1025903"/>
              <a:chExt cx="1980197" cy="2583514"/>
            </a:xfrm>
          </p:grpSpPr>
          <p:sp>
            <p:nvSpPr>
              <p:cNvPr id="4330" name="Isosceles Triangle 17"/>
              <p:cNvSpPr/>
              <p:nvPr/>
            </p:nvSpPr>
            <p:spPr>
              <a:xfrm>
                <a:off x="8703325" y="1089670"/>
                <a:ext cx="1751682" cy="2516861"/>
              </a:xfrm>
              <a:custGeom>
                <a:avLst/>
                <a:gdLst>
                  <a:gd name="connsiteX0" fmla="*/ 0 w 1611630"/>
                  <a:gd name="connsiteY0" fmla="*/ 1670235 h 1670235"/>
                  <a:gd name="connsiteX1" fmla="*/ 805815 w 1611630"/>
                  <a:gd name="connsiteY1" fmla="*/ 0 h 1670235"/>
                  <a:gd name="connsiteX2" fmla="*/ 1611630 w 1611630"/>
                  <a:gd name="connsiteY2" fmla="*/ 1670235 h 1670235"/>
                  <a:gd name="connsiteX3" fmla="*/ 0 w 1611630"/>
                  <a:gd name="connsiteY3" fmla="*/ 1670235 h 1670235"/>
                  <a:gd name="connsiteX0" fmla="*/ 0 w 1611630"/>
                  <a:gd name="connsiteY0" fmla="*/ 1670235 h 1670235"/>
                  <a:gd name="connsiteX1" fmla="*/ 805815 w 1611630"/>
                  <a:gd name="connsiteY1" fmla="*/ 0 h 1670235"/>
                  <a:gd name="connsiteX2" fmla="*/ 1611630 w 1611630"/>
                  <a:gd name="connsiteY2" fmla="*/ 1670235 h 1670235"/>
                  <a:gd name="connsiteX3" fmla="*/ 0 w 1611630"/>
                  <a:gd name="connsiteY3" fmla="*/ 1670235 h 1670235"/>
                  <a:gd name="connsiteX0" fmla="*/ 0 w 1611630"/>
                  <a:gd name="connsiteY0" fmla="*/ 1670235 h 1670235"/>
                  <a:gd name="connsiteX1" fmla="*/ 805815 w 1611630"/>
                  <a:gd name="connsiteY1" fmla="*/ 0 h 1670235"/>
                  <a:gd name="connsiteX2" fmla="*/ 1611630 w 1611630"/>
                  <a:gd name="connsiteY2" fmla="*/ 1670235 h 1670235"/>
                  <a:gd name="connsiteX3" fmla="*/ 0 w 1611630"/>
                  <a:gd name="connsiteY3" fmla="*/ 1670235 h 1670235"/>
                  <a:gd name="connsiteX0" fmla="*/ 0 w 1655478"/>
                  <a:gd name="connsiteY0" fmla="*/ 1670235 h 1670235"/>
                  <a:gd name="connsiteX1" fmla="*/ 805815 w 1655478"/>
                  <a:gd name="connsiteY1" fmla="*/ 0 h 1670235"/>
                  <a:gd name="connsiteX2" fmla="*/ 1611630 w 1655478"/>
                  <a:gd name="connsiteY2" fmla="*/ 1670235 h 1670235"/>
                  <a:gd name="connsiteX3" fmla="*/ 0 w 1655478"/>
                  <a:gd name="connsiteY3" fmla="*/ 1670235 h 1670235"/>
                  <a:gd name="connsiteX0" fmla="*/ 0 w 1655478"/>
                  <a:gd name="connsiteY0" fmla="*/ 1670235 h 1670235"/>
                  <a:gd name="connsiteX1" fmla="*/ 805815 w 1655478"/>
                  <a:gd name="connsiteY1" fmla="*/ 0 h 1670235"/>
                  <a:gd name="connsiteX2" fmla="*/ 1611630 w 1655478"/>
                  <a:gd name="connsiteY2" fmla="*/ 1670235 h 1670235"/>
                  <a:gd name="connsiteX3" fmla="*/ 0 w 1655478"/>
                  <a:gd name="connsiteY3" fmla="*/ 1670235 h 1670235"/>
                  <a:gd name="connsiteX0" fmla="*/ 70916 w 1726394"/>
                  <a:gd name="connsiteY0" fmla="*/ 1670235 h 1670235"/>
                  <a:gd name="connsiteX1" fmla="*/ 876731 w 1726394"/>
                  <a:gd name="connsiteY1" fmla="*/ 0 h 1670235"/>
                  <a:gd name="connsiteX2" fmla="*/ 1682546 w 1726394"/>
                  <a:gd name="connsiteY2" fmla="*/ 1670235 h 1670235"/>
                  <a:gd name="connsiteX3" fmla="*/ 70916 w 1726394"/>
                  <a:gd name="connsiteY3" fmla="*/ 1670235 h 1670235"/>
                  <a:gd name="connsiteX0" fmla="*/ 203218 w 1858696"/>
                  <a:gd name="connsiteY0" fmla="*/ 1670235 h 1670235"/>
                  <a:gd name="connsiteX1" fmla="*/ 1009033 w 1858696"/>
                  <a:gd name="connsiteY1" fmla="*/ 0 h 1670235"/>
                  <a:gd name="connsiteX2" fmla="*/ 1814848 w 1858696"/>
                  <a:gd name="connsiteY2" fmla="*/ 1670235 h 1670235"/>
                  <a:gd name="connsiteX3" fmla="*/ 203218 w 1858696"/>
                  <a:gd name="connsiteY3" fmla="*/ 1670235 h 1670235"/>
                  <a:gd name="connsiteX0" fmla="*/ 203218 w 2026807"/>
                  <a:gd name="connsiteY0" fmla="*/ 1670235 h 1670235"/>
                  <a:gd name="connsiteX1" fmla="*/ 1009033 w 2026807"/>
                  <a:gd name="connsiteY1" fmla="*/ 0 h 1670235"/>
                  <a:gd name="connsiteX2" fmla="*/ 1814848 w 2026807"/>
                  <a:gd name="connsiteY2" fmla="*/ 1670235 h 1670235"/>
                  <a:gd name="connsiteX3" fmla="*/ 203218 w 2026807"/>
                  <a:gd name="connsiteY3" fmla="*/ 1670235 h 1670235"/>
                  <a:gd name="connsiteX0" fmla="*/ 203218 w 2042143"/>
                  <a:gd name="connsiteY0" fmla="*/ 1670235 h 1670235"/>
                  <a:gd name="connsiteX1" fmla="*/ 1009033 w 2042143"/>
                  <a:gd name="connsiteY1" fmla="*/ 0 h 1670235"/>
                  <a:gd name="connsiteX2" fmla="*/ 1814848 w 2042143"/>
                  <a:gd name="connsiteY2" fmla="*/ 1670235 h 1670235"/>
                  <a:gd name="connsiteX3" fmla="*/ 203218 w 2042143"/>
                  <a:gd name="connsiteY3" fmla="*/ 1670235 h 1670235"/>
                  <a:gd name="connsiteX0" fmla="*/ 223634 w 2062559"/>
                  <a:gd name="connsiteY0" fmla="*/ 1670235 h 1670235"/>
                  <a:gd name="connsiteX1" fmla="*/ 1029449 w 2062559"/>
                  <a:gd name="connsiteY1" fmla="*/ 0 h 1670235"/>
                  <a:gd name="connsiteX2" fmla="*/ 1835264 w 2062559"/>
                  <a:gd name="connsiteY2" fmla="*/ 1670235 h 1670235"/>
                  <a:gd name="connsiteX3" fmla="*/ 223634 w 2062559"/>
                  <a:gd name="connsiteY3" fmla="*/ 1670235 h 1670235"/>
                  <a:gd name="connsiteX0" fmla="*/ 371245 w 1933474"/>
                  <a:gd name="connsiteY0" fmla="*/ 1658436 h 1670235"/>
                  <a:gd name="connsiteX1" fmla="*/ 900364 w 1933474"/>
                  <a:gd name="connsiteY1" fmla="*/ 0 h 1670235"/>
                  <a:gd name="connsiteX2" fmla="*/ 1706179 w 1933474"/>
                  <a:gd name="connsiteY2" fmla="*/ 1670235 h 1670235"/>
                  <a:gd name="connsiteX3" fmla="*/ 371245 w 1933474"/>
                  <a:gd name="connsiteY3" fmla="*/ 1658436 h 1670235"/>
                  <a:gd name="connsiteX0" fmla="*/ 371245 w 1758682"/>
                  <a:gd name="connsiteY0" fmla="*/ 1658436 h 1670235"/>
                  <a:gd name="connsiteX1" fmla="*/ 900364 w 1758682"/>
                  <a:gd name="connsiteY1" fmla="*/ 0 h 1670235"/>
                  <a:gd name="connsiteX2" fmla="*/ 1344345 w 1758682"/>
                  <a:gd name="connsiteY2" fmla="*/ 1670235 h 1670235"/>
                  <a:gd name="connsiteX3" fmla="*/ 371245 w 1758682"/>
                  <a:gd name="connsiteY3" fmla="*/ 1658436 h 1670235"/>
                  <a:gd name="connsiteX0" fmla="*/ 371245 w 1988364"/>
                  <a:gd name="connsiteY0" fmla="*/ 1658436 h 1670235"/>
                  <a:gd name="connsiteX1" fmla="*/ 900364 w 1988364"/>
                  <a:gd name="connsiteY1" fmla="*/ 0 h 1670235"/>
                  <a:gd name="connsiteX2" fmla="*/ 1344345 w 1988364"/>
                  <a:gd name="connsiteY2" fmla="*/ 1670235 h 1670235"/>
                  <a:gd name="connsiteX3" fmla="*/ 371245 w 1988364"/>
                  <a:gd name="connsiteY3" fmla="*/ 1658436 h 1670235"/>
                  <a:gd name="connsiteX0" fmla="*/ 527738 w 2144857"/>
                  <a:gd name="connsiteY0" fmla="*/ 1658436 h 1670235"/>
                  <a:gd name="connsiteX1" fmla="*/ 1056857 w 2144857"/>
                  <a:gd name="connsiteY1" fmla="*/ 0 h 1670235"/>
                  <a:gd name="connsiteX2" fmla="*/ 1500838 w 2144857"/>
                  <a:gd name="connsiteY2" fmla="*/ 1670235 h 1670235"/>
                  <a:gd name="connsiteX3" fmla="*/ 527738 w 2144857"/>
                  <a:gd name="connsiteY3" fmla="*/ 1658436 h 1670235"/>
                  <a:gd name="connsiteX0" fmla="*/ 534399 w 2140875"/>
                  <a:gd name="connsiteY0" fmla="*/ 1676135 h 1676135"/>
                  <a:gd name="connsiteX1" fmla="*/ 1052875 w 2140875"/>
                  <a:gd name="connsiteY1" fmla="*/ 0 h 1676135"/>
                  <a:gd name="connsiteX2" fmla="*/ 1496856 w 2140875"/>
                  <a:gd name="connsiteY2" fmla="*/ 1670235 h 1676135"/>
                  <a:gd name="connsiteX3" fmla="*/ 534399 w 2140875"/>
                  <a:gd name="connsiteY3" fmla="*/ 1676135 h 1676135"/>
                  <a:gd name="connsiteX0" fmla="*/ 581795 w 2141346"/>
                  <a:gd name="connsiteY0" fmla="*/ 1705633 h 1705633"/>
                  <a:gd name="connsiteX1" fmla="*/ 1025776 w 2141346"/>
                  <a:gd name="connsiteY1" fmla="*/ 0 h 1705633"/>
                  <a:gd name="connsiteX2" fmla="*/ 1544252 w 2141346"/>
                  <a:gd name="connsiteY2" fmla="*/ 1699733 h 1705633"/>
                  <a:gd name="connsiteX3" fmla="*/ 581795 w 2141346"/>
                  <a:gd name="connsiteY3" fmla="*/ 1705633 h 17056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41346" h="1705633">
                    <a:moveTo>
                      <a:pt x="581795" y="1705633"/>
                    </a:moveTo>
                    <a:cubicBezTo>
                      <a:pt x="496070" y="1594658"/>
                      <a:pt x="-929755" y="244812"/>
                      <a:pt x="1025776" y="0"/>
                    </a:cubicBezTo>
                    <a:cubicBezTo>
                      <a:pt x="3071572" y="188400"/>
                      <a:pt x="1709987" y="1371588"/>
                      <a:pt x="1544252" y="1699733"/>
                    </a:cubicBezTo>
                    <a:lnTo>
                      <a:pt x="581795" y="1705633"/>
                    </a:lnTo>
                    <a:close/>
                  </a:path>
                </a:pathLst>
              </a:custGeom>
              <a:gradFill>
                <a:gsLst>
                  <a:gs pos="0">
                    <a:srgbClr val="92D050"/>
                  </a:gs>
                  <a:gs pos="95000">
                    <a:schemeClr val="accent6">
                      <a:lumMod val="50000"/>
                    </a:schemeClr>
                  </a:gs>
                </a:gsLst>
                <a:lin ang="5400000" scaled="1"/>
              </a:gradFill>
              <a:ln>
                <a:solidFill>
                  <a:schemeClr val="accent6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grpSp>
            <p:nvGrpSpPr>
              <p:cNvPr id="4331" name="Group 4330"/>
              <p:cNvGrpSpPr/>
              <p:nvPr/>
            </p:nvGrpSpPr>
            <p:grpSpPr>
              <a:xfrm>
                <a:off x="9008646" y="3365368"/>
                <a:ext cx="211679" cy="211679"/>
                <a:chOff x="1363509" y="2652243"/>
                <a:chExt cx="1155999" cy="1155999"/>
              </a:xfrm>
            </p:grpSpPr>
            <p:sp>
              <p:nvSpPr>
                <p:cNvPr id="4485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486" name="Oval 4485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332" name="Group 4331"/>
              <p:cNvGrpSpPr/>
              <p:nvPr/>
            </p:nvGrpSpPr>
            <p:grpSpPr>
              <a:xfrm>
                <a:off x="8649092" y="2468203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483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484" name="Oval 4483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333" name="Group 4332"/>
              <p:cNvGrpSpPr/>
              <p:nvPr/>
            </p:nvGrpSpPr>
            <p:grpSpPr>
              <a:xfrm>
                <a:off x="8890811" y="3176832"/>
                <a:ext cx="211679" cy="211679"/>
                <a:chOff x="1363509" y="2652243"/>
                <a:chExt cx="1155999" cy="1155999"/>
              </a:xfrm>
            </p:grpSpPr>
            <p:sp>
              <p:nvSpPr>
                <p:cNvPr id="4481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482" name="Oval 4481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334" name="Group 4333"/>
              <p:cNvGrpSpPr/>
              <p:nvPr/>
            </p:nvGrpSpPr>
            <p:grpSpPr>
              <a:xfrm>
                <a:off x="8801256" y="2936449"/>
                <a:ext cx="211679" cy="211679"/>
                <a:chOff x="1363509" y="2652243"/>
                <a:chExt cx="1155999" cy="1155999"/>
              </a:xfrm>
            </p:grpSpPr>
            <p:sp>
              <p:nvSpPr>
                <p:cNvPr id="4479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480" name="Oval 4479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335" name="Group 4334"/>
              <p:cNvGrpSpPr/>
              <p:nvPr/>
            </p:nvGrpSpPr>
            <p:grpSpPr>
              <a:xfrm>
                <a:off x="8725841" y="2714919"/>
                <a:ext cx="211679" cy="211679"/>
                <a:chOff x="1363509" y="2652243"/>
                <a:chExt cx="1155999" cy="1155999"/>
              </a:xfrm>
            </p:grpSpPr>
            <p:sp>
              <p:nvSpPr>
                <p:cNvPr id="4477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478" name="Oval 4477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336" name="Group 4335"/>
              <p:cNvGrpSpPr/>
              <p:nvPr/>
            </p:nvGrpSpPr>
            <p:grpSpPr>
              <a:xfrm>
                <a:off x="8597245" y="2227819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475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476" name="Oval 4475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337" name="Group 4336"/>
              <p:cNvGrpSpPr/>
              <p:nvPr/>
            </p:nvGrpSpPr>
            <p:grpSpPr>
              <a:xfrm>
                <a:off x="8592532" y="2006289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473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474" name="Oval 4473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338" name="Group 4337"/>
              <p:cNvGrpSpPr/>
              <p:nvPr/>
            </p:nvGrpSpPr>
            <p:grpSpPr>
              <a:xfrm>
                <a:off x="8616099" y="1704632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471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472" name="Oval 4471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339" name="Group 4338"/>
              <p:cNvGrpSpPr/>
              <p:nvPr/>
            </p:nvGrpSpPr>
            <p:grpSpPr>
              <a:xfrm>
                <a:off x="8738648" y="1464249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469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470" name="Oval 4469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340" name="Group 4339"/>
              <p:cNvGrpSpPr/>
              <p:nvPr/>
            </p:nvGrpSpPr>
            <p:grpSpPr>
              <a:xfrm>
                <a:off x="8946037" y="1233292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467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468" name="Oval 4467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341" name="Group 4340"/>
              <p:cNvGrpSpPr/>
              <p:nvPr/>
            </p:nvGrpSpPr>
            <p:grpSpPr>
              <a:xfrm>
                <a:off x="9176994" y="1101317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465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466" name="Oval 4465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342" name="Group 4341"/>
              <p:cNvGrpSpPr/>
              <p:nvPr/>
            </p:nvGrpSpPr>
            <p:grpSpPr>
              <a:xfrm>
                <a:off x="9473938" y="1025903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463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464" name="Oval 4463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343" name="Group 4342"/>
              <p:cNvGrpSpPr/>
              <p:nvPr/>
            </p:nvGrpSpPr>
            <p:grpSpPr>
              <a:xfrm>
                <a:off x="9775595" y="1082464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461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462" name="Oval 4461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344" name="Group 4343"/>
              <p:cNvGrpSpPr/>
              <p:nvPr/>
            </p:nvGrpSpPr>
            <p:grpSpPr>
              <a:xfrm>
                <a:off x="10044259" y="1247433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459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460" name="Oval 4459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345" name="Group 4344"/>
              <p:cNvGrpSpPr/>
              <p:nvPr/>
            </p:nvGrpSpPr>
            <p:grpSpPr>
              <a:xfrm>
                <a:off x="10237508" y="1440682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457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458" name="Oval 4457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346" name="Group 4345"/>
              <p:cNvGrpSpPr/>
              <p:nvPr/>
            </p:nvGrpSpPr>
            <p:grpSpPr>
              <a:xfrm>
                <a:off x="10308209" y="1638645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455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456" name="Oval 4455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347" name="Group 4346"/>
              <p:cNvGrpSpPr/>
              <p:nvPr/>
            </p:nvGrpSpPr>
            <p:grpSpPr>
              <a:xfrm>
                <a:off x="10345916" y="1879028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453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454" name="Oval 4453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348" name="Group 4347"/>
              <p:cNvGrpSpPr/>
              <p:nvPr/>
            </p:nvGrpSpPr>
            <p:grpSpPr>
              <a:xfrm>
                <a:off x="10341203" y="2095844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451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452" name="Oval 4451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349" name="Group 4348"/>
              <p:cNvGrpSpPr/>
              <p:nvPr/>
            </p:nvGrpSpPr>
            <p:grpSpPr>
              <a:xfrm>
                <a:off x="10279929" y="2364508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449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450" name="Oval 4449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350" name="Group 4349"/>
              <p:cNvGrpSpPr/>
              <p:nvPr/>
            </p:nvGrpSpPr>
            <p:grpSpPr>
              <a:xfrm>
                <a:off x="10195088" y="2609605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447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448" name="Oval 4447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351" name="Group 4350"/>
              <p:cNvGrpSpPr/>
              <p:nvPr/>
            </p:nvGrpSpPr>
            <p:grpSpPr>
              <a:xfrm>
                <a:off x="10110247" y="2892410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445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446" name="Oval 4445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352" name="Group 4351"/>
              <p:cNvGrpSpPr/>
              <p:nvPr/>
            </p:nvGrpSpPr>
            <p:grpSpPr>
              <a:xfrm>
                <a:off x="10001839" y="3142220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443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444" name="Oval 4443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353" name="Group 4352"/>
              <p:cNvGrpSpPr/>
              <p:nvPr/>
            </p:nvGrpSpPr>
            <p:grpSpPr>
              <a:xfrm>
                <a:off x="9893430" y="3368463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441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442" name="Oval 4441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354" name="Group 4353"/>
              <p:cNvGrpSpPr/>
              <p:nvPr/>
            </p:nvGrpSpPr>
            <p:grpSpPr>
              <a:xfrm>
                <a:off x="9582345" y="3377890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439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440" name="Oval 4439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355" name="Group 4354"/>
              <p:cNvGrpSpPr/>
              <p:nvPr/>
            </p:nvGrpSpPr>
            <p:grpSpPr>
              <a:xfrm>
                <a:off x="9299541" y="3382604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437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438" name="Oval 4437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356" name="Group 4355"/>
              <p:cNvGrpSpPr/>
              <p:nvPr/>
            </p:nvGrpSpPr>
            <p:grpSpPr>
              <a:xfrm>
                <a:off x="9101578" y="3132793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435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436" name="Oval 4435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357" name="Group 4356"/>
              <p:cNvGrpSpPr/>
              <p:nvPr/>
            </p:nvGrpSpPr>
            <p:grpSpPr>
              <a:xfrm>
                <a:off x="9026164" y="2854703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433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434" name="Oval 4433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358" name="Group 4357"/>
              <p:cNvGrpSpPr/>
              <p:nvPr/>
            </p:nvGrpSpPr>
            <p:grpSpPr>
              <a:xfrm>
                <a:off x="8950750" y="2576612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431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432" name="Oval 4431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359" name="Group 4358"/>
              <p:cNvGrpSpPr/>
              <p:nvPr/>
            </p:nvGrpSpPr>
            <p:grpSpPr>
              <a:xfrm>
                <a:off x="8903616" y="2289095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429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430" name="Oval 4429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360" name="Group 4359"/>
              <p:cNvGrpSpPr/>
              <p:nvPr/>
            </p:nvGrpSpPr>
            <p:grpSpPr>
              <a:xfrm>
                <a:off x="8894189" y="2025144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427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428" name="Oval 4427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361" name="Group 4360"/>
              <p:cNvGrpSpPr/>
              <p:nvPr/>
            </p:nvGrpSpPr>
            <p:grpSpPr>
              <a:xfrm>
                <a:off x="8917756" y="1770620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425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426" name="Oval 4425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362" name="Group 4361"/>
              <p:cNvGrpSpPr/>
              <p:nvPr/>
            </p:nvGrpSpPr>
            <p:grpSpPr>
              <a:xfrm>
                <a:off x="9040304" y="1497243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423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424" name="Oval 4423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363" name="Group 4362"/>
              <p:cNvGrpSpPr/>
              <p:nvPr/>
            </p:nvGrpSpPr>
            <p:grpSpPr>
              <a:xfrm>
                <a:off x="9299541" y="1275713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421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422" name="Oval 4421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364" name="Group 4363"/>
              <p:cNvGrpSpPr/>
              <p:nvPr/>
            </p:nvGrpSpPr>
            <p:grpSpPr>
              <a:xfrm>
                <a:off x="9238266" y="1827181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419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420" name="Oval 4419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365" name="Group 4364"/>
              <p:cNvGrpSpPr/>
              <p:nvPr/>
            </p:nvGrpSpPr>
            <p:grpSpPr>
              <a:xfrm>
                <a:off x="9275973" y="1544377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417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418" name="Oval 4417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366" name="Group 4365"/>
              <p:cNvGrpSpPr/>
              <p:nvPr/>
            </p:nvGrpSpPr>
            <p:grpSpPr>
              <a:xfrm>
                <a:off x="9252406" y="2406929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415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416" name="Oval 4415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367" name="Group 4366"/>
              <p:cNvGrpSpPr/>
              <p:nvPr/>
            </p:nvGrpSpPr>
            <p:grpSpPr>
              <a:xfrm>
                <a:off x="9200558" y="2124125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413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414" name="Oval 4413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368" name="Group 4367"/>
              <p:cNvGrpSpPr/>
              <p:nvPr/>
            </p:nvGrpSpPr>
            <p:grpSpPr>
              <a:xfrm>
                <a:off x="9299540" y="2703873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411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412" name="Oval 4411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369" name="Group 4368"/>
              <p:cNvGrpSpPr/>
              <p:nvPr/>
            </p:nvGrpSpPr>
            <p:grpSpPr>
              <a:xfrm>
                <a:off x="9370241" y="3043238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409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410" name="Oval 4409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370" name="Group 4369"/>
              <p:cNvGrpSpPr/>
              <p:nvPr/>
            </p:nvGrpSpPr>
            <p:grpSpPr>
              <a:xfrm>
                <a:off x="9615338" y="3118653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407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408" name="Oval 4407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371" name="Group 4370"/>
              <p:cNvGrpSpPr/>
              <p:nvPr/>
            </p:nvGrpSpPr>
            <p:grpSpPr>
              <a:xfrm>
                <a:off x="9643618" y="2835848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405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406" name="Oval 4405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372" name="Group 4371"/>
              <p:cNvGrpSpPr/>
              <p:nvPr/>
            </p:nvGrpSpPr>
            <p:grpSpPr>
              <a:xfrm>
                <a:off x="9657758" y="2510624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403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404" name="Oval 4403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373" name="Group 4372"/>
              <p:cNvGrpSpPr/>
              <p:nvPr/>
            </p:nvGrpSpPr>
            <p:grpSpPr>
              <a:xfrm>
                <a:off x="9591770" y="2175972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401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402" name="Oval 4401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374" name="Group 4373"/>
              <p:cNvGrpSpPr/>
              <p:nvPr/>
            </p:nvGrpSpPr>
            <p:grpSpPr>
              <a:xfrm>
                <a:off x="9596484" y="1907308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399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400" name="Oval 4399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375" name="Group 4374"/>
              <p:cNvGrpSpPr/>
              <p:nvPr/>
            </p:nvGrpSpPr>
            <p:grpSpPr>
              <a:xfrm>
                <a:off x="9558776" y="1563230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397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398" name="Oval 4397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376" name="Group 4375"/>
              <p:cNvGrpSpPr/>
              <p:nvPr/>
            </p:nvGrpSpPr>
            <p:grpSpPr>
              <a:xfrm>
                <a:off x="9558776" y="1336986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395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396" name="Oval 4395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377" name="Group 4376"/>
              <p:cNvGrpSpPr/>
              <p:nvPr/>
            </p:nvGrpSpPr>
            <p:grpSpPr>
              <a:xfrm>
                <a:off x="9799160" y="1393547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393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394" name="Oval 4393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378" name="Group 4377"/>
              <p:cNvGrpSpPr/>
              <p:nvPr/>
            </p:nvGrpSpPr>
            <p:grpSpPr>
              <a:xfrm>
                <a:off x="9954702" y="1690492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391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392" name="Oval 4391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379" name="Group 4378"/>
              <p:cNvGrpSpPr/>
              <p:nvPr/>
            </p:nvGrpSpPr>
            <p:grpSpPr>
              <a:xfrm>
                <a:off x="9968843" y="2025143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389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390" name="Oval 4389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380" name="Group 4379"/>
              <p:cNvGrpSpPr/>
              <p:nvPr/>
            </p:nvGrpSpPr>
            <p:grpSpPr>
              <a:xfrm>
                <a:off x="9982983" y="2340941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387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388" name="Oval 4387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381" name="Group 4380"/>
              <p:cNvGrpSpPr/>
              <p:nvPr/>
            </p:nvGrpSpPr>
            <p:grpSpPr>
              <a:xfrm>
                <a:off x="9926422" y="2623746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385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386" name="Oval 4385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382" name="Group 4381"/>
              <p:cNvGrpSpPr/>
              <p:nvPr/>
            </p:nvGrpSpPr>
            <p:grpSpPr>
              <a:xfrm>
                <a:off x="9846294" y="2953685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383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384" name="Oval 4383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</p:grpSp>
      <p:sp>
        <p:nvSpPr>
          <p:cNvPr id="4324" name="Rounded Rectangle 4323"/>
          <p:cNvSpPr/>
          <p:nvPr/>
        </p:nvSpPr>
        <p:spPr>
          <a:xfrm>
            <a:off x="550021" y="1545562"/>
            <a:ext cx="2565712" cy="3873105"/>
          </a:xfrm>
          <a:prstGeom prst="roundRect">
            <a:avLst/>
          </a:prstGeom>
          <a:solidFill>
            <a:schemeClr val="bg1">
              <a:lumMod val="75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" name="Isosceles Triangle 17"/>
          <p:cNvSpPr/>
          <p:nvPr/>
        </p:nvSpPr>
        <p:spPr>
          <a:xfrm>
            <a:off x="4260127" y="406841"/>
            <a:ext cx="1112962" cy="1599132"/>
          </a:xfrm>
          <a:custGeom>
            <a:avLst/>
            <a:gdLst>
              <a:gd name="connsiteX0" fmla="*/ 0 w 1611630"/>
              <a:gd name="connsiteY0" fmla="*/ 1670235 h 1670235"/>
              <a:gd name="connsiteX1" fmla="*/ 805815 w 1611630"/>
              <a:gd name="connsiteY1" fmla="*/ 0 h 1670235"/>
              <a:gd name="connsiteX2" fmla="*/ 1611630 w 1611630"/>
              <a:gd name="connsiteY2" fmla="*/ 1670235 h 1670235"/>
              <a:gd name="connsiteX3" fmla="*/ 0 w 1611630"/>
              <a:gd name="connsiteY3" fmla="*/ 1670235 h 1670235"/>
              <a:gd name="connsiteX0" fmla="*/ 0 w 1611630"/>
              <a:gd name="connsiteY0" fmla="*/ 1670235 h 1670235"/>
              <a:gd name="connsiteX1" fmla="*/ 805815 w 1611630"/>
              <a:gd name="connsiteY1" fmla="*/ 0 h 1670235"/>
              <a:gd name="connsiteX2" fmla="*/ 1611630 w 1611630"/>
              <a:gd name="connsiteY2" fmla="*/ 1670235 h 1670235"/>
              <a:gd name="connsiteX3" fmla="*/ 0 w 1611630"/>
              <a:gd name="connsiteY3" fmla="*/ 1670235 h 1670235"/>
              <a:gd name="connsiteX0" fmla="*/ 0 w 1611630"/>
              <a:gd name="connsiteY0" fmla="*/ 1670235 h 1670235"/>
              <a:gd name="connsiteX1" fmla="*/ 805815 w 1611630"/>
              <a:gd name="connsiteY1" fmla="*/ 0 h 1670235"/>
              <a:gd name="connsiteX2" fmla="*/ 1611630 w 1611630"/>
              <a:gd name="connsiteY2" fmla="*/ 1670235 h 1670235"/>
              <a:gd name="connsiteX3" fmla="*/ 0 w 1611630"/>
              <a:gd name="connsiteY3" fmla="*/ 1670235 h 1670235"/>
              <a:gd name="connsiteX0" fmla="*/ 0 w 1655478"/>
              <a:gd name="connsiteY0" fmla="*/ 1670235 h 1670235"/>
              <a:gd name="connsiteX1" fmla="*/ 805815 w 1655478"/>
              <a:gd name="connsiteY1" fmla="*/ 0 h 1670235"/>
              <a:gd name="connsiteX2" fmla="*/ 1611630 w 1655478"/>
              <a:gd name="connsiteY2" fmla="*/ 1670235 h 1670235"/>
              <a:gd name="connsiteX3" fmla="*/ 0 w 1655478"/>
              <a:gd name="connsiteY3" fmla="*/ 1670235 h 1670235"/>
              <a:gd name="connsiteX0" fmla="*/ 0 w 1655478"/>
              <a:gd name="connsiteY0" fmla="*/ 1670235 h 1670235"/>
              <a:gd name="connsiteX1" fmla="*/ 805815 w 1655478"/>
              <a:gd name="connsiteY1" fmla="*/ 0 h 1670235"/>
              <a:gd name="connsiteX2" fmla="*/ 1611630 w 1655478"/>
              <a:gd name="connsiteY2" fmla="*/ 1670235 h 1670235"/>
              <a:gd name="connsiteX3" fmla="*/ 0 w 1655478"/>
              <a:gd name="connsiteY3" fmla="*/ 1670235 h 1670235"/>
              <a:gd name="connsiteX0" fmla="*/ 70916 w 1726394"/>
              <a:gd name="connsiteY0" fmla="*/ 1670235 h 1670235"/>
              <a:gd name="connsiteX1" fmla="*/ 876731 w 1726394"/>
              <a:gd name="connsiteY1" fmla="*/ 0 h 1670235"/>
              <a:gd name="connsiteX2" fmla="*/ 1682546 w 1726394"/>
              <a:gd name="connsiteY2" fmla="*/ 1670235 h 1670235"/>
              <a:gd name="connsiteX3" fmla="*/ 70916 w 1726394"/>
              <a:gd name="connsiteY3" fmla="*/ 1670235 h 1670235"/>
              <a:gd name="connsiteX0" fmla="*/ 203218 w 1858696"/>
              <a:gd name="connsiteY0" fmla="*/ 1670235 h 1670235"/>
              <a:gd name="connsiteX1" fmla="*/ 1009033 w 1858696"/>
              <a:gd name="connsiteY1" fmla="*/ 0 h 1670235"/>
              <a:gd name="connsiteX2" fmla="*/ 1814848 w 1858696"/>
              <a:gd name="connsiteY2" fmla="*/ 1670235 h 1670235"/>
              <a:gd name="connsiteX3" fmla="*/ 203218 w 1858696"/>
              <a:gd name="connsiteY3" fmla="*/ 1670235 h 1670235"/>
              <a:gd name="connsiteX0" fmla="*/ 203218 w 2026807"/>
              <a:gd name="connsiteY0" fmla="*/ 1670235 h 1670235"/>
              <a:gd name="connsiteX1" fmla="*/ 1009033 w 2026807"/>
              <a:gd name="connsiteY1" fmla="*/ 0 h 1670235"/>
              <a:gd name="connsiteX2" fmla="*/ 1814848 w 2026807"/>
              <a:gd name="connsiteY2" fmla="*/ 1670235 h 1670235"/>
              <a:gd name="connsiteX3" fmla="*/ 203218 w 2026807"/>
              <a:gd name="connsiteY3" fmla="*/ 1670235 h 1670235"/>
              <a:gd name="connsiteX0" fmla="*/ 203218 w 2042143"/>
              <a:gd name="connsiteY0" fmla="*/ 1670235 h 1670235"/>
              <a:gd name="connsiteX1" fmla="*/ 1009033 w 2042143"/>
              <a:gd name="connsiteY1" fmla="*/ 0 h 1670235"/>
              <a:gd name="connsiteX2" fmla="*/ 1814848 w 2042143"/>
              <a:gd name="connsiteY2" fmla="*/ 1670235 h 1670235"/>
              <a:gd name="connsiteX3" fmla="*/ 203218 w 2042143"/>
              <a:gd name="connsiteY3" fmla="*/ 1670235 h 1670235"/>
              <a:gd name="connsiteX0" fmla="*/ 223634 w 2062559"/>
              <a:gd name="connsiteY0" fmla="*/ 1670235 h 1670235"/>
              <a:gd name="connsiteX1" fmla="*/ 1029449 w 2062559"/>
              <a:gd name="connsiteY1" fmla="*/ 0 h 1670235"/>
              <a:gd name="connsiteX2" fmla="*/ 1835264 w 2062559"/>
              <a:gd name="connsiteY2" fmla="*/ 1670235 h 1670235"/>
              <a:gd name="connsiteX3" fmla="*/ 223634 w 2062559"/>
              <a:gd name="connsiteY3" fmla="*/ 1670235 h 1670235"/>
              <a:gd name="connsiteX0" fmla="*/ 371245 w 1933474"/>
              <a:gd name="connsiteY0" fmla="*/ 1658436 h 1670235"/>
              <a:gd name="connsiteX1" fmla="*/ 900364 w 1933474"/>
              <a:gd name="connsiteY1" fmla="*/ 0 h 1670235"/>
              <a:gd name="connsiteX2" fmla="*/ 1706179 w 1933474"/>
              <a:gd name="connsiteY2" fmla="*/ 1670235 h 1670235"/>
              <a:gd name="connsiteX3" fmla="*/ 371245 w 1933474"/>
              <a:gd name="connsiteY3" fmla="*/ 1658436 h 1670235"/>
              <a:gd name="connsiteX0" fmla="*/ 371245 w 1758682"/>
              <a:gd name="connsiteY0" fmla="*/ 1658436 h 1670235"/>
              <a:gd name="connsiteX1" fmla="*/ 900364 w 1758682"/>
              <a:gd name="connsiteY1" fmla="*/ 0 h 1670235"/>
              <a:gd name="connsiteX2" fmla="*/ 1344345 w 1758682"/>
              <a:gd name="connsiteY2" fmla="*/ 1670235 h 1670235"/>
              <a:gd name="connsiteX3" fmla="*/ 371245 w 1758682"/>
              <a:gd name="connsiteY3" fmla="*/ 1658436 h 1670235"/>
              <a:gd name="connsiteX0" fmla="*/ 371245 w 1988364"/>
              <a:gd name="connsiteY0" fmla="*/ 1658436 h 1670235"/>
              <a:gd name="connsiteX1" fmla="*/ 900364 w 1988364"/>
              <a:gd name="connsiteY1" fmla="*/ 0 h 1670235"/>
              <a:gd name="connsiteX2" fmla="*/ 1344345 w 1988364"/>
              <a:gd name="connsiteY2" fmla="*/ 1670235 h 1670235"/>
              <a:gd name="connsiteX3" fmla="*/ 371245 w 1988364"/>
              <a:gd name="connsiteY3" fmla="*/ 1658436 h 1670235"/>
              <a:gd name="connsiteX0" fmla="*/ 527738 w 2144857"/>
              <a:gd name="connsiteY0" fmla="*/ 1658436 h 1670235"/>
              <a:gd name="connsiteX1" fmla="*/ 1056857 w 2144857"/>
              <a:gd name="connsiteY1" fmla="*/ 0 h 1670235"/>
              <a:gd name="connsiteX2" fmla="*/ 1500838 w 2144857"/>
              <a:gd name="connsiteY2" fmla="*/ 1670235 h 1670235"/>
              <a:gd name="connsiteX3" fmla="*/ 527738 w 2144857"/>
              <a:gd name="connsiteY3" fmla="*/ 1658436 h 1670235"/>
              <a:gd name="connsiteX0" fmla="*/ 534399 w 2140875"/>
              <a:gd name="connsiteY0" fmla="*/ 1676135 h 1676135"/>
              <a:gd name="connsiteX1" fmla="*/ 1052875 w 2140875"/>
              <a:gd name="connsiteY1" fmla="*/ 0 h 1676135"/>
              <a:gd name="connsiteX2" fmla="*/ 1496856 w 2140875"/>
              <a:gd name="connsiteY2" fmla="*/ 1670235 h 1676135"/>
              <a:gd name="connsiteX3" fmla="*/ 534399 w 2140875"/>
              <a:gd name="connsiteY3" fmla="*/ 1676135 h 1676135"/>
              <a:gd name="connsiteX0" fmla="*/ 581795 w 2141346"/>
              <a:gd name="connsiteY0" fmla="*/ 1705633 h 1705633"/>
              <a:gd name="connsiteX1" fmla="*/ 1025776 w 2141346"/>
              <a:gd name="connsiteY1" fmla="*/ 0 h 1705633"/>
              <a:gd name="connsiteX2" fmla="*/ 1544252 w 2141346"/>
              <a:gd name="connsiteY2" fmla="*/ 1699733 h 1705633"/>
              <a:gd name="connsiteX3" fmla="*/ 581795 w 2141346"/>
              <a:gd name="connsiteY3" fmla="*/ 1705633 h 17056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1346" h="1705633">
                <a:moveTo>
                  <a:pt x="581795" y="1705633"/>
                </a:moveTo>
                <a:cubicBezTo>
                  <a:pt x="496070" y="1594658"/>
                  <a:pt x="-929755" y="244812"/>
                  <a:pt x="1025776" y="0"/>
                </a:cubicBezTo>
                <a:cubicBezTo>
                  <a:pt x="3071572" y="188400"/>
                  <a:pt x="1709987" y="1371588"/>
                  <a:pt x="1544252" y="1699733"/>
                </a:cubicBezTo>
                <a:lnTo>
                  <a:pt x="581795" y="1705633"/>
                </a:lnTo>
                <a:close/>
              </a:path>
            </a:pathLst>
          </a:custGeom>
          <a:gradFill>
            <a:gsLst>
              <a:gs pos="0">
                <a:srgbClr val="92D050"/>
              </a:gs>
              <a:gs pos="95000">
                <a:schemeClr val="accent6">
                  <a:lumMod val="50000"/>
                </a:schemeClr>
              </a:gs>
            </a:gsLst>
            <a:lin ang="5400000" scaled="1"/>
          </a:gradFill>
          <a:ln>
            <a:solidFill>
              <a:schemeClr val="accent6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6" name="Group 5"/>
          <p:cNvGrpSpPr/>
          <p:nvPr/>
        </p:nvGrpSpPr>
        <p:grpSpPr>
          <a:xfrm>
            <a:off x="5884297" y="736707"/>
            <a:ext cx="915354" cy="915354"/>
            <a:chOff x="1363509" y="2652243"/>
            <a:chExt cx="1155999" cy="1155999"/>
          </a:xfrm>
        </p:grpSpPr>
        <p:sp>
          <p:nvSpPr>
            <p:cNvPr id="7" name="12-Point Star 20"/>
            <p:cNvSpPr/>
            <p:nvPr/>
          </p:nvSpPr>
          <p:spPr>
            <a:xfrm>
              <a:off x="1363509" y="2652243"/>
              <a:ext cx="1155999" cy="1155999"/>
            </a:xfrm>
            <a:custGeom>
              <a:avLst/>
              <a:gdLst>
                <a:gd name="connsiteX0" fmla="*/ 0 w 1451610"/>
                <a:gd name="connsiteY0" fmla="*/ 725805 h 1451610"/>
                <a:gd name="connsiteX1" fmla="*/ 509131 w 1451610"/>
                <a:gd name="connsiteY1" fmla="*/ 667747 h 1451610"/>
                <a:gd name="connsiteX2" fmla="*/ 97239 w 1451610"/>
                <a:gd name="connsiteY2" fmla="*/ 362903 h 1451610"/>
                <a:gd name="connsiteX3" fmla="*/ 567189 w 1451610"/>
                <a:gd name="connsiteY3" fmla="*/ 567189 h 1451610"/>
                <a:gd name="connsiteX4" fmla="*/ 362903 w 1451610"/>
                <a:gd name="connsiteY4" fmla="*/ 97239 h 1451610"/>
                <a:gd name="connsiteX5" fmla="*/ 667747 w 1451610"/>
                <a:gd name="connsiteY5" fmla="*/ 509131 h 1451610"/>
                <a:gd name="connsiteX6" fmla="*/ 725805 w 1451610"/>
                <a:gd name="connsiteY6" fmla="*/ 0 h 1451610"/>
                <a:gd name="connsiteX7" fmla="*/ 783863 w 1451610"/>
                <a:gd name="connsiteY7" fmla="*/ 509131 h 1451610"/>
                <a:gd name="connsiteX8" fmla="*/ 1088708 w 1451610"/>
                <a:gd name="connsiteY8" fmla="*/ 97239 h 1451610"/>
                <a:gd name="connsiteX9" fmla="*/ 884421 w 1451610"/>
                <a:gd name="connsiteY9" fmla="*/ 567189 h 1451610"/>
                <a:gd name="connsiteX10" fmla="*/ 1354371 w 1451610"/>
                <a:gd name="connsiteY10" fmla="*/ 362903 h 1451610"/>
                <a:gd name="connsiteX11" fmla="*/ 942479 w 1451610"/>
                <a:gd name="connsiteY11" fmla="*/ 667747 h 1451610"/>
                <a:gd name="connsiteX12" fmla="*/ 1451610 w 1451610"/>
                <a:gd name="connsiteY12" fmla="*/ 725805 h 1451610"/>
                <a:gd name="connsiteX13" fmla="*/ 942479 w 1451610"/>
                <a:gd name="connsiteY13" fmla="*/ 783863 h 1451610"/>
                <a:gd name="connsiteX14" fmla="*/ 1354371 w 1451610"/>
                <a:gd name="connsiteY14" fmla="*/ 1088708 h 1451610"/>
                <a:gd name="connsiteX15" fmla="*/ 884421 w 1451610"/>
                <a:gd name="connsiteY15" fmla="*/ 884421 h 1451610"/>
                <a:gd name="connsiteX16" fmla="*/ 1088708 w 1451610"/>
                <a:gd name="connsiteY16" fmla="*/ 1354371 h 1451610"/>
                <a:gd name="connsiteX17" fmla="*/ 783863 w 1451610"/>
                <a:gd name="connsiteY17" fmla="*/ 942479 h 1451610"/>
                <a:gd name="connsiteX18" fmla="*/ 725805 w 1451610"/>
                <a:gd name="connsiteY18" fmla="*/ 1451610 h 1451610"/>
                <a:gd name="connsiteX19" fmla="*/ 667747 w 1451610"/>
                <a:gd name="connsiteY19" fmla="*/ 942479 h 1451610"/>
                <a:gd name="connsiteX20" fmla="*/ 362903 w 1451610"/>
                <a:gd name="connsiteY20" fmla="*/ 1354371 h 1451610"/>
                <a:gd name="connsiteX21" fmla="*/ 567189 w 1451610"/>
                <a:gd name="connsiteY21" fmla="*/ 884421 h 1451610"/>
                <a:gd name="connsiteX22" fmla="*/ 97239 w 1451610"/>
                <a:gd name="connsiteY22" fmla="*/ 1088708 h 1451610"/>
                <a:gd name="connsiteX23" fmla="*/ 509131 w 1451610"/>
                <a:gd name="connsiteY23" fmla="*/ 783863 h 1451610"/>
                <a:gd name="connsiteX24" fmla="*/ 0 w 1451610"/>
                <a:gd name="connsiteY24" fmla="*/ 725805 h 1451610"/>
                <a:gd name="connsiteX0" fmla="*/ 0 w 1451610"/>
                <a:gd name="connsiteY0" fmla="*/ 725805 h 1451610"/>
                <a:gd name="connsiteX1" fmla="*/ 509131 w 1451610"/>
                <a:gd name="connsiteY1" fmla="*/ 667747 h 1451610"/>
                <a:gd name="connsiteX2" fmla="*/ 97239 w 1451610"/>
                <a:gd name="connsiteY2" fmla="*/ 362903 h 1451610"/>
                <a:gd name="connsiteX3" fmla="*/ 567189 w 1451610"/>
                <a:gd name="connsiteY3" fmla="*/ 567189 h 1451610"/>
                <a:gd name="connsiteX4" fmla="*/ 362903 w 1451610"/>
                <a:gd name="connsiteY4" fmla="*/ 97239 h 1451610"/>
                <a:gd name="connsiteX5" fmla="*/ 667747 w 1451610"/>
                <a:gd name="connsiteY5" fmla="*/ 509131 h 1451610"/>
                <a:gd name="connsiteX6" fmla="*/ 725805 w 1451610"/>
                <a:gd name="connsiteY6" fmla="*/ 0 h 1451610"/>
                <a:gd name="connsiteX7" fmla="*/ 783863 w 1451610"/>
                <a:gd name="connsiteY7" fmla="*/ 509131 h 1451610"/>
                <a:gd name="connsiteX8" fmla="*/ 1088708 w 1451610"/>
                <a:gd name="connsiteY8" fmla="*/ 97239 h 1451610"/>
                <a:gd name="connsiteX9" fmla="*/ 884421 w 1451610"/>
                <a:gd name="connsiteY9" fmla="*/ 567189 h 1451610"/>
                <a:gd name="connsiteX10" fmla="*/ 1354371 w 1451610"/>
                <a:gd name="connsiteY10" fmla="*/ 362903 h 1451610"/>
                <a:gd name="connsiteX11" fmla="*/ 942479 w 1451610"/>
                <a:gd name="connsiteY11" fmla="*/ 667747 h 1451610"/>
                <a:gd name="connsiteX12" fmla="*/ 1451610 w 1451610"/>
                <a:gd name="connsiteY12" fmla="*/ 725805 h 1451610"/>
                <a:gd name="connsiteX13" fmla="*/ 942479 w 1451610"/>
                <a:gd name="connsiteY13" fmla="*/ 783863 h 1451610"/>
                <a:gd name="connsiteX14" fmla="*/ 1354371 w 1451610"/>
                <a:gd name="connsiteY14" fmla="*/ 1088708 h 1451610"/>
                <a:gd name="connsiteX15" fmla="*/ 884421 w 1451610"/>
                <a:gd name="connsiteY15" fmla="*/ 884421 h 1451610"/>
                <a:gd name="connsiteX16" fmla="*/ 1088708 w 1451610"/>
                <a:gd name="connsiteY16" fmla="*/ 1354371 h 1451610"/>
                <a:gd name="connsiteX17" fmla="*/ 783863 w 1451610"/>
                <a:gd name="connsiteY17" fmla="*/ 942479 h 1451610"/>
                <a:gd name="connsiteX18" fmla="*/ 725805 w 1451610"/>
                <a:gd name="connsiteY18" fmla="*/ 1451610 h 1451610"/>
                <a:gd name="connsiteX19" fmla="*/ 667747 w 1451610"/>
                <a:gd name="connsiteY19" fmla="*/ 942479 h 1451610"/>
                <a:gd name="connsiteX20" fmla="*/ 362903 w 1451610"/>
                <a:gd name="connsiteY20" fmla="*/ 1354371 h 1451610"/>
                <a:gd name="connsiteX21" fmla="*/ 567189 w 1451610"/>
                <a:gd name="connsiteY21" fmla="*/ 884421 h 1451610"/>
                <a:gd name="connsiteX22" fmla="*/ 97239 w 1451610"/>
                <a:gd name="connsiteY22" fmla="*/ 1088708 h 1451610"/>
                <a:gd name="connsiteX23" fmla="*/ 509131 w 1451610"/>
                <a:gd name="connsiteY23" fmla="*/ 783863 h 1451610"/>
                <a:gd name="connsiteX24" fmla="*/ 0 w 1451610"/>
                <a:gd name="connsiteY24" fmla="*/ 725805 h 1451610"/>
                <a:gd name="connsiteX0" fmla="*/ 0 w 1451610"/>
                <a:gd name="connsiteY0" fmla="*/ 725805 h 1451610"/>
                <a:gd name="connsiteX1" fmla="*/ 509131 w 1451610"/>
                <a:gd name="connsiteY1" fmla="*/ 667747 h 1451610"/>
                <a:gd name="connsiteX2" fmla="*/ 97239 w 1451610"/>
                <a:gd name="connsiteY2" fmla="*/ 362903 h 1451610"/>
                <a:gd name="connsiteX3" fmla="*/ 567189 w 1451610"/>
                <a:gd name="connsiteY3" fmla="*/ 567189 h 1451610"/>
                <a:gd name="connsiteX4" fmla="*/ 362903 w 1451610"/>
                <a:gd name="connsiteY4" fmla="*/ 97239 h 1451610"/>
                <a:gd name="connsiteX5" fmla="*/ 667747 w 1451610"/>
                <a:gd name="connsiteY5" fmla="*/ 509131 h 1451610"/>
                <a:gd name="connsiteX6" fmla="*/ 725805 w 1451610"/>
                <a:gd name="connsiteY6" fmla="*/ 0 h 1451610"/>
                <a:gd name="connsiteX7" fmla="*/ 783863 w 1451610"/>
                <a:gd name="connsiteY7" fmla="*/ 509131 h 1451610"/>
                <a:gd name="connsiteX8" fmla="*/ 1088708 w 1451610"/>
                <a:gd name="connsiteY8" fmla="*/ 97239 h 1451610"/>
                <a:gd name="connsiteX9" fmla="*/ 884421 w 1451610"/>
                <a:gd name="connsiteY9" fmla="*/ 567189 h 1451610"/>
                <a:gd name="connsiteX10" fmla="*/ 1354371 w 1451610"/>
                <a:gd name="connsiteY10" fmla="*/ 362903 h 1451610"/>
                <a:gd name="connsiteX11" fmla="*/ 942479 w 1451610"/>
                <a:gd name="connsiteY11" fmla="*/ 667747 h 1451610"/>
                <a:gd name="connsiteX12" fmla="*/ 1451610 w 1451610"/>
                <a:gd name="connsiteY12" fmla="*/ 725805 h 1451610"/>
                <a:gd name="connsiteX13" fmla="*/ 942479 w 1451610"/>
                <a:gd name="connsiteY13" fmla="*/ 783863 h 1451610"/>
                <a:gd name="connsiteX14" fmla="*/ 1354371 w 1451610"/>
                <a:gd name="connsiteY14" fmla="*/ 1088708 h 1451610"/>
                <a:gd name="connsiteX15" fmla="*/ 884421 w 1451610"/>
                <a:gd name="connsiteY15" fmla="*/ 884421 h 1451610"/>
                <a:gd name="connsiteX16" fmla="*/ 1088708 w 1451610"/>
                <a:gd name="connsiteY16" fmla="*/ 1354371 h 1451610"/>
                <a:gd name="connsiteX17" fmla="*/ 783863 w 1451610"/>
                <a:gd name="connsiteY17" fmla="*/ 942479 h 1451610"/>
                <a:gd name="connsiteX18" fmla="*/ 725805 w 1451610"/>
                <a:gd name="connsiteY18" fmla="*/ 1451610 h 1451610"/>
                <a:gd name="connsiteX19" fmla="*/ 667747 w 1451610"/>
                <a:gd name="connsiteY19" fmla="*/ 942479 h 1451610"/>
                <a:gd name="connsiteX20" fmla="*/ 362903 w 1451610"/>
                <a:gd name="connsiteY20" fmla="*/ 1354371 h 1451610"/>
                <a:gd name="connsiteX21" fmla="*/ 567189 w 1451610"/>
                <a:gd name="connsiteY21" fmla="*/ 884421 h 1451610"/>
                <a:gd name="connsiteX22" fmla="*/ 97239 w 1451610"/>
                <a:gd name="connsiteY22" fmla="*/ 1088708 h 1451610"/>
                <a:gd name="connsiteX23" fmla="*/ 509131 w 1451610"/>
                <a:gd name="connsiteY23" fmla="*/ 783863 h 1451610"/>
                <a:gd name="connsiteX24" fmla="*/ 0 w 1451610"/>
                <a:gd name="connsiteY24" fmla="*/ 725805 h 1451610"/>
                <a:gd name="connsiteX0" fmla="*/ 0 w 1451610"/>
                <a:gd name="connsiteY0" fmla="*/ 725805 h 1451610"/>
                <a:gd name="connsiteX1" fmla="*/ 509131 w 1451610"/>
                <a:gd name="connsiteY1" fmla="*/ 667747 h 1451610"/>
                <a:gd name="connsiteX2" fmla="*/ 97239 w 1451610"/>
                <a:gd name="connsiteY2" fmla="*/ 362903 h 1451610"/>
                <a:gd name="connsiteX3" fmla="*/ 567189 w 1451610"/>
                <a:gd name="connsiteY3" fmla="*/ 567189 h 1451610"/>
                <a:gd name="connsiteX4" fmla="*/ 362903 w 1451610"/>
                <a:gd name="connsiteY4" fmla="*/ 97239 h 1451610"/>
                <a:gd name="connsiteX5" fmla="*/ 667747 w 1451610"/>
                <a:gd name="connsiteY5" fmla="*/ 509131 h 1451610"/>
                <a:gd name="connsiteX6" fmla="*/ 725805 w 1451610"/>
                <a:gd name="connsiteY6" fmla="*/ 0 h 1451610"/>
                <a:gd name="connsiteX7" fmla="*/ 783863 w 1451610"/>
                <a:gd name="connsiteY7" fmla="*/ 509131 h 1451610"/>
                <a:gd name="connsiteX8" fmla="*/ 1088708 w 1451610"/>
                <a:gd name="connsiteY8" fmla="*/ 97239 h 1451610"/>
                <a:gd name="connsiteX9" fmla="*/ 884421 w 1451610"/>
                <a:gd name="connsiteY9" fmla="*/ 567189 h 1451610"/>
                <a:gd name="connsiteX10" fmla="*/ 1354371 w 1451610"/>
                <a:gd name="connsiteY10" fmla="*/ 362903 h 1451610"/>
                <a:gd name="connsiteX11" fmla="*/ 942479 w 1451610"/>
                <a:gd name="connsiteY11" fmla="*/ 667747 h 1451610"/>
                <a:gd name="connsiteX12" fmla="*/ 1451610 w 1451610"/>
                <a:gd name="connsiteY12" fmla="*/ 725805 h 1451610"/>
                <a:gd name="connsiteX13" fmla="*/ 942479 w 1451610"/>
                <a:gd name="connsiteY13" fmla="*/ 783863 h 1451610"/>
                <a:gd name="connsiteX14" fmla="*/ 1354371 w 1451610"/>
                <a:gd name="connsiteY14" fmla="*/ 1088708 h 1451610"/>
                <a:gd name="connsiteX15" fmla="*/ 884421 w 1451610"/>
                <a:gd name="connsiteY15" fmla="*/ 884421 h 1451610"/>
                <a:gd name="connsiteX16" fmla="*/ 1088708 w 1451610"/>
                <a:gd name="connsiteY16" fmla="*/ 1354371 h 1451610"/>
                <a:gd name="connsiteX17" fmla="*/ 783863 w 1451610"/>
                <a:gd name="connsiteY17" fmla="*/ 942479 h 1451610"/>
                <a:gd name="connsiteX18" fmla="*/ 725805 w 1451610"/>
                <a:gd name="connsiteY18" fmla="*/ 1451610 h 1451610"/>
                <a:gd name="connsiteX19" fmla="*/ 667747 w 1451610"/>
                <a:gd name="connsiteY19" fmla="*/ 942479 h 1451610"/>
                <a:gd name="connsiteX20" fmla="*/ 362903 w 1451610"/>
                <a:gd name="connsiteY20" fmla="*/ 1354371 h 1451610"/>
                <a:gd name="connsiteX21" fmla="*/ 567189 w 1451610"/>
                <a:gd name="connsiteY21" fmla="*/ 884421 h 1451610"/>
                <a:gd name="connsiteX22" fmla="*/ 97239 w 1451610"/>
                <a:gd name="connsiteY22" fmla="*/ 1088708 h 1451610"/>
                <a:gd name="connsiteX23" fmla="*/ 509131 w 1451610"/>
                <a:gd name="connsiteY23" fmla="*/ 783863 h 1451610"/>
                <a:gd name="connsiteX24" fmla="*/ 0 w 1451610"/>
                <a:gd name="connsiteY24" fmla="*/ 725805 h 1451610"/>
                <a:gd name="connsiteX0" fmla="*/ 0 w 1451610"/>
                <a:gd name="connsiteY0" fmla="*/ 725805 h 1451610"/>
                <a:gd name="connsiteX1" fmla="*/ 509131 w 1451610"/>
                <a:gd name="connsiteY1" fmla="*/ 667747 h 1451610"/>
                <a:gd name="connsiteX2" fmla="*/ 97239 w 1451610"/>
                <a:gd name="connsiteY2" fmla="*/ 362903 h 1451610"/>
                <a:gd name="connsiteX3" fmla="*/ 567189 w 1451610"/>
                <a:gd name="connsiteY3" fmla="*/ 567189 h 1451610"/>
                <a:gd name="connsiteX4" fmla="*/ 362903 w 1451610"/>
                <a:gd name="connsiteY4" fmla="*/ 97239 h 1451610"/>
                <a:gd name="connsiteX5" fmla="*/ 667747 w 1451610"/>
                <a:gd name="connsiteY5" fmla="*/ 509131 h 1451610"/>
                <a:gd name="connsiteX6" fmla="*/ 725805 w 1451610"/>
                <a:gd name="connsiteY6" fmla="*/ 0 h 1451610"/>
                <a:gd name="connsiteX7" fmla="*/ 783863 w 1451610"/>
                <a:gd name="connsiteY7" fmla="*/ 509131 h 1451610"/>
                <a:gd name="connsiteX8" fmla="*/ 1088708 w 1451610"/>
                <a:gd name="connsiteY8" fmla="*/ 97239 h 1451610"/>
                <a:gd name="connsiteX9" fmla="*/ 884421 w 1451610"/>
                <a:gd name="connsiteY9" fmla="*/ 567189 h 1451610"/>
                <a:gd name="connsiteX10" fmla="*/ 1354371 w 1451610"/>
                <a:gd name="connsiteY10" fmla="*/ 362903 h 1451610"/>
                <a:gd name="connsiteX11" fmla="*/ 942479 w 1451610"/>
                <a:gd name="connsiteY11" fmla="*/ 667747 h 1451610"/>
                <a:gd name="connsiteX12" fmla="*/ 1451610 w 1451610"/>
                <a:gd name="connsiteY12" fmla="*/ 725805 h 1451610"/>
                <a:gd name="connsiteX13" fmla="*/ 942479 w 1451610"/>
                <a:gd name="connsiteY13" fmla="*/ 783863 h 1451610"/>
                <a:gd name="connsiteX14" fmla="*/ 1354371 w 1451610"/>
                <a:gd name="connsiteY14" fmla="*/ 1088708 h 1451610"/>
                <a:gd name="connsiteX15" fmla="*/ 884421 w 1451610"/>
                <a:gd name="connsiteY15" fmla="*/ 884421 h 1451610"/>
                <a:gd name="connsiteX16" fmla="*/ 1088708 w 1451610"/>
                <a:gd name="connsiteY16" fmla="*/ 1354371 h 1451610"/>
                <a:gd name="connsiteX17" fmla="*/ 783863 w 1451610"/>
                <a:gd name="connsiteY17" fmla="*/ 942479 h 1451610"/>
                <a:gd name="connsiteX18" fmla="*/ 725805 w 1451610"/>
                <a:gd name="connsiteY18" fmla="*/ 1451610 h 1451610"/>
                <a:gd name="connsiteX19" fmla="*/ 667747 w 1451610"/>
                <a:gd name="connsiteY19" fmla="*/ 942479 h 1451610"/>
                <a:gd name="connsiteX20" fmla="*/ 362903 w 1451610"/>
                <a:gd name="connsiteY20" fmla="*/ 1354371 h 1451610"/>
                <a:gd name="connsiteX21" fmla="*/ 567189 w 1451610"/>
                <a:gd name="connsiteY21" fmla="*/ 884421 h 1451610"/>
                <a:gd name="connsiteX22" fmla="*/ 97239 w 1451610"/>
                <a:gd name="connsiteY22" fmla="*/ 1088708 h 1451610"/>
                <a:gd name="connsiteX23" fmla="*/ 509131 w 1451610"/>
                <a:gd name="connsiteY23" fmla="*/ 783863 h 1451610"/>
                <a:gd name="connsiteX24" fmla="*/ 0 w 1451610"/>
                <a:gd name="connsiteY24" fmla="*/ 725805 h 1451610"/>
                <a:gd name="connsiteX0" fmla="*/ 0 w 1451610"/>
                <a:gd name="connsiteY0" fmla="*/ 725805 h 1451610"/>
                <a:gd name="connsiteX1" fmla="*/ 509131 w 1451610"/>
                <a:gd name="connsiteY1" fmla="*/ 667747 h 1451610"/>
                <a:gd name="connsiteX2" fmla="*/ 97239 w 1451610"/>
                <a:gd name="connsiteY2" fmla="*/ 362903 h 1451610"/>
                <a:gd name="connsiteX3" fmla="*/ 567189 w 1451610"/>
                <a:gd name="connsiteY3" fmla="*/ 567189 h 1451610"/>
                <a:gd name="connsiteX4" fmla="*/ 362903 w 1451610"/>
                <a:gd name="connsiteY4" fmla="*/ 97239 h 1451610"/>
                <a:gd name="connsiteX5" fmla="*/ 667747 w 1451610"/>
                <a:gd name="connsiteY5" fmla="*/ 509131 h 1451610"/>
                <a:gd name="connsiteX6" fmla="*/ 725805 w 1451610"/>
                <a:gd name="connsiteY6" fmla="*/ 0 h 1451610"/>
                <a:gd name="connsiteX7" fmla="*/ 783863 w 1451610"/>
                <a:gd name="connsiteY7" fmla="*/ 509131 h 1451610"/>
                <a:gd name="connsiteX8" fmla="*/ 1088708 w 1451610"/>
                <a:gd name="connsiteY8" fmla="*/ 97239 h 1451610"/>
                <a:gd name="connsiteX9" fmla="*/ 884421 w 1451610"/>
                <a:gd name="connsiteY9" fmla="*/ 567189 h 1451610"/>
                <a:gd name="connsiteX10" fmla="*/ 1354371 w 1451610"/>
                <a:gd name="connsiteY10" fmla="*/ 362903 h 1451610"/>
                <a:gd name="connsiteX11" fmla="*/ 942479 w 1451610"/>
                <a:gd name="connsiteY11" fmla="*/ 667747 h 1451610"/>
                <a:gd name="connsiteX12" fmla="*/ 1451610 w 1451610"/>
                <a:gd name="connsiteY12" fmla="*/ 725805 h 1451610"/>
                <a:gd name="connsiteX13" fmla="*/ 942479 w 1451610"/>
                <a:gd name="connsiteY13" fmla="*/ 783863 h 1451610"/>
                <a:gd name="connsiteX14" fmla="*/ 1354371 w 1451610"/>
                <a:gd name="connsiteY14" fmla="*/ 1088708 h 1451610"/>
                <a:gd name="connsiteX15" fmla="*/ 884421 w 1451610"/>
                <a:gd name="connsiteY15" fmla="*/ 884421 h 1451610"/>
                <a:gd name="connsiteX16" fmla="*/ 1088708 w 1451610"/>
                <a:gd name="connsiteY16" fmla="*/ 1354371 h 1451610"/>
                <a:gd name="connsiteX17" fmla="*/ 783863 w 1451610"/>
                <a:gd name="connsiteY17" fmla="*/ 942479 h 1451610"/>
                <a:gd name="connsiteX18" fmla="*/ 725805 w 1451610"/>
                <a:gd name="connsiteY18" fmla="*/ 1451610 h 1451610"/>
                <a:gd name="connsiteX19" fmla="*/ 667747 w 1451610"/>
                <a:gd name="connsiteY19" fmla="*/ 942479 h 1451610"/>
                <a:gd name="connsiteX20" fmla="*/ 362903 w 1451610"/>
                <a:gd name="connsiteY20" fmla="*/ 1354371 h 1451610"/>
                <a:gd name="connsiteX21" fmla="*/ 567189 w 1451610"/>
                <a:gd name="connsiteY21" fmla="*/ 884421 h 1451610"/>
                <a:gd name="connsiteX22" fmla="*/ 97239 w 1451610"/>
                <a:gd name="connsiteY22" fmla="*/ 1088708 h 1451610"/>
                <a:gd name="connsiteX23" fmla="*/ 509131 w 1451610"/>
                <a:gd name="connsiteY23" fmla="*/ 783863 h 1451610"/>
                <a:gd name="connsiteX24" fmla="*/ 0 w 1451610"/>
                <a:gd name="connsiteY24" fmla="*/ 725805 h 1451610"/>
                <a:gd name="connsiteX0" fmla="*/ 0 w 1451610"/>
                <a:gd name="connsiteY0" fmla="*/ 725805 h 1451610"/>
                <a:gd name="connsiteX1" fmla="*/ 509131 w 1451610"/>
                <a:gd name="connsiteY1" fmla="*/ 667747 h 1451610"/>
                <a:gd name="connsiteX2" fmla="*/ 97239 w 1451610"/>
                <a:gd name="connsiteY2" fmla="*/ 362903 h 1451610"/>
                <a:gd name="connsiteX3" fmla="*/ 567189 w 1451610"/>
                <a:gd name="connsiteY3" fmla="*/ 567189 h 1451610"/>
                <a:gd name="connsiteX4" fmla="*/ 362903 w 1451610"/>
                <a:gd name="connsiteY4" fmla="*/ 97239 h 1451610"/>
                <a:gd name="connsiteX5" fmla="*/ 667747 w 1451610"/>
                <a:gd name="connsiteY5" fmla="*/ 509131 h 1451610"/>
                <a:gd name="connsiteX6" fmla="*/ 725805 w 1451610"/>
                <a:gd name="connsiteY6" fmla="*/ 0 h 1451610"/>
                <a:gd name="connsiteX7" fmla="*/ 783863 w 1451610"/>
                <a:gd name="connsiteY7" fmla="*/ 509131 h 1451610"/>
                <a:gd name="connsiteX8" fmla="*/ 1088708 w 1451610"/>
                <a:gd name="connsiteY8" fmla="*/ 97239 h 1451610"/>
                <a:gd name="connsiteX9" fmla="*/ 884421 w 1451610"/>
                <a:gd name="connsiteY9" fmla="*/ 567189 h 1451610"/>
                <a:gd name="connsiteX10" fmla="*/ 1354371 w 1451610"/>
                <a:gd name="connsiteY10" fmla="*/ 362903 h 1451610"/>
                <a:gd name="connsiteX11" fmla="*/ 942479 w 1451610"/>
                <a:gd name="connsiteY11" fmla="*/ 667747 h 1451610"/>
                <a:gd name="connsiteX12" fmla="*/ 1451610 w 1451610"/>
                <a:gd name="connsiteY12" fmla="*/ 725805 h 1451610"/>
                <a:gd name="connsiteX13" fmla="*/ 942479 w 1451610"/>
                <a:gd name="connsiteY13" fmla="*/ 783863 h 1451610"/>
                <a:gd name="connsiteX14" fmla="*/ 1354371 w 1451610"/>
                <a:gd name="connsiteY14" fmla="*/ 1088708 h 1451610"/>
                <a:gd name="connsiteX15" fmla="*/ 884421 w 1451610"/>
                <a:gd name="connsiteY15" fmla="*/ 884421 h 1451610"/>
                <a:gd name="connsiteX16" fmla="*/ 1088708 w 1451610"/>
                <a:gd name="connsiteY16" fmla="*/ 1354371 h 1451610"/>
                <a:gd name="connsiteX17" fmla="*/ 783863 w 1451610"/>
                <a:gd name="connsiteY17" fmla="*/ 942479 h 1451610"/>
                <a:gd name="connsiteX18" fmla="*/ 725805 w 1451610"/>
                <a:gd name="connsiteY18" fmla="*/ 1451610 h 1451610"/>
                <a:gd name="connsiteX19" fmla="*/ 667747 w 1451610"/>
                <a:gd name="connsiteY19" fmla="*/ 942479 h 1451610"/>
                <a:gd name="connsiteX20" fmla="*/ 362903 w 1451610"/>
                <a:gd name="connsiteY20" fmla="*/ 1354371 h 1451610"/>
                <a:gd name="connsiteX21" fmla="*/ 567189 w 1451610"/>
                <a:gd name="connsiteY21" fmla="*/ 884421 h 1451610"/>
                <a:gd name="connsiteX22" fmla="*/ 97239 w 1451610"/>
                <a:gd name="connsiteY22" fmla="*/ 1088708 h 1451610"/>
                <a:gd name="connsiteX23" fmla="*/ 509131 w 1451610"/>
                <a:gd name="connsiteY23" fmla="*/ 783863 h 1451610"/>
                <a:gd name="connsiteX24" fmla="*/ 0 w 1451610"/>
                <a:gd name="connsiteY24" fmla="*/ 725805 h 1451610"/>
                <a:gd name="connsiteX0" fmla="*/ 0 w 1451610"/>
                <a:gd name="connsiteY0" fmla="*/ 725805 h 1451610"/>
                <a:gd name="connsiteX1" fmla="*/ 509131 w 1451610"/>
                <a:gd name="connsiteY1" fmla="*/ 667747 h 1451610"/>
                <a:gd name="connsiteX2" fmla="*/ 97239 w 1451610"/>
                <a:gd name="connsiteY2" fmla="*/ 362903 h 1451610"/>
                <a:gd name="connsiteX3" fmla="*/ 567189 w 1451610"/>
                <a:gd name="connsiteY3" fmla="*/ 567189 h 1451610"/>
                <a:gd name="connsiteX4" fmla="*/ 362903 w 1451610"/>
                <a:gd name="connsiteY4" fmla="*/ 97239 h 1451610"/>
                <a:gd name="connsiteX5" fmla="*/ 667747 w 1451610"/>
                <a:gd name="connsiteY5" fmla="*/ 509131 h 1451610"/>
                <a:gd name="connsiteX6" fmla="*/ 725805 w 1451610"/>
                <a:gd name="connsiteY6" fmla="*/ 0 h 1451610"/>
                <a:gd name="connsiteX7" fmla="*/ 783863 w 1451610"/>
                <a:gd name="connsiteY7" fmla="*/ 509131 h 1451610"/>
                <a:gd name="connsiteX8" fmla="*/ 1088708 w 1451610"/>
                <a:gd name="connsiteY8" fmla="*/ 97239 h 1451610"/>
                <a:gd name="connsiteX9" fmla="*/ 884421 w 1451610"/>
                <a:gd name="connsiteY9" fmla="*/ 567189 h 1451610"/>
                <a:gd name="connsiteX10" fmla="*/ 1354371 w 1451610"/>
                <a:gd name="connsiteY10" fmla="*/ 362903 h 1451610"/>
                <a:gd name="connsiteX11" fmla="*/ 942479 w 1451610"/>
                <a:gd name="connsiteY11" fmla="*/ 667747 h 1451610"/>
                <a:gd name="connsiteX12" fmla="*/ 1451610 w 1451610"/>
                <a:gd name="connsiteY12" fmla="*/ 725805 h 1451610"/>
                <a:gd name="connsiteX13" fmla="*/ 942479 w 1451610"/>
                <a:gd name="connsiteY13" fmla="*/ 783863 h 1451610"/>
                <a:gd name="connsiteX14" fmla="*/ 1354371 w 1451610"/>
                <a:gd name="connsiteY14" fmla="*/ 1088708 h 1451610"/>
                <a:gd name="connsiteX15" fmla="*/ 884421 w 1451610"/>
                <a:gd name="connsiteY15" fmla="*/ 884421 h 1451610"/>
                <a:gd name="connsiteX16" fmla="*/ 1088708 w 1451610"/>
                <a:gd name="connsiteY16" fmla="*/ 1354371 h 1451610"/>
                <a:gd name="connsiteX17" fmla="*/ 783863 w 1451610"/>
                <a:gd name="connsiteY17" fmla="*/ 942479 h 1451610"/>
                <a:gd name="connsiteX18" fmla="*/ 725805 w 1451610"/>
                <a:gd name="connsiteY18" fmla="*/ 1451610 h 1451610"/>
                <a:gd name="connsiteX19" fmla="*/ 667747 w 1451610"/>
                <a:gd name="connsiteY19" fmla="*/ 942479 h 1451610"/>
                <a:gd name="connsiteX20" fmla="*/ 362903 w 1451610"/>
                <a:gd name="connsiteY20" fmla="*/ 1354371 h 1451610"/>
                <a:gd name="connsiteX21" fmla="*/ 567189 w 1451610"/>
                <a:gd name="connsiteY21" fmla="*/ 884421 h 1451610"/>
                <a:gd name="connsiteX22" fmla="*/ 97239 w 1451610"/>
                <a:gd name="connsiteY22" fmla="*/ 1088708 h 1451610"/>
                <a:gd name="connsiteX23" fmla="*/ 509131 w 1451610"/>
                <a:gd name="connsiteY23" fmla="*/ 783863 h 1451610"/>
                <a:gd name="connsiteX24" fmla="*/ 0 w 1451610"/>
                <a:gd name="connsiteY24" fmla="*/ 725805 h 1451610"/>
                <a:gd name="connsiteX0" fmla="*/ 0 w 1451610"/>
                <a:gd name="connsiteY0" fmla="*/ 725805 h 1451610"/>
                <a:gd name="connsiteX1" fmla="*/ 509131 w 1451610"/>
                <a:gd name="connsiteY1" fmla="*/ 667747 h 1451610"/>
                <a:gd name="connsiteX2" fmla="*/ 97239 w 1451610"/>
                <a:gd name="connsiteY2" fmla="*/ 362903 h 1451610"/>
                <a:gd name="connsiteX3" fmla="*/ 567189 w 1451610"/>
                <a:gd name="connsiteY3" fmla="*/ 567189 h 1451610"/>
                <a:gd name="connsiteX4" fmla="*/ 362903 w 1451610"/>
                <a:gd name="connsiteY4" fmla="*/ 97239 h 1451610"/>
                <a:gd name="connsiteX5" fmla="*/ 667747 w 1451610"/>
                <a:gd name="connsiteY5" fmla="*/ 509131 h 1451610"/>
                <a:gd name="connsiteX6" fmla="*/ 725805 w 1451610"/>
                <a:gd name="connsiteY6" fmla="*/ 0 h 1451610"/>
                <a:gd name="connsiteX7" fmla="*/ 783863 w 1451610"/>
                <a:gd name="connsiteY7" fmla="*/ 509131 h 1451610"/>
                <a:gd name="connsiteX8" fmla="*/ 1088708 w 1451610"/>
                <a:gd name="connsiteY8" fmla="*/ 97239 h 1451610"/>
                <a:gd name="connsiteX9" fmla="*/ 884421 w 1451610"/>
                <a:gd name="connsiteY9" fmla="*/ 567189 h 1451610"/>
                <a:gd name="connsiteX10" fmla="*/ 1354371 w 1451610"/>
                <a:gd name="connsiteY10" fmla="*/ 362903 h 1451610"/>
                <a:gd name="connsiteX11" fmla="*/ 942479 w 1451610"/>
                <a:gd name="connsiteY11" fmla="*/ 667747 h 1451610"/>
                <a:gd name="connsiteX12" fmla="*/ 1451610 w 1451610"/>
                <a:gd name="connsiteY12" fmla="*/ 725805 h 1451610"/>
                <a:gd name="connsiteX13" fmla="*/ 942479 w 1451610"/>
                <a:gd name="connsiteY13" fmla="*/ 783863 h 1451610"/>
                <a:gd name="connsiteX14" fmla="*/ 1354371 w 1451610"/>
                <a:gd name="connsiteY14" fmla="*/ 1088708 h 1451610"/>
                <a:gd name="connsiteX15" fmla="*/ 884421 w 1451610"/>
                <a:gd name="connsiteY15" fmla="*/ 884421 h 1451610"/>
                <a:gd name="connsiteX16" fmla="*/ 1088708 w 1451610"/>
                <a:gd name="connsiteY16" fmla="*/ 1354371 h 1451610"/>
                <a:gd name="connsiteX17" fmla="*/ 783863 w 1451610"/>
                <a:gd name="connsiteY17" fmla="*/ 942479 h 1451610"/>
                <a:gd name="connsiteX18" fmla="*/ 725805 w 1451610"/>
                <a:gd name="connsiteY18" fmla="*/ 1451610 h 1451610"/>
                <a:gd name="connsiteX19" fmla="*/ 667747 w 1451610"/>
                <a:gd name="connsiteY19" fmla="*/ 942479 h 1451610"/>
                <a:gd name="connsiteX20" fmla="*/ 362903 w 1451610"/>
                <a:gd name="connsiteY20" fmla="*/ 1354371 h 1451610"/>
                <a:gd name="connsiteX21" fmla="*/ 567189 w 1451610"/>
                <a:gd name="connsiteY21" fmla="*/ 884421 h 1451610"/>
                <a:gd name="connsiteX22" fmla="*/ 97239 w 1451610"/>
                <a:gd name="connsiteY22" fmla="*/ 1088708 h 1451610"/>
                <a:gd name="connsiteX23" fmla="*/ 509131 w 1451610"/>
                <a:gd name="connsiteY23" fmla="*/ 783863 h 1451610"/>
                <a:gd name="connsiteX24" fmla="*/ 0 w 1451610"/>
                <a:gd name="connsiteY24" fmla="*/ 725805 h 1451610"/>
                <a:gd name="connsiteX0" fmla="*/ 0 w 1451610"/>
                <a:gd name="connsiteY0" fmla="*/ 725805 h 1451610"/>
                <a:gd name="connsiteX1" fmla="*/ 509131 w 1451610"/>
                <a:gd name="connsiteY1" fmla="*/ 667747 h 1451610"/>
                <a:gd name="connsiteX2" fmla="*/ 97239 w 1451610"/>
                <a:gd name="connsiteY2" fmla="*/ 362903 h 1451610"/>
                <a:gd name="connsiteX3" fmla="*/ 567189 w 1451610"/>
                <a:gd name="connsiteY3" fmla="*/ 567189 h 1451610"/>
                <a:gd name="connsiteX4" fmla="*/ 362903 w 1451610"/>
                <a:gd name="connsiteY4" fmla="*/ 97239 h 1451610"/>
                <a:gd name="connsiteX5" fmla="*/ 667747 w 1451610"/>
                <a:gd name="connsiteY5" fmla="*/ 509131 h 1451610"/>
                <a:gd name="connsiteX6" fmla="*/ 725805 w 1451610"/>
                <a:gd name="connsiteY6" fmla="*/ 0 h 1451610"/>
                <a:gd name="connsiteX7" fmla="*/ 783863 w 1451610"/>
                <a:gd name="connsiteY7" fmla="*/ 509131 h 1451610"/>
                <a:gd name="connsiteX8" fmla="*/ 1088708 w 1451610"/>
                <a:gd name="connsiteY8" fmla="*/ 97239 h 1451610"/>
                <a:gd name="connsiteX9" fmla="*/ 884421 w 1451610"/>
                <a:gd name="connsiteY9" fmla="*/ 567189 h 1451610"/>
                <a:gd name="connsiteX10" fmla="*/ 1354371 w 1451610"/>
                <a:gd name="connsiteY10" fmla="*/ 362903 h 1451610"/>
                <a:gd name="connsiteX11" fmla="*/ 942479 w 1451610"/>
                <a:gd name="connsiteY11" fmla="*/ 667747 h 1451610"/>
                <a:gd name="connsiteX12" fmla="*/ 1451610 w 1451610"/>
                <a:gd name="connsiteY12" fmla="*/ 725805 h 1451610"/>
                <a:gd name="connsiteX13" fmla="*/ 942479 w 1451610"/>
                <a:gd name="connsiteY13" fmla="*/ 783863 h 1451610"/>
                <a:gd name="connsiteX14" fmla="*/ 1354371 w 1451610"/>
                <a:gd name="connsiteY14" fmla="*/ 1088708 h 1451610"/>
                <a:gd name="connsiteX15" fmla="*/ 884421 w 1451610"/>
                <a:gd name="connsiteY15" fmla="*/ 884421 h 1451610"/>
                <a:gd name="connsiteX16" fmla="*/ 1088708 w 1451610"/>
                <a:gd name="connsiteY16" fmla="*/ 1354371 h 1451610"/>
                <a:gd name="connsiteX17" fmla="*/ 783863 w 1451610"/>
                <a:gd name="connsiteY17" fmla="*/ 942479 h 1451610"/>
                <a:gd name="connsiteX18" fmla="*/ 725805 w 1451610"/>
                <a:gd name="connsiteY18" fmla="*/ 1451610 h 1451610"/>
                <a:gd name="connsiteX19" fmla="*/ 667747 w 1451610"/>
                <a:gd name="connsiteY19" fmla="*/ 942479 h 1451610"/>
                <a:gd name="connsiteX20" fmla="*/ 362903 w 1451610"/>
                <a:gd name="connsiteY20" fmla="*/ 1354371 h 1451610"/>
                <a:gd name="connsiteX21" fmla="*/ 567189 w 1451610"/>
                <a:gd name="connsiteY21" fmla="*/ 884421 h 1451610"/>
                <a:gd name="connsiteX22" fmla="*/ 97239 w 1451610"/>
                <a:gd name="connsiteY22" fmla="*/ 1088708 h 1451610"/>
                <a:gd name="connsiteX23" fmla="*/ 509131 w 1451610"/>
                <a:gd name="connsiteY23" fmla="*/ 783863 h 1451610"/>
                <a:gd name="connsiteX24" fmla="*/ 0 w 1451610"/>
                <a:gd name="connsiteY24" fmla="*/ 725805 h 1451610"/>
                <a:gd name="connsiteX0" fmla="*/ 0 w 1451610"/>
                <a:gd name="connsiteY0" fmla="*/ 725805 h 1451610"/>
                <a:gd name="connsiteX1" fmla="*/ 509131 w 1451610"/>
                <a:gd name="connsiteY1" fmla="*/ 667747 h 1451610"/>
                <a:gd name="connsiteX2" fmla="*/ 97239 w 1451610"/>
                <a:gd name="connsiteY2" fmla="*/ 362903 h 1451610"/>
                <a:gd name="connsiteX3" fmla="*/ 567189 w 1451610"/>
                <a:gd name="connsiteY3" fmla="*/ 567189 h 1451610"/>
                <a:gd name="connsiteX4" fmla="*/ 362903 w 1451610"/>
                <a:gd name="connsiteY4" fmla="*/ 97239 h 1451610"/>
                <a:gd name="connsiteX5" fmla="*/ 667747 w 1451610"/>
                <a:gd name="connsiteY5" fmla="*/ 509131 h 1451610"/>
                <a:gd name="connsiteX6" fmla="*/ 725805 w 1451610"/>
                <a:gd name="connsiteY6" fmla="*/ 0 h 1451610"/>
                <a:gd name="connsiteX7" fmla="*/ 783863 w 1451610"/>
                <a:gd name="connsiteY7" fmla="*/ 509131 h 1451610"/>
                <a:gd name="connsiteX8" fmla="*/ 1088708 w 1451610"/>
                <a:gd name="connsiteY8" fmla="*/ 97239 h 1451610"/>
                <a:gd name="connsiteX9" fmla="*/ 884421 w 1451610"/>
                <a:gd name="connsiteY9" fmla="*/ 567189 h 1451610"/>
                <a:gd name="connsiteX10" fmla="*/ 1354371 w 1451610"/>
                <a:gd name="connsiteY10" fmla="*/ 362903 h 1451610"/>
                <a:gd name="connsiteX11" fmla="*/ 942479 w 1451610"/>
                <a:gd name="connsiteY11" fmla="*/ 667747 h 1451610"/>
                <a:gd name="connsiteX12" fmla="*/ 1451610 w 1451610"/>
                <a:gd name="connsiteY12" fmla="*/ 725805 h 1451610"/>
                <a:gd name="connsiteX13" fmla="*/ 942479 w 1451610"/>
                <a:gd name="connsiteY13" fmla="*/ 783863 h 1451610"/>
                <a:gd name="connsiteX14" fmla="*/ 1354371 w 1451610"/>
                <a:gd name="connsiteY14" fmla="*/ 1088708 h 1451610"/>
                <a:gd name="connsiteX15" fmla="*/ 884421 w 1451610"/>
                <a:gd name="connsiteY15" fmla="*/ 884421 h 1451610"/>
                <a:gd name="connsiteX16" fmla="*/ 1088708 w 1451610"/>
                <a:gd name="connsiteY16" fmla="*/ 1354371 h 1451610"/>
                <a:gd name="connsiteX17" fmla="*/ 783863 w 1451610"/>
                <a:gd name="connsiteY17" fmla="*/ 942479 h 1451610"/>
                <a:gd name="connsiteX18" fmla="*/ 725805 w 1451610"/>
                <a:gd name="connsiteY18" fmla="*/ 1451610 h 1451610"/>
                <a:gd name="connsiteX19" fmla="*/ 667747 w 1451610"/>
                <a:gd name="connsiteY19" fmla="*/ 942479 h 1451610"/>
                <a:gd name="connsiteX20" fmla="*/ 362903 w 1451610"/>
                <a:gd name="connsiteY20" fmla="*/ 1354371 h 1451610"/>
                <a:gd name="connsiteX21" fmla="*/ 567189 w 1451610"/>
                <a:gd name="connsiteY21" fmla="*/ 884421 h 1451610"/>
                <a:gd name="connsiteX22" fmla="*/ 97239 w 1451610"/>
                <a:gd name="connsiteY22" fmla="*/ 1088708 h 1451610"/>
                <a:gd name="connsiteX23" fmla="*/ 509131 w 1451610"/>
                <a:gd name="connsiteY23" fmla="*/ 783863 h 1451610"/>
                <a:gd name="connsiteX24" fmla="*/ 0 w 1451610"/>
                <a:gd name="connsiteY24" fmla="*/ 725805 h 1451610"/>
                <a:gd name="connsiteX0" fmla="*/ 0 w 1451610"/>
                <a:gd name="connsiteY0" fmla="*/ 725805 h 1451610"/>
                <a:gd name="connsiteX1" fmla="*/ 509131 w 1451610"/>
                <a:gd name="connsiteY1" fmla="*/ 667747 h 1451610"/>
                <a:gd name="connsiteX2" fmla="*/ 97239 w 1451610"/>
                <a:gd name="connsiteY2" fmla="*/ 362903 h 1451610"/>
                <a:gd name="connsiteX3" fmla="*/ 567189 w 1451610"/>
                <a:gd name="connsiteY3" fmla="*/ 567189 h 1451610"/>
                <a:gd name="connsiteX4" fmla="*/ 362903 w 1451610"/>
                <a:gd name="connsiteY4" fmla="*/ 97239 h 1451610"/>
                <a:gd name="connsiteX5" fmla="*/ 667747 w 1451610"/>
                <a:gd name="connsiteY5" fmla="*/ 509131 h 1451610"/>
                <a:gd name="connsiteX6" fmla="*/ 725805 w 1451610"/>
                <a:gd name="connsiteY6" fmla="*/ 0 h 1451610"/>
                <a:gd name="connsiteX7" fmla="*/ 783863 w 1451610"/>
                <a:gd name="connsiteY7" fmla="*/ 509131 h 1451610"/>
                <a:gd name="connsiteX8" fmla="*/ 1088708 w 1451610"/>
                <a:gd name="connsiteY8" fmla="*/ 97239 h 1451610"/>
                <a:gd name="connsiteX9" fmla="*/ 884421 w 1451610"/>
                <a:gd name="connsiteY9" fmla="*/ 567189 h 1451610"/>
                <a:gd name="connsiteX10" fmla="*/ 1354371 w 1451610"/>
                <a:gd name="connsiteY10" fmla="*/ 362903 h 1451610"/>
                <a:gd name="connsiteX11" fmla="*/ 942479 w 1451610"/>
                <a:gd name="connsiteY11" fmla="*/ 667747 h 1451610"/>
                <a:gd name="connsiteX12" fmla="*/ 1451610 w 1451610"/>
                <a:gd name="connsiteY12" fmla="*/ 725805 h 1451610"/>
                <a:gd name="connsiteX13" fmla="*/ 942479 w 1451610"/>
                <a:gd name="connsiteY13" fmla="*/ 783863 h 1451610"/>
                <a:gd name="connsiteX14" fmla="*/ 1354371 w 1451610"/>
                <a:gd name="connsiteY14" fmla="*/ 1088708 h 1451610"/>
                <a:gd name="connsiteX15" fmla="*/ 884421 w 1451610"/>
                <a:gd name="connsiteY15" fmla="*/ 884421 h 1451610"/>
                <a:gd name="connsiteX16" fmla="*/ 1088708 w 1451610"/>
                <a:gd name="connsiteY16" fmla="*/ 1354371 h 1451610"/>
                <a:gd name="connsiteX17" fmla="*/ 783863 w 1451610"/>
                <a:gd name="connsiteY17" fmla="*/ 942479 h 1451610"/>
                <a:gd name="connsiteX18" fmla="*/ 725805 w 1451610"/>
                <a:gd name="connsiteY18" fmla="*/ 1451610 h 1451610"/>
                <a:gd name="connsiteX19" fmla="*/ 667747 w 1451610"/>
                <a:gd name="connsiteY19" fmla="*/ 942479 h 1451610"/>
                <a:gd name="connsiteX20" fmla="*/ 362903 w 1451610"/>
                <a:gd name="connsiteY20" fmla="*/ 1354371 h 1451610"/>
                <a:gd name="connsiteX21" fmla="*/ 567189 w 1451610"/>
                <a:gd name="connsiteY21" fmla="*/ 884421 h 1451610"/>
                <a:gd name="connsiteX22" fmla="*/ 97239 w 1451610"/>
                <a:gd name="connsiteY22" fmla="*/ 1088708 h 1451610"/>
                <a:gd name="connsiteX23" fmla="*/ 509131 w 1451610"/>
                <a:gd name="connsiteY23" fmla="*/ 783863 h 1451610"/>
                <a:gd name="connsiteX24" fmla="*/ 0 w 1451610"/>
                <a:gd name="connsiteY24" fmla="*/ 725805 h 1451610"/>
                <a:gd name="connsiteX0" fmla="*/ 0 w 1451610"/>
                <a:gd name="connsiteY0" fmla="*/ 725805 h 1451610"/>
                <a:gd name="connsiteX1" fmla="*/ 509131 w 1451610"/>
                <a:gd name="connsiteY1" fmla="*/ 667747 h 1451610"/>
                <a:gd name="connsiteX2" fmla="*/ 97239 w 1451610"/>
                <a:gd name="connsiteY2" fmla="*/ 362903 h 1451610"/>
                <a:gd name="connsiteX3" fmla="*/ 567189 w 1451610"/>
                <a:gd name="connsiteY3" fmla="*/ 567189 h 1451610"/>
                <a:gd name="connsiteX4" fmla="*/ 362903 w 1451610"/>
                <a:gd name="connsiteY4" fmla="*/ 97239 h 1451610"/>
                <a:gd name="connsiteX5" fmla="*/ 667747 w 1451610"/>
                <a:gd name="connsiteY5" fmla="*/ 509131 h 1451610"/>
                <a:gd name="connsiteX6" fmla="*/ 725805 w 1451610"/>
                <a:gd name="connsiteY6" fmla="*/ 0 h 1451610"/>
                <a:gd name="connsiteX7" fmla="*/ 783863 w 1451610"/>
                <a:gd name="connsiteY7" fmla="*/ 509131 h 1451610"/>
                <a:gd name="connsiteX8" fmla="*/ 1088708 w 1451610"/>
                <a:gd name="connsiteY8" fmla="*/ 97239 h 1451610"/>
                <a:gd name="connsiteX9" fmla="*/ 884421 w 1451610"/>
                <a:gd name="connsiteY9" fmla="*/ 567189 h 1451610"/>
                <a:gd name="connsiteX10" fmla="*/ 1354371 w 1451610"/>
                <a:gd name="connsiteY10" fmla="*/ 362903 h 1451610"/>
                <a:gd name="connsiteX11" fmla="*/ 942479 w 1451610"/>
                <a:gd name="connsiteY11" fmla="*/ 667747 h 1451610"/>
                <a:gd name="connsiteX12" fmla="*/ 1451610 w 1451610"/>
                <a:gd name="connsiteY12" fmla="*/ 725805 h 1451610"/>
                <a:gd name="connsiteX13" fmla="*/ 942479 w 1451610"/>
                <a:gd name="connsiteY13" fmla="*/ 783863 h 1451610"/>
                <a:gd name="connsiteX14" fmla="*/ 1354371 w 1451610"/>
                <a:gd name="connsiteY14" fmla="*/ 1088708 h 1451610"/>
                <a:gd name="connsiteX15" fmla="*/ 884421 w 1451610"/>
                <a:gd name="connsiteY15" fmla="*/ 884421 h 1451610"/>
                <a:gd name="connsiteX16" fmla="*/ 1088708 w 1451610"/>
                <a:gd name="connsiteY16" fmla="*/ 1354371 h 1451610"/>
                <a:gd name="connsiteX17" fmla="*/ 783863 w 1451610"/>
                <a:gd name="connsiteY17" fmla="*/ 942479 h 1451610"/>
                <a:gd name="connsiteX18" fmla="*/ 725805 w 1451610"/>
                <a:gd name="connsiteY18" fmla="*/ 1451610 h 1451610"/>
                <a:gd name="connsiteX19" fmla="*/ 667747 w 1451610"/>
                <a:gd name="connsiteY19" fmla="*/ 942479 h 1451610"/>
                <a:gd name="connsiteX20" fmla="*/ 362903 w 1451610"/>
                <a:gd name="connsiteY20" fmla="*/ 1354371 h 1451610"/>
                <a:gd name="connsiteX21" fmla="*/ 567189 w 1451610"/>
                <a:gd name="connsiteY21" fmla="*/ 884421 h 1451610"/>
                <a:gd name="connsiteX22" fmla="*/ 97239 w 1451610"/>
                <a:gd name="connsiteY22" fmla="*/ 1088708 h 1451610"/>
                <a:gd name="connsiteX23" fmla="*/ 509131 w 1451610"/>
                <a:gd name="connsiteY23" fmla="*/ 783863 h 1451610"/>
                <a:gd name="connsiteX24" fmla="*/ 0 w 1451610"/>
                <a:gd name="connsiteY24" fmla="*/ 725805 h 1451610"/>
                <a:gd name="connsiteX0" fmla="*/ 0 w 1451610"/>
                <a:gd name="connsiteY0" fmla="*/ 725805 h 1451610"/>
                <a:gd name="connsiteX1" fmla="*/ 509131 w 1451610"/>
                <a:gd name="connsiteY1" fmla="*/ 667747 h 1451610"/>
                <a:gd name="connsiteX2" fmla="*/ 97239 w 1451610"/>
                <a:gd name="connsiteY2" fmla="*/ 362903 h 1451610"/>
                <a:gd name="connsiteX3" fmla="*/ 567189 w 1451610"/>
                <a:gd name="connsiteY3" fmla="*/ 567189 h 1451610"/>
                <a:gd name="connsiteX4" fmla="*/ 362903 w 1451610"/>
                <a:gd name="connsiteY4" fmla="*/ 97239 h 1451610"/>
                <a:gd name="connsiteX5" fmla="*/ 667747 w 1451610"/>
                <a:gd name="connsiteY5" fmla="*/ 509131 h 1451610"/>
                <a:gd name="connsiteX6" fmla="*/ 725805 w 1451610"/>
                <a:gd name="connsiteY6" fmla="*/ 0 h 1451610"/>
                <a:gd name="connsiteX7" fmla="*/ 783863 w 1451610"/>
                <a:gd name="connsiteY7" fmla="*/ 509131 h 1451610"/>
                <a:gd name="connsiteX8" fmla="*/ 1088708 w 1451610"/>
                <a:gd name="connsiteY8" fmla="*/ 97239 h 1451610"/>
                <a:gd name="connsiteX9" fmla="*/ 884421 w 1451610"/>
                <a:gd name="connsiteY9" fmla="*/ 567189 h 1451610"/>
                <a:gd name="connsiteX10" fmla="*/ 1354371 w 1451610"/>
                <a:gd name="connsiteY10" fmla="*/ 362903 h 1451610"/>
                <a:gd name="connsiteX11" fmla="*/ 942479 w 1451610"/>
                <a:gd name="connsiteY11" fmla="*/ 667747 h 1451610"/>
                <a:gd name="connsiteX12" fmla="*/ 1451610 w 1451610"/>
                <a:gd name="connsiteY12" fmla="*/ 725805 h 1451610"/>
                <a:gd name="connsiteX13" fmla="*/ 942479 w 1451610"/>
                <a:gd name="connsiteY13" fmla="*/ 783863 h 1451610"/>
                <a:gd name="connsiteX14" fmla="*/ 1354371 w 1451610"/>
                <a:gd name="connsiteY14" fmla="*/ 1088708 h 1451610"/>
                <a:gd name="connsiteX15" fmla="*/ 884421 w 1451610"/>
                <a:gd name="connsiteY15" fmla="*/ 884421 h 1451610"/>
                <a:gd name="connsiteX16" fmla="*/ 1088708 w 1451610"/>
                <a:gd name="connsiteY16" fmla="*/ 1354371 h 1451610"/>
                <a:gd name="connsiteX17" fmla="*/ 783863 w 1451610"/>
                <a:gd name="connsiteY17" fmla="*/ 942479 h 1451610"/>
                <a:gd name="connsiteX18" fmla="*/ 725805 w 1451610"/>
                <a:gd name="connsiteY18" fmla="*/ 1451610 h 1451610"/>
                <a:gd name="connsiteX19" fmla="*/ 667747 w 1451610"/>
                <a:gd name="connsiteY19" fmla="*/ 942479 h 1451610"/>
                <a:gd name="connsiteX20" fmla="*/ 362903 w 1451610"/>
                <a:gd name="connsiteY20" fmla="*/ 1354371 h 1451610"/>
                <a:gd name="connsiteX21" fmla="*/ 567189 w 1451610"/>
                <a:gd name="connsiteY21" fmla="*/ 884421 h 1451610"/>
                <a:gd name="connsiteX22" fmla="*/ 97239 w 1451610"/>
                <a:gd name="connsiteY22" fmla="*/ 1088708 h 1451610"/>
                <a:gd name="connsiteX23" fmla="*/ 509131 w 1451610"/>
                <a:gd name="connsiteY23" fmla="*/ 783863 h 1451610"/>
                <a:gd name="connsiteX24" fmla="*/ 0 w 1451610"/>
                <a:gd name="connsiteY24" fmla="*/ 725805 h 1451610"/>
                <a:gd name="connsiteX0" fmla="*/ 0 w 1451610"/>
                <a:gd name="connsiteY0" fmla="*/ 725805 h 1451610"/>
                <a:gd name="connsiteX1" fmla="*/ 509131 w 1451610"/>
                <a:gd name="connsiteY1" fmla="*/ 667747 h 1451610"/>
                <a:gd name="connsiteX2" fmla="*/ 97239 w 1451610"/>
                <a:gd name="connsiteY2" fmla="*/ 362903 h 1451610"/>
                <a:gd name="connsiteX3" fmla="*/ 567189 w 1451610"/>
                <a:gd name="connsiteY3" fmla="*/ 567189 h 1451610"/>
                <a:gd name="connsiteX4" fmla="*/ 362903 w 1451610"/>
                <a:gd name="connsiteY4" fmla="*/ 97239 h 1451610"/>
                <a:gd name="connsiteX5" fmla="*/ 667747 w 1451610"/>
                <a:gd name="connsiteY5" fmla="*/ 509131 h 1451610"/>
                <a:gd name="connsiteX6" fmla="*/ 725805 w 1451610"/>
                <a:gd name="connsiteY6" fmla="*/ 0 h 1451610"/>
                <a:gd name="connsiteX7" fmla="*/ 783863 w 1451610"/>
                <a:gd name="connsiteY7" fmla="*/ 509131 h 1451610"/>
                <a:gd name="connsiteX8" fmla="*/ 1088708 w 1451610"/>
                <a:gd name="connsiteY8" fmla="*/ 97239 h 1451610"/>
                <a:gd name="connsiteX9" fmla="*/ 884421 w 1451610"/>
                <a:gd name="connsiteY9" fmla="*/ 567189 h 1451610"/>
                <a:gd name="connsiteX10" fmla="*/ 1354371 w 1451610"/>
                <a:gd name="connsiteY10" fmla="*/ 362903 h 1451610"/>
                <a:gd name="connsiteX11" fmla="*/ 942479 w 1451610"/>
                <a:gd name="connsiteY11" fmla="*/ 667747 h 1451610"/>
                <a:gd name="connsiteX12" fmla="*/ 1451610 w 1451610"/>
                <a:gd name="connsiteY12" fmla="*/ 725805 h 1451610"/>
                <a:gd name="connsiteX13" fmla="*/ 942479 w 1451610"/>
                <a:gd name="connsiteY13" fmla="*/ 783863 h 1451610"/>
                <a:gd name="connsiteX14" fmla="*/ 1354371 w 1451610"/>
                <a:gd name="connsiteY14" fmla="*/ 1088708 h 1451610"/>
                <a:gd name="connsiteX15" fmla="*/ 884421 w 1451610"/>
                <a:gd name="connsiteY15" fmla="*/ 884421 h 1451610"/>
                <a:gd name="connsiteX16" fmla="*/ 1088708 w 1451610"/>
                <a:gd name="connsiteY16" fmla="*/ 1354371 h 1451610"/>
                <a:gd name="connsiteX17" fmla="*/ 783863 w 1451610"/>
                <a:gd name="connsiteY17" fmla="*/ 942479 h 1451610"/>
                <a:gd name="connsiteX18" fmla="*/ 725805 w 1451610"/>
                <a:gd name="connsiteY18" fmla="*/ 1451610 h 1451610"/>
                <a:gd name="connsiteX19" fmla="*/ 667747 w 1451610"/>
                <a:gd name="connsiteY19" fmla="*/ 942479 h 1451610"/>
                <a:gd name="connsiteX20" fmla="*/ 362903 w 1451610"/>
                <a:gd name="connsiteY20" fmla="*/ 1354371 h 1451610"/>
                <a:gd name="connsiteX21" fmla="*/ 567189 w 1451610"/>
                <a:gd name="connsiteY21" fmla="*/ 884421 h 1451610"/>
                <a:gd name="connsiteX22" fmla="*/ 97239 w 1451610"/>
                <a:gd name="connsiteY22" fmla="*/ 1088708 h 1451610"/>
                <a:gd name="connsiteX23" fmla="*/ 509131 w 1451610"/>
                <a:gd name="connsiteY23" fmla="*/ 783863 h 1451610"/>
                <a:gd name="connsiteX24" fmla="*/ 0 w 1451610"/>
                <a:gd name="connsiteY24" fmla="*/ 725805 h 1451610"/>
                <a:gd name="connsiteX0" fmla="*/ 0 w 1451610"/>
                <a:gd name="connsiteY0" fmla="*/ 725805 h 1451610"/>
                <a:gd name="connsiteX1" fmla="*/ 509131 w 1451610"/>
                <a:gd name="connsiteY1" fmla="*/ 667747 h 1451610"/>
                <a:gd name="connsiteX2" fmla="*/ 97239 w 1451610"/>
                <a:gd name="connsiteY2" fmla="*/ 362903 h 1451610"/>
                <a:gd name="connsiteX3" fmla="*/ 567189 w 1451610"/>
                <a:gd name="connsiteY3" fmla="*/ 567189 h 1451610"/>
                <a:gd name="connsiteX4" fmla="*/ 362903 w 1451610"/>
                <a:gd name="connsiteY4" fmla="*/ 97239 h 1451610"/>
                <a:gd name="connsiteX5" fmla="*/ 667747 w 1451610"/>
                <a:gd name="connsiteY5" fmla="*/ 509131 h 1451610"/>
                <a:gd name="connsiteX6" fmla="*/ 725805 w 1451610"/>
                <a:gd name="connsiteY6" fmla="*/ 0 h 1451610"/>
                <a:gd name="connsiteX7" fmla="*/ 783863 w 1451610"/>
                <a:gd name="connsiteY7" fmla="*/ 509131 h 1451610"/>
                <a:gd name="connsiteX8" fmla="*/ 1088708 w 1451610"/>
                <a:gd name="connsiteY8" fmla="*/ 97239 h 1451610"/>
                <a:gd name="connsiteX9" fmla="*/ 884421 w 1451610"/>
                <a:gd name="connsiteY9" fmla="*/ 567189 h 1451610"/>
                <a:gd name="connsiteX10" fmla="*/ 1354371 w 1451610"/>
                <a:gd name="connsiteY10" fmla="*/ 362903 h 1451610"/>
                <a:gd name="connsiteX11" fmla="*/ 942479 w 1451610"/>
                <a:gd name="connsiteY11" fmla="*/ 667747 h 1451610"/>
                <a:gd name="connsiteX12" fmla="*/ 1451610 w 1451610"/>
                <a:gd name="connsiteY12" fmla="*/ 725805 h 1451610"/>
                <a:gd name="connsiteX13" fmla="*/ 942479 w 1451610"/>
                <a:gd name="connsiteY13" fmla="*/ 783863 h 1451610"/>
                <a:gd name="connsiteX14" fmla="*/ 1354371 w 1451610"/>
                <a:gd name="connsiteY14" fmla="*/ 1088708 h 1451610"/>
                <a:gd name="connsiteX15" fmla="*/ 884421 w 1451610"/>
                <a:gd name="connsiteY15" fmla="*/ 884421 h 1451610"/>
                <a:gd name="connsiteX16" fmla="*/ 1088708 w 1451610"/>
                <a:gd name="connsiteY16" fmla="*/ 1354371 h 1451610"/>
                <a:gd name="connsiteX17" fmla="*/ 783863 w 1451610"/>
                <a:gd name="connsiteY17" fmla="*/ 942479 h 1451610"/>
                <a:gd name="connsiteX18" fmla="*/ 725805 w 1451610"/>
                <a:gd name="connsiteY18" fmla="*/ 1451610 h 1451610"/>
                <a:gd name="connsiteX19" fmla="*/ 667747 w 1451610"/>
                <a:gd name="connsiteY19" fmla="*/ 942479 h 1451610"/>
                <a:gd name="connsiteX20" fmla="*/ 362903 w 1451610"/>
                <a:gd name="connsiteY20" fmla="*/ 1354371 h 1451610"/>
                <a:gd name="connsiteX21" fmla="*/ 567189 w 1451610"/>
                <a:gd name="connsiteY21" fmla="*/ 884421 h 1451610"/>
                <a:gd name="connsiteX22" fmla="*/ 97239 w 1451610"/>
                <a:gd name="connsiteY22" fmla="*/ 1088708 h 1451610"/>
                <a:gd name="connsiteX23" fmla="*/ 509131 w 1451610"/>
                <a:gd name="connsiteY23" fmla="*/ 783863 h 1451610"/>
                <a:gd name="connsiteX24" fmla="*/ 0 w 1451610"/>
                <a:gd name="connsiteY24" fmla="*/ 725805 h 1451610"/>
                <a:gd name="connsiteX0" fmla="*/ 0 w 1451610"/>
                <a:gd name="connsiteY0" fmla="*/ 725805 h 1451610"/>
                <a:gd name="connsiteX1" fmla="*/ 509131 w 1451610"/>
                <a:gd name="connsiteY1" fmla="*/ 667747 h 1451610"/>
                <a:gd name="connsiteX2" fmla="*/ 97239 w 1451610"/>
                <a:gd name="connsiteY2" fmla="*/ 362903 h 1451610"/>
                <a:gd name="connsiteX3" fmla="*/ 567189 w 1451610"/>
                <a:gd name="connsiteY3" fmla="*/ 567189 h 1451610"/>
                <a:gd name="connsiteX4" fmla="*/ 362903 w 1451610"/>
                <a:gd name="connsiteY4" fmla="*/ 97239 h 1451610"/>
                <a:gd name="connsiteX5" fmla="*/ 667747 w 1451610"/>
                <a:gd name="connsiteY5" fmla="*/ 509131 h 1451610"/>
                <a:gd name="connsiteX6" fmla="*/ 725805 w 1451610"/>
                <a:gd name="connsiteY6" fmla="*/ 0 h 1451610"/>
                <a:gd name="connsiteX7" fmla="*/ 783863 w 1451610"/>
                <a:gd name="connsiteY7" fmla="*/ 509131 h 1451610"/>
                <a:gd name="connsiteX8" fmla="*/ 1088708 w 1451610"/>
                <a:gd name="connsiteY8" fmla="*/ 97239 h 1451610"/>
                <a:gd name="connsiteX9" fmla="*/ 884421 w 1451610"/>
                <a:gd name="connsiteY9" fmla="*/ 567189 h 1451610"/>
                <a:gd name="connsiteX10" fmla="*/ 1354371 w 1451610"/>
                <a:gd name="connsiteY10" fmla="*/ 362903 h 1451610"/>
                <a:gd name="connsiteX11" fmla="*/ 942479 w 1451610"/>
                <a:gd name="connsiteY11" fmla="*/ 667747 h 1451610"/>
                <a:gd name="connsiteX12" fmla="*/ 1451610 w 1451610"/>
                <a:gd name="connsiteY12" fmla="*/ 725805 h 1451610"/>
                <a:gd name="connsiteX13" fmla="*/ 942479 w 1451610"/>
                <a:gd name="connsiteY13" fmla="*/ 783863 h 1451610"/>
                <a:gd name="connsiteX14" fmla="*/ 1354371 w 1451610"/>
                <a:gd name="connsiteY14" fmla="*/ 1088708 h 1451610"/>
                <a:gd name="connsiteX15" fmla="*/ 884421 w 1451610"/>
                <a:gd name="connsiteY15" fmla="*/ 884421 h 1451610"/>
                <a:gd name="connsiteX16" fmla="*/ 1088708 w 1451610"/>
                <a:gd name="connsiteY16" fmla="*/ 1354371 h 1451610"/>
                <a:gd name="connsiteX17" fmla="*/ 783863 w 1451610"/>
                <a:gd name="connsiteY17" fmla="*/ 942479 h 1451610"/>
                <a:gd name="connsiteX18" fmla="*/ 725805 w 1451610"/>
                <a:gd name="connsiteY18" fmla="*/ 1451610 h 1451610"/>
                <a:gd name="connsiteX19" fmla="*/ 667747 w 1451610"/>
                <a:gd name="connsiteY19" fmla="*/ 942479 h 1451610"/>
                <a:gd name="connsiteX20" fmla="*/ 362903 w 1451610"/>
                <a:gd name="connsiteY20" fmla="*/ 1354371 h 1451610"/>
                <a:gd name="connsiteX21" fmla="*/ 567189 w 1451610"/>
                <a:gd name="connsiteY21" fmla="*/ 884421 h 1451610"/>
                <a:gd name="connsiteX22" fmla="*/ 97239 w 1451610"/>
                <a:gd name="connsiteY22" fmla="*/ 1088708 h 1451610"/>
                <a:gd name="connsiteX23" fmla="*/ 509131 w 1451610"/>
                <a:gd name="connsiteY23" fmla="*/ 783863 h 1451610"/>
                <a:gd name="connsiteX24" fmla="*/ 0 w 1451610"/>
                <a:gd name="connsiteY24" fmla="*/ 725805 h 1451610"/>
                <a:gd name="connsiteX0" fmla="*/ 0 w 1451610"/>
                <a:gd name="connsiteY0" fmla="*/ 725805 h 1451610"/>
                <a:gd name="connsiteX1" fmla="*/ 509131 w 1451610"/>
                <a:gd name="connsiteY1" fmla="*/ 667747 h 1451610"/>
                <a:gd name="connsiteX2" fmla="*/ 97239 w 1451610"/>
                <a:gd name="connsiteY2" fmla="*/ 362903 h 1451610"/>
                <a:gd name="connsiteX3" fmla="*/ 567189 w 1451610"/>
                <a:gd name="connsiteY3" fmla="*/ 567189 h 1451610"/>
                <a:gd name="connsiteX4" fmla="*/ 362903 w 1451610"/>
                <a:gd name="connsiteY4" fmla="*/ 97239 h 1451610"/>
                <a:gd name="connsiteX5" fmla="*/ 667747 w 1451610"/>
                <a:gd name="connsiteY5" fmla="*/ 509131 h 1451610"/>
                <a:gd name="connsiteX6" fmla="*/ 725805 w 1451610"/>
                <a:gd name="connsiteY6" fmla="*/ 0 h 1451610"/>
                <a:gd name="connsiteX7" fmla="*/ 783863 w 1451610"/>
                <a:gd name="connsiteY7" fmla="*/ 509131 h 1451610"/>
                <a:gd name="connsiteX8" fmla="*/ 1088708 w 1451610"/>
                <a:gd name="connsiteY8" fmla="*/ 97239 h 1451610"/>
                <a:gd name="connsiteX9" fmla="*/ 884421 w 1451610"/>
                <a:gd name="connsiteY9" fmla="*/ 567189 h 1451610"/>
                <a:gd name="connsiteX10" fmla="*/ 1354371 w 1451610"/>
                <a:gd name="connsiteY10" fmla="*/ 362903 h 1451610"/>
                <a:gd name="connsiteX11" fmla="*/ 942479 w 1451610"/>
                <a:gd name="connsiteY11" fmla="*/ 667747 h 1451610"/>
                <a:gd name="connsiteX12" fmla="*/ 1451610 w 1451610"/>
                <a:gd name="connsiteY12" fmla="*/ 725805 h 1451610"/>
                <a:gd name="connsiteX13" fmla="*/ 942479 w 1451610"/>
                <a:gd name="connsiteY13" fmla="*/ 783863 h 1451610"/>
                <a:gd name="connsiteX14" fmla="*/ 1354371 w 1451610"/>
                <a:gd name="connsiteY14" fmla="*/ 1088708 h 1451610"/>
                <a:gd name="connsiteX15" fmla="*/ 884421 w 1451610"/>
                <a:gd name="connsiteY15" fmla="*/ 884421 h 1451610"/>
                <a:gd name="connsiteX16" fmla="*/ 1088708 w 1451610"/>
                <a:gd name="connsiteY16" fmla="*/ 1354371 h 1451610"/>
                <a:gd name="connsiteX17" fmla="*/ 783863 w 1451610"/>
                <a:gd name="connsiteY17" fmla="*/ 942479 h 1451610"/>
                <a:gd name="connsiteX18" fmla="*/ 725805 w 1451610"/>
                <a:gd name="connsiteY18" fmla="*/ 1451610 h 1451610"/>
                <a:gd name="connsiteX19" fmla="*/ 667747 w 1451610"/>
                <a:gd name="connsiteY19" fmla="*/ 942479 h 1451610"/>
                <a:gd name="connsiteX20" fmla="*/ 362903 w 1451610"/>
                <a:gd name="connsiteY20" fmla="*/ 1354371 h 1451610"/>
                <a:gd name="connsiteX21" fmla="*/ 567189 w 1451610"/>
                <a:gd name="connsiteY21" fmla="*/ 884421 h 1451610"/>
                <a:gd name="connsiteX22" fmla="*/ 97239 w 1451610"/>
                <a:gd name="connsiteY22" fmla="*/ 1088708 h 1451610"/>
                <a:gd name="connsiteX23" fmla="*/ 509131 w 1451610"/>
                <a:gd name="connsiteY23" fmla="*/ 783863 h 1451610"/>
                <a:gd name="connsiteX24" fmla="*/ 0 w 1451610"/>
                <a:gd name="connsiteY24" fmla="*/ 725805 h 1451610"/>
                <a:gd name="connsiteX0" fmla="*/ 0 w 1451610"/>
                <a:gd name="connsiteY0" fmla="*/ 725805 h 1451610"/>
                <a:gd name="connsiteX1" fmla="*/ 509131 w 1451610"/>
                <a:gd name="connsiteY1" fmla="*/ 667747 h 1451610"/>
                <a:gd name="connsiteX2" fmla="*/ 97239 w 1451610"/>
                <a:gd name="connsiteY2" fmla="*/ 362903 h 1451610"/>
                <a:gd name="connsiteX3" fmla="*/ 567189 w 1451610"/>
                <a:gd name="connsiteY3" fmla="*/ 567189 h 1451610"/>
                <a:gd name="connsiteX4" fmla="*/ 362903 w 1451610"/>
                <a:gd name="connsiteY4" fmla="*/ 97239 h 1451610"/>
                <a:gd name="connsiteX5" fmla="*/ 667747 w 1451610"/>
                <a:gd name="connsiteY5" fmla="*/ 509131 h 1451610"/>
                <a:gd name="connsiteX6" fmla="*/ 725805 w 1451610"/>
                <a:gd name="connsiteY6" fmla="*/ 0 h 1451610"/>
                <a:gd name="connsiteX7" fmla="*/ 783863 w 1451610"/>
                <a:gd name="connsiteY7" fmla="*/ 509131 h 1451610"/>
                <a:gd name="connsiteX8" fmla="*/ 1088708 w 1451610"/>
                <a:gd name="connsiteY8" fmla="*/ 97239 h 1451610"/>
                <a:gd name="connsiteX9" fmla="*/ 884421 w 1451610"/>
                <a:gd name="connsiteY9" fmla="*/ 567189 h 1451610"/>
                <a:gd name="connsiteX10" fmla="*/ 1354371 w 1451610"/>
                <a:gd name="connsiteY10" fmla="*/ 362903 h 1451610"/>
                <a:gd name="connsiteX11" fmla="*/ 942479 w 1451610"/>
                <a:gd name="connsiteY11" fmla="*/ 667747 h 1451610"/>
                <a:gd name="connsiteX12" fmla="*/ 1451610 w 1451610"/>
                <a:gd name="connsiteY12" fmla="*/ 725805 h 1451610"/>
                <a:gd name="connsiteX13" fmla="*/ 942479 w 1451610"/>
                <a:gd name="connsiteY13" fmla="*/ 783863 h 1451610"/>
                <a:gd name="connsiteX14" fmla="*/ 1354371 w 1451610"/>
                <a:gd name="connsiteY14" fmla="*/ 1088708 h 1451610"/>
                <a:gd name="connsiteX15" fmla="*/ 884421 w 1451610"/>
                <a:gd name="connsiteY15" fmla="*/ 884421 h 1451610"/>
                <a:gd name="connsiteX16" fmla="*/ 1088708 w 1451610"/>
                <a:gd name="connsiteY16" fmla="*/ 1354371 h 1451610"/>
                <a:gd name="connsiteX17" fmla="*/ 783863 w 1451610"/>
                <a:gd name="connsiteY17" fmla="*/ 942479 h 1451610"/>
                <a:gd name="connsiteX18" fmla="*/ 725805 w 1451610"/>
                <a:gd name="connsiteY18" fmla="*/ 1451610 h 1451610"/>
                <a:gd name="connsiteX19" fmla="*/ 667747 w 1451610"/>
                <a:gd name="connsiteY19" fmla="*/ 942479 h 1451610"/>
                <a:gd name="connsiteX20" fmla="*/ 362903 w 1451610"/>
                <a:gd name="connsiteY20" fmla="*/ 1354371 h 1451610"/>
                <a:gd name="connsiteX21" fmla="*/ 567189 w 1451610"/>
                <a:gd name="connsiteY21" fmla="*/ 884421 h 1451610"/>
                <a:gd name="connsiteX22" fmla="*/ 97239 w 1451610"/>
                <a:gd name="connsiteY22" fmla="*/ 1088708 h 1451610"/>
                <a:gd name="connsiteX23" fmla="*/ 509131 w 1451610"/>
                <a:gd name="connsiteY23" fmla="*/ 783863 h 1451610"/>
                <a:gd name="connsiteX24" fmla="*/ 0 w 1451610"/>
                <a:gd name="connsiteY24" fmla="*/ 725805 h 1451610"/>
                <a:gd name="connsiteX0" fmla="*/ 0 w 1451610"/>
                <a:gd name="connsiteY0" fmla="*/ 725805 h 1451610"/>
                <a:gd name="connsiteX1" fmla="*/ 509131 w 1451610"/>
                <a:gd name="connsiteY1" fmla="*/ 667747 h 1451610"/>
                <a:gd name="connsiteX2" fmla="*/ 97239 w 1451610"/>
                <a:gd name="connsiteY2" fmla="*/ 362903 h 1451610"/>
                <a:gd name="connsiteX3" fmla="*/ 567189 w 1451610"/>
                <a:gd name="connsiteY3" fmla="*/ 567189 h 1451610"/>
                <a:gd name="connsiteX4" fmla="*/ 362903 w 1451610"/>
                <a:gd name="connsiteY4" fmla="*/ 97239 h 1451610"/>
                <a:gd name="connsiteX5" fmla="*/ 667747 w 1451610"/>
                <a:gd name="connsiteY5" fmla="*/ 509131 h 1451610"/>
                <a:gd name="connsiteX6" fmla="*/ 725805 w 1451610"/>
                <a:gd name="connsiteY6" fmla="*/ 0 h 1451610"/>
                <a:gd name="connsiteX7" fmla="*/ 783863 w 1451610"/>
                <a:gd name="connsiteY7" fmla="*/ 509131 h 1451610"/>
                <a:gd name="connsiteX8" fmla="*/ 1088708 w 1451610"/>
                <a:gd name="connsiteY8" fmla="*/ 97239 h 1451610"/>
                <a:gd name="connsiteX9" fmla="*/ 884421 w 1451610"/>
                <a:gd name="connsiteY9" fmla="*/ 567189 h 1451610"/>
                <a:gd name="connsiteX10" fmla="*/ 1354371 w 1451610"/>
                <a:gd name="connsiteY10" fmla="*/ 362903 h 1451610"/>
                <a:gd name="connsiteX11" fmla="*/ 942479 w 1451610"/>
                <a:gd name="connsiteY11" fmla="*/ 667747 h 1451610"/>
                <a:gd name="connsiteX12" fmla="*/ 1451610 w 1451610"/>
                <a:gd name="connsiteY12" fmla="*/ 725805 h 1451610"/>
                <a:gd name="connsiteX13" fmla="*/ 942479 w 1451610"/>
                <a:gd name="connsiteY13" fmla="*/ 783863 h 1451610"/>
                <a:gd name="connsiteX14" fmla="*/ 1354371 w 1451610"/>
                <a:gd name="connsiteY14" fmla="*/ 1088708 h 1451610"/>
                <a:gd name="connsiteX15" fmla="*/ 884421 w 1451610"/>
                <a:gd name="connsiteY15" fmla="*/ 884421 h 1451610"/>
                <a:gd name="connsiteX16" fmla="*/ 1088708 w 1451610"/>
                <a:gd name="connsiteY16" fmla="*/ 1354371 h 1451610"/>
                <a:gd name="connsiteX17" fmla="*/ 783863 w 1451610"/>
                <a:gd name="connsiteY17" fmla="*/ 942479 h 1451610"/>
                <a:gd name="connsiteX18" fmla="*/ 725805 w 1451610"/>
                <a:gd name="connsiteY18" fmla="*/ 1451610 h 1451610"/>
                <a:gd name="connsiteX19" fmla="*/ 667747 w 1451610"/>
                <a:gd name="connsiteY19" fmla="*/ 942479 h 1451610"/>
                <a:gd name="connsiteX20" fmla="*/ 362903 w 1451610"/>
                <a:gd name="connsiteY20" fmla="*/ 1354371 h 1451610"/>
                <a:gd name="connsiteX21" fmla="*/ 567189 w 1451610"/>
                <a:gd name="connsiteY21" fmla="*/ 884421 h 1451610"/>
                <a:gd name="connsiteX22" fmla="*/ 97239 w 1451610"/>
                <a:gd name="connsiteY22" fmla="*/ 1088708 h 1451610"/>
                <a:gd name="connsiteX23" fmla="*/ 509131 w 1451610"/>
                <a:gd name="connsiteY23" fmla="*/ 783863 h 1451610"/>
                <a:gd name="connsiteX24" fmla="*/ 0 w 1451610"/>
                <a:gd name="connsiteY24" fmla="*/ 725805 h 1451610"/>
                <a:gd name="connsiteX0" fmla="*/ 0 w 1451610"/>
                <a:gd name="connsiteY0" fmla="*/ 725805 h 1451610"/>
                <a:gd name="connsiteX1" fmla="*/ 509131 w 1451610"/>
                <a:gd name="connsiteY1" fmla="*/ 667747 h 1451610"/>
                <a:gd name="connsiteX2" fmla="*/ 97239 w 1451610"/>
                <a:gd name="connsiteY2" fmla="*/ 362903 h 1451610"/>
                <a:gd name="connsiteX3" fmla="*/ 567189 w 1451610"/>
                <a:gd name="connsiteY3" fmla="*/ 567189 h 1451610"/>
                <a:gd name="connsiteX4" fmla="*/ 362903 w 1451610"/>
                <a:gd name="connsiteY4" fmla="*/ 97239 h 1451610"/>
                <a:gd name="connsiteX5" fmla="*/ 667747 w 1451610"/>
                <a:gd name="connsiteY5" fmla="*/ 509131 h 1451610"/>
                <a:gd name="connsiteX6" fmla="*/ 725805 w 1451610"/>
                <a:gd name="connsiteY6" fmla="*/ 0 h 1451610"/>
                <a:gd name="connsiteX7" fmla="*/ 783863 w 1451610"/>
                <a:gd name="connsiteY7" fmla="*/ 509131 h 1451610"/>
                <a:gd name="connsiteX8" fmla="*/ 1088708 w 1451610"/>
                <a:gd name="connsiteY8" fmla="*/ 97239 h 1451610"/>
                <a:gd name="connsiteX9" fmla="*/ 884421 w 1451610"/>
                <a:gd name="connsiteY9" fmla="*/ 567189 h 1451610"/>
                <a:gd name="connsiteX10" fmla="*/ 1354371 w 1451610"/>
                <a:gd name="connsiteY10" fmla="*/ 362903 h 1451610"/>
                <a:gd name="connsiteX11" fmla="*/ 942479 w 1451610"/>
                <a:gd name="connsiteY11" fmla="*/ 667747 h 1451610"/>
                <a:gd name="connsiteX12" fmla="*/ 1451610 w 1451610"/>
                <a:gd name="connsiteY12" fmla="*/ 725805 h 1451610"/>
                <a:gd name="connsiteX13" fmla="*/ 942479 w 1451610"/>
                <a:gd name="connsiteY13" fmla="*/ 783863 h 1451610"/>
                <a:gd name="connsiteX14" fmla="*/ 1354371 w 1451610"/>
                <a:gd name="connsiteY14" fmla="*/ 1088708 h 1451610"/>
                <a:gd name="connsiteX15" fmla="*/ 884421 w 1451610"/>
                <a:gd name="connsiteY15" fmla="*/ 884421 h 1451610"/>
                <a:gd name="connsiteX16" fmla="*/ 1088708 w 1451610"/>
                <a:gd name="connsiteY16" fmla="*/ 1354371 h 1451610"/>
                <a:gd name="connsiteX17" fmla="*/ 783863 w 1451610"/>
                <a:gd name="connsiteY17" fmla="*/ 942479 h 1451610"/>
                <a:gd name="connsiteX18" fmla="*/ 725805 w 1451610"/>
                <a:gd name="connsiteY18" fmla="*/ 1451610 h 1451610"/>
                <a:gd name="connsiteX19" fmla="*/ 667747 w 1451610"/>
                <a:gd name="connsiteY19" fmla="*/ 942479 h 1451610"/>
                <a:gd name="connsiteX20" fmla="*/ 362903 w 1451610"/>
                <a:gd name="connsiteY20" fmla="*/ 1354371 h 1451610"/>
                <a:gd name="connsiteX21" fmla="*/ 567189 w 1451610"/>
                <a:gd name="connsiteY21" fmla="*/ 884421 h 1451610"/>
                <a:gd name="connsiteX22" fmla="*/ 97239 w 1451610"/>
                <a:gd name="connsiteY22" fmla="*/ 1088708 h 1451610"/>
                <a:gd name="connsiteX23" fmla="*/ 509131 w 1451610"/>
                <a:gd name="connsiteY23" fmla="*/ 783863 h 1451610"/>
                <a:gd name="connsiteX24" fmla="*/ 0 w 1451610"/>
                <a:gd name="connsiteY24" fmla="*/ 725805 h 1451610"/>
                <a:gd name="connsiteX0" fmla="*/ 0 w 1451610"/>
                <a:gd name="connsiteY0" fmla="*/ 725805 h 1451610"/>
                <a:gd name="connsiteX1" fmla="*/ 509131 w 1451610"/>
                <a:gd name="connsiteY1" fmla="*/ 667747 h 1451610"/>
                <a:gd name="connsiteX2" fmla="*/ 97239 w 1451610"/>
                <a:gd name="connsiteY2" fmla="*/ 362903 h 1451610"/>
                <a:gd name="connsiteX3" fmla="*/ 567189 w 1451610"/>
                <a:gd name="connsiteY3" fmla="*/ 567189 h 1451610"/>
                <a:gd name="connsiteX4" fmla="*/ 362903 w 1451610"/>
                <a:gd name="connsiteY4" fmla="*/ 97239 h 1451610"/>
                <a:gd name="connsiteX5" fmla="*/ 667747 w 1451610"/>
                <a:gd name="connsiteY5" fmla="*/ 509131 h 1451610"/>
                <a:gd name="connsiteX6" fmla="*/ 725805 w 1451610"/>
                <a:gd name="connsiteY6" fmla="*/ 0 h 1451610"/>
                <a:gd name="connsiteX7" fmla="*/ 783863 w 1451610"/>
                <a:gd name="connsiteY7" fmla="*/ 509131 h 1451610"/>
                <a:gd name="connsiteX8" fmla="*/ 1088708 w 1451610"/>
                <a:gd name="connsiteY8" fmla="*/ 97239 h 1451610"/>
                <a:gd name="connsiteX9" fmla="*/ 884421 w 1451610"/>
                <a:gd name="connsiteY9" fmla="*/ 567189 h 1451610"/>
                <a:gd name="connsiteX10" fmla="*/ 1354371 w 1451610"/>
                <a:gd name="connsiteY10" fmla="*/ 362903 h 1451610"/>
                <a:gd name="connsiteX11" fmla="*/ 942479 w 1451610"/>
                <a:gd name="connsiteY11" fmla="*/ 667747 h 1451610"/>
                <a:gd name="connsiteX12" fmla="*/ 1451610 w 1451610"/>
                <a:gd name="connsiteY12" fmla="*/ 725805 h 1451610"/>
                <a:gd name="connsiteX13" fmla="*/ 942479 w 1451610"/>
                <a:gd name="connsiteY13" fmla="*/ 783863 h 1451610"/>
                <a:gd name="connsiteX14" fmla="*/ 1354371 w 1451610"/>
                <a:gd name="connsiteY14" fmla="*/ 1088708 h 1451610"/>
                <a:gd name="connsiteX15" fmla="*/ 884421 w 1451610"/>
                <a:gd name="connsiteY15" fmla="*/ 884421 h 1451610"/>
                <a:gd name="connsiteX16" fmla="*/ 1088708 w 1451610"/>
                <a:gd name="connsiteY16" fmla="*/ 1354371 h 1451610"/>
                <a:gd name="connsiteX17" fmla="*/ 783863 w 1451610"/>
                <a:gd name="connsiteY17" fmla="*/ 942479 h 1451610"/>
                <a:gd name="connsiteX18" fmla="*/ 725805 w 1451610"/>
                <a:gd name="connsiteY18" fmla="*/ 1451610 h 1451610"/>
                <a:gd name="connsiteX19" fmla="*/ 667747 w 1451610"/>
                <a:gd name="connsiteY19" fmla="*/ 942479 h 1451610"/>
                <a:gd name="connsiteX20" fmla="*/ 362903 w 1451610"/>
                <a:gd name="connsiteY20" fmla="*/ 1354371 h 1451610"/>
                <a:gd name="connsiteX21" fmla="*/ 567189 w 1451610"/>
                <a:gd name="connsiteY21" fmla="*/ 884421 h 1451610"/>
                <a:gd name="connsiteX22" fmla="*/ 97239 w 1451610"/>
                <a:gd name="connsiteY22" fmla="*/ 1088708 h 1451610"/>
                <a:gd name="connsiteX23" fmla="*/ 509131 w 1451610"/>
                <a:gd name="connsiteY23" fmla="*/ 783863 h 1451610"/>
                <a:gd name="connsiteX24" fmla="*/ 0 w 1451610"/>
                <a:gd name="connsiteY24" fmla="*/ 725805 h 1451610"/>
                <a:gd name="connsiteX0" fmla="*/ 0 w 1451610"/>
                <a:gd name="connsiteY0" fmla="*/ 725805 h 1451610"/>
                <a:gd name="connsiteX1" fmla="*/ 509131 w 1451610"/>
                <a:gd name="connsiteY1" fmla="*/ 667747 h 1451610"/>
                <a:gd name="connsiteX2" fmla="*/ 97239 w 1451610"/>
                <a:gd name="connsiteY2" fmla="*/ 362903 h 1451610"/>
                <a:gd name="connsiteX3" fmla="*/ 567189 w 1451610"/>
                <a:gd name="connsiteY3" fmla="*/ 567189 h 1451610"/>
                <a:gd name="connsiteX4" fmla="*/ 362903 w 1451610"/>
                <a:gd name="connsiteY4" fmla="*/ 97239 h 1451610"/>
                <a:gd name="connsiteX5" fmla="*/ 667747 w 1451610"/>
                <a:gd name="connsiteY5" fmla="*/ 509131 h 1451610"/>
                <a:gd name="connsiteX6" fmla="*/ 725805 w 1451610"/>
                <a:gd name="connsiteY6" fmla="*/ 0 h 1451610"/>
                <a:gd name="connsiteX7" fmla="*/ 783863 w 1451610"/>
                <a:gd name="connsiteY7" fmla="*/ 509131 h 1451610"/>
                <a:gd name="connsiteX8" fmla="*/ 1088708 w 1451610"/>
                <a:gd name="connsiteY8" fmla="*/ 97239 h 1451610"/>
                <a:gd name="connsiteX9" fmla="*/ 884421 w 1451610"/>
                <a:gd name="connsiteY9" fmla="*/ 567189 h 1451610"/>
                <a:gd name="connsiteX10" fmla="*/ 1354371 w 1451610"/>
                <a:gd name="connsiteY10" fmla="*/ 362903 h 1451610"/>
                <a:gd name="connsiteX11" fmla="*/ 942479 w 1451610"/>
                <a:gd name="connsiteY11" fmla="*/ 667747 h 1451610"/>
                <a:gd name="connsiteX12" fmla="*/ 1451610 w 1451610"/>
                <a:gd name="connsiteY12" fmla="*/ 725805 h 1451610"/>
                <a:gd name="connsiteX13" fmla="*/ 942479 w 1451610"/>
                <a:gd name="connsiteY13" fmla="*/ 783863 h 1451610"/>
                <a:gd name="connsiteX14" fmla="*/ 1354371 w 1451610"/>
                <a:gd name="connsiteY14" fmla="*/ 1088708 h 1451610"/>
                <a:gd name="connsiteX15" fmla="*/ 884421 w 1451610"/>
                <a:gd name="connsiteY15" fmla="*/ 884421 h 1451610"/>
                <a:gd name="connsiteX16" fmla="*/ 1088708 w 1451610"/>
                <a:gd name="connsiteY16" fmla="*/ 1354371 h 1451610"/>
                <a:gd name="connsiteX17" fmla="*/ 783863 w 1451610"/>
                <a:gd name="connsiteY17" fmla="*/ 942479 h 1451610"/>
                <a:gd name="connsiteX18" fmla="*/ 725805 w 1451610"/>
                <a:gd name="connsiteY18" fmla="*/ 1451610 h 1451610"/>
                <a:gd name="connsiteX19" fmla="*/ 667747 w 1451610"/>
                <a:gd name="connsiteY19" fmla="*/ 942479 h 1451610"/>
                <a:gd name="connsiteX20" fmla="*/ 362903 w 1451610"/>
                <a:gd name="connsiteY20" fmla="*/ 1354371 h 1451610"/>
                <a:gd name="connsiteX21" fmla="*/ 567189 w 1451610"/>
                <a:gd name="connsiteY21" fmla="*/ 884421 h 1451610"/>
                <a:gd name="connsiteX22" fmla="*/ 97239 w 1451610"/>
                <a:gd name="connsiteY22" fmla="*/ 1088708 h 1451610"/>
                <a:gd name="connsiteX23" fmla="*/ 509131 w 1451610"/>
                <a:gd name="connsiteY23" fmla="*/ 783863 h 1451610"/>
                <a:gd name="connsiteX24" fmla="*/ 0 w 1451610"/>
                <a:gd name="connsiteY24" fmla="*/ 725805 h 1451610"/>
                <a:gd name="connsiteX0" fmla="*/ 0 w 1451610"/>
                <a:gd name="connsiteY0" fmla="*/ 725805 h 1451610"/>
                <a:gd name="connsiteX1" fmla="*/ 509131 w 1451610"/>
                <a:gd name="connsiteY1" fmla="*/ 667747 h 1451610"/>
                <a:gd name="connsiteX2" fmla="*/ 97239 w 1451610"/>
                <a:gd name="connsiteY2" fmla="*/ 362903 h 1451610"/>
                <a:gd name="connsiteX3" fmla="*/ 567189 w 1451610"/>
                <a:gd name="connsiteY3" fmla="*/ 567189 h 1451610"/>
                <a:gd name="connsiteX4" fmla="*/ 362903 w 1451610"/>
                <a:gd name="connsiteY4" fmla="*/ 97239 h 1451610"/>
                <a:gd name="connsiteX5" fmla="*/ 667747 w 1451610"/>
                <a:gd name="connsiteY5" fmla="*/ 509131 h 1451610"/>
                <a:gd name="connsiteX6" fmla="*/ 725805 w 1451610"/>
                <a:gd name="connsiteY6" fmla="*/ 0 h 1451610"/>
                <a:gd name="connsiteX7" fmla="*/ 783863 w 1451610"/>
                <a:gd name="connsiteY7" fmla="*/ 509131 h 1451610"/>
                <a:gd name="connsiteX8" fmla="*/ 1088708 w 1451610"/>
                <a:gd name="connsiteY8" fmla="*/ 97239 h 1451610"/>
                <a:gd name="connsiteX9" fmla="*/ 884421 w 1451610"/>
                <a:gd name="connsiteY9" fmla="*/ 567189 h 1451610"/>
                <a:gd name="connsiteX10" fmla="*/ 1354371 w 1451610"/>
                <a:gd name="connsiteY10" fmla="*/ 362903 h 1451610"/>
                <a:gd name="connsiteX11" fmla="*/ 942479 w 1451610"/>
                <a:gd name="connsiteY11" fmla="*/ 667747 h 1451610"/>
                <a:gd name="connsiteX12" fmla="*/ 1451610 w 1451610"/>
                <a:gd name="connsiteY12" fmla="*/ 725805 h 1451610"/>
                <a:gd name="connsiteX13" fmla="*/ 942479 w 1451610"/>
                <a:gd name="connsiteY13" fmla="*/ 783863 h 1451610"/>
                <a:gd name="connsiteX14" fmla="*/ 1354371 w 1451610"/>
                <a:gd name="connsiteY14" fmla="*/ 1088708 h 1451610"/>
                <a:gd name="connsiteX15" fmla="*/ 884421 w 1451610"/>
                <a:gd name="connsiteY15" fmla="*/ 884421 h 1451610"/>
                <a:gd name="connsiteX16" fmla="*/ 1088708 w 1451610"/>
                <a:gd name="connsiteY16" fmla="*/ 1354371 h 1451610"/>
                <a:gd name="connsiteX17" fmla="*/ 783863 w 1451610"/>
                <a:gd name="connsiteY17" fmla="*/ 942479 h 1451610"/>
                <a:gd name="connsiteX18" fmla="*/ 725805 w 1451610"/>
                <a:gd name="connsiteY18" fmla="*/ 1451610 h 1451610"/>
                <a:gd name="connsiteX19" fmla="*/ 667747 w 1451610"/>
                <a:gd name="connsiteY19" fmla="*/ 942479 h 1451610"/>
                <a:gd name="connsiteX20" fmla="*/ 362903 w 1451610"/>
                <a:gd name="connsiteY20" fmla="*/ 1354371 h 1451610"/>
                <a:gd name="connsiteX21" fmla="*/ 567189 w 1451610"/>
                <a:gd name="connsiteY21" fmla="*/ 884421 h 1451610"/>
                <a:gd name="connsiteX22" fmla="*/ 97239 w 1451610"/>
                <a:gd name="connsiteY22" fmla="*/ 1088708 h 1451610"/>
                <a:gd name="connsiteX23" fmla="*/ 509131 w 1451610"/>
                <a:gd name="connsiteY23" fmla="*/ 783863 h 1451610"/>
                <a:gd name="connsiteX24" fmla="*/ 0 w 1451610"/>
                <a:gd name="connsiteY24" fmla="*/ 725805 h 1451610"/>
                <a:gd name="connsiteX0" fmla="*/ 0 w 1451610"/>
                <a:gd name="connsiteY0" fmla="*/ 725805 h 1451610"/>
                <a:gd name="connsiteX1" fmla="*/ 509131 w 1451610"/>
                <a:gd name="connsiteY1" fmla="*/ 667747 h 1451610"/>
                <a:gd name="connsiteX2" fmla="*/ 97239 w 1451610"/>
                <a:gd name="connsiteY2" fmla="*/ 362903 h 1451610"/>
                <a:gd name="connsiteX3" fmla="*/ 567189 w 1451610"/>
                <a:gd name="connsiteY3" fmla="*/ 567189 h 1451610"/>
                <a:gd name="connsiteX4" fmla="*/ 362903 w 1451610"/>
                <a:gd name="connsiteY4" fmla="*/ 97239 h 1451610"/>
                <a:gd name="connsiteX5" fmla="*/ 667747 w 1451610"/>
                <a:gd name="connsiteY5" fmla="*/ 509131 h 1451610"/>
                <a:gd name="connsiteX6" fmla="*/ 725805 w 1451610"/>
                <a:gd name="connsiteY6" fmla="*/ 0 h 1451610"/>
                <a:gd name="connsiteX7" fmla="*/ 783863 w 1451610"/>
                <a:gd name="connsiteY7" fmla="*/ 509131 h 1451610"/>
                <a:gd name="connsiteX8" fmla="*/ 1088708 w 1451610"/>
                <a:gd name="connsiteY8" fmla="*/ 97239 h 1451610"/>
                <a:gd name="connsiteX9" fmla="*/ 884421 w 1451610"/>
                <a:gd name="connsiteY9" fmla="*/ 567189 h 1451610"/>
                <a:gd name="connsiteX10" fmla="*/ 1354371 w 1451610"/>
                <a:gd name="connsiteY10" fmla="*/ 362903 h 1451610"/>
                <a:gd name="connsiteX11" fmla="*/ 942479 w 1451610"/>
                <a:gd name="connsiteY11" fmla="*/ 667747 h 1451610"/>
                <a:gd name="connsiteX12" fmla="*/ 1451610 w 1451610"/>
                <a:gd name="connsiteY12" fmla="*/ 725805 h 1451610"/>
                <a:gd name="connsiteX13" fmla="*/ 942479 w 1451610"/>
                <a:gd name="connsiteY13" fmla="*/ 783863 h 1451610"/>
                <a:gd name="connsiteX14" fmla="*/ 1354371 w 1451610"/>
                <a:gd name="connsiteY14" fmla="*/ 1088708 h 1451610"/>
                <a:gd name="connsiteX15" fmla="*/ 884421 w 1451610"/>
                <a:gd name="connsiteY15" fmla="*/ 884421 h 1451610"/>
                <a:gd name="connsiteX16" fmla="*/ 1088708 w 1451610"/>
                <a:gd name="connsiteY16" fmla="*/ 1354371 h 1451610"/>
                <a:gd name="connsiteX17" fmla="*/ 783863 w 1451610"/>
                <a:gd name="connsiteY17" fmla="*/ 942479 h 1451610"/>
                <a:gd name="connsiteX18" fmla="*/ 725805 w 1451610"/>
                <a:gd name="connsiteY18" fmla="*/ 1451610 h 1451610"/>
                <a:gd name="connsiteX19" fmla="*/ 667747 w 1451610"/>
                <a:gd name="connsiteY19" fmla="*/ 942479 h 1451610"/>
                <a:gd name="connsiteX20" fmla="*/ 362903 w 1451610"/>
                <a:gd name="connsiteY20" fmla="*/ 1354371 h 1451610"/>
                <a:gd name="connsiteX21" fmla="*/ 567189 w 1451610"/>
                <a:gd name="connsiteY21" fmla="*/ 884421 h 1451610"/>
                <a:gd name="connsiteX22" fmla="*/ 97239 w 1451610"/>
                <a:gd name="connsiteY22" fmla="*/ 1088708 h 1451610"/>
                <a:gd name="connsiteX23" fmla="*/ 509131 w 1451610"/>
                <a:gd name="connsiteY23" fmla="*/ 783863 h 1451610"/>
                <a:gd name="connsiteX24" fmla="*/ 0 w 1451610"/>
                <a:gd name="connsiteY24" fmla="*/ 725805 h 1451610"/>
                <a:gd name="connsiteX0" fmla="*/ 0 w 1451610"/>
                <a:gd name="connsiteY0" fmla="*/ 725805 h 1451610"/>
                <a:gd name="connsiteX1" fmla="*/ 509131 w 1451610"/>
                <a:gd name="connsiteY1" fmla="*/ 667747 h 1451610"/>
                <a:gd name="connsiteX2" fmla="*/ 97239 w 1451610"/>
                <a:gd name="connsiteY2" fmla="*/ 362903 h 1451610"/>
                <a:gd name="connsiteX3" fmla="*/ 567189 w 1451610"/>
                <a:gd name="connsiteY3" fmla="*/ 567189 h 1451610"/>
                <a:gd name="connsiteX4" fmla="*/ 362903 w 1451610"/>
                <a:gd name="connsiteY4" fmla="*/ 97239 h 1451610"/>
                <a:gd name="connsiteX5" fmla="*/ 667747 w 1451610"/>
                <a:gd name="connsiteY5" fmla="*/ 509131 h 1451610"/>
                <a:gd name="connsiteX6" fmla="*/ 725805 w 1451610"/>
                <a:gd name="connsiteY6" fmla="*/ 0 h 1451610"/>
                <a:gd name="connsiteX7" fmla="*/ 783863 w 1451610"/>
                <a:gd name="connsiteY7" fmla="*/ 509131 h 1451610"/>
                <a:gd name="connsiteX8" fmla="*/ 1088708 w 1451610"/>
                <a:gd name="connsiteY8" fmla="*/ 97239 h 1451610"/>
                <a:gd name="connsiteX9" fmla="*/ 884421 w 1451610"/>
                <a:gd name="connsiteY9" fmla="*/ 567189 h 1451610"/>
                <a:gd name="connsiteX10" fmla="*/ 1354371 w 1451610"/>
                <a:gd name="connsiteY10" fmla="*/ 362903 h 1451610"/>
                <a:gd name="connsiteX11" fmla="*/ 942479 w 1451610"/>
                <a:gd name="connsiteY11" fmla="*/ 667747 h 1451610"/>
                <a:gd name="connsiteX12" fmla="*/ 1451610 w 1451610"/>
                <a:gd name="connsiteY12" fmla="*/ 725805 h 1451610"/>
                <a:gd name="connsiteX13" fmla="*/ 942479 w 1451610"/>
                <a:gd name="connsiteY13" fmla="*/ 783863 h 1451610"/>
                <a:gd name="connsiteX14" fmla="*/ 1354371 w 1451610"/>
                <a:gd name="connsiteY14" fmla="*/ 1088708 h 1451610"/>
                <a:gd name="connsiteX15" fmla="*/ 884421 w 1451610"/>
                <a:gd name="connsiteY15" fmla="*/ 884421 h 1451610"/>
                <a:gd name="connsiteX16" fmla="*/ 1088708 w 1451610"/>
                <a:gd name="connsiteY16" fmla="*/ 1354371 h 1451610"/>
                <a:gd name="connsiteX17" fmla="*/ 783863 w 1451610"/>
                <a:gd name="connsiteY17" fmla="*/ 942479 h 1451610"/>
                <a:gd name="connsiteX18" fmla="*/ 725805 w 1451610"/>
                <a:gd name="connsiteY18" fmla="*/ 1451610 h 1451610"/>
                <a:gd name="connsiteX19" fmla="*/ 667747 w 1451610"/>
                <a:gd name="connsiteY19" fmla="*/ 942479 h 1451610"/>
                <a:gd name="connsiteX20" fmla="*/ 362903 w 1451610"/>
                <a:gd name="connsiteY20" fmla="*/ 1354371 h 1451610"/>
                <a:gd name="connsiteX21" fmla="*/ 567189 w 1451610"/>
                <a:gd name="connsiteY21" fmla="*/ 884421 h 1451610"/>
                <a:gd name="connsiteX22" fmla="*/ 97239 w 1451610"/>
                <a:gd name="connsiteY22" fmla="*/ 1088708 h 1451610"/>
                <a:gd name="connsiteX23" fmla="*/ 509131 w 1451610"/>
                <a:gd name="connsiteY23" fmla="*/ 783863 h 1451610"/>
                <a:gd name="connsiteX24" fmla="*/ 0 w 1451610"/>
                <a:gd name="connsiteY24" fmla="*/ 725805 h 14516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451610" h="1451610">
                  <a:moveTo>
                    <a:pt x="0" y="725805"/>
                  </a:moveTo>
                  <a:cubicBezTo>
                    <a:pt x="161689" y="790673"/>
                    <a:pt x="339421" y="687100"/>
                    <a:pt x="509131" y="667747"/>
                  </a:cubicBezTo>
                  <a:cubicBezTo>
                    <a:pt x="371834" y="566132"/>
                    <a:pt x="118231" y="592855"/>
                    <a:pt x="97239" y="362903"/>
                  </a:cubicBezTo>
                  <a:cubicBezTo>
                    <a:pt x="189721" y="527251"/>
                    <a:pt x="410539" y="499094"/>
                    <a:pt x="567189" y="567189"/>
                  </a:cubicBezTo>
                  <a:cubicBezTo>
                    <a:pt x="499094" y="410539"/>
                    <a:pt x="310682" y="330089"/>
                    <a:pt x="362903" y="97239"/>
                  </a:cubicBezTo>
                  <a:cubicBezTo>
                    <a:pt x="344202" y="298705"/>
                    <a:pt x="566132" y="371834"/>
                    <a:pt x="667747" y="509131"/>
                  </a:cubicBezTo>
                  <a:lnTo>
                    <a:pt x="725805" y="0"/>
                  </a:lnTo>
                  <a:lnTo>
                    <a:pt x="783863" y="509131"/>
                  </a:lnTo>
                  <a:cubicBezTo>
                    <a:pt x="885478" y="371834"/>
                    <a:pt x="1044243" y="329786"/>
                    <a:pt x="1088708" y="97239"/>
                  </a:cubicBezTo>
                  <a:cubicBezTo>
                    <a:pt x="1089192" y="345329"/>
                    <a:pt x="952517" y="410539"/>
                    <a:pt x="884421" y="567189"/>
                  </a:cubicBezTo>
                  <a:cubicBezTo>
                    <a:pt x="1041071" y="499094"/>
                    <a:pt x="1205742" y="543293"/>
                    <a:pt x="1354371" y="362903"/>
                  </a:cubicBezTo>
                  <a:cubicBezTo>
                    <a:pt x="1253169" y="576813"/>
                    <a:pt x="1079776" y="566132"/>
                    <a:pt x="942479" y="667747"/>
                  </a:cubicBezTo>
                  <a:cubicBezTo>
                    <a:pt x="1112189" y="687100"/>
                    <a:pt x="1210914" y="776436"/>
                    <a:pt x="1451610" y="725805"/>
                  </a:cubicBezTo>
                  <a:cubicBezTo>
                    <a:pt x="1273879" y="861463"/>
                    <a:pt x="1112189" y="764510"/>
                    <a:pt x="942479" y="783863"/>
                  </a:cubicBezTo>
                  <a:cubicBezTo>
                    <a:pt x="1079776" y="885478"/>
                    <a:pt x="1148494" y="1040433"/>
                    <a:pt x="1354371" y="1088708"/>
                  </a:cubicBezTo>
                  <a:cubicBezTo>
                    <a:pt x="1087231" y="1100622"/>
                    <a:pt x="1041071" y="952517"/>
                    <a:pt x="884421" y="884421"/>
                  </a:cubicBezTo>
                  <a:cubicBezTo>
                    <a:pt x="952517" y="1041071"/>
                    <a:pt x="959652" y="1209151"/>
                    <a:pt x="1088708" y="1354371"/>
                  </a:cubicBezTo>
                  <a:cubicBezTo>
                    <a:pt x="948993" y="1262794"/>
                    <a:pt x="885478" y="1079776"/>
                    <a:pt x="783863" y="942479"/>
                  </a:cubicBezTo>
                  <a:cubicBezTo>
                    <a:pt x="764510" y="1112189"/>
                    <a:pt x="821358" y="1308570"/>
                    <a:pt x="725805" y="1451610"/>
                  </a:cubicBezTo>
                  <a:cubicBezTo>
                    <a:pt x="778842" y="1297140"/>
                    <a:pt x="687100" y="1112189"/>
                    <a:pt x="667747" y="942479"/>
                  </a:cubicBezTo>
                  <a:cubicBezTo>
                    <a:pt x="566132" y="1079776"/>
                    <a:pt x="514048" y="1278034"/>
                    <a:pt x="362903" y="1354371"/>
                  </a:cubicBezTo>
                  <a:cubicBezTo>
                    <a:pt x="472908" y="1251061"/>
                    <a:pt x="499094" y="1041071"/>
                    <a:pt x="567189" y="884421"/>
                  </a:cubicBezTo>
                  <a:cubicBezTo>
                    <a:pt x="410539" y="952517"/>
                    <a:pt x="272939" y="1134912"/>
                    <a:pt x="97239" y="1088708"/>
                  </a:cubicBezTo>
                  <a:cubicBezTo>
                    <a:pt x="234536" y="1082343"/>
                    <a:pt x="371834" y="885478"/>
                    <a:pt x="509131" y="783863"/>
                  </a:cubicBezTo>
                  <a:cubicBezTo>
                    <a:pt x="339421" y="764510"/>
                    <a:pt x="149657" y="857453"/>
                    <a:pt x="0" y="725805"/>
                  </a:cubicBezTo>
                  <a:close/>
                </a:path>
              </a:pathLst>
            </a:custGeom>
            <a:solidFill>
              <a:schemeClr val="accent4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" name="Oval 7"/>
            <p:cNvSpPr/>
            <p:nvPr/>
          </p:nvSpPr>
          <p:spPr>
            <a:xfrm>
              <a:off x="1819029" y="3093683"/>
              <a:ext cx="254642" cy="254642"/>
            </a:xfrm>
            <a:prstGeom prst="ellipse">
              <a:avLst/>
            </a:pr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9" name="Plus 8"/>
          <p:cNvSpPr/>
          <p:nvPr/>
        </p:nvSpPr>
        <p:spPr>
          <a:xfrm>
            <a:off x="5488973" y="948424"/>
            <a:ext cx="426331" cy="410828"/>
          </a:xfrm>
          <a:prstGeom prst="mathPlus">
            <a:avLst/>
          </a:prstGeom>
          <a:solidFill>
            <a:srgbClr val="FF0000"/>
          </a:solidFill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" name="Equal 10"/>
          <p:cNvSpPr/>
          <p:nvPr/>
        </p:nvSpPr>
        <p:spPr>
          <a:xfrm>
            <a:off x="6831699" y="996273"/>
            <a:ext cx="511596" cy="410828"/>
          </a:xfrm>
          <a:prstGeom prst="mathEqual">
            <a:avLst/>
          </a:prstGeom>
          <a:solidFill>
            <a:srgbClr val="FF0000"/>
          </a:solidFill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  <p:grpSp>
        <p:nvGrpSpPr>
          <p:cNvPr id="191" name="Group 190"/>
          <p:cNvGrpSpPr/>
          <p:nvPr/>
        </p:nvGrpSpPr>
        <p:grpSpPr>
          <a:xfrm>
            <a:off x="7632875" y="363122"/>
            <a:ext cx="1251481" cy="1632777"/>
            <a:chOff x="8592532" y="1025903"/>
            <a:chExt cx="1980197" cy="2583514"/>
          </a:xfrm>
        </p:grpSpPr>
        <p:sp>
          <p:nvSpPr>
            <p:cNvPr id="10" name="Isosceles Triangle 17"/>
            <p:cNvSpPr/>
            <p:nvPr/>
          </p:nvSpPr>
          <p:spPr>
            <a:xfrm>
              <a:off x="8703325" y="1089670"/>
              <a:ext cx="1751682" cy="2516861"/>
            </a:xfrm>
            <a:custGeom>
              <a:avLst/>
              <a:gdLst>
                <a:gd name="connsiteX0" fmla="*/ 0 w 1611630"/>
                <a:gd name="connsiteY0" fmla="*/ 1670235 h 1670235"/>
                <a:gd name="connsiteX1" fmla="*/ 805815 w 1611630"/>
                <a:gd name="connsiteY1" fmla="*/ 0 h 1670235"/>
                <a:gd name="connsiteX2" fmla="*/ 1611630 w 1611630"/>
                <a:gd name="connsiteY2" fmla="*/ 1670235 h 1670235"/>
                <a:gd name="connsiteX3" fmla="*/ 0 w 1611630"/>
                <a:gd name="connsiteY3" fmla="*/ 1670235 h 1670235"/>
                <a:gd name="connsiteX0" fmla="*/ 0 w 1611630"/>
                <a:gd name="connsiteY0" fmla="*/ 1670235 h 1670235"/>
                <a:gd name="connsiteX1" fmla="*/ 805815 w 1611630"/>
                <a:gd name="connsiteY1" fmla="*/ 0 h 1670235"/>
                <a:gd name="connsiteX2" fmla="*/ 1611630 w 1611630"/>
                <a:gd name="connsiteY2" fmla="*/ 1670235 h 1670235"/>
                <a:gd name="connsiteX3" fmla="*/ 0 w 1611630"/>
                <a:gd name="connsiteY3" fmla="*/ 1670235 h 1670235"/>
                <a:gd name="connsiteX0" fmla="*/ 0 w 1611630"/>
                <a:gd name="connsiteY0" fmla="*/ 1670235 h 1670235"/>
                <a:gd name="connsiteX1" fmla="*/ 805815 w 1611630"/>
                <a:gd name="connsiteY1" fmla="*/ 0 h 1670235"/>
                <a:gd name="connsiteX2" fmla="*/ 1611630 w 1611630"/>
                <a:gd name="connsiteY2" fmla="*/ 1670235 h 1670235"/>
                <a:gd name="connsiteX3" fmla="*/ 0 w 1611630"/>
                <a:gd name="connsiteY3" fmla="*/ 1670235 h 1670235"/>
                <a:gd name="connsiteX0" fmla="*/ 0 w 1655478"/>
                <a:gd name="connsiteY0" fmla="*/ 1670235 h 1670235"/>
                <a:gd name="connsiteX1" fmla="*/ 805815 w 1655478"/>
                <a:gd name="connsiteY1" fmla="*/ 0 h 1670235"/>
                <a:gd name="connsiteX2" fmla="*/ 1611630 w 1655478"/>
                <a:gd name="connsiteY2" fmla="*/ 1670235 h 1670235"/>
                <a:gd name="connsiteX3" fmla="*/ 0 w 1655478"/>
                <a:gd name="connsiteY3" fmla="*/ 1670235 h 1670235"/>
                <a:gd name="connsiteX0" fmla="*/ 0 w 1655478"/>
                <a:gd name="connsiteY0" fmla="*/ 1670235 h 1670235"/>
                <a:gd name="connsiteX1" fmla="*/ 805815 w 1655478"/>
                <a:gd name="connsiteY1" fmla="*/ 0 h 1670235"/>
                <a:gd name="connsiteX2" fmla="*/ 1611630 w 1655478"/>
                <a:gd name="connsiteY2" fmla="*/ 1670235 h 1670235"/>
                <a:gd name="connsiteX3" fmla="*/ 0 w 1655478"/>
                <a:gd name="connsiteY3" fmla="*/ 1670235 h 1670235"/>
                <a:gd name="connsiteX0" fmla="*/ 70916 w 1726394"/>
                <a:gd name="connsiteY0" fmla="*/ 1670235 h 1670235"/>
                <a:gd name="connsiteX1" fmla="*/ 876731 w 1726394"/>
                <a:gd name="connsiteY1" fmla="*/ 0 h 1670235"/>
                <a:gd name="connsiteX2" fmla="*/ 1682546 w 1726394"/>
                <a:gd name="connsiteY2" fmla="*/ 1670235 h 1670235"/>
                <a:gd name="connsiteX3" fmla="*/ 70916 w 1726394"/>
                <a:gd name="connsiteY3" fmla="*/ 1670235 h 1670235"/>
                <a:gd name="connsiteX0" fmla="*/ 203218 w 1858696"/>
                <a:gd name="connsiteY0" fmla="*/ 1670235 h 1670235"/>
                <a:gd name="connsiteX1" fmla="*/ 1009033 w 1858696"/>
                <a:gd name="connsiteY1" fmla="*/ 0 h 1670235"/>
                <a:gd name="connsiteX2" fmla="*/ 1814848 w 1858696"/>
                <a:gd name="connsiteY2" fmla="*/ 1670235 h 1670235"/>
                <a:gd name="connsiteX3" fmla="*/ 203218 w 1858696"/>
                <a:gd name="connsiteY3" fmla="*/ 1670235 h 1670235"/>
                <a:gd name="connsiteX0" fmla="*/ 203218 w 2026807"/>
                <a:gd name="connsiteY0" fmla="*/ 1670235 h 1670235"/>
                <a:gd name="connsiteX1" fmla="*/ 1009033 w 2026807"/>
                <a:gd name="connsiteY1" fmla="*/ 0 h 1670235"/>
                <a:gd name="connsiteX2" fmla="*/ 1814848 w 2026807"/>
                <a:gd name="connsiteY2" fmla="*/ 1670235 h 1670235"/>
                <a:gd name="connsiteX3" fmla="*/ 203218 w 2026807"/>
                <a:gd name="connsiteY3" fmla="*/ 1670235 h 1670235"/>
                <a:gd name="connsiteX0" fmla="*/ 203218 w 2042143"/>
                <a:gd name="connsiteY0" fmla="*/ 1670235 h 1670235"/>
                <a:gd name="connsiteX1" fmla="*/ 1009033 w 2042143"/>
                <a:gd name="connsiteY1" fmla="*/ 0 h 1670235"/>
                <a:gd name="connsiteX2" fmla="*/ 1814848 w 2042143"/>
                <a:gd name="connsiteY2" fmla="*/ 1670235 h 1670235"/>
                <a:gd name="connsiteX3" fmla="*/ 203218 w 2042143"/>
                <a:gd name="connsiteY3" fmla="*/ 1670235 h 1670235"/>
                <a:gd name="connsiteX0" fmla="*/ 223634 w 2062559"/>
                <a:gd name="connsiteY0" fmla="*/ 1670235 h 1670235"/>
                <a:gd name="connsiteX1" fmla="*/ 1029449 w 2062559"/>
                <a:gd name="connsiteY1" fmla="*/ 0 h 1670235"/>
                <a:gd name="connsiteX2" fmla="*/ 1835264 w 2062559"/>
                <a:gd name="connsiteY2" fmla="*/ 1670235 h 1670235"/>
                <a:gd name="connsiteX3" fmla="*/ 223634 w 2062559"/>
                <a:gd name="connsiteY3" fmla="*/ 1670235 h 1670235"/>
                <a:gd name="connsiteX0" fmla="*/ 371245 w 1933474"/>
                <a:gd name="connsiteY0" fmla="*/ 1658436 h 1670235"/>
                <a:gd name="connsiteX1" fmla="*/ 900364 w 1933474"/>
                <a:gd name="connsiteY1" fmla="*/ 0 h 1670235"/>
                <a:gd name="connsiteX2" fmla="*/ 1706179 w 1933474"/>
                <a:gd name="connsiteY2" fmla="*/ 1670235 h 1670235"/>
                <a:gd name="connsiteX3" fmla="*/ 371245 w 1933474"/>
                <a:gd name="connsiteY3" fmla="*/ 1658436 h 1670235"/>
                <a:gd name="connsiteX0" fmla="*/ 371245 w 1758682"/>
                <a:gd name="connsiteY0" fmla="*/ 1658436 h 1670235"/>
                <a:gd name="connsiteX1" fmla="*/ 900364 w 1758682"/>
                <a:gd name="connsiteY1" fmla="*/ 0 h 1670235"/>
                <a:gd name="connsiteX2" fmla="*/ 1344345 w 1758682"/>
                <a:gd name="connsiteY2" fmla="*/ 1670235 h 1670235"/>
                <a:gd name="connsiteX3" fmla="*/ 371245 w 1758682"/>
                <a:gd name="connsiteY3" fmla="*/ 1658436 h 1670235"/>
                <a:gd name="connsiteX0" fmla="*/ 371245 w 1988364"/>
                <a:gd name="connsiteY0" fmla="*/ 1658436 h 1670235"/>
                <a:gd name="connsiteX1" fmla="*/ 900364 w 1988364"/>
                <a:gd name="connsiteY1" fmla="*/ 0 h 1670235"/>
                <a:gd name="connsiteX2" fmla="*/ 1344345 w 1988364"/>
                <a:gd name="connsiteY2" fmla="*/ 1670235 h 1670235"/>
                <a:gd name="connsiteX3" fmla="*/ 371245 w 1988364"/>
                <a:gd name="connsiteY3" fmla="*/ 1658436 h 1670235"/>
                <a:gd name="connsiteX0" fmla="*/ 527738 w 2144857"/>
                <a:gd name="connsiteY0" fmla="*/ 1658436 h 1670235"/>
                <a:gd name="connsiteX1" fmla="*/ 1056857 w 2144857"/>
                <a:gd name="connsiteY1" fmla="*/ 0 h 1670235"/>
                <a:gd name="connsiteX2" fmla="*/ 1500838 w 2144857"/>
                <a:gd name="connsiteY2" fmla="*/ 1670235 h 1670235"/>
                <a:gd name="connsiteX3" fmla="*/ 527738 w 2144857"/>
                <a:gd name="connsiteY3" fmla="*/ 1658436 h 1670235"/>
                <a:gd name="connsiteX0" fmla="*/ 534399 w 2140875"/>
                <a:gd name="connsiteY0" fmla="*/ 1676135 h 1676135"/>
                <a:gd name="connsiteX1" fmla="*/ 1052875 w 2140875"/>
                <a:gd name="connsiteY1" fmla="*/ 0 h 1676135"/>
                <a:gd name="connsiteX2" fmla="*/ 1496856 w 2140875"/>
                <a:gd name="connsiteY2" fmla="*/ 1670235 h 1676135"/>
                <a:gd name="connsiteX3" fmla="*/ 534399 w 2140875"/>
                <a:gd name="connsiteY3" fmla="*/ 1676135 h 1676135"/>
                <a:gd name="connsiteX0" fmla="*/ 581795 w 2141346"/>
                <a:gd name="connsiteY0" fmla="*/ 1705633 h 1705633"/>
                <a:gd name="connsiteX1" fmla="*/ 1025776 w 2141346"/>
                <a:gd name="connsiteY1" fmla="*/ 0 h 1705633"/>
                <a:gd name="connsiteX2" fmla="*/ 1544252 w 2141346"/>
                <a:gd name="connsiteY2" fmla="*/ 1699733 h 1705633"/>
                <a:gd name="connsiteX3" fmla="*/ 581795 w 2141346"/>
                <a:gd name="connsiteY3" fmla="*/ 1705633 h 170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41346" h="1705633">
                  <a:moveTo>
                    <a:pt x="581795" y="1705633"/>
                  </a:moveTo>
                  <a:cubicBezTo>
                    <a:pt x="496070" y="1594658"/>
                    <a:pt x="-929755" y="244812"/>
                    <a:pt x="1025776" y="0"/>
                  </a:cubicBezTo>
                  <a:cubicBezTo>
                    <a:pt x="3071572" y="188400"/>
                    <a:pt x="1709987" y="1371588"/>
                    <a:pt x="1544252" y="1699733"/>
                  </a:cubicBezTo>
                  <a:lnTo>
                    <a:pt x="581795" y="1705633"/>
                  </a:lnTo>
                  <a:close/>
                </a:path>
              </a:pathLst>
            </a:custGeom>
            <a:gradFill>
              <a:gsLst>
                <a:gs pos="0">
                  <a:srgbClr val="92D050"/>
                </a:gs>
                <a:gs pos="95000">
                  <a:schemeClr val="accent6">
                    <a:lumMod val="50000"/>
                  </a:schemeClr>
                </a:gs>
              </a:gsLst>
              <a:lin ang="5400000" scaled="1"/>
            </a:gradFill>
            <a:ln>
              <a:solidFill>
                <a:schemeClr val="accent6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15" name="Group 14"/>
            <p:cNvGrpSpPr/>
            <p:nvPr/>
          </p:nvGrpSpPr>
          <p:grpSpPr>
            <a:xfrm>
              <a:off x="9008646" y="3365368"/>
              <a:ext cx="211679" cy="211679"/>
              <a:chOff x="1363509" y="2652243"/>
              <a:chExt cx="1155999" cy="1155999"/>
            </a:xfrm>
          </p:grpSpPr>
          <p:sp>
            <p:nvSpPr>
              <p:cNvPr id="16" name="12-Point Star 20"/>
              <p:cNvSpPr/>
              <p:nvPr/>
            </p:nvSpPr>
            <p:spPr>
              <a:xfrm>
                <a:off x="1363509" y="2652243"/>
                <a:ext cx="1155999" cy="1155999"/>
              </a:xfrm>
              <a:custGeom>
                <a:avLst/>
                <a:gdLst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1451610" h="1451610">
                    <a:moveTo>
                      <a:pt x="0" y="725805"/>
                    </a:moveTo>
                    <a:cubicBezTo>
                      <a:pt x="161689" y="790673"/>
                      <a:pt x="339421" y="687100"/>
                      <a:pt x="509131" y="667747"/>
                    </a:cubicBezTo>
                    <a:cubicBezTo>
                      <a:pt x="371834" y="566132"/>
                      <a:pt x="118231" y="592855"/>
                      <a:pt x="97239" y="362903"/>
                    </a:cubicBezTo>
                    <a:cubicBezTo>
                      <a:pt x="189721" y="527251"/>
                      <a:pt x="410539" y="499094"/>
                      <a:pt x="567189" y="567189"/>
                    </a:cubicBezTo>
                    <a:cubicBezTo>
                      <a:pt x="499094" y="410539"/>
                      <a:pt x="310682" y="330089"/>
                      <a:pt x="362903" y="97239"/>
                    </a:cubicBezTo>
                    <a:cubicBezTo>
                      <a:pt x="344202" y="298705"/>
                      <a:pt x="566132" y="371834"/>
                      <a:pt x="667747" y="509131"/>
                    </a:cubicBezTo>
                    <a:lnTo>
                      <a:pt x="725805" y="0"/>
                    </a:lnTo>
                    <a:lnTo>
                      <a:pt x="783863" y="509131"/>
                    </a:lnTo>
                    <a:cubicBezTo>
                      <a:pt x="885478" y="371834"/>
                      <a:pt x="1044243" y="329786"/>
                      <a:pt x="1088708" y="97239"/>
                    </a:cubicBezTo>
                    <a:cubicBezTo>
                      <a:pt x="1089192" y="345329"/>
                      <a:pt x="952517" y="410539"/>
                      <a:pt x="884421" y="567189"/>
                    </a:cubicBezTo>
                    <a:cubicBezTo>
                      <a:pt x="1041071" y="499094"/>
                      <a:pt x="1205742" y="543293"/>
                      <a:pt x="1354371" y="362903"/>
                    </a:cubicBezTo>
                    <a:cubicBezTo>
                      <a:pt x="1253169" y="576813"/>
                      <a:pt x="1079776" y="566132"/>
                      <a:pt x="942479" y="667747"/>
                    </a:cubicBezTo>
                    <a:cubicBezTo>
                      <a:pt x="1112189" y="687100"/>
                      <a:pt x="1210914" y="776436"/>
                      <a:pt x="1451610" y="725805"/>
                    </a:cubicBezTo>
                    <a:cubicBezTo>
                      <a:pt x="1273879" y="861463"/>
                      <a:pt x="1112189" y="764510"/>
                      <a:pt x="942479" y="783863"/>
                    </a:cubicBezTo>
                    <a:cubicBezTo>
                      <a:pt x="1079776" y="885478"/>
                      <a:pt x="1148494" y="1040433"/>
                      <a:pt x="1354371" y="1088708"/>
                    </a:cubicBezTo>
                    <a:cubicBezTo>
                      <a:pt x="1087231" y="1100622"/>
                      <a:pt x="1041071" y="952517"/>
                      <a:pt x="884421" y="884421"/>
                    </a:cubicBezTo>
                    <a:cubicBezTo>
                      <a:pt x="952517" y="1041071"/>
                      <a:pt x="959652" y="1209151"/>
                      <a:pt x="1088708" y="1354371"/>
                    </a:cubicBezTo>
                    <a:cubicBezTo>
                      <a:pt x="948993" y="1262794"/>
                      <a:pt x="885478" y="1079776"/>
                      <a:pt x="783863" y="942479"/>
                    </a:cubicBezTo>
                    <a:cubicBezTo>
                      <a:pt x="764510" y="1112189"/>
                      <a:pt x="821358" y="1308570"/>
                      <a:pt x="725805" y="1451610"/>
                    </a:cubicBezTo>
                    <a:cubicBezTo>
                      <a:pt x="778842" y="1297140"/>
                      <a:pt x="687100" y="1112189"/>
                      <a:pt x="667747" y="942479"/>
                    </a:cubicBezTo>
                    <a:cubicBezTo>
                      <a:pt x="566132" y="1079776"/>
                      <a:pt x="514048" y="1278034"/>
                      <a:pt x="362903" y="1354371"/>
                    </a:cubicBezTo>
                    <a:cubicBezTo>
                      <a:pt x="472908" y="1251061"/>
                      <a:pt x="499094" y="1041071"/>
                      <a:pt x="567189" y="884421"/>
                    </a:cubicBezTo>
                    <a:cubicBezTo>
                      <a:pt x="410539" y="952517"/>
                      <a:pt x="272939" y="1134912"/>
                      <a:pt x="97239" y="1088708"/>
                    </a:cubicBezTo>
                    <a:cubicBezTo>
                      <a:pt x="234536" y="1082343"/>
                      <a:pt x="371834" y="885478"/>
                      <a:pt x="509131" y="783863"/>
                    </a:cubicBezTo>
                    <a:cubicBezTo>
                      <a:pt x="339421" y="764510"/>
                      <a:pt x="149657" y="857453"/>
                      <a:pt x="0" y="725805"/>
                    </a:cubicBezTo>
                    <a:close/>
                  </a:path>
                </a:pathLst>
              </a:custGeom>
              <a:solidFill>
                <a:schemeClr val="accent4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7" name="Oval 16"/>
              <p:cNvSpPr/>
              <p:nvPr/>
            </p:nvSpPr>
            <p:spPr>
              <a:xfrm>
                <a:off x="1819029" y="3093683"/>
                <a:ext cx="254642" cy="254642"/>
              </a:xfrm>
              <a:prstGeom prst="ellipse">
                <a:avLst/>
              </a:prstGeom>
              <a:solidFill>
                <a:schemeClr val="accent2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18" name="Group 17"/>
            <p:cNvGrpSpPr/>
            <p:nvPr/>
          </p:nvGrpSpPr>
          <p:grpSpPr>
            <a:xfrm>
              <a:off x="8649092" y="2468203"/>
              <a:ext cx="226813" cy="226813"/>
              <a:chOff x="1363509" y="2652243"/>
              <a:chExt cx="1155999" cy="1155999"/>
            </a:xfrm>
          </p:grpSpPr>
          <p:sp>
            <p:nvSpPr>
              <p:cNvPr id="19" name="12-Point Star 20"/>
              <p:cNvSpPr/>
              <p:nvPr/>
            </p:nvSpPr>
            <p:spPr>
              <a:xfrm>
                <a:off x="1363509" y="2652243"/>
                <a:ext cx="1155999" cy="1155999"/>
              </a:xfrm>
              <a:custGeom>
                <a:avLst/>
                <a:gdLst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1451610" h="1451610">
                    <a:moveTo>
                      <a:pt x="0" y="725805"/>
                    </a:moveTo>
                    <a:cubicBezTo>
                      <a:pt x="161689" y="790673"/>
                      <a:pt x="339421" y="687100"/>
                      <a:pt x="509131" y="667747"/>
                    </a:cubicBezTo>
                    <a:cubicBezTo>
                      <a:pt x="371834" y="566132"/>
                      <a:pt x="118231" y="592855"/>
                      <a:pt x="97239" y="362903"/>
                    </a:cubicBezTo>
                    <a:cubicBezTo>
                      <a:pt x="189721" y="527251"/>
                      <a:pt x="410539" y="499094"/>
                      <a:pt x="567189" y="567189"/>
                    </a:cubicBezTo>
                    <a:cubicBezTo>
                      <a:pt x="499094" y="410539"/>
                      <a:pt x="310682" y="330089"/>
                      <a:pt x="362903" y="97239"/>
                    </a:cubicBezTo>
                    <a:cubicBezTo>
                      <a:pt x="344202" y="298705"/>
                      <a:pt x="566132" y="371834"/>
                      <a:pt x="667747" y="509131"/>
                    </a:cubicBezTo>
                    <a:lnTo>
                      <a:pt x="725805" y="0"/>
                    </a:lnTo>
                    <a:lnTo>
                      <a:pt x="783863" y="509131"/>
                    </a:lnTo>
                    <a:cubicBezTo>
                      <a:pt x="885478" y="371834"/>
                      <a:pt x="1044243" y="329786"/>
                      <a:pt x="1088708" y="97239"/>
                    </a:cubicBezTo>
                    <a:cubicBezTo>
                      <a:pt x="1089192" y="345329"/>
                      <a:pt x="952517" y="410539"/>
                      <a:pt x="884421" y="567189"/>
                    </a:cubicBezTo>
                    <a:cubicBezTo>
                      <a:pt x="1041071" y="499094"/>
                      <a:pt x="1205742" y="543293"/>
                      <a:pt x="1354371" y="362903"/>
                    </a:cubicBezTo>
                    <a:cubicBezTo>
                      <a:pt x="1253169" y="576813"/>
                      <a:pt x="1079776" y="566132"/>
                      <a:pt x="942479" y="667747"/>
                    </a:cubicBezTo>
                    <a:cubicBezTo>
                      <a:pt x="1112189" y="687100"/>
                      <a:pt x="1210914" y="776436"/>
                      <a:pt x="1451610" y="725805"/>
                    </a:cubicBezTo>
                    <a:cubicBezTo>
                      <a:pt x="1273879" y="861463"/>
                      <a:pt x="1112189" y="764510"/>
                      <a:pt x="942479" y="783863"/>
                    </a:cubicBezTo>
                    <a:cubicBezTo>
                      <a:pt x="1079776" y="885478"/>
                      <a:pt x="1148494" y="1040433"/>
                      <a:pt x="1354371" y="1088708"/>
                    </a:cubicBezTo>
                    <a:cubicBezTo>
                      <a:pt x="1087231" y="1100622"/>
                      <a:pt x="1041071" y="952517"/>
                      <a:pt x="884421" y="884421"/>
                    </a:cubicBezTo>
                    <a:cubicBezTo>
                      <a:pt x="952517" y="1041071"/>
                      <a:pt x="959652" y="1209151"/>
                      <a:pt x="1088708" y="1354371"/>
                    </a:cubicBezTo>
                    <a:cubicBezTo>
                      <a:pt x="948993" y="1262794"/>
                      <a:pt x="885478" y="1079776"/>
                      <a:pt x="783863" y="942479"/>
                    </a:cubicBezTo>
                    <a:cubicBezTo>
                      <a:pt x="764510" y="1112189"/>
                      <a:pt x="821358" y="1308570"/>
                      <a:pt x="725805" y="1451610"/>
                    </a:cubicBezTo>
                    <a:cubicBezTo>
                      <a:pt x="778842" y="1297140"/>
                      <a:pt x="687100" y="1112189"/>
                      <a:pt x="667747" y="942479"/>
                    </a:cubicBezTo>
                    <a:cubicBezTo>
                      <a:pt x="566132" y="1079776"/>
                      <a:pt x="514048" y="1278034"/>
                      <a:pt x="362903" y="1354371"/>
                    </a:cubicBezTo>
                    <a:cubicBezTo>
                      <a:pt x="472908" y="1251061"/>
                      <a:pt x="499094" y="1041071"/>
                      <a:pt x="567189" y="884421"/>
                    </a:cubicBezTo>
                    <a:cubicBezTo>
                      <a:pt x="410539" y="952517"/>
                      <a:pt x="272939" y="1134912"/>
                      <a:pt x="97239" y="1088708"/>
                    </a:cubicBezTo>
                    <a:cubicBezTo>
                      <a:pt x="234536" y="1082343"/>
                      <a:pt x="371834" y="885478"/>
                      <a:pt x="509131" y="783863"/>
                    </a:cubicBezTo>
                    <a:cubicBezTo>
                      <a:pt x="339421" y="764510"/>
                      <a:pt x="149657" y="857453"/>
                      <a:pt x="0" y="725805"/>
                    </a:cubicBezTo>
                    <a:close/>
                  </a:path>
                </a:pathLst>
              </a:custGeom>
              <a:solidFill>
                <a:schemeClr val="accent4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0" name="Oval 19"/>
              <p:cNvSpPr/>
              <p:nvPr/>
            </p:nvSpPr>
            <p:spPr>
              <a:xfrm>
                <a:off x="1819029" y="3093683"/>
                <a:ext cx="254642" cy="254642"/>
              </a:xfrm>
              <a:prstGeom prst="ellipse">
                <a:avLst/>
              </a:prstGeom>
              <a:solidFill>
                <a:schemeClr val="accent2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25" name="Group 24"/>
            <p:cNvGrpSpPr/>
            <p:nvPr/>
          </p:nvGrpSpPr>
          <p:grpSpPr>
            <a:xfrm>
              <a:off x="8890811" y="3176832"/>
              <a:ext cx="211679" cy="211679"/>
              <a:chOff x="1363509" y="2652243"/>
              <a:chExt cx="1155999" cy="1155999"/>
            </a:xfrm>
          </p:grpSpPr>
          <p:sp>
            <p:nvSpPr>
              <p:cNvPr id="26" name="12-Point Star 20"/>
              <p:cNvSpPr/>
              <p:nvPr/>
            </p:nvSpPr>
            <p:spPr>
              <a:xfrm>
                <a:off x="1363509" y="2652243"/>
                <a:ext cx="1155999" cy="1155999"/>
              </a:xfrm>
              <a:custGeom>
                <a:avLst/>
                <a:gdLst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1451610" h="1451610">
                    <a:moveTo>
                      <a:pt x="0" y="725805"/>
                    </a:moveTo>
                    <a:cubicBezTo>
                      <a:pt x="161689" y="790673"/>
                      <a:pt x="339421" y="687100"/>
                      <a:pt x="509131" y="667747"/>
                    </a:cubicBezTo>
                    <a:cubicBezTo>
                      <a:pt x="371834" y="566132"/>
                      <a:pt x="118231" y="592855"/>
                      <a:pt x="97239" y="362903"/>
                    </a:cubicBezTo>
                    <a:cubicBezTo>
                      <a:pt x="189721" y="527251"/>
                      <a:pt x="410539" y="499094"/>
                      <a:pt x="567189" y="567189"/>
                    </a:cubicBezTo>
                    <a:cubicBezTo>
                      <a:pt x="499094" y="410539"/>
                      <a:pt x="310682" y="330089"/>
                      <a:pt x="362903" y="97239"/>
                    </a:cubicBezTo>
                    <a:cubicBezTo>
                      <a:pt x="344202" y="298705"/>
                      <a:pt x="566132" y="371834"/>
                      <a:pt x="667747" y="509131"/>
                    </a:cubicBezTo>
                    <a:lnTo>
                      <a:pt x="725805" y="0"/>
                    </a:lnTo>
                    <a:lnTo>
                      <a:pt x="783863" y="509131"/>
                    </a:lnTo>
                    <a:cubicBezTo>
                      <a:pt x="885478" y="371834"/>
                      <a:pt x="1044243" y="329786"/>
                      <a:pt x="1088708" y="97239"/>
                    </a:cubicBezTo>
                    <a:cubicBezTo>
                      <a:pt x="1089192" y="345329"/>
                      <a:pt x="952517" y="410539"/>
                      <a:pt x="884421" y="567189"/>
                    </a:cubicBezTo>
                    <a:cubicBezTo>
                      <a:pt x="1041071" y="499094"/>
                      <a:pt x="1205742" y="543293"/>
                      <a:pt x="1354371" y="362903"/>
                    </a:cubicBezTo>
                    <a:cubicBezTo>
                      <a:pt x="1253169" y="576813"/>
                      <a:pt x="1079776" y="566132"/>
                      <a:pt x="942479" y="667747"/>
                    </a:cubicBezTo>
                    <a:cubicBezTo>
                      <a:pt x="1112189" y="687100"/>
                      <a:pt x="1210914" y="776436"/>
                      <a:pt x="1451610" y="725805"/>
                    </a:cubicBezTo>
                    <a:cubicBezTo>
                      <a:pt x="1273879" y="861463"/>
                      <a:pt x="1112189" y="764510"/>
                      <a:pt x="942479" y="783863"/>
                    </a:cubicBezTo>
                    <a:cubicBezTo>
                      <a:pt x="1079776" y="885478"/>
                      <a:pt x="1148494" y="1040433"/>
                      <a:pt x="1354371" y="1088708"/>
                    </a:cubicBezTo>
                    <a:cubicBezTo>
                      <a:pt x="1087231" y="1100622"/>
                      <a:pt x="1041071" y="952517"/>
                      <a:pt x="884421" y="884421"/>
                    </a:cubicBezTo>
                    <a:cubicBezTo>
                      <a:pt x="952517" y="1041071"/>
                      <a:pt x="959652" y="1209151"/>
                      <a:pt x="1088708" y="1354371"/>
                    </a:cubicBezTo>
                    <a:cubicBezTo>
                      <a:pt x="948993" y="1262794"/>
                      <a:pt x="885478" y="1079776"/>
                      <a:pt x="783863" y="942479"/>
                    </a:cubicBezTo>
                    <a:cubicBezTo>
                      <a:pt x="764510" y="1112189"/>
                      <a:pt x="821358" y="1308570"/>
                      <a:pt x="725805" y="1451610"/>
                    </a:cubicBezTo>
                    <a:cubicBezTo>
                      <a:pt x="778842" y="1297140"/>
                      <a:pt x="687100" y="1112189"/>
                      <a:pt x="667747" y="942479"/>
                    </a:cubicBezTo>
                    <a:cubicBezTo>
                      <a:pt x="566132" y="1079776"/>
                      <a:pt x="514048" y="1278034"/>
                      <a:pt x="362903" y="1354371"/>
                    </a:cubicBezTo>
                    <a:cubicBezTo>
                      <a:pt x="472908" y="1251061"/>
                      <a:pt x="499094" y="1041071"/>
                      <a:pt x="567189" y="884421"/>
                    </a:cubicBezTo>
                    <a:cubicBezTo>
                      <a:pt x="410539" y="952517"/>
                      <a:pt x="272939" y="1134912"/>
                      <a:pt x="97239" y="1088708"/>
                    </a:cubicBezTo>
                    <a:cubicBezTo>
                      <a:pt x="234536" y="1082343"/>
                      <a:pt x="371834" y="885478"/>
                      <a:pt x="509131" y="783863"/>
                    </a:cubicBezTo>
                    <a:cubicBezTo>
                      <a:pt x="339421" y="764510"/>
                      <a:pt x="149657" y="857453"/>
                      <a:pt x="0" y="725805"/>
                    </a:cubicBezTo>
                    <a:close/>
                  </a:path>
                </a:pathLst>
              </a:custGeom>
              <a:solidFill>
                <a:schemeClr val="accent4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7" name="Oval 26"/>
              <p:cNvSpPr/>
              <p:nvPr/>
            </p:nvSpPr>
            <p:spPr>
              <a:xfrm>
                <a:off x="1819029" y="3093683"/>
                <a:ext cx="254642" cy="254642"/>
              </a:xfrm>
              <a:prstGeom prst="ellipse">
                <a:avLst/>
              </a:prstGeom>
              <a:solidFill>
                <a:schemeClr val="accent2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28" name="Group 27"/>
            <p:cNvGrpSpPr/>
            <p:nvPr/>
          </p:nvGrpSpPr>
          <p:grpSpPr>
            <a:xfrm>
              <a:off x="8801256" y="2936449"/>
              <a:ext cx="211679" cy="211679"/>
              <a:chOff x="1363509" y="2652243"/>
              <a:chExt cx="1155999" cy="1155999"/>
            </a:xfrm>
          </p:grpSpPr>
          <p:sp>
            <p:nvSpPr>
              <p:cNvPr id="29" name="12-Point Star 20"/>
              <p:cNvSpPr/>
              <p:nvPr/>
            </p:nvSpPr>
            <p:spPr>
              <a:xfrm>
                <a:off x="1363509" y="2652243"/>
                <a:ext cx="1155999" cy="1155999"/>
              </a:xfrm>
              <a:custGeom>
                <a:avLst/>
                <a:gdLst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1451610" h="1451610">
                    <a:moveTo>
                      <a:pt x="0" y="725805"/>
                    </a:moveTo>
                    <a:cubicBezTo>
                      <a:pt x="161689" y="790673"/>
                      <a:pt x="339421" y="687100"/>
                      <a:pt x="509131" y="667747"/>
                    </a:cubicBezTo>
                    <a:cubicBezTo>
                      <a:pt x="371834" y="566132"/>
                      <a:pt x="118231" y="592855"/>
                      <a:pt x="97239" y="362903"/>
                    </a:cubicBezTo>
                    <a:cubicBezTo>
                      <a:pt x="189721" y="527251"/>
                      <a:pt x="410539" y="499094"/>
                      <a:pt x="567189" y="567189"/>
                    </a:cubicBezTo>
                    <a:cubicBezTo>
                      <a:pt x="499094" y="410539"/>
                      <a:pt x="310682" y="330089"/>
                      <a:pt x="362903" y="97239"/>
                    </a:cubicBezTo>
                    <a:cubicBezTo>
                      <a:pt x="344202" y="298705"/>
                      <a:pt x="566132" y="371834"/>
                      <a:pt x="667747" y="509131"/>
                    </a:cubicBezTo>
                    <a:lnTo>
                      <a:pt x="725805" y="0"/>
                    </a:lnTo>
                    <a:lnTo>
                      <a:pt x="783863" y="509131"/>
                    </a:lnTo>
                    <a:cubicBezTo>
                      <a:pt x="885478" y="371834"/>
                      <a:pt x="1044243" y="329786"/>
                      <a:pt x="1088708" y="97239"/>
                    </a:cubicBezTo>
                    <a:cubicBezTo>
                      <a:pt x="1089192" y="345329"/>
                      <a:pt x="952517" y="410539"/>
                      <a:pt x="884421" y="567189"/>
                    </a:cubicBezTo>
                    <a:cubicBezTo>
                      <a:pt x="1041071" y="499094"/>
                      <a:pt x="1205742" y="543293"/>
                      <a:pt x="1354371" y="362903"/>
                    </a:cubicBezTo>
                    <a:cubicBezTo>
                      <a:pt x="1253169" y="576813"/>
                      <a:pt x="1079776" y="566132"/>
                      <a:pt x="942479" y="667747"/>
                    </a:cubicBezTo>
                    <a:cubicBezTo>
                      <a:pt x="1112189" y="687100"/>
                      <a:pt x="1210914" y="776436"/>
                      <a:pt x="1451610" y="725805"/>
                    </a:cubicBezTo>
                    <a:cubicBezTo>
                      <a:pt x="1273879" y="861463"/>
                      <a:pt x="1112189" y="764510"/>
                      <a:pt x="942479" y="783863"/>
                    </a:cubicBezTo>
                    <a:cubicBezTo>
                      <a:pt x="1079776" y="885478"/>
                      <a:pt x="1148494" y="1040433"/>
                      <a:pt x="1354371" y="1088708"/>
                    </a:cubicBezTo>
                    <a:cubicBezTo>
                      <a:pt x="1087231" y="1100622"/>
                      <a:pt x="1041071" y="952517"/>
                      <a:pt x="884421" y="884421"/>
                    </a:cubicBezTo>
                    <a:cubicBezTo>
                      <a:pt x="952517" y="1041071"/>
                      <a:pt x="959652" y="1209151"/>
                      <a:pt x="1088708" y="1354371"/>
                    </a:cubicBezTo>
                    <a:cubicBezTo>
                      <a:pt x="948993" y="1262794"/>
                      <a:pt x="885478" y="1079776"/>
                      <a:pt x="783863" y="942479"/>
                    </a:cubicBezTo>
                    <a:cubicBezTo>
                      <a:pt x="764510" y="1112189"/>
                      <a:pt x="821358" y="1308570"/>
                      <a:pt x="725805" y="1451610"/>
                    </a:cubicBezTo>
                    <a:cubicBezTo>
                      <a:pt x="778842" y="1297140"/>
                      <a:pt x="687100" y="1112189"/>
                      <a:pt x="667747" y="942479"/>
                    </a:cubicBezTo>
                    <a:cubicBezTo>
                      <a:pt x="566132" y="1079776"/>
                      <a:pt x="514048" y="1278034"/>
                      <a:pt x="362903" y="1354371"/>
                    </a:cubicBezTo>
                    <a:cubicBezTo>
                      <a:pt x="472908" y="1251061"/>
                      <a:pt x="499094" y="1041071"/>
                      <a:pt x="567189" y="884421"/>
                    </a:cubicBezTo>
                    <a:cubicBezTo>
                      <a:pt x="410539" y="952517"/>
                      <a:pt x="272939" y="1134912"/>
                      <a:pt x="97239" y="1088708"/>
                    </a:cubicBezTo>
                    <a:cubicBezTo>
                      <a:pt x="234536" y="1082343"/>
                      <a:pt x="371834" y="885478"/>
                      <a:pt x="509131" y="783863"/>
                    </a:cubicBezTo>
                    <a:cubicBezTo>
                      <a:pt x="339421" y="764510"/>
                      <a:pt x="149657" y="857453"/>
                      <a:pt x="0" y="725805"/>
                    </a:cubicBezTo>
                    <a:close/>
                  </a:path>
                </a:pathLst>
              </a:custGeom>
              <a:solidFill>
                <a:schemeClr val="accent4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0" name="Oval 29"/>
              <p:cNvSpPr/>
              <p:nvPr/>
            </p:nvSpPr>
            <p:spPr>
              <a:xfrm>
                <a:off x="1819029" y="3093683"/>
                <a:ext cx="254642" cy="254642"/>
              </a:xfrm>
              <a:prstGeom prst="ellipse">
                <a:avLst/>
              </a:prstGeom>
              <a:solidFill>
                <a:schemeClr val="accent2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31" name="Group 30"/>
            <p:cNvGrpSpPr/>
            <p:nvPr/>
          </p:nvGrpSpPr>
          <p:grpSpPr>
            <a:xfrm>
              <a:off x="8725841" y="2714919"/>
              <a:ext cx="211679" cy="211679"/>
              <a:chOff x="1363509" y="2652243"/>
              <a:chExt cx="1155999" cy="1155999"/>
            </a:xfrm>
          </p:grpSpPr>
          <p:sp>
            <p:nvSpPr>
              <p:cNvPr id="32" name="12-Point Star 20"/>
              <p:cNvSpPr/>
              <p:nvPr/>
            </p:nvSpPr>
            <p:spPr>
              <a:xfrm>
                <a:off x="1363509" y="2652243"/>
                <a:ext cx="1155999" cy="1155999"/>
              </a:xfrm>
              <a:custGeom>
                <a:avLst/>
                <a:gdLst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1451610" h="1451610">
                    <a:moveTo>
                      <a:pt x="0" y="725805"/>
                    </a:moveTo>
                    <a:cubicBezTo>
                      <a:pt x="161689" y="790673"/>
                      <a:pt x="339421" y="687100"/>
                      <a:pt x="509131" y="667747"/>
                    </a:cubicBezTo>
                    <a:cubicBezTo>
                      <a:pt x="371834" y="566132"/>
                      <a:pt x="118231" y="592855"/>
                      <a:pt x="97239" y="362903"/>
                    </a:cubicBezTo>
                    <a:cubicBezTo>
                      <a:pt x="189721" y="527251"/>
                      <a:pt x="410539" y="499094"/>
                      <a:pt x="567189" y="567189"/>
                    </a:cubicBezTo>
                    <a:cubicBezTo>
                      <a:pt x="499094" y="410539"/>
                      <a:pt x="310682" y="330089"/>
                      <a:pt x="362903" y="97239"/>
                    </a:cubicBezTo>
                    <a:cubicBezTo>
                      <a:pt x="344202" y="298705"/>
                      <a:pt x="566132" y="371834"/>
                      <a:pt x="667747" y="509131"/>
                    </a:cubicBezTo>
                    <a:lnTo>
                      <a:pt x="725805" y="0"/>
                    </a:lnTo>
                    <a:lnTo>
                      <a:pt x="783863" y="509131"/>
                    </a:lnTo>
                    <a:cubicBezTo>
                      <a:pt x="885478" y="371834"/>
                      <a:pt x="1044243" y="329786"/>
                      <a:pt x="1088708" y="97239"/>
                    </a:cubicBezTo>
                    <a:cubicBezTo>
                      <a:pt x="1089192" y="345329"/>
                      <a:pt x="952517" y="410539"/>
                      <a:pt x="884421" y="567189"/>
                    </a:cubicBezTo>
                    <a:cubicBezTo>
                      <a:pt x="1041071" y="499094"/>
                      <a:pt x="1205742" y="543293"/>
                      <a:pt x="1354371" y="362903"/>
                    </a:cubicBezTo>
                    <a:cubicBezTo>
                      <a:pt x="1253169" y="576813"/>
                      <a:pt x="1079776" y="566132"/>
                      <a:pt x="942479" y="667747"/>
                    </a:cubicBezTo>
                    <a:cubicBezTo>
                      <a:pt x="1112189" y="687100"/>
                      <a:pt x="1210914" y="776436"/>
                      <a:pt x="1451610" y="725805"/>
                    </a:cubicBezTo>
                    <a:cubicBezTo>
                      <a:pt x="1273879" y="861463"/>
                      <a:pt x="1112189" y="764510"/>
                      <a:pt x="942479" y="783863"/>
                    </a:cubicBezTo>
                    <a:cubicBezTo>
                      <a:pt x="1079776" y="885478"/>
                      <a:pt x="1148494" y="1040433"/>
                      <a:pt x="1354371" y="1088708"/>
                    </a:cubicBezTo>
                    <a:cubicBezTo>
                      <a:pt x="1087231" y="1100622"/>
                      <a:pt x="1041071" y="952517"/>
                      <a:pt x="884421" y="884421"/>
                    </a:cubicBezTo>
                    <a:cubicBezTo>
                      <a:pt x="952517" y="1041071"/>
                      <a:pt x="959652" y="1209151"/>
                      <a:pt x="1088708" y="1354371"/>
                    </a:cubicBezTo>
                    <a:cubicBezTo>
                      <a:pt x="948993" y="1262794"/>
                      <a:pt x="885478" y="1079776"/>
                      <a:pt x="783863" y="942479"/>
                    </a:cubicBezTo>
                    <a:cubicBezTo>
                      <a:pt x="764510" y="1112189"/>
                      <a:pt x="821358" y="1308570"/>
                      <a:pt x="725805" y="1451610"/>
                    </a:cubicBezTo>
                    <a:cubicBezTo>
                      <a:pt x="778842" y="1297140"/>
                      <a:pt x="687100" y="1112189"/>
                      <a:pt x="667747" y="942479"/>
                    </a:cubicBezTo>
                    <a:cubicBezTo>
                      <a:pt x="566132" y="1079776"/>
                      <a:pt x="514048" y="1278034"/>
                      <a:pt x="362903" y="1354371"/>
                    </a:cubicBezTo>
                    <a:cubicBezTo>
                      <a:pt x="472908" y="1251061"/>
                      <a:pt x="499094" y="1041071"/>
                      <a:pt x="567189" y="884421"/>
                    </a:cubicBezTo>
                    <a:cubicBezTo>
                      <a:pt x="410539" y="952517"/>
                      <a:pt x="272939" y="1134912"/>
                      <a:pt x="97239" y="1088708"/>
                    </a:cubicBezTo>
                    <a:cubicBezTo>
                      <a:pt x="234536" y="1082343"/>
                      <a:pt x="371834" y="885478"/>
                      <a:pt x="509131" y="783863"/>
                    </a:cubicBezTo>
                    <a:cubicBezTo>
                      <a:pt x="339421" y="764510"/>
                      <a:pt x="149657" y="857453"/>
                      <a:pt x="0" y="725805"/>
                    </a:cubicBezTo>
                    <a:close/>
                  </a:path>
                </a:pathLst>
              </a:custGeom>
              <a:solidFill>
                <a:schemeClr val="accent4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3" name="Oval 32"/>
              <p:cNvSpPr/>
              <p:nvPr/>
            </p:nvSpPr>
            <p:spPr>
              <a:xfrm>
                <a:off x="1819029" y="3093683"/>
                <a:ext cx="254642" cy="254642"/>
              </a:xfrm>
              <a:prstGeom prst="ellipse">
                <a:avLst/>
              </a:prstGeom>
              <a:solidFill>
                <a:schemeClr val="accent2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34" name="Group 33"/>
            <p:cNvGrpSpPr/>
            <p:nvPr/>
          </p:nvGrpSpPr>
          <p:grpSpPr>
            <a:xfrm>
              <a:off x="8597245" y="2227819"/>
              <a:ext cx="226813" cy="226813"/>
              <a:chOff x="1363509" y="2652243"/>
              <a:chExt cx="1155999" cy="1155999"/>
            </a:xfrm>
          </p:grpSpPr>
          <p:sp>
            <p:nvSpPr>
              <p:cNvPr id="35" name="12-Point Star 20"/>
              <p:cNvSpPr/>
              <p:nvPr/>
            </p:nvSpPr>
            <p:spPr>
              <a:xfrm>
                <a:off x="1363509" y="2652243"/>
                <a:ext cx="1155999" cy="1155999"/>
              </a:xfrm>
              <a:custGeom>
                <a:avLst/>
                <a:gdLst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1451610" h="1451610">
                    <a:moveTo>
                      <a:pt x="0" y="725805"/>
                    </a:moveTo>
                    <a:cubicBezTo>
                      <a:pt x="161689" y="790673"/>
                      <a:pt x="339421" y="687100"/>
                      <a:pt x="509131" y="667747"/>
                    </a:cubicBezTo>
                    <a:cubicBezTo>
                      <a:pt x="371834" y="566132"/>
                      <a:pt x="118231" y="592855"/>
                      <a:pt x="97239" y="362903"/>
                    </a:cubicBezTo>
                    <a:cubicBezTo>
                      <a:pt x="189721" y="527251"/>
                      <a:pt x="410539" y="499094"/>
                      <a:pt x="567189" y="567189"/>
                    </a:cubicBezTo>
                    <a:cubicBezTo>
                      <a:pt x="499094" y="410539"/>
                      <a:pt x="310682" y="330089"/>
                      <a:pt x="362903" y="97239"/>
                    </a:cubicBezTo>
                    <a:cubicBezTo>
                      <a:pt x="344202" y="298705"/>
                      <a:pt x="566132" y="371834"/>
                      <a:pt x="667747" y="509131"/>
                    </a:cubicBezTo>
                    <a:lnTo>
                      <a:pt x="725805" y="0"/>
                    </a:lnTo>
                    <a:lnTo>
                      <a:pt x="783863" y="509131"/>
                    </a:lnTo>
                    <a:cubicBezTo>
                      <a:pt x="885478" y="371834"/>
                      <a:pt x="1044243" y="329786"/>
                      <a:pt x="1088708" y="97239"/>
                    </a:cubicBezTo>
                    <a:cubicBezTo>
                      <a:pt x="1089192" y="345329"/>
                      <a:pt x="952517" y="410539"/>
                      <a:pt x="884421" y="567189"/>
                    </a:cubicBezTo>
                    <a:cubicBezTo>
                      <a:pt x="1041071" y="499094"/>
                      <a:pt x="1205742" y="543293"/>
                      <a:pt x="1354371" y="362903"/>
                    </a:cubicBezTo>
                    <a:cubicBezTo>
                      <a:pt x="1253169" y="576813"/>
                      <a:pt x="1079776" y="566132"/>
                      <a:pt x="942479" y="667747"/>
                    </a:cubicBezTo>
                    <a:cubicBezTo>
                      <a:pt x="1112189" y="687100"/>
                      <a:pt x="1210914" y="776436"/>
                      <a:pt x="1451610" y="725805"/>
                    </a:cubicBezTo>
                    <a:cubicBezTo>
                      <a:pt x="1273879" y="861463"/>
                      <a:pt x="1112189" y="764510"/>
                      <a:pt x="942479" y="783863"/>
                    </a:cubicBezTo>
                    <a:cubicBezTo>
                      <a:pt x="1079776" y="885478"/>
                      <a:pt x="1148494" y="1040433"/>
                      <a:pt x="1354371" y="1088708"/>
                    </a:cubicBezTo>
                    <a:cubicBezTo>
                      <a:pt x="1087231" y="1100622"/>
                      <a:pt x="1041071" y="952517"/>
                      <a:pt x="884421" y="884421"/>
                    </a:cubicBezTo>
                    <a:cubicBezTo>
                      <a:pt x="952517" y="1041071"/>
                      <a:pt x="959652" y="1209151"/>
                      <a:pt x="1088708" y="1354371"/>
                    </a:cubicBezTo>
                    <a:cubicBezTo>
                      <a:pt x="948993" y="1262794"/>
                      <a:pt x="885478" y="1079776"/>
                      <a:pt x="783863" y="942479"/>
                    </a:cubicBezTo>
                    <a:cubicBezTo>
                      <a:pt x="764510" y="1112189"/>
                      <a:pt x="821358" y="1308570"/>
                      <a:pt x="725805" y="1451610"/>
                    </a:cubicBezTo>
                    <a:cubicBezTo>
                      <a:pt x="778842" y="1297140"/>
                      <a:pt x="687100" y="1112189"/>
                      <a:pt x="667747" y="942479"/>
                    </a:cubicBezTo>
                    <a:cubicBezTo>
                      <a:pt x="566132" y="1079776"/>
                      <a:pt x="514048" y="1278034"/>
                      <a:pt x="362903" y="1354371"/>
                    </a:cubicBezTo>
                    <a:cubicBezTo>
                      <a:pt x="472908" y="1251061"/>
                      <a:pt x="499094" y="1041071"/>
                      <a:pt x="567189" y="884421"/>
                    </a:cubicBezTo>
                    <a:cubicBezTo>
                      <a:pt x="410539" y="952517"/>
                      <a:pt x="272939" y="1134912"/>
                      <a:pt x="97239" y="1088708"/>
                    </a:cubicBezTo>
                    <a:cubicBezTo>
                      <a:pt x="234536" y="1082343"/>
                      <a:pt x="371834" y="885478"/>
                      <a:pt x="509131" y="783863"/>
                    </a:cubicBezTo>
                    <a:cubicBezTo>
                      <a:pt x="339421" y="764510"/>
                      <a:pt x="149657" y="857453"/>
                      <a:pt x="0" y="725805"/>
                    </a:cubicBezTo>
                    <a:close/>
                  </a:path>
                </a:pathLst>
              </a:custGeom>
              <a:solidFill>
                <a:schemeClr val="accent4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6" name="Oval 35"/>
              <p:cNvSpPr/>
              <p:nvPr/>
            </p:nvSpPr>
            <p:spPr>
              <a:xfrm>
                <a:off x="1819029" y="3093683"/>
                <a:ext cx="254642" cy="254642"/>
              </a:xfrm>
              <a:prstGeom prst="ellipse">
                <a:avLst/>
              </a:prstGeom>
              <a:solidFill>
                <a:schemeClr val="accent2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37" name="Group 36"/>
            <p:cNvGrpSpPr/>
            <p:nvPr/>
          </p:nvGrpSpPr>
          <p:grpSpPr>
            <a:xfrm>
              <a:off x="8592532" y="2006289"/>
              <a:ext cx="226813" cy="226813"/>
              <a:chOff x="1363509" y="2652243"/>
              <a:chExt cx="1155999" cy="1155999"/>
            </a:xfrm>
          </p:grpSpPr>
          <p:sp>
            <p:nvSpPr>
              <p:cNvPr id="38" name="12-Point Star 20"/>
              <p:cNvSpPr/>
              <p:nvPr/>
            </p:nvSpPr>
            <p:spPr>
              <a:xfrm>
                <a:off x="1363509" y="2652243"/>
                <a:ext cx="1155999" cy="1155999"/>
              </a:xfrm>
              <a:custGeom>
                <a:avLst/>
                <a:gdLst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1451610" h="1451610">
                    <a:moveTo>
                      <a:pt x="0" y="725805"/>
                    </a:moveTo>
                    <a:cubicBezTo>
                      <a:pt x="161689" y="790673"/>
                      <a:pt x="339421" y="687100"/>
                      <a:pt x="509131" y="667747"/>
                    </a:cubicBezTo>
                    <a:cubicBezTo>
                      <a:pt x="371834" y="566132"/>
                      <a:pt x="118231" y="592855"/>
                      <a:pt x="97239" y="362903"/>
                    </a:cubicBezTo>
                    <a:cubicBezTo>
                      <a:pt x="189721" y="527251"/>
                      <a:pt x="410539" y="499094"/>
                      <a:pt x="567189" y="567189"/>
                    </a:cubicBezTo>
                    <a:cubicBezTo>
                      <a:pt x="499094" y="410539"/>
                      <a:pt x="310682" y="330089"/>
                      <a:pt x="362903" y="97239"/>
                    </a:cubicBezTo>
                    <a:cubicBezTo>
                      <a:pt x="344202" y="298705"/>
                      <a:pt x="566132" y="371834"/>
                      <a:pt x="667747" y="509131"/>
                    </a:cubicBezTo>
                    <a:lnTo>
                      <a:pt x="725805" y="0"/>
                    </a:lnTo>
                    <a:lnTo>
                      <a:pt x="783863" y="509131"/>
                    </a:lnTo>
                    <a:cubicBezTo>
                      <a:pt x="885478" y="371834"/>
                      <a:pt x="1044243" y="329786"/>
                      <a:pt x="1088708" y="97239"/>
                    </a:cubicBezTo>
                    <a:cubicBezTo>
                      <a:pt x="1089192" y="345329"/>
                      <a:pt x="952517" y="410539"/>
                      <a:pt x="884421" y="567189"/>
                    </a:cubicBezTo>
                    <a:cubicBezTo>
                      <a:pt x="1041071" y="499094"/>
                      <a:pt x="1205742" y="543293"/>
                      <a:pt x="1354371" y="362903"/>
                    </a:cubicBezTo>
                    <a:cubicBezTo>
                      <a:pt x="1253169" y="576813"/>
                      <a:pt x="1079776" y="566132"/>
                      <a:pt x="942479" y="667747"/>
                    </a:cubicBezTo>
                    <a:cubicBezTo>
                      <a:pt x="1112189" y="687100"/>
                      <a:pt x="1210914" y="776436"/>
                      <a:pt x="1451610" y="725805"/>
                    </a:cubicBezTo>
                    <a:cubicBezTo>
                      <a:pt x="1273879" y="861463"/>
                      <a:pt x="1112189" y="764510"/>
                      <a:pt x="942479" y="783863"/>
                    </a:cubicBezTo>
                    <a:cubicBezTo>
                      <a:pt x="1079776" y="885478"/>
                      <a:pt x="1148494" y="1040433"/>
                      <a:pt x="1354371" y="1088708"/>
                    </a:cubicBezTo>
                    <a:cubicBezTo>
                      <a:pt x="1087231" y="1100622"/>
                      <a:pt x="1041071" y="952517"/>
                      <a:pt x="884421" y="884421"/>
                    </a:cubicBezTo>
                    <a:cubicBezTo>
                      <a:pt x="952517" y="1041071"/>
                      <a:pt x="959652" y="1209151"/>
                      <a:pt x="1088708" y="1354371"/>
                    </a:cubicBezTo>
                    <a:cubicBezTo>
                      <a:pt x="948993" y="1262794"/>
                      <a:pt x="885478" y="1079776"/>
                      <a:pt x="783863" y="942479"/>
                    </a:cubicBezTo>
                    <a:cubicBezTo>
                      <a:pt x="764510" y="1112189"/>
                      <a:pt x="821358" y="1308570"/>
                      <a:pt x="725805" y="1451610"/>
                    </a:cubicBezTo>
                    <a:cubicBezTo>
                      <a:pt x="778842" y="1297140"/>
                      <a:pt x="687100" y="1112189"/>
                      <a:pt x="667747" y="942479"/>
                    </a:cubicBezTo>
                    <a:cubicBezTo>
                      <a:pt x="566132" y="1079776"/>
                      <a:pt x="514048" y="1278034"/>
                      <a:pt x="362903" y="1354371"/>
                    </a:cubicBezTo>
                    <a:cubicBezTo>
                      <a:pt x="472908" y="1251061"/>
                      <a:pt x="499094" y="1041071"/>
                      <a:pt x="567189" y="884421"/>
                    </a:cubicBezTo>
                    <a:cubicBezTo>
                      <a:pt x="410539" y="952517"/>
                      <a:pt x="272939" y="1134912"/>
                      <a:pt x="97239" y="1088708"/>
                    </a:cubicBezTo>
                    <a:cubicBezTo>
                      <a:pt x="234536" y="1082343"/>
                      <a:pt x="371834" y="885478"/>
                      <a:pt x="509131" y="783863"/>
                    </a:cubicBezTo>
                    <a:cubicBezTo>
                      <a:pt x="339421" y="764510"/>
                      <a:pt x="149657" y="857453"/>
                      <a:pt x="0" y="725805"/>
                    </a:cubicBezTo>
                    <a:close/>
                  </a:path>
                </a:pathLst>
              </a:custGeom>
              <a:solidFill>
                <a:schemeClr val="accent4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9" name="Oval 38"/>
              <p:cNvSpPr/>
              <p:nvPr/>
            </p:nvSpPr>
            <p:spPr>
              <a:xfrm>
                <a:off x="1819029" y="3093683"/>
                <a:ext cx="254642" cy="254642"/>
              </a:xfrm>
              <a:prstGeom prst="ellipse">
                <a:avLst/>
              </a:prstGeom>
              <a:solidFill>
                <a:schemeClr val="accent2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40" name="Group 39"/>
            <p:cNvGrpSpPr/>
            <p:nvPr/>
          </p:nvGrpSpPr>
          <p:grpSpPr>
            <a:xfrm>
              <a:off x="8616099" y="1704632"/>
              <a:ext cx="226813" cy="226813"/>
              <a:chOff x="1363509" y="2652243"/>
              <a:chExt cx="1155999" cy="1155999"/>
            </a:xfrm>
          </p:grpSpPr>
          <p:sp>
            <p:nvSpPr>
              <p:cNvPr id="41" name="12-Point Star 20"/>
              <p:cNvSpPr/>
              <p:nvPr/>
            </p:nvSpPr>
            <p:spPr>
              <a:xfrm>
                <a:off x="1363509" y="2652243"/>
                <a:ext cx="1155999" cy="1155999"/>
              </a:xfrm>
              <a:custGeom>
                <a:avLst/>
                <a:gdLst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1451610" h="1451610">
                    <a:moveTo>
                      <a:pt x="0" y="725805"/>
                    </a:moveTo>
                    <a:cubicBezTo>
                      <a:pt x="161689" y="790673"/>
                      <a:pt x="339421" y="687100"/>
                      <a:pt x="509131" y="667747"/>
                    </a:cubicBezTo>
                    <a:cubicBezTo>
                      <a:pt x="371834" y="566132"/>
                      <a:pt x="118231" y="592855"/>
                      <a:pt x="97239" y="362903"/>
                    </a:cubicBezTo>
                    <a:cubicBezTo>
                      <a:pt x="189721" y="527251"/>
                      <a:pt x="410539" y="499094"/>
                      <a:pt x="567189" y="567189"/>
                    </a:cubicBezTo>
                    <a:cubicBezTo>
                      <a:pt x="499094" y="410539"/>
                      <a:pt x="310682" y="330089"/>
                      <a:pt x="362903" y="97239"/>
                    </a:cubicBezTo>
                    <a:cubicBezTo>
                      <a:pt x="344202" y="298705"/>
                      <a:pt x="566132" y="371834"/>
                      <a:pt x="667747" y="509131"/>
                    </a:cubicBezTo>
                    <a:lnTo>
                      <a:pt x="725805" y="0"/>
                    </a:lnTo>
                    <a:lnTo>
                      <a:pt x="783863" y="509131"/>
                    </a:lnTo>
                    <a:cubicBezTo>
                      <a:pt x="885478" y="371834"/>
                      <a:pt x="1044243" y="329786"/>
                      <a:pt x="1088708" y="97239"/>
                    </a:cubicBezTo>
                    <a:cubicBezTo>
                      <a:pt x="1089192" y="345329"/>
                      <a:pt x="952517" y="410539"/>
                      <a:pt x="884421" y="567189"/>
                    </a:cubicBezTo>
                    <a:cubicBezTo>
                      <a:pt x="1041071" y="499094"/>
                      <a:pt x="1205742" y="543293"/>
                      <a:pt x="1354371" y="362903"/>
                    </a:cubicBezTo>
                    <a:cubicBezTo>
                      <a:pt x="1253169" y="576813"/>
                      <a:pt x="1079776" y="566132"/>
                      <a:pt x="942479" y="667747"/>
                    </a:cubicBezTo>
                    <a:cubicBezTo>
                      <a:pt x="1112189" y="687100"/>
                      <a:pt x="1210914" y="776436"/>
                      <a:pt x="1451610" y="725805"/>
                    </a:cubicBezTo>
                    <a:cubicBezTo>
                      <a:pt x="1273879" y="861463"/>
                      <a:pt x="1112189" y="764510"/>
                      <a:pt x="942479" y="783863"/>
                    </a:cubicBezTo>
                    <a:cubicBezTo>
                      <a:pt x="1079776" y="885478"/>
                      <a:pt x="1148494" y="1040433"/>
                      <a:pt x="1354371" y="1088708"/>
                    </a:cubicBezTo>
                    <a:cubicBezTo>
                      <a:pt x="1087231" y="1100622"/>
                      <a:pt x="1041071" y="952517"/>
                      <a:pt x="884421" y="884421"/>
                    </a:cubicBezTo>
                    <a:cubicBezTo>
                      <a:pt x="952517" y="1041071"/>
                      <a:pt x="959652" y="1209151"/>
                      <a:pt x="1088708" y="1354371"/>
                    </a:cubicBezTo>
                    <a:cubicBezTo>
                      <a:pt x="948993" y="1262794"/>
                      <a:pt x="885478" y="1079776"/>
                      <a:pt x="783863" y="942479"/>
                    </a:cubicBezTo>
                    <a:cubicBezTo>
                      <a:pt x="764510" y="1112189"/>
                      <a:pt x="821358" y="1308570"/>
                      <a:pt x="725805" y="1451610"/>
                    </a:cubicBezTo>
                    <a:cubicBezTo>
                      <a:pt x="778842" y="1297140"/>
                      <a:pt x="687100" y="1112189"/>
                      <a:pt x="667747" y="942479"/>
                    </a:cubicBezTo>
                    <a:cubicBezTo>
                      <a:pt x="566132" y="1079776"/>
                      <a:pt x="514048" y="1278034"/>
                      <a:pt x="362903" y="1354371"/>
                    </a:cubicBezTo>
                    <a:cubicBezTo>
                      <a:pt x="472908" y="1251061"/>
                      <a:pt x="499094" y="1041071"/>
                      <a:pt x="567189" y="884421"/>
                    </a:cubicBezTo>
                    <a:cubicBezTo>
                      <a:pt x="410539" y="952517"/>
                      <a:pt x="272939" y="1134912"/>
                      <a:pt x="97239" y="1088708"/>
                    </a:cubicBezTo>
                    <a:cubicBezTo>
                      <a:pt x="234536" y="1082343"/>
                      <a:pt x="371834" y="885478"/>
                      <a:pt x="509131" y="783863"/>
                    </a:cubicBezTo>
                    <a:cubicBezTo>
                      <a:pt x="339421" y="764510"/>
                      <a:pt x="149657" y="857453"/>
                      <a:pt x="0" y="725805"/>
                    </a:cubicBezTo>
                    <a:close/>
                  </a:path>
                </a:pathLst>
              </a:custGeom>
              <a:solidFill>
                <a:schemeClr val="accent4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2" name="Oval 41"/>
              <p:cNvSpPr/>
              <p:nvPr/>
            </p:nvSpPr>
            <p:spPr>
              <a:xfrm>
                <a:off x="1819029" y="3093683"/>
                <a:ext cx="254642" cy="254642"/>
              </a:xfrm>
              <a:prstGeom prst="ellipse">
                <a:avLst/>
              </a:prstGeom>
              <a:solidFill>
                <a:schemeClr val="accent2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43" name="Group 42"/>
            <p:cNvGrpSpPr/>
            <p:nvPr/>
          </p:nvGrpSpPr>
          <p:grpSpPr>
            <a:xfrm>
              <a:off x="8738648" y="1464249"/>
              <a:ext cx="226813" cy="226813"/>
              <a:chOff x="1363509" y="2652243"/>
              <a:chExt cx="1155999" cy="1155999"/>
            </a:xfrm>
          </p:grpSpPr>
          <p:sp>
            <p:nvSpPr>
              <p:cNvPr id="44" name="12-Point Star 20"/>
              <p:cNvSpPr/>
              <p:nvPr/>
            </p:nvSpPr>
            <p:spPr>
              <a:xfrm>
                <a:off x="1363509" y="2652243"/>
                <a:ext cx="1155999" cy="1155999"/>
              </a:xfrm>
              <a:custGeom>
                <a:avLst/>
                <a:gdLst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1451610" h="1451610">
                    <a:moveTo>
                      <a:pt x="0" y="725805"/>
                    </a:moveTo>
                    <a:cubicBezTo>
                      <a:pt x="161689" y="790673"/>
                      <a:pt x="339421" y="687100"/>
                      <a:pt x="509131" y="667747"/>
                    </a:cubicBezTo>
                    <a:cubicBezTo>
                      <a:pt x="371834" y="566132"/>
                      <a:pt x="118231" y="592855"/>
                      <a:pt x="97239" y="362903"/>
                    </a:cubicBezTo>
                    <a:cubicBezTo>
                      <a:pt x="189721" y="527251"/>
                      <a:pt x="410539" y="499094"/>
                      <a:pt x="567189" y="567189"/>
                    </a:cubicBezTo>
                    <a:cubicBezTo>
                      <a:pt x="499094" y="410539"/>
                      <a:pt x="310682" y="330089"/>
                      <a:pt x="362903" y="97239"/>
                    </a:cubicBezTo>
                    <a:cubicBezTo>
                      <a:pt x="344202" y="298705"/>
                      <a:pt x="566132" y="371834"/>
                      <a:pt x="667747" y="509131"/>
                    </a:cubicBezTo>
                    <a:lnTo>
                      <a:pt x="725805" y="0"/>
                    </a:lnTo>
                    <a:lnTo>
                      <a:pt x="783863" y="509131"/>
                    </a:lnTo>
                    <a:cubicBezTo>
                      <a:pt x="885478" y="371834"/>
                      <a:pt x="1044243" y="329786"/>
                      <a:pt x="1088708" y="97239"/>
                    </a:cubicBezTo>
                    <a:cubicBezTo>
                      <a:pt x="1089192" y="345329"/>
                      <a:pt x="952517" y="410539"/>
                      <a:pt x="884421" y="567189"/>
                    </a:cubicBezTo>
                    <a:cubicBezTo>
                      <a:pt x="1041071" y="499094"/>
                      <a:pt x="1205742" y="543293"/>
                      <a:pt x="1354371" y="362903"/>
                    </a:cubicBezTo>
                    <a:cubicBezTo>
                      <a:pt x="1253169" y="576813"/>
                      <a:pt x="1079776" y="566132"/>
                      <a:pt x="942479" y="667747"/>
                    </a:cubicBezTo>
                    <a:cubicBezTo>
                      <a:pt x="1112189" y="687100"/>
                      <a:pt x="1210914" y="776436"/>
                      <a:pt x="1451610" y="725805"/>
                    </a:cubicBezTo>
                    <a:cubicBezTo>
                      <a:pt x="1273879" y="861463"/>
                      <a:pt x="1112189" y="764510"/>
                      <a:pt x="942479" y="783863"/>
                    </a:cubicBezTo>
                    <a:cubicBezTo>
                      <a:pt x="1079776" y="885478"/>
                      <a:pt x="1148494" y="1040433"/>
                      <a:pt x="1354371" y="1088708"/>
                    </a:cubicBezTo>
                    <a:cubicBezTo>
                      <a:pt x="1087231" y="1100622"/>
                      <a:pt x="1041071" y="952517"/>
                      <a:pt x="884421" y="884421"/>
                    </a:cubicBezTo>
                    <a:cubicBezTo>
                      <a:pt x="952517" y="1041071"/>
                      <a:pt x="959652" y="1209151"/>
                      <a:pt x="1088708" y="1354371"/>
                    </a:cubicBezTo>
                    <a:cubicBezTo>
                      <a:pt x="948993" y="1262794"/>
                      <a:pt x="885478" y="1079776"/>
                      <a:pt x="783863" y="942479"/>
                    </a:cubicBezTo>
                    <a:cubicBezTo>
                      <a:pt x="764510" y="1112189"/>
                      <a:pt x="821358" y="1308570"/>
                      <a:pt x="725805" y="1451610"/>
                    </a:cubicBezTo>
                    <a:cubicBezTo>
                      <a:pt x="778842" y="1297140"/>
                      <a:pt x="687100" y="1112189"/>
                      <a:pt x="667747" y="942479"/>
                    </a:cubicBezTo>
                    <a:cubicBezTo>
                      <a:pt x="566132" y="1079776"/>
                      <a:pt x="514048" y="1278034"/>
                      <a:pt x="362903" y="1354371"/>
                    </a:cubicBezTo>
                    <a:cubicBezTo>
                      <a:pt x="472908" y="1251061"/>
                      <a:pt x="499094" y="1041071"/>
                      <a:pt x="567189" y="884421"/>
                    </a:cubicBezTo>
                    <a:cubicBezTo>
                      <a:pt x="410539" y="952517"/>
                      <a:pt x="272939" y="1134912"/>
                      <a:pt x="97239" y="1088708"/>
                    </a:cubicBezTo>
                    <a:cubicBezTo>
                      <a:pt x="234536" y="1082343"/>
                      <a:pt x="371834" y="885478"/>
                      <a:pt x="509131" y="783863"/>
                    </a:cubicBezTo>
                    <a:cubicBezTo>
                      <a:pt x="339421" y="764510"/>
                      <a:pt x="149657" y="857453"/>
                      <a:pt x="0" y="725805"/>
                    </a:cubicBezTo>
                    <a:close/>
                  </a:path>
                </a:pathLst>
              </a:custGeom>
              <a:solidFill>
                <a:schemeClr val="accent4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5" name="Oval 44"/>
              <p:cNvSpPr/>
              <p:nvPr/>
            </p:nvSpPr>
            <p:spPr>
              <a:xfrm>
                <a:off x="1819029" y="3093683"/>
                <a:ext cx="254642" cy="254642"/>
              </a:xfrm>
              <a:prstGeom prst="ellipse">
                <a:avLst/>
              </a:prstGeom>
              <a:solidFill>
                <a:schemeClr val="accent2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46" name="Group 45"/>
            <p:cNvGrpSpPr/>
            <p:nvPr/>
          </p:nvGrpSpPr>
          <p:grpSpPr>
            <a:xfrm>
              <a:off x="8946037" y="1233292"/>
              <a:ext cx="226813" cy="226813"/>
              <a:chOff x="1363509" y="2652243"/>
              <a:chExt cx="1155999" cy="1155999"/>
            </a:xfrm>
          </p:grpSpPr>
          <p:sp>
            <p:nvSpPr>
              <p:cNvPr id="47" name="12-Point Star 20"/>
              <p:cNvSpPr/>
              <p:nvPr/>
            </p:nvSpPr>
            <p:spPr>
              <a:xfrm>
                <a:off x="1363509" y="2652243"/>
                <a:ext cx="1155999" cy="1155999"/>
              </a:xfrm>
              <a:custGeom>
                <a:avLst/>
                <a:gdLst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1451610" h="1451610">
                    <a:moveTo>
                      <a:pt x="0" y="725805"/>
                    </a:moveTo>
                    <a:cubicBezTo>
                      <a:pt x="161689" y="790673"/>
                      <a:pt x="339421" y="687100"/>
                      <a:pt x="509131" y="667747"/>
                    </a:cubicBezTo>
                    <a:cubicBezTo>
                      <a:pt x="371834" y="566132"/>
                      <a:pt x="118231" y="592855"/>
                      <a:pt x="97239" y="362903"/>
                    </a:cubicBezTo>
                    <a:cubicBezTo>
                      <a:pt x="189721" y="527251"/>
                      <a:pt x="410539" y="499094"/>
                      <a:pt x="567189" y="567189"/>
                    </a:cubicBezTo>
                    <a:cubicBezTo>
                      <a:pt x="499094" y="410539"/>
                      <a:pt x="310682" y="330089"/>
                      <a:pt x="362903" y="97239"/>
                    </a:cubicBezTo>
                    <a:cubicBezTo>
                      <a:pt x="344202" y="298705"/>
                      <a:pt x="566132" y="371834"/>
                      <a:pt x="667747" y="509131"/>
                    </a:cubicBezTo>
                    <a:lnTo>
                      <a:pt x="725805" y="0"/>
                    </a:lnTo>
                    <a:lnTo>
                      <a:pt x="783863" y="509131"/>
                    </a:lnTo>
                    <a:cubicBezTo>
                      <a:pt x="885478" y="371834"/>
                      <a:pt x="1044243" y="329786"/>
                      <a:pt x="1088708" y="97239"/>
                    </a:cubicBezTo>
                    <a:cubicBezTo>
                      <a:pt x="1089192" y="345329"/>
                      <a:pt x="952517" y="410539"/>
                      <a:pt x="884421" y="567189"/>
                    </a:cubicBezTo>
                    <a:cubicBezTo>
                      <a:pt x="1041071" y="499094"/>
                      <a:pt x="1205742" y="543293"/>
                      <a:pt x="1354371" y="362903"/>
                    </a:cubicBezTo>
                    <a:cubicBezTo>
                      <a:pt x="1253169" y="576813"/>
                      <a:pt x="1079776" y="566132"/>
                      <a:pt x="942479" y="667747"/>
                    </a:cubicBezTo>
                    <a:cubicBezTo>
                      <a:pt x="1112189" y="687100"/>
                      <a:pt x="1210914" y="776436"/>
                      <a:pt x="1451610" y="725805"/>
                    </a:cubicBezTo>
                    <a:cubicBezTo>
                      <a:pt x="1273879" y="861463"/>
                      <a:pt x="1112189" y="764510"/>
                      <a:pt x="942479" y="783863"/>
                    </a:cubicBezTo>
                    <a:cubicBezTo>
                      <a:pt x="1079776" y="885478"/>
                      <a:pt x="1148494" y="1040433"/>
                      <a:pt x="1354371" y="1088708"/>
                    </a:cubicBezTo>
                    <a:cubicBezTo>
                      <a:pt x="1087231" y="1100622"/>
                      <a:pt x="1041071" y="952517"/>
                      <a:pt x="884421" y="884421"/>
                    </a:cubicBezTo>
                    <a:cubicBezTo>
                      <a:pt x="952517" y="1041071"/>
                      <a:pt x="959652" y="1209151"/>
                      <a:pt x="1088708" y="1354371"/>
                    </a:cubicBezTo>
                    <a:cubicBezTo>
                      <a:pt x="948993" y="1262794"/>
                      <a:pt x="885478" y="1079776"/>
                      <a:pt x="783863" y="942479"/>
                    </a:cubicBezTo>
                    <a:cubicBezTo>
                      <a:pt x="764510" y="1112189"/>
                      <a:pt x="821358" y="1308570"/>
                      <a:pt x="725805" y="1451610"/>
                    </a:cubicBezTo>
                    <a:cubicBezTo>
                      <a:pt x="778842" y="1297140"/>
                      <a:pt x="687100" y="1112189"/>
                      <a:pt x="667747" y="942479"/>
                    </a:cubicBezTo>
                    <a:cubicBezTo>
                      <a:pt x="566132" y="1079776"/>
                      <a:pt x="514048" y="1278034"/>
                      <a:pt x="362903" y="1354371"/>
                    </a:cubicBezTo>
                    <a:cubicBezTo>
                      <a:pt x="472908" y="1251061"/>
                      <a:pt x="499094" y="1041071"/>
                      <a:pt x="567189" y="884421"/>
                    </a:cubicBezTo>
                    <a:cubicBezTo>
                      <a:pt x="410539" y="952517"/>
                      <a:pt x="272939" y="1134912"/>
                      <a:pt x="97239" y="1088708"/>
                    </a:cubicBezTo>
                    <a:cubicBezTo>
                      <a:pt x="234536" y="1082343"/>
                      <a:pt x="371834" y="885478"/>
                      <a:pt x="509131" y="783863"/>
                    </a:cubicBezTo>
                    <a:cubicBezTo>
                      <a:pt x="339421" y="764510"/>
                      <a:pt x="149657" y="857453"/>
                      <a:pt x="0" y="725805"/>
                    </a:cubicBezTo>
                    <a:close/>
                  </a:path>
                </a:pathLst>
              </a:custGeom>
              <a:solidFill>
                <a:schemeClr val="accent4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8" name="Oval 47"/>
              <p:cNvSpPr/>
              <p:nvPr/>
            </p:nvSpPr>
            <p:spPr>
              <a:xfrm>
                <a:off x="1819029" y="3093683"/>
                <a:ext cx="254642" cy="254642"/>
              </a:xfrm>
              <a:prstGeom prst="ellipse">
                <a:avLst/>
              </a:prstGeom>
              <a:solidFill>
                <a:schemeClr val="accent2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49" name="Group 48"/>
            <p:cNvGrpSpPr/>
            <p:nvPr/>
          </p:nvGrpSpPr>
          <p:grpSpPr>
            <a:xfrm>
              <a:off x="9176994" y="1101317"/>
              <a:ext cx="226813" cy="226813"/>
              <a:chOff x="1363509" y="2652243"/>
              <a:chExt cx="1155999" cy="1155999"/>
            </a:xfrm>
          </p:grpSpPr>
          <p:sp>
            <p:nvSpPr>
              <p:cNvPr id="50" name="12-Point Star 20"/>
              <p:cNvSpPr/>
              <p:nvPr/>
            </p:nvSpPr>
            <p:spPr>
              <a:xfrm>
                <a:off x="1363509" y="2652243"/>
                <a:ext cx="1155999" cy="1155999"/>
              </a:xfrm>
              <a:custGeom>
                <a:avLst/>
                <a:gdLst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1451610" h="1451610">
                    <a:moveTo>
                      <a:pt x="0" y="725805"/>
                    </a:moveTo>
                    <a:cubicBezTo>
                      <a:pt x="161689" y="790673"/>
                      <a:pt x="339421" y="687100"/>
                      <a:pt x="509131" y="667747"/>
                    </a:cubicBezTo>
                    <a:cubicBezTo>
                      <a:pt x="371834" y="566132"/>
                      <a:pt x="118231" y="592855"/>
                      <a:pt x="97239" y="362903"/>
                    </a:cubicBezTo>
                    <a:cubicBezTo>
                      <a:pt x="189721" y="527251"/>
                      <a:pt x="410539" y="499094"/>
                      <a:pt x="567189" y="567189"/>
                    </a:cubicBezTo>
                    <a:cubicBezTo>
                      <a:pt x="499094" y="410539"/>
                      <a:pt x="310682" y="330089"/>
                      <a:pt x="362903" y="97239"/>
                    </a:cubicBezTo>
                    <a:cubicBezTo>
                      <a:pt x="344202" y="298705"/>
                      <a:pt x="566132" y="371834"/>
                      <a:pt x="667747" y="509131"/>
                    </a:cubicBezTo>
                    <a:lnTo>
                      <a:pt x="725805" y="0"/>
                    </a:lnTo>
                    <a:lnTo>
                      <a:pt x="783863" y="509131"/>
                    </a:lnTo>
                    <a:cubicBezTo>
                      <a:pt x="885478" y="371834"/>
                      <a:pt x="1044243" y="329786"/>
                      <a:pt x="1088708" y="97239"/>
                    </a:cubicBezTo>
                    <a:cubicBezTo>
                      <a:pt x="1089192" y="345329"/>
                      <a:pt x="952517" y="410539"/>
                      <a:pt x="884421" y="567189"/>
                    </a:cubicBezTo>
                    <a:cubicBezTo>
                      <a:pt x="1041071" y="499094"/>
                      <a:pt x="1205742" y="543293"/>
                      <a:pt x="1354371" y="362903"/>
                    </a:cubicBezTo>
                    <a:cubicBezTo>
                      <a:pt x="1253169" y="576813"/>
                      <a:pt x="1079776" y="566132"/>
                      <a:pt x="942479" y="667747"/>
                    </a:cubicBezTo>
                    <a:cubicBezTo>
                      <a:pt x="1112189" y="687100"/>
                      <a:pt x="1210914" y="776436"/>
                      <a:pt x="1451610" y="725805"/>
                    </a:cubicBezTo>
                    <a:cubicBezTo>
                      <a:pt x="1273879" y="861463"/>
                      <a:pt x="1112189" y="764510"/>
                      <a:pt x="942479" y="783863"/>
                    </a:cubicBezTo>
                    <a:cubicBezTo>
                      <a:pt x="1079776" y="885478"/>
                      <a:pt x="1148494" y="1040433"/>
                      <a:pt x="1354371" y="1088708"/>
                    </a:cubicBezTo>
                    <a:cubicBezTo>
                      <a:pt x="1087231" y="1100622"/>
                      <a:pt x="1041071" y="952517"/>
                      <a:pt x="884421" y="884421"/>
                    </a:cubicBezTo>
                    <a:cubicBezTo>
                      <a:pt x="952517" y="1041071"/>
                      <a:pt x="959652" y="1209151"/>
                      <a:pt x="1088708" y="1354371"/>
                    </a:cubicBezTo>
                    <a:cubicBezTo>
                      <a:pt x="948993" y="1262794"/>
                      <a:pt x="885478" y="1079776"/>
                      <a:pt x="783863" y="942479"/>
                    </a:cubicBezTo>
                    <a:cubicBezTo>
                      <a:pt x="764510" y="1112189"/>
                      <a:pt x="821358" y="1308570"/>
                      <a:pt x="725805" y="1451610"/>
                    </a:cubicBezTo>
                    <a:cubicBezTo>
                      <a:pt x="778842" y="1297140"/>
                      <a:pt x="687100" y="1112189"/>
                      <a:pt x="667747" y="942479"/>
                    </a:cubicBezTo>
                    <a:cubicBezTo>
                      <a:pt x="566132" y="1079776"/>
                      <a:pt x="514048" y="1278034"/>
                      <a:pt x="362903" y="1354371"/>
                    </a:cubicBezTo>
                    <a:cubicBezTo>
                      <a:pt x="472908" y="1251061"/>
                      <a:pt x="499094" y="1041071"/>
                      <a:pt x="567189" y="884421"/>
                    </a:cubicBezTo>
                    <a:cubicBezTo>
                      <a:pt x="410539" y="952517"/>
                      <a:pt x="272939" y="1134912"/>
                      <a:pt x="97239" y="1088708"/>
                    </a:cubicBezTo>
                    <a:cubicBezTo>
                      <a:pt x="234536" y="1082343"/>
                      <a:pt x="371834" y="885478"/>
                      <a:pt x="509131" y="783863"/>
                    </a:cubicBezTo>
                    <a:cubicBezTo>
                      <a:pt x="339421" y="764510"/>
                      <a:pt x="149657" y="857453"/>
                      <a:pt x="0" y="725805"/>
                    </a:cubicBezTo>
                    <a:close/>
                  </a:path>
                </a:pathLst>
              </a:custGeom>
              <a:solidFill>
                <a:schemeClr val="accent4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1" name="Oval 50"/>
              <p:cNvSpPr/>
              <p:nvPr/>
            </p:nvSpPr>
            <p:spPr>
              <a:xfrm>
                <a:off x="1819029" y="3093683"/>
                <a:ext cx="254642" cy="254642"/>
              </a:xfrm>
              <a:prstGeom prst="ellipse">
                <a:avLst/>
              </a:prstGeom>
              <a:solidFill>
                <a:schemeClr val="accent2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52" name="Group 51"/>
            <p:cNvGrpSpPr/>
            <p:nvPr/>
          </p:nvGrpSpPr>
          <p:grpSpPr>
            <a:xfrm>
              <a:off x="9473938" y="1025903"/>
              <a:ext cx="226813" cy="226813"/>
              <a:chOff x="1363509" y="2652243"/>
              <a:chExt cx="1155999" cy="1155999"/>
            </a:xfrm>
          </p:grpSpPr>
          <p:sp>
            <p:nvSpPr>
              <p:cNvPr id="53" name="12-Point Star 20"/>
              <p:cNvSpPr/>
              <p:nvPr/>
            </p:nvSpPr>
            <p:spPr>
              <a:xfrm>
                <a:off x="1363509" y="2652243"/>
                <a:ext cx="1155999" cy="1155999"/>
              </a:xfrm>
              <a:custGeom>
                <a:avLst/>
                <a:gdLst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1451610" h="1451610">
                    <a:moveTo>
                      <a:pt x="0" y="725805"/>
                    </a:moveTo>
                    <a:cubicBezTo>
                      <a:pt x="161689" y="790673"/>
                      <a:pt x="339421" y="687100"/>
                      <a:pt x="509131" y="667747"/>
                    </a:cubicBezTo>
                    <a:cubicBezTo>
                      <a:pt x="371834" y="566132"/>
                      <a:pt x="118231" y="592855"/>
                      <a:pt x="97239" y="362903"/>
                    </a:cubicBezTo>
                    <a:cubicBezTo>
                      <a:pt x="189721" y="527251"/>
                      <a:pt x="410539" y="499094"/>
                      <a:pt x="567189" y="567189"/>
                    </a:cubicBezTo>
                    <a:cubicBezTo>
                      <a:pt x="499094" y="410539"/>
                      <a:pt x="310682" y="330089"/>
                      <a:pt x="362903" y="97239"/>
                    </a:cubicBezTo>
                    <a:cubicBezTo>
                      <a:pt x="344202" y="298705"/>
                      <a:pt x="566132" y="371834"/>
                      <a:pt x="667747" y="509131"/>
                    </a:cubicBezTo>
                    <a:lnTo>
                      <a:pt x="725805" y="0"/>
                    </a:lnTo>
                    <a:lnTo>
                      <a:pt x="783863" y="509131"/>
                    </a:lnTo>
                    <a:cubicBezTo>
                      <a:pt x="885478" y="371834"/>
                      <a:pt x="1044243" y="329786"/>
                      <a:pt x="1088708" y="97239"/>
                    </a:cubicBezTo>
                    <a:cubicBezTo>
                      <a:pt x="1089192" y="345329"/>
                      <a:pt x="952517" y="410539"/>
                      <a:pt x="884421" y="567189"/>
                    </a:cubicBezTo>
                    <a:cubicBezTo>
                      <a:pt x="1041071" y="499094"/>
                      <a:pt x="1205742" y="543293"/>
                      <a:pt x="1354371" y="362903"/>
                    </a:cubicBezTo>
                    <a:cubicBezTo>
                      <a:pt x="1253169" y="576813"/>
                      <a:pt x="1079776" y="566132"/>
                      <a:pt x="942479" y="667747"/>
                    </a:cubicBezTo>
                    <a:cubicBezTo>
                      <a:pt x="1112189" y="687100"/>
                      <a:pt x="1210914" y="776436"/>
                      <a:pt x="1451610" y="725805"/>
                    </a:cubicBezTo>
                    <a:cubicBezTo>
                      <a:pt x="1273879" y="861463"/>
                      <a:pt x="1112189" y="764510"/>
                      <a:pt x="942479" y="783863"/>
                    </a:cubicBezTo>
                    <a:cubicBezTo>
                      <a:pt x="1079776" y="885478"/>
                      <a:pt x="1148494" y="1040433"/>
                      <a:pt x="1354371" y="1088708"/>
                    </a:cubicBezTo>
                    <a:cubicBezTo>
                      <a:pt x="1087231" y="1100622"/>
                      <a:pt x="1041071" y="952517"/>
                      <a:pt x="884421" y="884421"/>
                    </a:cubicBezTo>
                    <a:cubicBezTo>
                      <a:pt x="952517" y="1041071"/>
                      <a:pt x="959652" y="1209151"/>
                      <a:pt x="1088708" y="1354371"/>
                    </a:cubicBezTo>
                    <a:cubicBezTo>
                      <a:pt x="948993" y="1262794"/>
                      <a:pt x="885478" y="1079776"/>
                      <a:pt x="783863" y="942479"/>
                    </a:cubicBezTo>
                    <a:cubicBezTo>
                      <a:pt x="764510" y="1112189"/>
                      <a:pt x="821358" y="1308570"/>
                      <a:pt x="725805" y="1451610"/>
                    </a:cubicBezTo>
                    <a:cubicBezTo>
                      <a:pt x="778842" y="1297140"/>
                      <a:pt x="687100" y="1112189"/>
                      <a:pt x="667747" y="942479"/>
                    </a:cubicBezTo>
                    <a:cubicBezTo>
                      <a:pt x="566132" y="1079776"/>
                      <a:pt x="514048" y="1278034"/>
                      <a:pt x="362903" y="1354371"/>
                    </a:cubicBezTo>
                    <a:cubicBezTo>
                      <a:pt x="472908" y="1251061"/>
                      <a:pt x="499094" y="1041071"/>
                      <a:pt x="567189" y="884421"/>
                    </a:cubicBezTo>
                    <a:cubicBezTo>
                      <a:pt x="410539" y="952517"/>
                      <a:pt x="272939" y="1134912"/>
                      <a:pt x="97239" y="1088708"/>
                    </a:cubicBezTo>
                    <a:cubicBezTo>
                      <a:pt x="234536" y="1082343"/>
                      <a:pt x="371834" y="885478"/>
                      <a:pt x="509131" y="783863"/>
                    </a:cubicBezTo>
                    <a:cubicBezTo>
                      <a:pt x="339421" y="764510"/>
                      <a:pt x="149657" y="857453"/>
                      <a:pt x="0" y="725805"/>
                    </a:cubicBezTo>
                    <a:close/>
                  </a:path>
                </a:pathLst>
              </a:custGeom>
              <a:solidFill>
                <a:schemeClr val="accent4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4" name="Oval 53"/>
              <p:cNvSpPr/>
              <p:nvPr/>
            </p:nvSpPr>
            <p:spPr>
              <a:xfrm>
                <a:off x="1819029" y="3093683"/>
                <a:ext cx="254642" cy="254642"/>
              </a:xfrm>
              <a:prstGeom prst="ellipse">
                <a:avLst/>
              </a:prstGeom>
              <a:solidFill>
                <a:schemeClr val="accent2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55" name="Group 54"/>
            <p:cNvGrpSpPr/>
            <p:nvPr/>
          </p:nvGrpSpPr>
          <p:grpSpPr>
            <a:xfrm>
              <a:off x="9775595" y="1082464"/>
              <a:ext cx="226813" cy="226813"/>
              <a:chOff x="1363509" y="2652243"/>
              <a:chExt cx="1155999" cy="1155999"/>
            </a:xfrm>
          </p:grpSpPr>
          <p:sp>
            <p:nvSpPr>
              <p:cNvPr id="56" name="12-Point Star 20"/>
              <p:cNvSpPr/>
              <p:nvPr/>
            </p:nvSpPr>
            <p:spPr>
              <a:xfrm>
                <a:off x="1363509" y="2652243"/>
                <a:ext cx="1155999" cy="1155999"/>
              </a:xfrm>
              <a:custGeom>
                <a:avLst/>
                <a:gdLst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1451610" h="1451610">
                    <a:moveTo>
                      <a:pt x="0" y="725805"/>
                    </a:moveTo>
                    <a:cubicBezTo>
                      <a:pt x="161689" y="790673"/>
                      <a:pt x="339421" y="687100"/>
                      <a:pt x="509131" y="667747"/>
                    </a:cubicBezTo>
                    <a:cubicBezTo>
                      <a:pt x="371834" y="566132"/>
                      <a:pt x="118231" y="592855"/>
                      <a:pt x="97239" y="362903"/>
                    </a:cubicBezTo>
                    <a:cubicBezTo>
                      <a:pt x="189721" y="527251"/>
                      <a:pt x="410539" y="499094"/>
                      <a:pt x="567189" y="567189"/>
                    </a:cubicBezTo>
                    <a:cubicBezTo>
                      <a:pt x="499094" y="410539"/>
                      <a:pt x="310682" y="330089"/>
                      <a:pt x="362903" y="97239"/>
                    </a:cubicBezTo>
                    <a:cubicBezTo>
                      <a:pt x="344202" y="298705"/>
                      <a:pt x="566132" y="371834"/>
                      <a:pt x="667747" y="509131"/>
                    </a:cubicBezTo>
                    <a:lnTo>
                      <a:pt x="725805" y="0"/>
                    </a:lnTo>
                    <a:lnTo>
                      <a:pt x="783863" y="509131"/>
                    </a:lnTo>
                    <a:cubicBezTo>
                      <a:pt x="885478" y="371834"/>
                      <a:pt x="1044243" y="329786"/>
                      <a:pt x="1088708" y="97239"/>
                    </a:cubicBezTo>
                    <a:cubicBezTo>
                      <a:pt x="1089192" y="345329"/>
                      <a:pt x="952517" y="410539"/>
                      <a:pt x="884421" y="567189"/>
                    </a:cubicBezTo>
                    <a:cubicBezTo>
                      <a:pt x="1041071" y="499094"/>
                      <a:pt x="1205742" y="543293"/>
                      <a:pt x="1354371" y="362903"/>
                    </a:cubicBezTo>
                    <a:cubicBezTo>
                      <a:pt x="1253169" y="576813"/>
                      <a:pt x="1079776" y="566132"/>
                      <a:pt x="942479" y="667747"/>
                    </a:cubicBezTo>
                    <a:cubicBezTo>
                      <a:pt x="1112189" y="687100"/>
                      <a:pt x="1210914" y="776436"/>
                      <a:pt x="1451610" y="725805"/>
                    </a:cubicBezTo>
                    <a:cubicBezTo>
                      <a:pt x="1273879" y="861463"/>
                      <a:pt x="1112189" y="764510"/>
                      <a:pt x="942479" y="783863"/>
                    </a:cubicBezTo>
                    <a:cubicBezTo>
                      <a:pt x="1079776" y="885478"/>
                      <a:pt x="1148494" y="1040433"/>
                      <a:pt x="1354371" y="1088708"/>
                    </a:cubicBezTo>
                    <a:cubicBezTo>
                      <a:pt x="1087231" y="1100622"/>
                      <a:pt x="1041071" y="952517"/>
                      <a:pt x="884421" y="884421"/>
                    </a:cubicBezTo>
                    <a:cubicBezTo>
                      <a:pt x="952517" y="1041071"/>
                      <a:pt x="959652" y="1209151"/>
                      <a:pt x="1088708" y="1354371"/>
                    </a:cubicBezTo>
                    <a:cubicBezTo>
                      <a:pt x="948993" y="1262794"/>
                      <a:pt x="885478" y="1079776"/>
                      <a:pt x="783863" y="942479"/>
                    </a:cubicBezTo>
                    <a:cubicBezTo>
                      <a:pt x="764510" y="1112189"/>
                      <a:pt x="821358" y="1308570"/>
                      <a:pt x="725805" y="1451610"/>
                    </a:cubicBezTo>
                    <a:cubicBezTo>
                      <a:pt x="778842" y="1297140"/>
                      <a:pt x="687100" y="1112189"/>
                      <a:pt x="667747" y="942479"/>
                    </a:cubicBezTo>
                    <a:cubicBezTo>
                      <a:pt x="566132" y="1079776"/>
                      <a:pt x="514048" y="1278034"/>
                      <a:pt x="362903" y="1354371"/>
                    </a:cubicBezTo>
                    <a:cubicBezTo>
                      <a:pt x="472908" y="1251061"/>
                      <a:pt x="499094" y="1041071"/>
                      <a:pt x="567189" y="884421"/>
                    </a:cubicBezTo>
                    <a:cubicBezTo>
                      <a:pt x="410539" y="952517"/>
                      <a:pt x="272939" y="1134912"/>
                      <a:pt x="97239" y="1088708"/>
                    </a:cubicBezTo>
                    <a:cubicBezTo>
                      <a:pt x="234536" y="1082343"/>
                      <a:pt x="371834" y="885478"/>
                      <a:pt x="509131" y="783863"/>
                    </a:cubicBezTo>
                    <a:cubicBezTo>
                      <a:pt x="339421" y="764510"/>
                      <a:pt x="149657" y="857453"/>
                      <a:pt x="0" y="725805"/>
                    </a:cubicBezTo>
                    <a:close/>
                  </a:path>
                </a:pathLst>
              </a:custGeom>
              <a:solidFill>
                <a:schemeClr val="accent4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7" name="Oval 56"/>
              <p:cNvSpPr/>
              <p:nvPr/>
            </p:nvSpPr>
            <p:spPr>
              <a:xfrm>
                <a:off x="1819029" y="3093683"/>
                <a:ext cx="254642" cy="254642"/>
              </a:xfrm>
              <a:prstGeom prst="ellipse">
                <a:avLst/>
              </a:prstGeom>
              <a:solidFill>
                <a:schemeClr val="accent2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58" name="Group 57"/>
            <p:cNvGrpSpPr/>
            <p:nvPr/>
          </p:nvGrpSpPr>
          <p:grpSpPr>
            <a:xfrm>
              <a:off x="10044259" y="1247433"/>
              <a:ext cx="226813" cy="226813"/>
              <a:chOff x="1363509" y="2652243"/>
              <a:chExt cx="1155999" cy="1155999"/>
            </a:xfrm>
          </p:grpSpPr>
          <p:sp>
            <p:nvSpPr>
              <p:cNvPr id="59" name="12-Point Star 20"/>
              <p:cNvSpPr/>
              <p:nvPr/>
            </p:nvSpPr>
            <p:spPr>
              <a:xfrm>
                <a:off x="1363509" y="2652243"/>
                <a:ext cx="1155999" cy="1155999"/>
              </a:xfrm>
              <a:custGeom>
                <a:avLst/>
                <a:gdLst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1451610" h="1451610">
                    <a:moveTo>
                      <a:pt x="0" y="725805"/>
                    </a:moveTo>
                    <a:cubicBezTo>
                      <a:pt x="161689" y="790673"/>
                      <a:pt x="339421" y="687100"/>
                      <a:pt x="509131" y="667747"/>
                    </a:cubicBezTo>
                    <a:cubicBezTo>
                      <a:pt x="371834" y="566132"/>
                      <a:pt x="118231" y="592855"/>
                      <a:pt x="97239" y="362903"/>
                    </a:cubicBezTo>
                    <a:cubicBezTo>
                      <a:pt x="189721" y="527251"/>
                      <a:pt x="410539" y="499094"/>
                      <a:pt x="567189" y="567189"/>
                    </a:cubicBezTo>
                    <a:cubicBezTo>
                      <a:pt x="499094" y="410539"/>
                      <a:pt x="310682" y="330089"/>
                      <a:pt x="362903" y="97239"/>
                    </a:cubicBezTo>
                    <a:cubicBezTo>
                      <a:pt x="344202" y="298705"/>
                      <a:pt x="566132" y="371834"/>
                      <a:pt x="667747" y="509131"/>
                    </a:cubicBezTo>
                    <a:lnTo>
                      <a:pt x="725805" y="0"/>
                    </a:lnTo>
                    <a:lnTo>
                      <a:pt x="783863" y="509131"/>
                    </a:lnTo>
                    <a:cubicBezTo>
                      <a:pt x="885478" y="371834"/>
                      <a:pt x="1044243" y="329786"/>
                      <a:pt x="1088708" y="97239"/>
                    </a:cubicBezTo>
                    <a:cubicBezTo>
                      <a:pt x="1089192" y="345329"/>
                      <a:pt x="952517" y="410539"/>
                      <a:pt x="884421" y="567189"/>
                    </a:cubicBezTo>
                    <a:cubicBezTo>
                      <a:pt x="1041071" y="499094"/>
                      <a:pt x="1205742" y="543293"/>
                      <a:pt x="1354371" y="362903"/>
                    </a:cubicBezTo>
                    <a:cubicBezTo>
                      <a:pt x="1253169" y="576813"/>
                      <a:pt x="1079776" y="566132"/>
                      <a:pt x="942479" y="667747"/>
                    </a:cubicBezTo>
                    <a:cubicBezTo>
                      <a:pt x="1112189" y="687100"/>
                      <a:pt x="1210914" y="776436"/>
                      <a:pt x="1451610" y="725805"/>
                    </a:cubicBezTo>
                    <a:cubicBezTo>
                      <a:pt x="1273879" y="861463"/>
                      <a:pt x="1112189" y="764510"/>
                      <a:pt x="942479" y="783863"/>
                    </a:cubicBezTo>
                    <a:cubicBezTo>
                      <a:pt x="1079776" y="885478"/>
                      <a:pt x="1148494" y="1040433"/>
                      <a:pt x="1354371" y="1088708"/>
                    </a:cubicBezTo>
                    <a:cubicBezTo>
                      <a:pt x="1087231" y="1100622"/>
                      <a:pt x="1041071" y="952517"/>
                      <a:pt x="884421" y="884421"/>
                    </a:cubicBezTo>
                    <a:cubicBezTo>
                      <a:pt x="952517" y="1041071"/>
                      <a:pt x="959652" y="1209151"/>
                      <a:pt x="1088708" y="1354371"/>
                    </a:cubicBezTo>
                    <a:cubicBezTo>
                      <a:pt x="948993" y="1262794"/>
                      <a:pt x="885478" y="1079776"/>
                      <a:pt x="783863" y="942479"/>
                    </a:cubicBezTo>
                    <a:cubicBezTo>
                      <a:pt x="764510" y="1112189"/>
                      <a:pt x="821358" y="1308570"/>
                      <a:pt x="725805" y="1451610"/>
                    </a:cubicBezTo>
                    <a:cubicBezTo>
                      <a:pt x="778842" y="1297140"/>
                      <a:pt x="687100" y="1112189"/>
                      <a:pt x="667747" y="942479"/>
                    </a:cubicBezTo>
                    <a:cubicBezTo>
                      <a:pt x="566132" y="1079776"/>
                      <a:pt x="514048" y="1278034"/>
                      <a:pt x="362903" y="1354371"/>
                    </a:cubicBezTo>
                    <a:cubicBezTo>
                      <a:pt x="472908" y="1251061"/>
                      <a:pt x="499094" y="1041071"/>
                      <a:pt x="567189" y="884421"/>
                    </a:cubicBezTo>
                    <a:cubicBezTo>
                      <a:pt x="410539" y="952517"/>
                      <a:pt x="272939" y="1134912"/>
                      <a:pt x="97239" y="1088708"/>
                    </a:cubicBezTo>
                    <a:cubicBezTo>
                      <a:pt x="234536" y="1082343"/>
                      <a:pt x="371834" y="885478"/>
                      <a:pt x="509131" y="783863"/>
                    </a:cubicBezTo>
                    <a:cubicBezTo>
                      <a:pt x="339421" y="764510"/>
                      <a:pt x="149657" y="857453"/>
                      <a:pt x="0" y="725805"/>
                    </a:cubicBezTo>
                    <a:close/>
                  </a:path>
                </a:pathLst>
              </a:custGeom>
              <a:solidFill>
                <a:schemeClr val="accent4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60" name="Oval 59"/>
              <p:cNvSpPr/>
              <p:nvPr/>
            </p:nvSpPr>
            <p:spPr>
              <a:xfrm>
                <a:off x="1819029" y="3093683"/>
                <a:ext cx="254642" cy="254642"/>
              </a:xfrm>
              <a:prstGeom prst="ellipse">
                <a:avLst/>
              </a:prstGeom>
              <a:solidFill>
                <a:schemeClr val="accent2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61" name="Group 60"/>
            <p:cNvGrpSpPr/>
            <p:nvPr/>
          </p:nvGrpSpPr>
          <p:grpSpPr>
            <a:xfrm>
              <a:off x="10237508" y="1440682"/>
              <a:ext cx="226813" cy="226813"/>
              <a:chOff x="1363509" y="2652243"/>
              <a:chExt cx="1155999" cy="1155999"/>
            </a:xfrm>
          </p:grpSpPr>
          <p:sp>
            <p:nvSpPr>
              <p:cNvPr id="62" name="12-Point Star 20"/>
              <p:cNvSpPr/>
              <p:nvPr/>
            </p:nvSpPr>
            <p:spPr>
              <a:xfrm>
                <a:off x="1363509" y="2652243"/>
                <a:ext cx="1155999" cy="1155999"/>
              </a:xfrm>
              <a:custGeom>
                <a:avLst/>
                <a:gdLst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1451610" h="1451610">
                    <a:moveTo>
                      <a:pt x="0" y="725805"/>
                    </a:moveTo>
                    <a:cubicBezTo>
                      <a:pt x="161689" y="790673"/>
                      <a:pt x="339421" y="687100"/>
                      <a:pt x="509131" y="667747"/>
                    </a:cubicBezTo>
                    <a:cubicBezTo>
                      <a:pt x="371834" y="566132"/>
                      <a:pt x="118231" y="592855"/>
                      <a:pt x="97239" y="362903"/>
                    </a:cubicBezTo>
                    <a:cubicBezTo>
                      <a:pt x="189721" y="527251"/>
                      <a:pt x="410539" y="499094"/>
                      <a:pt x="567189" y="567189"/>
                    </a:cubicBezTo>
                    <a:cubicBezTo>
                      <a:pt x="499094" y="410539"/>
                      <a:pt x="310682" y="330089"/>
                      <a:pt x="362903" y="97239"/>
                    </a:cubicBezTo>
                    <a:cubicBezTo>
                      <a:pt x="344202" y="298705"/>
                      <a:pt x="566132" y="371834"/>
                      <a:pt x="667747" y="509131"/>
                    </a:cubicBezTo>
                    <a:lnTo>
                      <a:pt x="725805" y="0"/>
                    </a:lnTo>
                    <a:lnTo>
                      <a:pt x="783863" y="509131"/>
                    </a:lnTo>
                    <a:cubicBezTo>
                      <a:pt x="885478" y="371834"/>
                      <a:pt x="1044243" y="329786"/>
                      <a:pt x="1088708" y="97239"/>
                    </a:cubicBezTo>
                    <a:cubicBezTo>
                      <a:pt x="1089192" y="345329"/>
                      <a:pt x="952517" y="410539"/>
                      <a:pt x="884421" y="567189"/>
                    </a:cubicBezTo>
                    <a:cubicBezTo>
                      <a:pt x="1041071" y="499094"/>
                      <a:pt x="1205742" y="543293"/>
                      <a:pt x="1354371" y="362903"/>
                    </a:cubicBezTo>
                    <a:cubicBezTo>
                      <a:pt x="1253169" y="576813"/>
                      <a:pt x="1079776" y="566132"/>
                      <a:pt x="942479" y="667747"/>
                    </a:cubicBezTo>
                    <a:cubicBezTo>
                      <a:pt x="1112189" y="687100"/>
                      <a:pt x="1210914" y="776436"/>
                      <a:pt x="1451610" y="725805"/>
                    </a:cubicBezTo>
                    <a:cubicBezTo>
                      <a:pt x="1273879" y="861463"/>
                      <a:pt x="1112189" y="764510"/>
                      <a:pt x="942479" y="783863"/>
                    </a:cubicBezTo>
                    <a:cubicBezTo>
                      <a:pt x="1079776" y="885478"/>
                      <a:pt x="1148494" y="1040433"/>
                      <a:pt x="1354371" y="1088708"/>
                    </a:cubicBezTo>
                    <a:cubicBezTo>
                      <a:pt x="1087231" y="1100622"/>
                      <a:pt x="1041071" y="952517"/>
                      <a:pt x="884421" y="884421"/>
                    </a:cubicBezTo>
                    <a:cubicBezTo>
                      <a:pt x="952517" y="1041071"/>
                      <a:pt x="959652" y="1209151"/>
                      <a:pt x="1088708" y="1354371"/>
                    </a:cubicBezTo>
                    <a:cubicBezTo>
                      <a:pt x="948993" y="1262794"/>
                      <a:pt x="885478" y="1079776"/>
                      <a:pt x="783863" y="942479"/>
                    </a:cubicBezTo>
                    <a:cubicBezTo>
                      <a:pt x="764510" y="1112189"/>
                      <a:pt x="821358" y="1308570"/>
                      <a:pt x="725805" y="1451610"/>
                    </a:cubicBezTo>
                    <a:cubicBezTo>
                      <a:pt x="778842" y="1297140"/>
                      <a:pt x="687100" y="1112189"/>
                      <a:pt x="667747" y="942479"/>
                    </a:cubicBezTo>
                    <a:cubicBezTo>
                      <a:pt x="566132" y="1079776"/>
                      <a:pt x="514048" y="1278034"/>
                      <a:pt x="362903" y="1354371"/>
                    </a:cubicBezTo>
                    <a:cubicBezTo>
                      <a:pt x="472908" y="1251061"/>
                      <a:pt x="499094" y="1041071"/>
                      <a:pt x="567189" y="884421"/>
                    </a:cubicBezTo>
                    <a:cubicBezTo>
                      <a:pt x="410539" y="952517"/>
                      <a:pt x="272939" y="1134912"/>
                      <a:pt x="97239" y="1088708"/>
                    </a:cubicBezTo>
                    <a:cubicBezTo>
                      <a:pt x="234536" y="1082343"/>
                      <a:pt x="371834" y="885478"/>
                      <a:pt x="509131" y="783863"/>
                    </a:cubicBezTo>
                    <a:cubicBezTo>
                      <a:pt x="339421" y="764510"/>
                      <a:pt x="149657" y="857453"/>
                      <a:pt x="0" y="725805"/>
                    </a:cubicBezTo>
                    <a:close/>
                  </a:path>
                </a:pathLst>
              </a:custGeom>
              <a:solidFill>
                <a:schemeClr val="accent4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63" name="Oval 62"/>
              <p:cNvSpPr/>
              <p:nvPr/>
            </p:nvSpPr>
            <p:spPr>
              <a:xfrm>
                <a:off x="1819029" y="3093683"/>
                <a:ext cx="254642" cy="254642"/>
              </a:xfrm>
              <a:prstGeom prst="ellipse">
                <a:avLst/>
              </a:prstGeom>
              <a:solidFill>
                <a:schemeClr val="accent2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64" name="Group 63"/>
            <p:cNvGrpSpPr/>
            <p:nvPr/>
          </p:nvGrpSpPr>
          <p:grpSpPr>
            <a:xfrm>
              <a:off x="10308209" y="1638645"/>
              <a:ext cx="226813" cy="226813"/>
              <a:chOff x="1363509" y="2652243"/>
              <a:chExt cx="1155999" cy="1155999"/>
            </a:xfrm>
          </p:grpSpPr>
          <p:sp>
            <p:nvSpPr>
              <p:cNvPr id="65" name="12-Point Star 20"/>
              <p:cNvSpPr/>
              <p:nvPr/>
            </p:nvSpPr>
            <p:spPr>
              <a:xfrm>
                <a:off x="1363509" y="2652243"/>
                <a:ext cx="1155999" cy="1155999"/>
              </a:xfrm>
              <a:custGeom>
                <a:avLst/>
                <a:gdLst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1451610" h="1451610">
                    <a:moveTo>
                      <a:pt x="0" y="725805"/>
                    </a:moveTo>
                    <a:cubicBezTo>
                      <a:pt x="161689" y="790673"/>
                      <a:pt x="339421" y="687100"/>
                      <a:pt x="509131" y="667747"/>
                    </a:cubicBezTo>
                    <a:cubicBezTo>
                      <a:pt x="371834" y="566132"/>
                      <a:pt x="118231" y="592855"/>
                      <a:pt x="97239" y="362903"/>
                    </a:cubicBezTo>
                    <a:cubicBezTo>
                      <a:pt x="189721" y="527251"/>
                      <a:pt x="410539" y="499094"/>
                      <a:pt x="567189" y="567189"/>
                    </a:cubicBezTo>
                    <a:cubicBezTo>
                      <a:pt x="499094" y="410539"/>
                      <a:pt x="310682" y="330089"/>
                      <a:pt x="362903" y="97239"/>
                    </a:cubicBezTo>
                    <a:cubicBezTo>
                      <a:pt x="344202" y="298705"/>
                      <a:pt x="566132" y="371834"/>
                      <a:pt x="667747" y="509131"/>
                    </a:cubicBezTo>
                    <a:lnTo>
                      <a:pt x="725805" y="0"/>
                    </a:lnTo>
                    <a:lnTo>
                      <a:pt x="783863" y="509131"/>
                    </a:lnTo>
                    <a:cubicBezTo>
                      <a:pt x="885478" y="371834"/>
                      <a:pt x="1044243" y="329786"/>
                      <a:pt x="1088708" y="97239"/>
                    </a:cubicBezTo>
                    <a:cubicBezTo>
                      <a:pt x="1089192" y="345329"/>
                      <a:pt x="952517" y="410539"/>
                      <a:pt x="884421" y="567189"/>
                    </a:cubicBezTo>
                    <a:cubicBezTo>
                      <a:pt x="1041071" y="499094"/>
                      <a:pt x="1205742" y="543293"/>
                      <a:pt x="1354371" y="362903"/>
                    </a:cubicBezTo>
                    <a:cubicBezTo>
                      <a:pt x="1253169" y="576813"/>
                      <a:pt x="1079776" y="566132"/>
                      <a:pt x="942479" y="667747"/>
                    </a:cubicBezTo>
                    <a:cubicBezTo>
                      <a:pt x="1112189" y="687100"/>
                      <a:pt x="1210914" y="776436"/>
                      <a:pt x="1451610" y="725805"/>
                    </a:cubicBezTo>
                    <a:cubicBezTo>
                      <a:pt x="1273879" y="861463"/>
                      <a:pt x="1112189" y="764510"/>
                      <a:pt x="942479" y="783863"/>
                    </a:cubicBezTo>
                    <a:cubicBezTo>
                      <a:pt x="1079776" y="885478"/>
                      <a:pt x="1148494" y="1040433"/>
                      <a:pt x="1354371" y="1088708"/>
                    </a:cubicBezTo>
                    <a:cubicBezTo>
                      <a:pt x="1087231" y="1100622"/>
                      <a:pt x="1041071" y="952517"/>
                      <a:pt x="884421" y="884421"/>
                    </a:cubicBezTo>
                    <a:cubicBezTo>
                      <a:pt x="952517" y="1041071"/>
                      <a:pt x="959652" y="1209151"/>
                      <a:pt x="1088708" y="1354371"/>
                    </a:cubicBezTo>
                    <a:cubicBezTo>
                      <a:pt x="948993" y="1262794"/>
                      <a:pt x="885478" y="1079776"/>
                      <a:pt x="783863" y="942479"/>
                    </a:cubicBezTo>
                    <a:cubicBezTo>
                      <a:pt x="764510" y="1112189"/>
                      <a:pt x="821358" y="1308570"/>
                      <a:pt x="725805" y="1451610"/>
                    </a:cubicBezTo>
                    <a:cubicBezTo>
                      <a:pt x="778842" y="1297140"/>
                      <a:pt x="687100" y="1112189"/>
                      <a:pt x="667747" y="942479"/>
                    </a:cubicBezTo>
                    <a:cubicBezTo>
                      <a:pt x="566132" y="1079776"/>
                      <a:pt x="514048" y="1278034"/>
                      <a:pt x="362903" y="1354371"/>
                    </a:cubicBezTo>
                    <a:cubicBezTo>
                      <a:pt x="472908" y="1251061"/>
                      <a:pt x="499094" y="1041071"/>
                      <a:pt x="567189" y="884421"/>
                    </a:cubicBezTo>
                    <a:cubicBezTo>
                      <a:pt x="410539" y="952517"/>
                      <a:pt x="272939" y="1134912"/>
                      <a:pt x="97239" y="1088708"/>
                    </a:cubicBezTo>
                    <a:cubicBezTo>
                      <a:pt x="234536" y="1082343"/>
                      <a:pt x="371834" y="885478"/>
                      <a:pt x="509131" y="783863"/>
                    </a:cubicBezTo>
                    <a:cubicBezTo>
                      <a:pt x="339421" y="764510"/>
                      <a:pt x="149657" y="857453"/>
                      <a:pt x="0" y="725805"/>
                    </a:cubicBezTo>
                    <a:close/>
                  </a:path>
                </a:pathLst>
              </a:custGeom>
              <a:solidFill>
                <a:schemeClr val="accent4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66" name="Oval 65"/>
              <p:cNvSpPr/>
              <p:nvPr/>
            </p:nvSpPr>
            <p:spPr>
              <a:xfrm>
                <a:off x="1819029" y="3093683"/>
                <a:ext cx="254642" cy="254642"/>
              </a:xfrm>
              <a:prstGeom prst="ellipse">
                <a:avLst/>
              </a:prstGeom>
              <a:solidFill>
                <a:schemeClr val="accent2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67" name="Group 66"/>
            <p:cNvGrpSpPr/>
            <p:nvPr/>
          </p:nvGrpSpPr>
          <p:grpSpPr>
            <a:xfrm>
              <a:off x="10345916" y="1879028"/>
              <a:ext cx="226813" cy="226813"/>
              <a:chOff x="1363509" y="2652243"/>
              <a:chExt cx="1155999" cy="1155999"/>
            </a:xfrm>
          </p:grpSpPr>
          <p:sp>
            <p:nvSpPr>
              <p:cNvPr id="68" name="12-Point Star 20"/>
              <p:cNvSpPr/>
              <p:nvPr/>
            </p:nvSpPr>
            <p:spPr>
              <a:xfrm>
                <a:off x="1363509" y="2652243"/>
                <a:ext cx="1155999" cy="1155999"/>
              </a:xfrm>
              <a:custGeom>
                <a:avLst/>
                <a:gdLst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1451610" h="1451610">
                    <a:moveTo>
                      <a:pt x="0" y="725805"/>
                    </a:moveTo>
                    <a:cubicBezTo>
                      <a:pt x="161689" y="790673"/>
                      <a:pt x="339421" y="687100"/>
                      <a:pt x="509131" y="667747"/>
                    </a:cubicBezTo>
                    <a:cubicBezTo>
                      <a:pt x="371834" y="566132"/>
                      <a:pt x="118231" y="592855"/>
                      <a:pt x="97239" y="362903"/>
                    </a:cubicBezTo>
                    <a:cubicBezTo>
                      <a:pt x="189721" y="527251"/>
                      <a:pt x="410539" y="499094"/>
                      <a:pt x="567189" y="567189"/>
                    </a:cubicBezTo>
                    <a:cubicBezTo>
                      <a:pt x="499094" y="410539"/>
                      <a:pt x="310682" y="330089"/>
                      <a:pt x="362903" y="97239"/>
                    </a:cubicBezTo>
                    <a:cubicBezTo>
                      <a:pt x="344202" y="298705"/>
                      <a:pt x="566132" y="371834"/>
                      <a:pt x="667747" y="509131"/>
                    </a:cubicBezTo>
                    <a:lnTo>
                      <a:pt x="725805" y="0"/>
                    </a:lnTo>
                    <a:lnTo>
                      <a:pt x="783863" y="509131"/>
                    </a:lnTo>
                    <a:cubicBezTo>
                      <a:pt x="885478" y="371834"/>
                      <a:pt x="1044243" y="329786"/>
                      <a:pt x="1088708" y="97239"/>
                    </a:cubicBezTo>
                    <a:cubicBezTo>
                      <a:pt x="1089192" y="345329"/>
                      <a:pt x="952517" y="410539"/>
                      <a:pt x="884421" y="567189"/>
                    </a:cubicBezTo>
                    <a:cubicBezTo>
                      <a:pt x="1041071" y="499094"/>
                      <a:pt x="1205742" y="543293"/>
                      <a:pt x="1354371" y="362903"/>
                    </a:cubicBezTo>
                    <a:cubicBezTo>
                      <a:pt x="1253169" y="576813"/>
                      <a:pt x="1079776" y="566132"/>
                      <a:pt x="942479" y="667747"/>
                    </a:cubicBezTo>
                    <a:cubicBezTo>
                      <a:pt x="1112189" y="687100"/>
                      <a:pt x="1210914" y="776436"/>
                      <a:pt x="1451610" y="725805"/>
                    </a:cubicBezTo>
                    <a:cubicBezTo>
                      <a:pt x="1273879" y="861463"/>
                      <a:pt x="1112189" y="764510"/>
                      <a:pt x="942479" y="783863"/>
                    </a:cubicBezTo>
                    <a:cubicBezTo>
                      <a:pt x="1079776" y="885478"/>
                      <a:pt x="1148494" y="1040433"/>
                      <a:pt x="1354371" y="1088708"/>
                    </a:cubicBezTo>
                    <a:cubicBezTo>
                      <a:pt x="1087231" y="1100622"/>
                      <a:pt x="1041071" y="952517"/>
                      <a:pt x="884421" y="884421"/>
                    </a:cubicBezTo>
                    <a:cubicBezTo>
                      <a:pt x="952517" y="1041071"/>
                      <a:pt x="959652" y="1209151"/>
                      <a:pt x="1088708" y="1354371"/>
                    </a:cubicBezTo>
                    <a:cubicBezTo>
                      <a:pt x="948993" y="1262794"/>
                      <a:pt x="885478" y="1079776"/>
                      <a:pt x="783863" y="942479"/>
                    </a:cubicBezTo>
                    <a:cubicBezTo>
                      <a:pt x="764510" y="1112189"/>
                      <a:pt x="821358" y="1308570"/>
                      <a:pt x="725805" y="1451610"/>
                    </a:cubicBezTo>
                    <a:cubicBezTo>
                      <a:pt x="778842" y="1297140"/>
                      <a:pt x="687100" y="1112189"/>
                      <a:pt x="667747" y="942479"/>
                    </a:cubicBezTo>
                    <a:cubicBezTo>
                      <a:pt x="566132" y="1079776"/>
                      <a:pt x="514048" y="1278034"/>
                      <a:pt x="362903" y="1354371"/>
                    </a:cubicBezTo>
                    <a:cubicBezTo>
                      <a:pt x="472908" y="1251061"/>
                      <a:pt x="499094" y="1041071"/>
                      <a:pt x="567189" y="884421"/>
                    </a:cubicBezTo>
                    <a:cubicBezTo>
                      <a:pt x="410539" y="952517"/>
                      <a:pt x="272939" y="1134912"/>
                      <a:pt x="97239" y="1088708"/>
                    </a:cubicBezTo>
                    <a:cubicBezTo>
                      <a:pt x="234536" y="1082343"/>
                      <a:pt x="371834" y="885478"/>
                      <a:pt x="509131" y="783863"/>
                    </a:cubicBezTo>
                    <a:cubicBezTo>
                      <a:pt x="339421" y="764510"/>
                      <a:pt x="149657" y="857453"/>
                      <a:pt x="0" y="725805"/>
                    </a:cubicBezTo>
                    <a:close/>
                  </a:path>
                </a:pathLst>
              </a:custGeom>
              <a:solidFill>
                <a:schemeClr val="accent4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69" name="Oval 68"/>
              <p:cNvSpPr/>
              <p:nvPr/>
            </p:nvSpPr>
            <p:spPr>
              <a:xfrm>
                <a:off x="1819029" y="3093683"/>
                <a:ext cx="254642" cy="254642"/>
              </a:xfrm>
              <a:prstGeom prst="ellipse">
                <a:avLst/>
              </a:prstGeom>
              <a:solidFill>
                <a:schemeClr val="accent2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70" name="Group 69"/>
            <p:cNvGrpSpPr/>
            <p:nvPr/>
          </p:nvGrpSpPr>
          <p:grpSpPr>
            <a:xfrm>
              <a:off x="10341203" y="2095844"/>
              <a:ext cx="226813" cy="226813"/>
              <a:chOff x="1363509" y="2652243"/>
              <a:chExt cx="1155999" cy="1155999"/>
            </a:xfrm>
          </p:grpSpPr>
          <p:sp>
            <p:nvSpPr>
              <p:cNvPr id="71" name="12-Point Star 20"/>
              <p:cNvSpPr/>
              <p:nvPr/>
            </p:nvSpPr>
            <p:spPr>
              <a:xfrm>
                <a:off x="1363509" y="2652243"/>
                <a:ext cx="1155999" cy="1155999"/>
              </a:xfrm>
              <a:custGeom>
                <a:avLst/>
                <a:gdLst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1451610" h="1451610">
                    <a:moveTo>
                      <a:pt x="0" y="725805"/>
                    </a:moveTo>
                    <a:cubicBezTo>
                      <a:pt x="161689" y="790673"/>
                      <a:pt x="339421" y="687100"/>
                      <a:pt x="509131" y="667747"/>
                    </a:cubicBezTo>
                    <a:cubicBezTo>
                      <a:pt x="371834" y="566132"/>
                      <a:pt x="118231" y="592855"/>
                      <a:pt x="97239" y="362903"/>
                    </a:cubicBezTo>
                    <a:cubicBezTo>
                      <a:pt x="189721" y="527251"/>
                      <a:pt x="410539" y="499094"/>
                      <a:pt x="567189" y="567189"/>
                    </a:cubicBezTo>
                    <a:cubicBezTo>
                      <a:pt x="499094" y="410539"/>
                      <a:pt x="310682" y="330089"/>
                      <a:pt x="362903" y="97239"/>
                    </a:cubicBezTo>
                    <a:cubicBezTo>
                      <a:pt x="344202" y="298705"/>
                      <a:pt x="566132" y="371834"/>
                      <a:pt x="667747" y="509131"/>
                    </a:cubicBezTo>
                    <a:lnTo>
                      <a:pt x="725805" y="0"/>
                    </a:lnTo>
                    <a:lnTo>
                      <a:pt x="783863" y="509131"/>
                    </a:lnTo>
                    <a:cubicBezTo>
                      <a:pt x="885478" y="371834"/>
                      <a:pt x="1044243" y="329786"/>
                      <a:pt x="1088708" y="97239"/>
                    </a:cubicBezTo>
                    <a:cubicBezTo>
                      <a:pt x="1089192" y="345329"/>
                      <a:pt x="952517" y="410539"/>
                      <a:pt x="884421" y="567189"/>
                    </a:cubicBezTo>
                    <a:cubicBezTo>
                      <a:pt x="1041071" y="499094"/>
                      <a:pt x="1205742" y="543293"/>
                      <a:pt x="1354371" y="362903"/>
                    </a:cubicBezTo>
                    <a:cubicBezTo>
                      <a:pt x="1253169" y="576813"/>
                      <a:pt x="1079776" y="566132"/>
                      <a:pt x="942479" y="667747"/>
                    </a:cubicBezTo>
                    <a:cubicBezTo>
                      <a:pt x="1112189" y="687100"/>
                      <a:pt x="1210914" y="776436"/>
                      <a:pt x="1451610" y="725805"/>
                    </a:cubicBezTo>
                    <a:cubicBezTo>
                      <a:pt x="1273879" y="861463"/>
                      <a:pt x="1112189" y="764510"/>
                      <a:pt x="942479" y="783863"/>
                    </a:cubicBezTo>
                    <a:cubicBezTo>
                      <a:pt x="1079776" y="885478"/>
                      <a:pt x="1148494" y="1040433"/>
                      <a:pt x="1354371" y="1088708"/>
                    </a:cubicBezTo>
                    <a:cubicBezTo>
                      <a:pt x="1087231" y="1100622"/>
                      <a:pt x="1041071" y="952517"/>
                      <a:pt x="884421" y="884421"/>
                    </a:cubicBezTo>
                    <a:cubicBezTo>
                      <a:pt x="952517" y="1041071"/>
                      <a:pt x="959652" y="1209151"/>
                      <a:pt x="1088708" y="1354371"/>
                    </a:cubicBezTo>
                    <a:cubicBezTo>
                      <a:pt x="948993" y="1262794"/>
                      <a:pt x="885478" y="1079776"/>
                      <a:pt x="783863" y="942479"/>
                    </a:cubicBezTo>
                    <a:cubicBezTo>
                      <a:pt x="764510" y="1112189"/>
                      <a:pt x="821358" y="1308570"/>
                      <a:pt x="725805" y="1451610"/>
                    </a:cubicBezTo>
                    <a:cubicBezTo>
                      <a:pt x="778842" y="1297140"/>
                      <a:pt x="687100" y="1112189"/>
                      <a:pt x="667747" y="942479"/>
                    </a:cubicBezTo>
                    <a:cubicBezTo>
                      <a:pt x="566132" y="1079776"/>
                      <a:pt x="514048" y="1278034"/>
                      <a:pt x="362903" y="1354371"/>
                    </a:cubicBezTo>
                    <a:cubicBezTo>
                      <a:pt x="472908" y="1251061"/>
                      <a:pt x="499094" y="1041071"/>
                      <a:pt x="567189" y="884421"/>
                    </a:cubicBezTo>
                    <a:cubicBezTo>
                      <a:pt x="410539" y="952517"/>
                      <a:pt x="272939" y="1134912"/>
                      <a:pt x="97239" y="1088708"/>
                    </a:cubicBezTo>
                    <a:cubicBezTo>
                      <a:pt x="234536" y="1082343"/>
                      <a:pt x="371834" y="885478"/>
                      <a:pt x="509131" y="783863"/>
                    </a:cubicBezTo>
                    <a:cubicBezTo>
                      <a:pt x="339421" y="764510"/>
                      <a:pt x="149657" y="857453"/>
                      <a:pt x="0" y="725805"/>
                    </a:cubicBezTo>
                    <a:close/>
                  </a:path>
                </a:pathLst>
              </a:custGeom>
              <a:solidFill>
                <a:schemeClr val="accent4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72" name="Oval 71"/>
              <p:cNvSpPr/>
              <p:nvPr/>
            </p:nvSpPr>
            <p:spPr>
              <a:xfrm>
                <a:off x="1819029" y="3093683"/>
                <a:ext cx="254642" cy="254642"/>
              </a:xfrm>
              <a:prstGeom prst="ellipse">
                <a:avLst/>
              </a:prstGeom>
              <a:solidFill>
                <a:schemeClr val="accent2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73" name="Group 72"/>
            <p:cNvGrpSpPr/>
            <p:nvPr/>
          </p:nvGrpSpPr>
          <p:grpSpPr>
            <a:xfrm>
              <a:off x="10279929" y="2364508"/>
              <a:ext cx="226813" cy="226813"/>
              <a:chOff x="1363509" y="2652243"/>
              <a:chExt cx="1155999" cy="1155999"/>
            </a:xfrm>
          </p:grpSpPr>
          <p:sp>
            <p:nvSpPr>
              <p:cNvPr id="74" name="12-Point Star 20"/>
              <p:cNvSpPr/>
              <p:nvPr/>
            </p:nvSpPr>
            <p:spPr>
              <a:xfrm>
                <a:off x="1363509" y="2652243"/>
                <a:ext cx="1155999" cy="1155999"/>
              </a:xfrm>
              <a:custGeom>
                <a:avLst/>
                <a:gdLst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1451610" h="1451610">
                    <a:moveTo>
                      <a:pt x="0" y="725805"/>
                    </a:moveTo>
                    <a:cubicBezTo>
                      <a:pt x="161689" y="790673"/>
                      <a:pt x="339421" y="687100"/>
                      <a:pt x="509131" y="667747"/>
                    </a:cubicBezTo>
                    <a:cubicBezTo>
                      <a:pt x="371834" y="566132"/>
                      <a:pt x="118231" y="592855"/>
                      <a:pt x="97239" y="362903"/>
                    </a:cubicBezTo>
                    <a:cubicBezTo>
                      <a:pt x="189721" y="527251"/>
                      <a:pt x="410539" y="499094"/>
                      <a:pt x="567189" y="567189"/>
                    </a:cubicBezTo>
                    <a:cubicBezTo>
                      <a:pt x="499094" y="410539"/>
                      <a:pt x="310682" y="330089"/>
                      <a:pt x="362903" y="97239"/>
                    </a:cubicBezTo>
                    <a:cubicBezTo>
                      <a:pt x="344202" y="298705"/>
                      <a:pt x="566132" y="371834"/>
                      <a:pt x="667747" y="509131"/>
                    </a:cubicBezTo>
                    <a:lnTo>
                      <a:pt x="725805" y="0"/>
                    </a:lnTo>
                    <a:lnTo>
                      <a:pt x="783863" y="509131"/>
                    </a:lnTo>
                    <a:cubicBezTo>
                      <a:pt x="885478" y="371834"/>
                      <a:pt x="1044243" y="329786"/>
                      <a:pt x="1088708" y="97239"/>
                    </a:cubicBezTo>
                    <a:cubicBezTo>
                      <a:pt x="1089192" y="345329"/>
                      <a:pt x="952517" y="410539"/>
                      <a:pt x="884421" y="567189"/>
                    </a:cubicBezTo>
                    <a:cubicBezTo>
                      <a:pt x="1041071" y="499094"/>
                      <a:pt x="1205742" y="543293"/>
                      <a:pt x="1354371" y="362903"/>
                    </a:cubicBezTo>
                    <a:cubicBezTo>
                      <a:pt x="1253169" y="576813"/>
                      <a:pt x="1079776" y="566132"/>
                      <a:pt x="942479" y="667747"/>
                    </a:cubicBezTo>
                    <a:cubicBezTo>
                      <a:pt x="1112189" y="687100"/>
                      <a:pt x="1210914" y="776436"/>
                      <a:pt x="1451610" y="725805"/>
                    </a:cubicBezTo>
                    <a:cubicBezTo>
                      <a:pt x="1273879" y="861463"/>
                      <a:pt x="1112189" y="764510"/>
                      <a:pt x="942479" y="783863"/>
                    </a:cubicBezTo>
                    <a:cubicBezTo>
                      <a:pt x="1079776" y="885478"/>
                      <a:pt x="1148494" y="1040433"/>
                      <a:pt x="1354371" y="1088708"/>
                    </a:cubicBezTo>
                    <a:cubicBezTo>
                      <a:pt x="1087231" y="1100622"/>
                      <a:pt x="1041071" y="952517"/>
                      <a:pt x="884421" y="884421"/>
                    </a:cubicBezTo>
                    <a:cubicBezTo>
                      <a:pt x="952517" y="1041071"/>
                      <a:pt x="959652" y="1209151"/>
                      <a:pt x="1088708" y="1354371"/>
                    </a:cubicBezTo>
                    <a:cubicBezTo>
                      <a:pt x="948993" y="1262794"/>
                      <a:pt x="885478" y="1079776"/>
                      <a:pt x="783863" y="942479"/>
                    </a:cubicBezTo>
                    <a:cubicBezTo>
                      <a:pt x="764510" y="1112189"/>
                      <a:pt x="821358" y="1308570"/>
                      <a:pt x="725805" y="1451610"/>
                    </a:cubicBezTo>
                    <a:cubicBezTo>
                      <a:pt x="778842" y="1297140"/>
                      <a:pt x="687100" y="1112189"/>
                      <a:pt x="667747" y="942479"/>
                    </a:cubicBezTo>
                    <a:cubicBezTo>
                      <a:pt x="566132" y="1079776"/>
                      <a:pt x="514048" y="1278034"/>
                      <a:pt x="362903" y="1354371"/>
                    </a:cubicBezTo>
                    <a:cubicBezTo>
                      <a:pt x="472908" y="1251061"/>
                      <a:pt x="499094" y="1041071"/>
                      <a:pt x="567189" y="884421"/>
                    </a:cubicBezTo>
                    <a:cubicBezTo>
                      <a:pt x="410539" y="952517"/>
                      <a:pt x="272939" y="1134912"/>
                      <a:pt x="97239" y="1088708"/>
                    </a:cubicBezTo>
                    <a:cubicBezTo>
                      <a:pt x="234536" y="1082343"/>
                      <a:pt x="371834" y="885478"/>
                      <a:pt x="509131" y="783863"/>
                    </a:cubicBezTo>
                    <a:cubicBezTo>
                      <a:pt x="339421" y="764510"/>
                      <a:pt x="149657" y="857453"/>
                      <a:pt x="0" y="725805"/>
                    </a:cubicBezTo>
                    <a:close/>
                  </a:path>
                </a:pathLst>
              </a:custGeom>
              <a:solidFill>
                <a:schemeClr val="accent4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75" name="Oval 74"/>
              <p:cNvSpPr/>
              <p:nvPr/>
            </p:nvSpPr>
            <p:spPr>
              <a:xfrm>
                <a:off x="1819029" y="3093683"/>
                <a:ext cx="254642" cy="254642"/>
              </a:xfrm>
              <a:prstGeom prst="ellipse">
                <a:avLst/>
              </a:prstGeom>
              <a:solidFill>
                <a:schemeClr val="accent2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76" name="Group 75"/>
            <p:cNvGrpSpPr/>
            <p:nvPr/>
          </p:nvGrpSpPr>
          <p:grpSpPr>
            <a:xfrm>
              <a:off x="10195088" y="2609605"/>
              <a:ext cx="226813" cy="226813"/>
              <a:chOff x="1363509" y="2652243"/>
              <a:chExt cx="1155999" cy="1155999"/>
            </a:xfrm>
          </p:grpSpPr>
          <p:sp>
            <p:nvSpPr>
              <p:cNvPr id="77" name="12-Point Star 20"/>
              <p:cNvSpPr/>
              <p:nvPr/>
            </p:nvSpPr>
            <p:spPr>
              <a:xfrm>
                <a:off x="1363509" y="2652243"/>
                <a:ext cx="1155999" cy="1155999"/>
              </a:xfrm>
              <a:custGeom>
                <a:avLst/>
                <a:gdLst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1451610" h="1451610">
                    <a:moveTo>
                      <a:pt x="0" y="725805"/>
                    </a:moveTo>
                    <a:cubicBezTo>
                      <a:pt x="161689" y="790673"/>
                      <a:pt x="339421" y="687100"/>
                      <a:pt x="509131" y="667747"/>
                    </a:cubicBezTo>
                    <a:cubicBezTo>
                      <a:pt x="371834" y="566132"/>
                      <a:pt x="118231" y="592855"/>
                      <a:pt x="97239" y="362903"/>
                    </a:cubicBezTo>
                    <a:cubicBezTo>
                      <a:pt x="189721" y="527251"/>
                      <a:pt x="410539" y="499094"/>
                      <a:pt x="567189" y="567189"/>
                    </a:cubicBezTo>
                    <a:cubicBezTo>
                      <a:pt x="499094" y="410539"/>
                      <a:pt x="310682" y="330089"/>
                      <a:pt x="362903" y="97239"/>
                    </a:cubicBezTo>
                    <a:cubicBezTo>
                      <a:pt x="344202" y="298705"/>
                      <a:pt x="566132" y="371834"/>
                      <a:pt x="667747" y="509131"/>
                    </a:cubicBezTo>
                    <a:lnTo>
                      <a:pt x="725805" y="0"/>
                    </a:lnTo>
                    <a:lnTo>
                      <a:pt x="783863" y="509131"/>
                    </a:lnTo>
                    <a:cubicBezTo>
                      <a:pt x="885478" y="371834"/>
                      <a:pt x="1044243" y="329786"/>
                      <a:pt x="1088708" y="97239"/>
                    </a:cubicBezTo>
                    <a:cubicBezTo>
                      <a:pt x="1089192" y="345329"/>
                      <a:pt x="952517" y="410539"/>
                      <a:pt x="884421" y="567189"/>
                    </a:cubicBezTo>
                    <a:cubicBezTo>
                      <a:pt x="1041071" y="499094"/>
                      <a:pt x="1205742" y="543293"/>
                      <a:pt x="1354371" y="362903"/>
                    </a:cubicBezTo>
                    <a:cubicBezTo>
                      <a:pt x="1253169" y="576813"/>
                      <a:pt x="1079776" y="566132"/>
                      <a:pt x="942479" y="667747"/>
                    </a:cubicBezTo>
                    <a:cubicBezTo>
                      <a:pt x="1112189" y="687100"/>
                      <a:pt x="1210914" y="776436"/>
                      <a:pt x="1451610" y="725805"/>
                    </a:cubicBezTo>
                    <a:cubicBezTo>
                      <a:pt x="1273879" y="861463"/>
                      <a:pt x="1112189" y="764510"/>
                      <a:pt x="942479" y="783863"/>
                    </a:cubicBezTo>
                    <a:cubicBezTo>
                      <a:pt x="1079776" y="885478"/>
                      <a:pt x="1148494" y="1040433"/>
                      <a:pt x="1354371" y="1088708"/>
                    </a:cubicBezTo>
                    <a:cubicBezTo>
                      <a:pt x="1087231" y="1100622"/>
                      <a:pt x="1041071" y="952517"/>
                      <a:pt x="884421" y="884421"/>
                    </a:cubicBezTo>
                    <a:cubicBezTo>
                      <a:pt x="952517" y="1041071"/>
                      <a:pt x="959652" y="1209151"/>
                      <a:pt x="1088708" y="1354371"/>
                    </a:cubicBezTo>
                    <a:cubicBezTo>
                      <a:pt x="948993" y="1262794"/>
                      <a:pt x="885478" y="1079776"/>
                      <a:pt x="783863" y="942479"/>
                    </a:cubicBezTo>
                    <a:cubicBezTo>
                      <a:pt x="764510" y="1112189"/>
                      <a:pt x="821358" y="1308570"/>
                      <a:pt x="725805" y="1451610"/>
                    </a:cubicBezTo>
                    <a:cubicBezTo>
                      <a:pt x="778842" y="1297140"/>
                      <a:pt x="687100" y="1112189"/>
                      <a:pt x="667747" y="942479"/>
                    </a:cubicBezTo>
                    <a:cubicBezTo>
                      <a:pt x="566132" y="1079776"/>
                      <a:pt x="514048" y="1278034"/>
                      <a:pt x="362903" y="1354371"/>
                    </a:cubicBezTo>
                    <a:cubicBezTo>
                      <a:pt x="472908" y="1251061"/>
                      <a:pt x="499094" y="1041071"/>
                      <a:pt x="567189" y="884421"/>
                    </a:cubicBezTo>
                    <a:cubicBezTo>
                      <a:pt x="410539" y="952517"/>
                      <a:pt x="272939" y="1134912"/>
                      <a:pt x="97239" y="1088708"/>
                    </a:cubicBezTo>
                    <a:cubicBezTo>
                      <a:pt x="234536" y="1082343"/>
                      <a:pt x="371834" y="885478"/>
                      <a:pt x="509131" y="783863"/>
                    </a:cubicBezTo>
                    <a:cubicBezTo>
                      <a:pt x="339421" y="764510"/>
                      <a:pt x="149657" y="857453"/>
                      <a:pt x="0" y="725805"/>
                    </a:cubicBezTo>
                    <a:close/>
                  </a:path>
                </a:pathLst>
              </a:custGeom>
              <a:solidFill>
                <a:schemeClr val="accent4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78" name="Oval 77"/>
              <p:cNvSpPr/>
              <p:nvPr/>
            </p:nvSpPr>
            <p:spPr>
              <a:xfrm>
                <a:off x="1819029" y="3093683"/>
                <a:ext cx="254642" cy="254642"/>
              </a:xfrm>
              <a:prstGeom prst="ellipse">
                <a:avLst/>
              </a:prstGeom>
              <a:solidFill>
                <a:schemeClr val="accent2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79" name="Group 78"/>
            <p:cNvGrpSpPr/>
            <p:nvPr/>
          </p:nvGrpSpPr>
          <p:grpSpPr>
            <a:xfrm>
              <a:off x="10110247" y="2892410"/>
              <a:ext cx="226813" cy="226813"/>
              <a:chOff x="1363509" y="2652243"/>
              <a:chExt cx="1155999" cy="1155999"/>
            </a:xfrm>
          </p:grpSpPr>
          <p:sp>
            <p:nvSpPr>
              <p:cNvPr id="80" name="12-Point Star 20"/>
              <p:cNvSpPr/>
              <p:nvPr/>
            </p:nvSpPr>
            <p:spPr>
              <a:xfrm>
                <a:off x="1363509" y="2652243"/>
                <a:ext cx="1155999" cy="1155999"/>
              </a:xfrm>
              <a:custGeom>
                <a:avLst/>
                <a:gdLst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1451610" h="1451610">
                    <a:moveTo>
                      <a:pt x="0" y="725805"/>
                    </a:moveTo>
                    <a:cubicBezTo>
                      <a:pt x="161689" y="790673"/>
                      <a:pt x="339421" y="687100"/>
                      <a:pt x="509131" y="667747"/>
                    </a:cubicBezTo>
                    <a:cubicBezTo>
                      <a:pt x="371834" y="566132"/>
                      <a:pt x="118231" y="592855"/>
                      <a:pt x="97239" y="362903"/>
                    </a:cubicBezTo>
                    <a:cubicBezTo>
                      <a:pt x="189721" y="527251"/>
                      <a:pt x="410539" y="499094"/>
                      <a:pt x="567189" y="567189"/>
                    </a:cubicBezTo>
                    <a:cubicBezTo>
                      <a:pt x="499094" y="410539"/>
                      <a:pt x="310682" y="330089"/>
                      <a:pt x="362903" y="97239"/>
                    </a:cubicBezTo>
                    <a:cubicBezTo>
                      <a:pt x="344202" y="298705"/>
                      <a:pt x="566132" y="371834"/>
                      <a:pt x="667747" y="509131"/>
                    </a:cubicBezTo>
                    <a:lnTo>
                      <a:pt x="725805" y="0"/>
                    </a:lnTo>
                    <a:lnTo>
                      <a:pt x="783863" y="509131"/>
                    </a:lnTo>
                    <a:cubicBezTo>
                      <a:pt x="885478" y="371834"/>
                      <a:pt x="1044243" y="329786"/>
                      <a:pt x="1088708" y="97239"/>
                    </a:cubicBezTo>
                    <a:cubicBezTo>
                      <a:pt x="1089192" y="345329"/>
                      <a:pt x="952517" y="410539"/>
                      <a:pt x="884421" y="567189"/>
                    </a:cubicBezTo>
                    <a:cubicBezTo>
                      <a:pt x="1041071" y="499094"/>
                      <a:pt x="1205742" y="543293"/>
                      <a:pt x="1354371" y="362903"/>
                    </a:cubicBezTo>
                    <a:cubicBezTo>
                      <a:pt x="1253169" y="576813"/>
                      <a:pt x="1079776" y="566132"/>
                      <a:pt x="942479" y="667747"/>
                    </a:cubicBezTo>
                    <a:cubicBezTo>
                      <a:pt x="1112189" y="687100"/>
                      <a:pt x="1210914" y="776436"/>
                      <a:pt x="1451610" y="725805"/>
                    </a:cubicBezTo>
                    <a:cubicBezTo>
                      <a:pt x="1273879" y="861463"/>
                      <a:pt x="1112189" y="764510"/>
                      <a:pt x="942479" y="783863"/>
                    </a:cubicBezTo>
                    <a:cubicBezTo>
                      <a:pt x="1079776" y="885478"/>
                      <a:pt x="1148494" y="1040433"/>
                      <a:pt x="1354371" y="1088708"/>
                    </a:cubicBezTo>
                    <a:cubicBezTo>
                      <a:pt x="1087231" y="1100622"/>
                      <a:pt x="1041071" y="952517"/>
                      <a:pt x="884421" y="884421"/>
                    </a:cubicBezTo>
                    <a:cubicBezTo>
                      <a:pt x="952517" y="1041071"/>
                      <a:pt x="959652" y="1209151"/>
                      <a:pt x="1088708" y="1354371"/>
                    </a:cubicBezTo>
                    <a:cubicBezTo>
                      <a:pt x="948993" y="1262794"/>
                      <a:pt x="885478" y="1079776"/>
                      <a:pt x="783863" y="942479"/>
                    </a:cubicBezTo>
                    <a:cubicBezTo>
                      <a:pt x="764510" y="1112189"/>
                      <a:pt x="821358" y="1308570"/>
                      <a:pt x="725805" y="1451610"/>
                    </a:cubicBezTo>
                    <a:cubicBezTo>
                      <a:pt x="778842" y="1297140"/>
                      <a:pt x="687100" y="1112189"/>
                      <a:pt x="667747" y="942479"/>
                    </a:cubicBezTo>
                    <a:cubicBezTo>
                      <a:pt x="566132" y="1079776"/>
                      <a:pt x="514048" y="1278034"/>
                      <a:pt x="362903" y="1354371"/>
                    </a:cubicBezTo>
                    <a:cubicBezTo>
                      <a:pt x="472908" y="1251061"/>
                      <a:pt x="499094" y="1041071"/>
                      <a:pt x="567189" y="884421"/>
                    </a:cubicBezTo>
                    <a:cubicBezTo>
                      <a:pt x="410539" y="952517"/>
                      <a:pt x="272939" y="1134912"/>
                      <a:pt x="97239" y="1088708"/>
                    </a:cubicBezTo>
                    <a:cubicBezTo>
                      <a:pt x="234536" y="1082343"/>
                      <a:pt x="371834" y="885478"/>
                      <a:pt x="509131" y="783863"/>
                    </a:cubicBezTo>
                    <a:cubicBezTo>
                      <a:pt x="339421" y="764510"/>
                      <a:pt x="149657" y="857453"/>
                      <a:pt x="0" y="725805"/>
                    </a:cubicBezTo>
                    <a:close/>
                  </a:path>
                </a:pathLst>
              </a:custGeom>
              <a:solidFill>
                <a:schemeClr val="accent4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81" name="Oval 80"/>
              <p:cNvSpPr/>
              <p:nvPr/>
            </p:nvSpPr>
            <p:spPr>
              <a:xfrm>
                <a:off x="1819029" y="3093683"/>
                <a:ext cx="254642" cy="254642"/>
              </a:xfrm>
              <a:prstGeom prst="ellipse">
                <a:avLst/>
              </a:prstGeom>
              <a:solidFill>
                <a:schemeClr val="accent2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82" name="Group 81"/>
            <p:cNvGrpSpPr/>
            <p:nvPr/>
          </p:nvGrpSpPr>
          <p:grpSpPr>
            <a:xfrm>
              <a:off x="10001839" y="3142220"/>
              <a:ext cx="226813" cy="226813"/>
              <a:chOff x="1363509" y="2652243"/>
              <a:chExt cx="1155999" cy="1155999"/>
            </a:xfrm>
          </p:grpSpPr>
          <p:sp>
            <p:nvSpPr>
              <p:cNvPr id="83" name="12-Point Star 20"/>
              <p:cNvSpPr/>
              <p:nvPr/>
            </p:nvSpPr>
            <p:spPr>
              <a:xfrm>
                <a:off x="1363509" y="2652243"/>
                <a:ext cx="1155999" cy="1155999"/>
              </a:xfrm>
              <a:custGeom>
                <a:avLst/>
                <a:gdLst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1451610" h="1451610">
                    <a:moveTo>
                      <a:pt x="0" y="725805"/>
                    </a:moveTo>
                    <a:cubicBezTo>
                      <a:pt x="161689" y="790673"/>
                      <a:pt x="339421" y="687100"/>
                      <a:pt x="509131" y="667747"/>
                    </a:cubicBezTo>
                    <a:cubicBezTo>
                      <a:pt x="371834" y="566132"/>
                      <a:pt x="118231" y="592855"/>
                      <a:pt x="97239" y="362903"/>
                    </a:cubicBezTo>
                    <a:cubicBezTo>
                      <a:pt x="189721" y="527251"/>
                      <a:pt x="410539" y="499094"/>
                      <a:pt x="567189" y="567189"/>
                    </a:cubicBezTo>
                    <a:cubicBezTo>
                      <a:pt x="499094" y="410539"/>
                      <a:pt x="310682" y="330089"/>
                      <a:pt x="362903" y="97239"/>
                    </a:cubicBezTo>
                    <a:cubicBezTo>
                      <a:pt x="344202" y="298705"/>
                      <a:pt x="566132" y="371834"/>
                      <a:pt x="667747" y="509131"/>
                    </a:cubicBezTo>
                    <a:lnTo>
                      <a:pt x="725805" y="0"/>
                    </a:lnTo>
                    <a:lnTo>
                      <a:pt x="783863" y="509131"/>
                    </a:lnTo>
                    <a:cubicBezTo>
                      <a:pt x="885478" y="371834"/>
                      <a:pt x="1044243" y="329786"/>
                      <a:pt x="1088708" y="97239"/>
                    </a:cubicBezTo>
                    <a:cubicBezTo>
                      <a:pt x="1089192" y="345329"/>
                      <a:pt x="952517" y="410539"/>
                      <a:pt x="884421" y="567189"/>
                    </a:cubicBezTo>
                    <a:cubicBezTo>
                      <a:pt x="1041071" y="499094"/>
                      <a:pt x="1205742" y="543293"/>
                      <a:pt x="1354371" y="362903"/>
                    </a:cubicBezTo>
                    <a:cubicBezTo>
                      <a:pt x="1253169" y="576813"/>
                      <a:pt x="1079776" y="566132"/>
                      <a:pt x="942479" y="667747"/>
                    </a:cubicBezTo>
                    <a:cubicBezTo>
                      <a:pt x="1112189" y="687100"/>
                      <a:pt x="1210914" y="776436"/>
                      <a:pt x="1451610" y="725805"/>
                    </a:cubicBezTo>
                    <a:cubicBezTo>
                      <a:pt x="1273879" y="861463"/>
                      <a:pt x="1112189" y="764510"/>
                      <a:pt x="942479" y="783863"/>
                    </a:cubicBezTo>
                    <a:cubicBezTo>
                      <a:pt x="1079776" y="885478"/>
                      <a:pt x="1148494" y="1040433"/>
                      <a:pt x="1354371" y="1088708"/>
                    </a:cubicBezTo>
                    <a:cubicBezTo>
                      <a:pt x="1087231" y="1100622"/>
                      <a:pt x="1041071" y="952517"/>
                      <a:pt x="884421" y="884421"/>
                    </a:cubicBezTo>
                    <a:cubicBezTo>
                      <a:pt x="952517" y="1041071"/>
                      <a:pt x="959652" y="1209151"/>
                      <a:pt x="1088708" y="1354371"/>
                    </a:cubicBezTo>
                    <a:cubicBezTo>
                      <a:pt x="948993" y="1262794"/>
                      <a:pt x="885478" y="1079776"/>
                      <a:pt x="783863" y="942479"/>
                    </a:cubicBezTo>
                    <a:cubicBezTo>
                      <a:pt x="764510" y="1112189"/>
                      <a:pt x="821358" y="1308570"/>
                      <a:pt x="725805" y="1451610"/>
                    </a:cubicBezTo>
                    <a:cubicBezTo>
                      <a:pt x="778842" y="1297140"/>
                      <a:pt x="687100" y="1112189"/>
                      <a:pt x="667747" y="942479"/>
                    </a:cubicBezTo>
                    <a:cubicBezTo>
                      <a:pt x="566132" y="1079776"/>
                      <a:pt x="514048" y="1278034"/>
                      <a:pt x="362903" y="1354371"/>
                    </a:cubicBezTo>
                    <a:cubicBezTo>
                      <a:pt x="472908" y="1251061"/>
                      <a:pt x="499094" y="1041071"/>
                      <a:pt x="567189" y="884421"/>
                    </a:cubicBezTo>
                    <a:cubicBezTo>
                      <a:pt x="410539" y="952517"/>
                      <a:pt x="272939" y="1134912"/>
                      <a:pt x="97239" y="1088708"/>
                    </a:cubicBezTo>
                    <a:cubicBezTo>
                      <a:pt x="234536" y="1082343"/>
                      <a:pt x="371834" y="885478"/>
                      <a:pt x="509131" y="783863"/>
                    </a:cubicBezTo>
                    <a:cubicBezTo>
                      <a:pt x="339421" y="764510"/>
                      <a:pt x="149657" y="857453"/>
                      <a:pt x="0" y="725805"/>
                    </a:cubicBezTo>
                    <a:close/>
                  </a:path>
                </a:pathLst>
              </a:custGeom>
              <a:solidFill>
                <a:schemeClr val="accent4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84" name="Oval 83"/>
              <p:cNvSpPr/>
              <p:nvPr/>
            </p:nvSpPr>
            <p:spPr>
              <a:xfrm>
                <a:off x="1819029" y="3093683"/>
                <a:ext cx="254642" cy="254642"/>
              </a:xfrm>
              <a:prstGeom prst="ellipse">
                <a:avLst/>
              </a:prstGeom>
              <a:solidFill>
                <a:schemeClr val="accent2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85" name="Group 84"/>
            <p:cNvGrpSpPr/>
            <p:nvPr/>
          </p:nvGrpSpPr>
          <p:grpSpPr>
            <a:xfrm>
              <a:off x="9893430" y="3368463"/>
              <a:ext cx="226813" cy="226813"/>
              <a:chOff x="1363509" y="2652243"/>
              <a:chExt cx="1155999" cy="1155999"/>
            </a:xfrm>
          </p:grpSpPr>
          <p:sp>
            <p:nvSpPr>
              <p:cNvPr id="86" name="12-Point Star 20"/>
              <p:cNvSpPr/>
              <p:nvPr/>
            </p:nvSpPr>
            <p:spPr>
              <a:xfrm>
                <a:off x="1363509" y="2652243"/>
                <a:ext cx="1155999" cy="1155999"/>
              </a:xfrm>
              <a:custGeom>
                <a:avLst/>
                <a:gdLst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1451610" h="1451610">
                    <a:moveTo>
                      <a:pt x="0" y="725805"/>
                    </a:moveTo>
                    <a:cubicBezTo>
                      <a:pt x="161689" y="790673"/>
                      <a:pt x="339421" y="687100"/>
                      <a:pt x="509131" y="667747"/>
                    </a:cubicBezTo>
                    <a:cubicBezTo>
                      <a:pt x="371834" y="566132"/>
                      <a:pt x="118231" y="592855"/>
                      <a:pt x="97239" y="362903"/>
                    </a:cubicBezTo>
                    <a:cubicBezTo>
                      <a:pt x="189721" y="527251"/>
                      <a:pt x="410539" y="499094"/>
                      <a:pt x="567189" y="567189"/>
                    </a:cubicBezTo>
                    <a:cubicBezTo>
                      <a:pt x="499094" y="410539"/>
                      <a:pt x="310682" y="330089"/>
                      <a:pt x="362903" y="97239"/>
                    </a:cubicBezTo>
                    <a:cubicBezTo>
                      <a:pt x="344202" y="298705"/>
                      <a:pt x="566132" y="371834"/>
                      <a:pt x="667747" y="509131"/>
                    </a:cubicBezTo>
                    <a:lnTo>
                      <a:pt x="725805" y="0"/>
                    </a:lnTo>
                    <a:lnTo>
                      <a:pt x="783863" y="509131"/>
                    </a:lnTo>
                    <a:cubicBezTo>
                      <a:pt x="885478" y="371834"/>
                      <a:pt x="1044243" y="329786"/>
                      <a:pt x="1088708" y="97239"/>
                    </a:cubicBezTo>
                    <a:cubicBezTo>
                      <a:pt x="1089192" y="345329"/>
                      <a:pt x="952517" y="410539"/>
                      <a:pt x="884421" y="567189"/>
                    </a:cubicBezTo>
                    <a:cubicBezTo>
                      <a:pt x="1041071" y="499094"/>
                      <a:pt x="1205742" y="543293"/>
                      <a:pt x="1354371" y="362903"/>
                    </a:cubicBezTo>
                    <a:cubicBezTo>
                      <a:pt x="1253169" y="576813"/>
                      <a:pt x="1079776" y="566132"/>
                      <a:pt x="942479" y="667747"/>
                    </a:cubicBezTo>
                    <a:cubicBezTo>
                      <a:pt x="1112189" y="687100"/>
                      <a:pt x="1210914" y="776436"/>
                      <a:pt x="1451610" y="725805"/>
                    </a:cubicBezTo>
                    <a:cubicBezTo>
                      <a:pt x="1273879" y="861463"/>
                      <a:pt x="1112189" y="764510"/>
                      <a:pt x="942479" y="783863"/>
                    </a:cubicBezTo>
                    <a:cubicBezTo>
                      <a:pt x="1079776" y="885478"/>
                      <a:pt x="1148494" y="1040433"/>
                      <a:pt x="1354371" y="1088708"/>
                    </a:cubicBezTo>
                    <a:cubicBezTo>
                      <a:pt x="1087231" y="1100622"/>
                      <a:pt x="1041071" y="952517"/>
                      <a:pt x="884421" y="884421"/>
                    </a:cubicBezTo>
                    <a:cubicBezTo>
                      <a:pt x="952517" y="1041071"/>
                      <a:pt x="959652" y="1209151"/>
                      <a:pt x="1088708" y="1354371"/>
                    </a:cubicBezTo>
                    <a:cubicBezTo>
                      <a:pt x="948993" y="1262794"/>
                      <a:pt x="885478" y="1079776"/>
                      <a:pt x="783863" y="942479"/>
                    </a:cubicBezTo>
                    <a:cubicBezTo>
                      <a:pt x="764510" y="1112189"/>
                      <a:pt x="821358" y="1308570"/>
                      <a:pt x="725805" y="1451610"/>
                    </a:cubicBezTo>
                    <a:cubicBezTo>
                      <a:pt x="778842" y="1297140"/>
                      <a:pt x="687100" y="1112189"/>
                      <a:pt x="667747" y="942479"/>
                    </a:cubicBezTo>
                    <a:cubicBezTo>
                      <a:pt x="566132" y="1079776"/>
                      <a:pt x="514048" y="1278034"/>
                      <a:pt x="362903" y="1354371"/>
                    </a:cubicBezTo>
                    <a:cubicBezTo>
                      <a:pt x="472908" y="1251061"/>
                      <a:pt x="499094" y="1041071"/>
                      <a:pt x="567189" y="884421"/>
                    </a:cubicBezTo>
                    <a:cubicBezTo>
                      <a:pt x="410539" y="952517"/>
                      <a:pt x="272939" y="1134912"/>
                      <a:pt x="97239" y="1088708"/>
                    </a:cubicBezTo>
                    <a:cubicBezTo>
                      <a:pt x="234536" y="1082343"/>
                      <a:pt x="371834" y="885478"/>
                      <a:pt x="509131" y="783863"/>
                    </a:cubicBezTo>
                    <a:cubicBezTo>
                      <a:pt x="339421" y="764510"/>
                      <a:pt x="149657" y="857453"/>
                      <a:pt x="0" y="725805"/>
                    </a:cubicBezTo>
                    <a:close/>
                  </a:path>
                </a:pathLst>
              </a:custGeom>
              <a:solidFill>
                <a:schemeClr val="accent4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87" name="Oval 86"/>
              <p:cNvSpPr/>
              <p:nvPr/>
            </p:nvSpPr>
            <p:spPr>
              <a:xfrm>
                <a:off x="1819029" y="3093683"/>
                <a:ext cx="254642" cy="254642"/>
              </a:xfrm>
              <a:prstGeom prst="ellipse">
                <a:avLst/>
              </a:prstGeom>
              <a:solidFill>
                <a:schemeClr val="accent2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88" name="Group 87"/>
            <p:cNvGrpSpPr/>
            <p:nvPr/>
          </p:nvGrpSpPr>
          <p:grpSpPr>
            <a:xfrm>
              <a:off x="9582345" y="3377890"/>
              <a:ext cx="226813" cy="226813"/>
              <a:chOff x="1363509" y="2652243"/>
              <a:chExt cx="1155999" cy="1155999"/>
            </a:xfrm>
          </p:grpSpPr>
          <p:sp>
            <p:nvSpPr>
              <p:cNvPr id="89" name="12-Point Star 20"/>
              <p:cNvSpPr/>
              <p:nvPr/>
            </p:nvSpPr>
            <p:spPr>
              <a:xfrm>
                <a:off x="1363509" y="2652243"/>
                <a:ext cx="1155999" cy="1155999"/>
              </a:xfrm>
              <a:custGeom>
                <a:avLst/>
                <a:gdLst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1451610" h="1451610">
                    <a:moveTo>
                      <a:pt x="0" y="725805"/>
                    </a:moveTo>
                    <a:cubicBezTo>
                      <a:pt x="161689" y="790673"/>
                      <a:pt x="339421" y="687100"/>
                      <a:pt x="509131" y="667747"/>
                    </a:cubicBezTo>
                    <a:cubicBezTo>
                      <a:pt x="371834" y="566132"/>
                      <a:pt x="118231" y="592855"/>
                      <a:pt x="97239" y="362903"/>
                    </a:cubicBezTo>
                    <a:cubicBezTo>
                      <a:pt x="189721" y="527251"/>
                      <a:pt x="410539" y="499094"/>
                      <a:pt x="567189" y="567189"/>
                    </a:cubicBezTo>
                    <a:cubicBezTo>
                      <a:pt x="499094" y="410539"/>
                      <a:pt x="310682" y="330089"/>
                      <a:pt x="362903" y="97239"/>
                    </a:cubicBezTo>
                    <a:cubicBezTo>
                      <a:pt x="344202" y="298705"/>
                      <a:pt x="566132" y="371834"/>
                      <a:pt x="667747" y="509131"/>
                    </a:cubicBezTo>
                    <a:lnTo>
                      <a:pt x="725805" y="0"/>
                    </a:lnTo>
                    <a:lnTo>
                      <a:pt x="783863" y="509131"/>
                    </a:lnTo>
                    <a:cubicBezTo>
                      <a:pt x="885478" y="371834"/>
                      <a:pt x="1044243" y="329786"/>
                      <a:pt x="1088708" y="97239"/>
                    </a:cubicBezTo>
                    <a:cubicBezTo>
                      <a:pt x="1089192" y="345329"/>
                      <a:pt x="952517" y="410539"/>
                      <a:pt x="884421" y="567189"/>
                    </a:cubicBezTo>
                    <a:cubicBezTo>
                      <a:pt x="1041071" y="499094"/>
                      <a:pt x="1205742" y="543293"/>
                      <a:pt x="1354371" y="362903"/>
                    </a:cubicBezTo>
                    <a:cubicBezTo>
                      <a:pt x="1253169" y="576813"/>
                      <a:pt x="1079776" y="566132"/>
                      <a:pt x="942479" y="667747"/>
                    </a:cubicBezTo>
                    <a:cubicBezTo>
                      <a:pt x="1112189" y="687100"/>
                      <a:pt x="1210914" y="776436"/>
                      <a:pt x="1451610" y="725805"/>
                    </a:cubicBezTo>
                    <a:cubicBezTo>
                      <a:pt x="1273879" y="861463"/>
                      <a:pt x="1112189" y="764510"/>
                      <a:pt x="942479" y="783863"/>
                    </a:cubicBezTo>
                    <a:cubicBezTo>
                      <a:pt x="1079776" y="885478"/>
                      <a:pt x="1148494" y="1040433"/>
                      <a:pt x="1354371" y="1088708"/>
                    </a:cubicBezTo>
                    <a:cubicBezTo>
                      <a:pt x="1087231" y="1100622"/>
                      <a:pt x="1041071" y="952517"/>
                      <a:pt x="884421" y="884421"/>
                    </a:cubicBezTo>
                    <a:cubicBezTo>
                      <a:pt x="952517" y="1041071"/>
                      <a:pt x="959652" y="1209151"/>
                      <a:pt x="1088708" y="1354371"/>
                    </a:cubicBezTo>
                    <a:cubicBezTo>
                      <a:pt x="948993" y="1262794"/>
                      <a:pt x="885478" y="1079776"/>
                      <a:pt x="783863" y="942479"/>
                    </a:cubicBezTo>
                    <a:cubicBezTo>
                      <a:pt x="764510" y="1112189"/>
                      <a:pt x="821358" y="1308570"/>
                      <a:pt x="725805" y="1451610"/>
                    </a:cubicBezTo>
                    <a:cubicBezTo>
                      <a:pt x="778842" y="1297140"/>
                      <a:pt x="687100" y="1112189"/>
                      <a:pt x="667747" y="942479"/>
                    </a:cubicBezTo>
                    <a:cubicBezTo>
                      <a:pt x="566132" y="1079776"/>
                      <a:pt x="514048" y="1278034"/>
                      <a:pt x="362903" y="1354371"/>
                    </a:cubicBezTo>
                    <a:cubicBezTo>
                      <a:pt x="472908" y="1251061"/>
                      <a:pt x="499094" y="1041071"/>
                      <a:pt x="567189" y="884421"/>
                    </a:cubicBezTo>
                    <a:cubicBezTo>
                      <a:pt x="410539" y="952517"/>
                      <a:pt x="272939" y="1134912"/>
                      <a:pt x="97239" y="1088708"/>
                    </a:cubicBezTo>
                    <a:cubicBezTo>
                      <a:pt x="234536" y="1082343"/>
                      <a:pt x="371834" y="885478"/>
                      <a:pt x="509131" y="783863"/>
                    </a:cubicBezTo>
                    <a:cubicBezTo>
                      <a:pt x="339421" y="764510"/>
                      <a:pt x="149657" y="857453"/>
                      <a:pt x="0" y="725805"/>
                    </a:cubicBezTo>
                    <a:close/>
                  </a:path>
                </a:pathLst>
              </a:custGeom>
              <a:solidFill>
                <a:schemeClr val="accent4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0" name="Oval 89"/>
              <p:cNvSpPr/>
              <p:nvPr/>
            </p:nvSpPr>
            <p:spPr>
              <a:xfrm>
                <a:off x="1819029" y="3093683"/>
                <a:ext cx="254642" cy="254642"/>
              </a:xfrm>
              <a:prstGeom prst="ellipse">
                <a:avLst/>
              </a:prstGeom>
              <a:solidFill>
                <a:schemeClr val="accent2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91" name="Group 90"/>
            <p:cNvGrpSpPr/>
            <p:nvPr/>
          </p:nvGrpSpPr>
          <p:grpSpPr>
            <a:xfrm>
              <a:off x="9299541" y="3382604"/>
              <a:ext cx="226813" cy="226813"/>
              <a:chOff x="1363509" y="2652243"/>
              <a:chExt cx="1155999" cy="1155999"/>
            </a:xfrm>
          </p:grpSpPr>
          <p:sp>
            <p:nvSpPr>
              <p:cNvPr id="92" name="12-Point Star 20"/>
              <p:cNvSpPr/>
              <p:nvPr/>
            </p:nvSpPr>
            <p:spPr>
              <a:xfrm>
                <a:off x="1363509" y="2652243"/>
                <a:ext cx="1155999" cy="1155999"/>
              </a:xfrm>
              <a:custGeom>
                <a:avLst/>
                <a:gdLst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1451610" h="1451610">
                    <a:moveTo>
                      <a:pt x="0" y="725805"/>
                    </a:moveTo>
                    <a:cubicBezTo>
                      <a:pt x="161689" y="790673"/>
                      <a:pt x="339421" y="687100"/>
                      <a:pt x="509131" y="667747"/>
                    </a:cubicBezTo>
                    <a:cubicBezTo>
                      <a:pt x="371834" y="566132"/>
                      <a:pt x="118231" y="592855"/>
                      <a:pt x="97239" y="362903"/>
                    </a:cubicBezTo>
                    <a:cubicBezTo>
                      <a:pt x="189721" y="527251"/>
                      <a:pt x="410539" y="499094"/>
                      <a:pt x="567189" y="567189"/>
                    </a:cubicBezTo>
                    <a:cubicBezTo>
                      <a:pt x="499094" y="410539"/>
                      <a:pt x="310682" y="330089"/>
                      <a:pt x="362903" y="97239"/>
                    </a:cubicBezTo>
                    <a:cubicBezTo>
                      <a:pt x="344202" y="298705"/>
                      <a:pt x="566132" y="371834"/>
                      <a:pt x="667747" y="509131"/>
                    </a:cubicBezTo>
                    <a:lnTo>
                      <a:pt x="725805" y="0"/>
                    </a:lnTo>
                    <a:lnTo>
                      <a:pt x="783863" y="509131"/>
                    </a:lnTo>
                    <a:cubicBezTo>
                      <a:pt x="885478" y="371834"/>
                      <a:pt x="1044243" y="329786"/>
                      <a:pt x="1088708" y="97239"/>
                    </a:cubicBezTo>
                    <a:cubicBezTo>
                      <a:pt x="1089192" y="345329"/>
                      <a:pt x="952517" y="410539"/>
                      <a:pt x="884421" y="567189"/>
                    </a:cubicBezTo>
                    <a:cubicBezTo>
                      <a:pt x="1041071" y="499094"/>
                      <a:pt x="1205742" y="543293"/>
                      <a:pt x="1354371" y="362903"/>
                    </a:cubicBezTo>
                    <a:cubicBezTo>
                      <a:pt x="1253169" y="576813"/>
                      <a:pt x="1079776" y="566132"/>
                      <a:pt x="942479" y="667747"/>
                    </a:cubicBezTo>
                    <a:cubicBezTo>
                      <a:pt x="1112189" y="687100"/>
                      <a:pt x="1210914" y="776436"/>
                      <a:pt x="1451610" y="725805"/>
                    </a:cubicBezTo>
                    <a:cubicBezTo>
                      <a:pt x="1273879" y="861463"/>
                      <a:pt x="1112189" y="764510"/>
                      <a:pt x="942479" y="783863"/>
                    </a:cubicBezTo>
                    <a:cubicBezTo>
                      <a:pt x="1079776" y="885478"/>
                      <a:pt x="1148494" y="1040433"/>
                      <a:pt x="1354371" y="1088708"/>
                    </a:cubicBezTo>
                    <a:cubicBezTo>
                      <a:pt x="1087231" y="1100622"/>
                      <a:pt x="1041071" y="952517"/>
                      <a:pt x="884421" y="884421"/>
                    </a:cubicBezTo>
                    <a:cubicBezTo>
                      <a:pt x="952517" y="1041071"/>
                      <a:pt x="959652" y="1209151"/>
                      <a:pt x="1088708" y="1354371"/>
                    </a:cubicBezTo>
                    <a:cubicBezTo>
                      <a:pt x="948993" y="1262794"/>
                      <a:pt x="885478" y="1079776"/>
                      <a:pt x="783863" y="942479"/>
                    </a:cubicBezTo>
                    <a:cubicBezTo>
                      <a:pt x="764510" y="1112189"/>
                      <a:pt x="821358" y="1308570"/>
                      <a:pt x="725805" y="1451610"/>
                    </a:cubicBezTo>
                    <a:cubicBezTo>
                      <a:pt x="778842" y="1297140"/>
                      <a:pt x="687100" y="1112189"/>
                      <a:pt x="667747" y="942479"/>
                    </a:cubicBezTo>
                    <a:cubicBezTo>
                      <a:pt x="566132" y="1079776"/>
                      <a:pt x="514048" y="1278034"/>
                      <a:pt x="362903" y="1354371"/>
                    </a:cubicBezTo>
                    <a:cubicBezTo>
                      <a:pt x="472908" y="1251061"/>
                      <a:pt x="499094" y="1041071"/>
                      <a:pt x="567189" y="884421"/>
                    </a:cubicBezTo>
                    <a:cubicBezTo>
                      <a:pt x="410539" y="952517"/>
                      <a:pt x="272939" y="1134912"/>
                      <a:pt x="97239" y="1088708"/>
                    </a:cubicBezTo>
                    <a:cubicBezTo>
                      <a:pt x="234536" y="1082343"/>
                      <a:pt x="371834" y="885478"/>
                      <a:pt x="509131" y="783863"/>
                    </a:cubicBezTo>
                    <a:cubicBezTo>
                      <a:pt x="339421" y="764510"/>
                      <a:pt x="149657" y="857453"/>
                      <a:pt x="0" y="725805"/>
                    </a:cubicBezTo>
                    <a:close/>
                  </a:path>
                </a:pathLst>
              </a:custGeom>
              <a:solidFill>
                <a:schemeClr val="accent4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3" name="Oval 92"/>
              <p:cNvSpPr/>
              <p:nvPr/>
            </p:nvSpPr>
            <p:spPr>
              <a:xfrm>
                <a:off x="1819029" y="3093683"/>
                <a:ext cx="254642" cy="254642"/>
              </a:xfrm>
              <a:prstGeom prst="ellipse">
                <a:avLst/>
              </a:prstGeom>
              <a:solidFill>
                <a:schemeClr val="accent2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94" name="Group 93"/>
            <p:cNvGrpSpPr/>
            <p:nvPr/>
          </p:nvGrpSpPr>
          <p:grpSpPr>
            <a:xfrm>
              <a:off x="9101578" y="3132793"/>
              <a:ext cx="226813" cy="226813"/>
              <a:chOff x="1363509" y="2652243"/>
              <a:chExt cx="1155999" cy="1155999"/>
            </a:xfrm>
          </p:grpSpPr>
          <p:sp>
            <p:nvSpPr>
              <p:cNvPr id="95" name="12-Point Star 20"/>
              <p:cNvSpPr/>
              <p:nvPr/>
            </p:nvSpPr>
            <p:spPr>
              <a:xfrm>
                <a:off x="1363509" y="2652243"/>
                <a:ext cx="1155999" cy="1155999"/>
              </a:xfrm>
              <a:custGeom>
                <a:avLst/>
                <a:gdLst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1451610" h="1451610">
                    <a:moveTo>
                      <a:pt x="0" y="725805"/>
                    </a:moveTo>
                    <a:cubicBezTo>
                      <a:pt x="161689" y="790673"/>
                      <a:pt x="339421" y="687100"/>
                      <a:pt x="509131" y="667747"/>
                    </a:cubicBezTo>
                    <a:cubicBezTo>
                      <a:pt x="371834" y="566132"/>
                      <a:pt x="118231" y="592855"/>
                      <a:pt x="97239" y="362903"/>
                    </a:cubicBezTo>
                    <a:cubicBezTo>
                      <a:pt x="189721" y="527251"/>
                      <a:pt x="410539" y="499094"/>
                      <a:pt x="567189" y="567189"/>
                    </a:cubicBezTo>
                    <a:cubicBezTo>
                      <a:pt x="499094" y="410539"/>
                      <a:pt x="310682" y="330089"/>
                      <a:pt x="362903" y="97239"/>
                    </a:cubicBezTo>
                    <a:cubicBezTo>
                      <a:pt x="344202" y="298705"/>
                      <a:pt x="566132" y="371834"/>
                      <a:pt x="667747" y="509131"/>
                    </a:cubicBezTo>
                    <a:lnTo>
                      <a:pt x="725805" y="0"/>
                    </a:lnTo>
                    <a:lnTo>
                      <a:pt x="783863" y="509131"/>
                    </a:lnTo>
                    <a:cubicBezTo>
                      <a:pt x="885478" y="371834"/>
                      <a:pt x="1044243" y="329786"/>
                      <a:pt x="1088708" y="97239"/>
                    </a:cubicBezTo>
                    <a:cubicBezTo>
                      <a:pt x="1089192" y="345329"/>
                      <a:pt x="952517" y="410539"/>
                      <a:pt x="884421" y="567189"/>
                    </a:cubicBezTo>
                    <a:cubicBezTo>
                      <a:pt x="1041071" y="499094"/>
                      <a:pt x="1205742" y="543293"/>
                      <a:pt x="1354371" y="362903"/>
                    </a:cubicBezTo>
                    <a:cubicBezTo>
                      <a:pt x="1253169" y="576813"/>
                      <a:pt x="1079776" y="566132"/>
                      <a:pt x="942479" y="667747"/>
                    </a:cubicBezTo>
                    <a:cubicBezTo>
                      <a:pt x="1112189" y="687100"/>
                      <a:pt x="1210914" y="776436"/>
                      <a:pt x="1451610" y="725805"/>
                    </a:cubicBezTo>
                    <a:cubicBezTo>
                      <a:pt x="1273879" y="861463"/>
                      <a:pt x="1112189" y="764510"/>
                      <a:pt x="942479" y="783863"/>
                    </a:cubicBezTo>
                    <a:cubicBezTo>
                      <a:pt x="1079776" y="885478"/>
                      <a:pt x="1148494" y="1040433"/>
                      <a:pt x="1354371" y="1088708"/>
                    </a:cubicBezTo>
                    <a:cubicBezTo>
                      <a:pt x="1087231" y="1100622"/>
                      <a:pt x="1041071" y="952517"/>
                      <a:pt x="884421" y="884421"/>
                    </a:cubicBezTo>
                    <a:cubicBezTo>
                      <a:pt x="952517" y="1041071"/>
                      <a:pt x="959652" y="1209151"/>
                      <a:pt x="1088708" y="1354371"/>
                    </a:cubicBezTo>
                    <a:cubicBezTo>
                      <a:pt x="948993" y="1262794"/>
                      <a:pt x="885478" y="1079776"/>
                      <a:pt x="783863" y="942479"/>
                    </a:cubicBezTo>
                    <a:cubicBezTo>
                      <a:pt x="764510" y="1112189"/>
                      <a:pt x="821358" y="1308570"/>
                      <a:pt x="725805" y="1451610"/>
                    </a:cubicBezTo>
                    <a:cubicBezTo>
                      <a:pt x="778842" y="1297140"/>
                      <a:pt x="687100" y="1112189"/>
                      <a:pt x="667747" y="942479"/>
                    </a:cubicBezTo>
                    <a:cubicBezTo>
                      <a:pt x="566132" y="1079776"/>
                      <a:pt x="514048" y="1278034"/>
                      <a:pt x="362903" y="1354371"/>
                    </a:cubicBezTo>
                    <a:cubicBezTo>
                      <a:pt x="472908" y="1251061"/>
                      <a:pt x="499094" y="1041071"/>
                      <a:pt x="567189" y="884421"/>
                    </a:cubicBezTo>
                    <a:cubicBezTo>
                      <a:pt x="410539" y="952517"/>
                      <a:pt x="272939" y="1134912"/>
                      <a:pt x="97239" y="1088708"/>
                    </a:cubicBezTo>
                    <a:cubicBezTo>
                      <a:pt x="234536" y="1082343"/>
                      <a:pt x="371834" y="885478"/>
                      <a:pt x="509131" y="783863"/>
                    </a:cubicBezTo>
                    <a:cubicBezTo>
                      <a:pt x="339421" y="764510"/>
                      <a:pt x="149657" y="857453"/>
                      <a:pt x="0" y="725805"/>
                    </a:cubicBezTo>
                    <a:close/>
                  </a:path>
                </a:pathLst>
              </a:custGeom>
              <a:solidFill>
                <a:schemeClr val="accent4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6" name="Oval 95"/>
              <p:cNvSpPr/>
              <p:nvPr/>
            </p:nvSpPr>
            <p:spPr>
              <a:xfrm>
                <a:off x="1819029" y="3093683"/>
                <a:ext cx="254642" cy="254642"/>
              </a:xfrm>
              <a:prstGeom prst="ellipse">
                <a:avLst/>
              </a:prstGeom>
              <a:solidFill>
                <a:schemeClr val="accent2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97" name="Group 96"/>
            <p:cNvGrpSpPr/>
            <p:nvPr/>
          </p:nvGrpSpPr>
          <p:grpSpPr>
            <a:xfrm>
              <a:off x="9026164" y="2854703"/>
              <a:ext cx="226813" cy="226813"/>
              <a:chOff x="1363509" y="2652243"/>
              <a:chExt cx="1155999" cy="1155999"/>
            </a:xfrm>
          </p:grpSpPr>
          <p:sp>
            <p:nvSpPr>
              <p:cNvPr id="98" name="12-Point Star 20"/>
              <p:cNvSpPr/>
              <p:nvPr/>
            </p:nvSpPr>
            <p:spPr>
              <a:xfrm>
                <a:off x="1363509" y="2652243"/>
                <a:ext cx="1155999" cy="1155999"/>
              </a:xfrm>
              <a:custGeom>
                <a:avLst/>
                <a:gdLst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1451610" h="1451610">
                    <a:moveTo>
                      <a:pt x="0" y="725805"/>
                    </a:moveTo>
                    <a:cubicBezTo>
                      <a:pt x="161689" y="790673"/>
                      <a:pt x="339421" y="687100"/>
                      <a:pt x="509131" y="667747"/>
                    </a:cubicBezTo>
                    <a:cubicBezTo>
                      <a:pt x="371834" y="566132"/>
                      <a:pt x="118231" y="592855"/>
                      <a:pt x="97239" y="362903"/>
                    </a:cubicBezTo>
                    <a:cubicBezTo>
                      <a:pt x="189721" y="527251"/>
                      <a:pt x="410539" y="499094"/>
                      <a:pt x="567189" y="567189"/>
                    </a:cubicBezTo>
                    <a:cubicBezTo>
                      <a:pt x="499094" y="410539"/>
                      <a:pt x="310682" y="330089"/>
                      <a:pt x="362903" y="97239"/>
                    </a:cubicBezTo>
                    <a:cubicBezTo>
                      <a:pt x="344202" y="298705"/>
                      <a:pt x="566132" y="371834"/>
                      <a:pt x="667747" y="509131"/>
                    </a:cubicBezTo>
                    <a:lnTo>
                      <a:pt x="725805" y="0"/>
                    </a:lnTo>
                    <a:lnTo>
                      <a:pt x="783863" y="509131"/>
                    </a:lnTo>
                    <a:cubicBezTo>
                      <a:pt x="885478" y="371834"/>
                      <a:pt x="1044243" y="329786"/>
                      <a:pt x="1088708" y="97239"/>
                    </a:cubicBezTo>
                    <a:cubicBezTo>
                      <a:pt x="1089192" y="345329"/>
                      <a:pt x="952517" y="410539"/>
                      <a:pt x="884421" y="567189"/>
                    </a:cubicBezTo>
                    <a:cubicBezTo>
                      <a:pt x="1041071" y="499094"/>
                      <a:pt x="1205742" y="543293"/>
                      <a:pt x="1354371" y="362903"/>
                    </a:cubicBezTo>
                    <a:cubicBezTo>
                      <a:pt x="1253169" y="576813"/>
                      <a:pt x="1079776" y="566132"/>
                      <a:pt x="942479" y="667747"/>
                    </a:cubicBezTo>
                    <a:cubicBezTo>
                      <a:pt x="1112189" y="687100"/>
                      <a:pt x="1210914" y="776436"/>
                      <a:pt x="1451610" y="725805"/>
                    </a:cubicBezTo>
                    <a:cubicBezTo>
                      <a:pt x="1273879" y="861463"/>
                      <a:pt x="1112189" y="764510"/>
                      <a:pt x="942479" y="783863"/>
                    </a:cubicBezTo>
                    <a:cubicBezTo>
                      <a:pt x="1079776" y="885478"/>
                      <a:pt x="1148494" y="1040433"/>
                      <a:pt x="1354371" y="1088708"/>
                    </a:cubicBezTo>
                    <a:cubicBezTo>
                      <a:pt x="1087231" y="1100622"/>
                      <a:pt x="1041071" y="952517"/>
                      <a:pt x="884421" y="884421"/>
                    </a:cubicBezTo>
                    <a:cubicBezTo>
                      <a:pt x="952517" y="1041071"/>
                      <a:pt x="959652" y="1209151"/>
                      <a:pt x="1088708" y="1354371"/>
                    </a:cubicBezTo>
                    <a:cubicBezTo>
                      <a:pt x="948993" y="1262794"/>
                      <a:pt x="885478" y="1079776"/>
                      <a:pt x="783863" y="942479"/>
                    </a:cubicBezTo>
                    <a:cubicBezTo>
                      <a:pt x="764510" y="1112189"/>
                      <a:pt x="821358" y="1308570"/>
                      <a:pt x="725805" y="1451610"/>
                    </a:cubicBezTo>
                    <a:cubicBezTo>
                      <a:pt x="778842" y="1297140"/>
                      <a:pt x="687100" y="1112189"/>
                      <a:pt x="667747" y="942479"/>
                    </a:cubicBezTo>
                    <a:cubicBezTo>
                      <a:pt x="566132" y="1079776"/>
                      <a:pt x="514048" y="1278034"/>
                      <a:pt x="362903" y="1354371"/>
                    </a:cubicBezTo>
                    <a:cubicBezTo>
                      <a:pt x="472908" y="1251061"/>
                      <a:pt x="499094" y="1041071"/>
                      <a:pt x="567189" y="884421"/>
                    </a:cubicBezTo>
                    <a:cubicBezTo>
                      <a:pt x="410539" y="952517"/>
                      <a:pt x="272939" y="1134912"/>
                      <a:pt x="97239" y="1088708"/>
                    </a:cubicBezTo>
                    <a:cubicBezTo>
                      <a:pt x="234536" y="1082343"/>
                      <a:pt x="371834" y="885478"/>
                      <a:pt x="509131" y="783863"/>
                    </a:cubicBezTo>
                    <a:cubicBezTo>
                      <a:pt x="339421" y="764510"/>
                      <a:pt x="149657" y="857453"/>
                      <a:pt x="0" y="725805"/>
                    </a:cubicBezTo>
                    <a:close/>
                  </a:path>
                </a:pathLst>
              </a:custGeom>
              <a:solidFill>
                <a:schemeClr val="accent4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9" name="Oval 98"/>
              <p:cNvSpPr/>
              <p:nvPr/>
            </p:nvSpPr>
            <p:spPr>
              <a:xfrm>
                <a:off x="1819029" y="3093683"/>
                <a:ext cx="254642" cy="254642"/>
              </a:xfrm>
              <a:prstGeom prst="ellipse">
                <a:avLst/>
              </a:prstGeom>
              <a:solidFill>
                <a:schemeClr val="accent2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104" name="Group 103"/>
            <p:cNvGrpSpPr/>
            <p:nvPr/>
          </p:nvGrpSpPr>
          <p:grpSpPr>
            <a:xfrm>
              <a:off x="8950750" y="2576612"/>
              <a:ext cx="226813" cy="226813"/>
              <a:chOff x="1363509" y="2652243"/>
              <a:chExt cx="1155999" cy="1155999"/>
            </a:xfrm>
          </p:grpSpPr>
          <p:sp>
            <p:nvSpPr>
              <p:cNvPr id="105" name="12-Point Star 20"/>
              <p:cNvSpPr/>
              <p:nvPr/>
            </p:nvSpPr>
            <p:spPr>
              <a:xfrm>
                <a:off x="1363509" y="2652243"/>
                <a:ext cx="1155999" cy="1155999"/>
              </a:xfrm>
              <a:custGeom>
                <a:avLst/>
                <a:gdLst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1451610" h="1451610">
                    <a:moveTo>
                      <a:pt x="0" y="725805"/>
                    </a:moveTo>
                    <a:cubicBezTo>
                      <a:pt x="161689" y="790673"/>
                      <a:pt x="339421" y="687100"/>
                      <a:pt x="509131" y="667747"/>
                    </a:cubicBezTo>
                    <a:cubicBezTo>
                      <a:pt x="371834" y="566132"/>
                      <a:pt x="118231" y="592855"/>
                      <a:pt x="97239" y="362903"/>
                    </a:cubicBezTo>
                    <a:cubicBezTo>
                      <a:pt x="189721" y="527251"/>
                      <a:pt x="410539" y="499094"/>
                      <a:pt x="567189" y="567189"/>
                    </a:cubicBezTo>
                    <a:cubicBezTo>
                      <a:pt x="499094" y="410539"/>
                      <a:pt x="310682" y="330089"/>
                      <a:pt x="362903" y="97239"/>
                    </a:cubicBezTo>
                    <a:cubicBezTo>
                      <a:pt x="344202" y="298705"/>
                      <a:pt x="566132" y="371834"/>
                      <a:pt x="667747" y="509131"/>
                    </a:cubicBezTo>
                    <a:lnTo>
                      <a:pt x="725805" y="0"/>
                    </a:lnTo>
                    <a:lnTo>
                      <a:pt x="783863" y="509131"/>
                    </a:lnTo>
                    <a:cubicBezTo>
                      <a:pt x="885478" y="371834"/>
                      <a:pt x="1044243" y="329786"/>
                      <a:pt x="1088708" y="97239"/>
                    </a:cubicBezTo>
                    <a:cubicBezTo>
                      <a:pt x="1089192" y="345329"/>
                      <a:pt x="952517" y="410539"/>
                      <a:pt x="884421" y="567189"/>
                    </a:cubicBezTo>
                    <a:cubicBezTo>
                      <a:pt x="1041071" y="499094"/>
                      <a:pt x="1205742" y="543293"/>
                      <a:pt x="1354371" y="362903"/>
                    </a:cubicBezTo>
                    <a:cubicBezTo>
                      <a:pt x="1253169" y="576813"/>
                      <a:pt x="1079776" y="566132"/>
                      <a:pt x="942479" y="667747"/>
                    </a:cubicBezTo>
                    <a:cubicBezTo>
                      <a:pt x="1112189" y="687100"/>
                      <a:pt x="1210914" y="776436"/>
                      <a:pt x="1451610" y="725805"/>
                    </a:cubicBezTo>
                    <a:cubicBezTo>
                      <a:pt x="1273879" y="861463"/>
                      <a:pt x="1112189" y="764510"/>
                      <a:pt x="942479" y="783863"/>
                    </a:cubicBezTo>
                    <a:cubicBezTo>
                      <a:pt x="1079776" y="885478"/>
                      <a:pt x="1148494" y="1040433"/>
                      <a:pt x="1354371" y="1088708"/>
                    </a:cubicBezTo>
                    <a:cubicBezTo>
                      <a:pt x="1087231" y="1100622"/>
                      <a:pt x="1041071" y="952517"/>
                      <a:pt x="884421" y="884421"/>
                    </a:cubicBezTo>
                    <a:cubicBezTo>
                      <a:pt x="952517" y="1041071"/>
                      <a:pt x="959652" y="1209151"/>
                      <a:pt x="1088708" y="1354371"/>
                    </a:cubicBezTo>
                    <a:cubicBezTo>
                      <a:pt x="948993" y="1262794"/>
                      <a:pt x="885478" y="1079776"/>
                      <a:pt x="783863" y="942479"/>
                    </a:cubicBezTo>
                    <a:cubicBezTo>
                      <a:pt x="764510" y="1112189"/>
                      <a:pt x="821358" y="1308570"/>
                      <a:pt x="725805" y="1451610"/>
                    </a:cubicBezTo>
                    <a:cubicBezTo>
                      <a:pt x="778842" y="1297140"/>
                      <a:pt x="687100" y="1112189"/>
                      <a:pt x="667747" y="942479"/>
                    </a:cubicBezTo>
                    <a:cubicBezTo>
                      <a:pt x="566132" y="1079776"/>
                      <a:pt x="514048" y="1278034"/>
                      <a:pt x="362903" y="1354371"/>
                    </a:cubicBezTo>
                    <a:cubicBezTo>
                      <a:pt x="472908" y="1251061"/>
                      <a:pt x="499094" y="1041071"/>
                      <a:pt x="567189" y="884421"/>
                    </a:cubicBezTo>
                    <a:cubicBezTo>
                      <a:pt x="410539" y="952517"/>
                      <a:pt x="272939" y="1134912"/>
                      <a:pt x="97239" y="1088708"/>
                    </a:cubicBezTo>
                    <a:cubicBezTo>
                      <a:pt x="234536" y="1082343"/>
                      <a:pt x="371834" y="885478"/>
                      <a:pt x="509131" y="783863"/>
                    </a:cubicBezTo>
                    <a:cubicBezTo>
                      <a:pt x="339421" y="764510"/>
                      <a:pt x="149657" y="857453"/>
                      <a:pt x="0" y="725805"/>
                    </a:cubicBezTo>
                    <a:close/>
                  </a:path>
                </a:pathLst>
              </a:custGeom>
              <a:solidFill>
                <a:schemeClr val="accent4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6" name="Oval 105"/>
              <p:cNvSpPr/>
              <p:nvPr/>
            </p:nvSpPr>
            <p:spPr>
              <a:xfrm>
                <a:off x="1819029" y="3093683"/>
                <a:ext cx="254642" cy="254642"/>
              </a:xfrm>
              <a:prstGeom prst="ellipse">
                <a:avLst/>
              </a:prstGeom>
              <a:solidFill>
                <a:schemeClr val="accent2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107" name="Group 106"/>
            <p:cNvGrpSpPr/>
            <p:nvPr/>
          </p:nvGrpSpPr>
          <p:grpSpPr>
            <a:xfrm>
              <a:off x="8903616" y="2289095"/>
              <a:ext cx="226813" cy="226813"/>
              <a:chOff x="1363509" y="2652243"/>
              <a:chExt cx="1155999" cy="1155999"/>
            </a:xfrm>
          </p:grpSpPr>
          <p:sp>
            <p:nvSpPr>
              <p:cNvPr id="108" name="12-Point Star 20"/>
              <p:cNvSpPr/>
              <p:nvPr/>
            </p:nvSpPr>
            <p:spPr>
              <a:xfrm>
                <a:off x="1363509" y="2652243"/>
                <a:ext cx="1155999" cy="1155999"/>
              </a:xfrm>
              <a:custGeom>
                <a:avLst/>
                <a:gdLst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1451610" h="1451610">
                    <a:moveTo>
                      <a:pt x="0" y="725805"/>
                    </a:moveTo>
                    <a:cubicBezTo>
                      <a:pt x="161689" y="790673"/>
                      <a:pt x="339421" y="687100"/>
                      <a:pt x="509131" y="667747"/>
                    </a:cubicBezTo>
                    <a:cubicBezTo>
                      <a:pt x="371834" y="566132"/>
                      <a:pt x="118231" y="592855"/>
                      <a:pt x="97239" y="362903"/>
                    </a:cubicBezTo>
                    <a:cubicBezTo>
                      <a:pt x="189721" y="527251"/>
                      <a:pt x="410539" y="499094"/>
                      <a:pt x="567189" y="567189"/>
                    </a:cubicBezTo>
                    <a:cubicBezTo>
                      <a:pt x="499094" y="410539"/>
                      <a:pt x="310682" y="330089"/>
                      <a:pt x="362903" y="97239"/>
                    </a:cubicBezTo>
                    <a:cubicBezTo>
                      <a:pt x="344202" y="298705"/>
                      <a:pt x="566132" y="371834"/>
                      <a:pt x="667747" y="509131"/>
                    </a:cubicBezTo>
                    <a:lnTo>
                      <a:pt x="725805" y="0"/>
                    </a:lnTo>
                    <a:lnTo>
                      <a:pt x="783863" y="509131"/>
                    </a:lnTo>
                    <a:cubicBezTo>
                      <a:pt x="885478" y="371834"/>
                      <a:pt x="1044243" y="329786"/>
                      <a:pt x="1088708" y="97239"/>
                    </a:cubicBezTo>
                    <a:cubicBezTo>
                      <a:pt x="1089192" y="345329"/>
                      <a:pt x="952517" y="410539"/>
                      <a:pt x="884421" y="567189"/>
                    </a:cubicBezTo>
                    <a:cubicBezTo>
                      <a:pt x="1041071" y="499094"/>
                      <a:pt x="1205742" y="543293"/>
                      <a:pt x="1354371" y="362903"/>
                    </a:cubicBezTo>
                    <a:cubicBezTo>
                      <a:pt x="1253169" y="576813"/>
                      <a:pt x="1079776" y="566132"/>
                      <a:pt x="942479" y="667747"/>
                    </a:cubicBezTo>
                    <a:cubicBezTo>
                      <a:pt x="1112189" y="687100"/>
                      <a:pt x="1210914" y="776436"/>
                      <a:pt x="1451610" y="725805"/>
                    </a:cubicBezTo>
                    <a:cubicBezTo>
                      <a:pt x="1273879" y="861463"/>
                      <a:pt x="1112189" y="764510"/>
                      <a:pt x="942479" y="783863"/>
                    </a:cubicBezTo>
                    <a:cubicBezTo>
                      <a:pt x="1079776" y="885478"/>
                      <a:pt x="1148494" y="1040433"/>
                      <a:pt x="1354371" y="1088708"/>
                    </a:cubicBezTo>
                    <a:cubicBezTo>
                      <a:pt x="1087231" y="1100622"/>
                      <a:pt x="1041071" y="952517"/>
                      <a:pt x="884421" y="884421"/>
                    </a:cubicBezTo>
                    <a:cubicBezTo>
                      <a:pt x="952517" y="1041071"/>
                      <a:pt x="959652" y="1209151"/>
                      <a:pt x="1088708" y="1354371"/>
                    </a:cubicBezTo>
                    <a:cubicBezTo>
                      <a:pt x="948993" y="1262794"/>
                      <a:pt x="885478" y="1079776"/>
                      <a:pt x="783863" y="942479"/>
                    </a:cubicBezTo>
                    <a:cubicBezTo>
                      <a:pt x="764510" y="1112189"/>
                      <a:pt x="821358" y="1308570"/>
                      <a:pt x="725805" y="1451610"/>
                    </a:cubicBezTo>
                    <a:cubicBezTo>
                      <a:pt x="778842" y="1297140"/>
                      <a:pt x="687100" y="1112189"/>
                      <a:pt x="667747" y="942479"/>
                    </a:cubicBezTo>
                    <a:cubicBezTo>
                      <a:pt x="566132" y="1079776"/>
                      <a:pt x="514048" y="1278034"/>
                      <a:pt x="362903" y="1354371"/>
                    </a:cubicBezTo>
                    <a:cubicBezTo>
                      <a:pt x="472908" y="1251061"/>
                      <a:pt x="499094" y="1041071"/>
                      <a:pt x="567189" y="884421"/>
                    </a:cubicBezTo>
                    <a:cubicBezTo>
                      <a:pt x="410539" y="952517"/>
                      <a:pt x="272939" y="1134912"/>
                      <a:pt x="97239" y="1088708"/>
                    </a:cubicBezTo>
                    <a:cubicBezTo>
                      <a:pt x="234536" y="1082343"/>
                      <a:pt x="371834" y="885478"/>
                      <a:pt x="509131" y="783863"/>
                    </a:cubicBezTo>
                    <a:cubicBezTo>
                      <a:pt x="339421" y="764510"/>
                      <a:pt x="149657" y="857453"/>
                      <a:pt x="0" y="725805"/>
                    </a:cubicBezTo>
                    <a:close/>
                  </a:path>
                </a:pathLst>
              </a:custGeom>
              <a:solidFill>
                <a:schemeClr val="accent4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9" name="Oval 108"/>
              <p:cNvSpPr/>
              <p:nvPr/>
            </p:nvSpPr>
            <p:spPr>
              <a:xfrm>
                <a:off x="1819029" y="3093683"/>
                <a:ext cx="254642" cy="254642"/>
              </a:xfrm>
              <a:prstGeom prst="ellipse">
                <a:avLst/>
              </a:prstGeom>
              <a:solidFill>
                <a:schemeClr val="accent2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110" name="Group 109"/>
            <p:cNvGrpSpPr/>
            <p:nvPr/>
          </p:nvGrpSpPr>
          <p:grpSpPr>
            <a:xfrm>
              <a:off x="8894189" y="2025144"/>
              <a:ext cx="226813" cy="226813"/>
              <a:chOff x="1363509" y="2652243"/>
              <a:chExt cx="1155999" cy="1155999"/>
            </a:xfrm>
          </p:grpSpPr>
          <p:sp>
            <p:nvSpPr>
              <p:cNvPr id="111" name="12-Point Star 20"/>
              <p:cNvSpPr/>
              <p:nvPr/>
            </p:nvSpPr>
            <p:spPr>
              <a:xfrm>
                <a:off x="1363509" y="2652243"/>
                <a:ext cx="1155999" cy="1155999"/>
              </a:xfrm>
              <a:custGeom>
                <a:avLst/>
                <a:gdLst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1451610" h="1451610">
                    <a:moveTo>
                      <a:pt x="0" y="725805"/>
                    </a:moveTo>
                    <a:cubicBezTo>
                      <a:pt x="161689" y="790673"/>
                      <a:pt x="339421" y="687100"/>
                      <a:pt x="509131" y="667747"/>
                    </a:cubicBezTo>
                    <a:cubicBezTo>
                      <a:pt x="371834" y="566132"/>
                      <a:pt x="118231" y="592855"/>
                      <a:pt x="97239" y="362903"/>
                    </a:cubicBezTo>
                    <a:cubicBezTo>
                      <a:pt x="189721" y="527251"/>
                      <a:pt x="410539" y="499094"/>
                      <a:pt x="567189" y="567189"/>
                    </a:cubicBezTo>
                    <a:cubicBezTo>
                      <a:pt x="499094" y="410539"/>
                      <a:pt x="310682" y="330089"/>
                      <a:pt x="362903" y="97239"/>
                    </a:cubicBezTo>
                    <a:cubicBezTo>
                      <a:pt x="344202" y="298705"/>
                      <a:pt x="566132" y="371834"/>
                      <a:pt x="667747" y="509131"/>
                    </a:cubicBezTo>
                    <a:lnTo>
                      <a:pt x="725805" y="0"/>
                    </a:lnTo>
                    <a:lnTo>
                      <a:pt x="783863" y="509131"/>
                    </a:lnTo>
                    <a:cubicBezTo>
                      <a:pt x="885478" y="371834"/>
                      <a:pt x="1044243" y="329786"/>
                      <a:pt x="1088708" y="97239"/>
                    </a:cubicBezTo>
                    <a:cubicBezTo>
                      <a:pt x="1089192" y="345329"/>
                      <a:pt x="952517" y="410539"/>
                      <a:pt x="884421" y="567189"/>
                    </a:cubicBezTo>
                    <a:cubicBezTo>
                      <a:pt x="1041071" y="499094"/>
                      <a:pt x="1205742" y="543293"/>
                      <a:pt x="1354371" y="362903"/>
                    </a:cubicBezTo>
                    <a:cubicBezTo>
                      <a:pt x="1253169" y="576813"/>
                      <a:pt x="1079776" y="566132"/>
                      <a:pt x="942479" y="667747"/>
                    </a:cubicBezTo>
                    <a:cubicBezTo>
                      <a:pt x="1112189" y="687100"/>
                      <a:pt x="1210914" y="776436"/>
                      <a:pt x="1451610" y="725805"/>
                    </a:cubicBezTo>
                    <a:cubicBezTo>
                      <a:pt x="1273879" y="861463"/>
                      <a:pt x="1112189" y="764510"/>
                      <a:pt x="942479" y="783863"/>
                    </a:cubicBezTo>
                    <a:cubicBezTo>
                      <a:pt x="1079776" y="885478"/>
                      <a:pt x="1148494" y="1040433"/>
                      <a:pt x="1354371" y="1088708"/>
                    </a:cubicBezTo>
                    <a:cubicBezTo>
                      <a:pt x="1087231" y="1100622"/>
                      <a:pt x="1041071" y="952517"/>
                      <a:pt x="884421" y="884421"/>
                    </a:cubicBezTo>
                    <a:cubicBezTo>
                      <a:pt x="952517" y="1041071"/>
                      <a:pt x="959652" y="1209151"/>
                      <a:pt x="1088708" y="1354371"/>
                    </a:cubicBezTo>
                    <a:cubicBezTo>
                      <a:pt x="948993" y="1262794"/>
                      <a:pt x="885478" y="1079776"/>
                      <a:pt x="783863" y="942479"/>
                    </a:cubicBezTo>
                    <a:cubicBezTo>
                      <a:pt x="764510" y="1112189"/>
                      <a:pt x="821358" y="1308570"/>
                      <a:pt x="725805" y="1451610"/>
                    </a:cubicBezTo>
                    <a:cubicBezTo>
                      <a:pt x="778842" y="1297140"/>
                      <a:pt x="687100" y="1112189"/>
                      <a:pt x="667747" y="942479"/>
                    </a:cubicBezTo>
                    <a:cubicBezTo>
                      <a:pt x="566132" y="1079776"/>
                      <a:pt x="514048" y="1278034"/>
                      <a:pt x="362903" y="1354371"/>
                    </a:cubicBezTo>
                    <a:cubicBezTo>
                      <a:pt x="472908" y="1251061"/>
                      <a:pt x="499094" y="1041071"/>
                      <a:pt x="567189" y="884421"/>
                    </a:cubicBezTo>
                    <a:cubicBezTo>
                      <a:pt x="410539" y="952517"/>
                      <a:pt x="272939" y="1134912"/>
                      <a:pt x="97239" y="1088708"/>
                    </a:cubicBezTo>
                    <a:cubicBezTo>
                      <a:pt x="234536" y="1082343"/>
                      <a:pt x="371834" y="885478"/>
                      <a:pt x="509131" y="783863"/>
                    </a:cubicBezTo>
                    <a:cubicBezTo>
                      <a:pt x="339421" y="764510"/>
                      <a:pt x="149657" y="857453"/>
                      <a:pt x="0" y="725805"/>
                    </a:cubicBezTo>
                    <a:close/>
                  </a:path>
                </a:pathLst>
              </a:custGeom>
              <a:solidFill>
                <a:schemeClr val="accent4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12" name="Oval 111"/>
              <p:cNvSpPr/>
              <p:nvPr/>
            </p:nvSpPr>
            <p:spPr>
              <a:xfrm>
                <a:off x="1819029" y="3093683"/>
                <a:ext cx="254642" cy="254642"/>
              </a:xfrm>
              <a:prstGeom prst="ellipse">
                <a:avLst/>
              </a:prstGeom>
              <a:solidFill>
                <a:schemeClr val="accent2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113" name="Group 112"/>
            <p:cNvGrpSpPr/>
            <p:nvPr/>
          </p:nvGrpSpPr>
          <p:grpSpPr>
            <a:xfrm>
              <a:off x="8917756" y="1770620"/>
              <a:ext cx="226813" cy="226813"/>
              <a:chOff x="1363509" y="2652243"/>
              <a:chExt cx="1155999" cy="1155999"/>
            </a:xfrm>
          </p:grpSpPr>
          <p:sp>
            <p:nvSpPr>
              <p:cNvPr id="114" name="12-Point Star 20"/>
              <p:cNvSpPr/>
              <p:nvPr/>
            </p:nvSpPr>
            <p:spPr>
              <a:xfrm>
                <a:off x="1363509" y="2652243"/>
                <a:ext cx="1155999" cy="1155999"/>
              </a:xfrm>
              <a:custGeom>
                <a:avLst/>
                <a:gdLst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1451610" h="1451610">
                    <a:moveTo>
                      <a:pt x="0" y="725805"/>
                    </a:moveTo>
                    <a:cubicBezTo>
                      <a:pt x="161689" y="790673"/>
                      <a:pt x="339421" y="687100"/>
                      <a:pt x="509131" y="667747"/>
                    </a:cubicBezTo>
                    <a:cubicBezTo>
                      <a:pt x="371834" y="566132"/>
                      <a:pt x="118231" y="592855"/>
                      <a:pt x="97239" y="362903"/>
                    </a:cubicBezTo>
                    <a:cubicBezTo>
                      <a:pt x="189721" y="527251"/>
                      <a:pt x="410539" y="499094"/>
                      <a:pt x="567189" y="567189"/>
                    </a:cubicBezTo>
                    <a:cubicBezTo>
                      <a:pt x="499094" y="410539"/>
                      <a:pt x="310682" y="330089"/>
                      <a:pt x="362903" y="97239"/>
                    </a:cubicBezTo>
                    <a:cubicBezTo>
                      <a:pt x="344202" y="298705"/>
                      <a:pt x="566132" y="371834"/>
                      <a:pt x="667747" y="509131"/>
                    </a:cubicBezTo>
                    <a:lnTo>
                      <a:pt x="725805" y="0"/>
                    </a:lnTo>
                    <a:lnTo>
                      <a:pt x="783863" y="509131"/>
                    </a:lnTo>
                    <a:cubicBezTo>
                      <a:pt x="885478" y="371834"/>
                      <a:pt x="1044243" y="329786"/>
                      <a:pt x="1088708" y="97239"/>
                    </a:cubicBezTo>
                    <a:cubicBezTo>
                      <a:pt x="1089192" y="345329"/>
                      <a:pt x="952517" y="410539"/>
                      <a:pt x="884421" y="567189"/>
                    </a:cubicBezTo>
                    <a:cubicBezTo>
                      <a:pt x="1041071" y="499094"/>
                      <a:pt x="1205742" y="543293"/>
                      <a:pt x="1354371" y="362903"/>
                    </a:cubicBezTo>
                    <a:cubicBezTo>
                      <a:pt x="1253169" y="576813"/>
                      <a:pt x="1079776" y="566132"/>
                      <a:pt x="942479" y="667747"/>
                    </a:cubicBezTo>
                    <a:cubicBezTo>
                      <a:pt x="1112189" y="687100"/>
                      <a:pt x="1210914" y="776436"/>
                      <a:pt x="1451610" y="725805"/>
                    </a:cubicBezTo>
                    <a:cubicBezTo>
                      <a:pt x="1273879" y="861463"/>
                      <a:pt x="1112189" y="764510"/>
                      <a:pt x="942479" y="783863"/>
                    </a:cubicBezTo>
                    <a:cubicBezTo>
                      <a:pt x="1079776" y="885478"/>
                      <a:pt x="1148494" y="1040433"/>
                      <a:pt x="1354371" y="1088708"/>
                    </a:cubicBezTo>
                    <a:cubicBezTo>
                      <a:pt x="1087231" y="1100622"/>
                      <a:pt x="1041071" y="952517"/>
                      <a:pt x="884421" y="884421"/>
                    </a:cubicBezTo>
                    <a:cubicBezTo>
                      <a:pt x="952517" y="1041071"/>
                      <a:pt x="959652" y="1209151"/>
                      <a:pt x="1088708" y="1354371"/>
                    </a:cubicBezTo>
                    <a:cubicBezTo>
                      <a:pt x="948993" y="1262794"/>
                      <a:pt x="885478" y="1079776"/>
                      <a:pt x="783863" y="942479"/>
                    </a:cubicBezTo>
                    <a:cubicBezTo>
                      <a:pt x="764510" y="1112189"/>
                      <a:pt x="821358" y="1308570"/>
                      <a:pt x="725805" y="1451610"/>
                    </a:cubicBezTo>
                    <a:cubicBezTo>
                      <a:pt x="778842" y="1297140"/>
                      <a:pt x="687100" y="1112189"/>
                      <a:pt x="667747" y="942479"/>
                    </a:cubicBezTo>
                    <a:cubicBezTo>
                      <a:pt x="566132" y="1079776"/>
                      <a:pt x="514048" y="1278034"/>
                      <a:pt x="362903" y="1354371"/>
                    </a:cubicBezTo>
                    <a:cubicBezTo>
                      <a:pt x="472908" y="1251061"/>
                      <a:pt x="499094" y="1041071"/>
                      <a:pt x="567189" y="884421"/>
                    </a:cubicBezTo>
                    <a:cubicBezTo>
                      <a:pt x="410539" y="952517"/>
                      <a:pt x="272939" y="1134912"/>
                      <a:pt x="97239" y="1088708"/>
                    </a:cubicBezTo>
                    <a:cubicBezTo>
                      <a:pt x="234536" y="1082343"/>
                      <a:pt x="371834" y="885478"/>
                      <a:pt x="509131" y="783863"/>
                    </a:cubicBezTo>
                    <a:cubicBezTo>
                      <a:pt x="339421" y="764510"/>
                      <a:pt x="149657" y="857453"/>
                      <a:pt x="0" y="725805"/>
                    </a:cubicBezTo>
                    <a:close/>
                  </a:path>
                </a:pathLst>
              </a:custGeom>
              <a:solidFill>
                <a:schemeClr val="accent4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15" name="Oval 114"/>
              <p:cNvSpPr/>
              <p:nvPr/>
            </p:nvSpPr>
            <p:spPr>
              <a:xfrm>
                <a:off x="1819029" y="3093683"/>
                <a:ext cx="254642" cy="254642"/>
              </a:xfrm>
              <a:prstGeom prst="ellipse">
                <a:avLst/>
              </a:prstGeom>
              <a:solidFill>
                <a:schemeClr val="accent2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116" name="Group 115"/>
            <p:cNvGrpSpPr/>
            <p:nvPr/>
          </p:nvGrpSpPr>
          <p:grpSpPr>
            <a:xfrm>
              <a:off x="9040304" y="1497243"/>
              <a:ext cx="226813" cy="226813"/>
              <a:chOff x="1363509" y="2652243"/>
              <a:chExt cx="1155999" cy="1155999"/>
            </a:xfrm>
          </p:grpSpPr>
          <p:sp>
            <p:nvSpPr>
              <p:cNvPr id="117" name="12-Point Star 20"/>
              <p:cNvSpPr/>
              <p:nvPr/>
            </p:nvSpPr>
            <p:spPr>
              <a:xfrm>
                <a:off x="1363509" y="2652243"/>
                <a:ext cx="1155999" cy="1155999"/>
              </a:xfrm>
              <a:custGeom>
                <a:avLst/>
                <a:gdLst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1451610" h="1451610">
                    <a:moveTo>
                      <a:pt x="0" y="725805"/>
                    </a:moveTo>
                    <a:cubicBezTo>
                      <a:pt x="161689" y="790673"/>
                      <a:pt x="339421" y="687100"/>
                      <a:pt x="509131" y="667747"/>
                    </a:cubicBezTo>
                    <a:cubicBezTo>
                      <a:pt x="371834" y="566132"/>
                      <a:pt x="118231" y="592855"/>
                      <a:pt x="97239" y="362903"/>
                    </a:cubicBezTo>
                    <a:cubicBezTo>
                      <a:pt x="189721" y="527251"/>
                      <a:pt x="410539" y="499094"/>
                      <a:pt x="567189" y="567189"/>
                    </a:cubicBezTo>
                    <a:cubicBezTo>
                      <a:pt x="499094" y="410539"/>
                      <a:pt x="310682" y="330089"/>
                      <a:pt x="362903" y="97239"/>
                    </a:cubicBezTo>
                    <a:cubicBezTo>
                      <a:pt x="344202" y="298705"/>
                      <a:pt x="566132" y="371834"/>
                      <a:pt x="667747" y="509131"/>
                    </a:cubicBezTo>
                    <a:lnTo>
                      <a:pt x="725805" y="0"/>
                    </a:lnTo>
                    <a:lnTo>
                      <a:pt x="783863" y="509131"/>
                    </a:lnTo>
                    <a:cubicBezTo>
                      <a:pt x="885478" y="371834"/>
                      <a:pt x="1044243" y="329786"/>
                      <a:pt x="1088708" y="97239"/>
                    </a:cubicBezTo>
                    <a:cubicBezTo>
                      <a:pt x="1089192" y="345329"/>
                      <a:pt x="952517" y="410539"/>
                      <a:pt x="884421" y="567189"/>
                    </a:cubicBezTo>
                    <a:cubicBezTo>
                      <a:pt x="1041071" y="499094"/>
                      <a:pt x="1205742" y="543293"/>
                      <a:pt x="1354371" y="362903"/>
                    </a:cubicBezTo>
                    <a:cubicBezTo>
                      <a:pt x="1253169" y="576813"/>
                      <a:pt x="1079776" y="566132"/>
                      <a:pt x="942479" y="667747"/>
                    </a:cubicBezTo>
                    <a:cubicBezTo>
                      <a:pt x="1112189" y="687100"/>
                      <a:pt x="1210914" y="776436"/>
                      <a:pt x="1451610" y="725805"/>
                    </a:cubicBezTo>
                    <a:cubicBezTo>
                      <a:pt x="1273879" y="861463"/>
                      <a:pt x="1112189" y="764510"/>
                      <a:pt x="942479" y="783863"/>
                    </a:cubicBezTo>
                    <a:cubicBezTo>
                      <a:pt x="1079776" y="885478"/>
                      <a:pt x="1148494" y="1040433"/>
                      <a:pt x="1354371" y="1088708"/>
                    </a:cubicBezTo>
                    <a:cubicBezTo>
                      <a:pt x="1087231" y="1100622"/>
                      <a:pt x="1041071" y="952517"/>
                      <a:pt x="884421" y="884421"/>
                    </a:cubicBezTo>
                    <a:cubicBezTo>
                      <a:pt x="952517" y="1041071"/>
                      <a:pt x="959652" y="1209151"/>
                      <a:pt x="1088708" y="1354371"/>
                    </a:cubicBezTo>
                    <a:cubicBezTo>
                      <a:pt x="948993" y="1262794"/>
                      <a:pt x="885478" y="1079776"/>
                      <a:pt x="783863" y="942479"/>
                    </a:cubicBezTo>
                    <a:cubicBezTo>
                      <a:pt x="764510" y="1112189"/>
                      <a:pt x="821358" y="1308570"/>
                      <a:pt x="725805" y="1451610"/>
                    </a:cubicBezTo>
                    <a:cubicBezTo>
                      <a:pt x="778842" y="1297140"/>
                      <a:pt x="687100" y="1112189"/>
                      <a:pt x="667747" y="942479"/>
                    </a:cubicBezTo>
                    <a:cubicBezTo>
                      <a:pt x="566132" y="1079776"/>
                      <a:pt x="514048" y="1278034"/>
                      <a:pt x="362903" y="1354371"/>
                    </a:cubicBezTo>
                    <a:cubicBezTo>
                      <a:pt x="472908" y="1251061"/>
                      <a:pt x="499094" y="1041071"/>
                      <a:pt x="567189" y="884421"/>
                    </a:cubicBezTo>
                    <a:cubicBezTo>
                      <a:pt x="410539" y="952517"/>
                      <a:pt x="272939" y="1134912"/>
                      <a:pt x="97239" y="1088708"/>
                    </a:cubicBezTo>
                    <a:cubicBezTo>
                      <a:pt x="234536" y="1082343"/>
                      <a:pt x="371834" y="885478"/>
                      <a:pt x="509131" y="783863"/>
                    </a:cubicBezTo>
                    <a:cubicBezTo>
                      <a:pt x="339421" y="764510"/>
                      <a:pt x="149657" y="857453"/>
                      <a:pt x="0" y="725805"/>
                    </a:cubicBezTo>
                    <a:close/>
                  </a:path>
                </a:pathLst>
              </a:custGeom>
              <a:solidFill>
                <a:schemeClr val="accent4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18" name="Oval 117"/>
              <p:cNvSpPr/>
              <p:nvPr/>
            </p:nvSpPr>
            <p:spPr>
              <a:xfrm>
                <a:off x="1819029" y="3093683"/>
                <a:ext cx="254642" cy="254642"/>
              </a:xfrm>
              <a:prstGeom prst="ellipse">
                <a:avLst/>
              </a:prstGeom>
              <a:solidFill>
                <a:schemeClr val="accent2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119" name="Group 118"/>
            <p:cNvGrpSpPr/>
            <p:nvPr/>
          </p:nvGrpSpPr>
          <p:grpSpPr>
            <a:xfrm>
              <a:off x="9299541" y="1275713"/>
              <a:ext cx="226813" cy="226813"/>
              <a:chOff x="1363509" y="2652243"/>
              <a:chExt cx="1155999" cy="1155999"/>
            </a:xfrm>
          </p:grpSpPr>
          <p:sp>
            <p:nvSpPr>
              <p:cNvPr id="120" name="12-Point Star 20"/>
              <p:cNvSpPr/>
              <p:nvPr/>
            </p:nvSpPr>
            <p:spPr>
              <a:xfrm>
                <a:off x="1363509" y="2652243"/>
                <a:ext cx="1155999" cy="1155999"/>
              </a:xfrm>
              <a:custGeom>
                <a:avLst/>
                <a:gdLst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1451610" h="1451610">
                    <a:moveTo>
                      <a:pt x="0" y="725805"/>
                    </a:moveTo>
                    <a:cubicBezTo>
                      <a:pt x="161689" y="790673"/>
                      <a:pt x="339421" y="687100"/>
                      <a:pt x="509131" y="667747"/>
                    </a:cubicBezTo>
                    <a:cubicBezTo>
                      <a:pt x="371834" y="566132"/>
                      <a:pt x="118231" y="592855"/>
                      <a:pt x="97239" y="362903"/>
                    </a:cubicBezTo>
                    <a:cubicBezTo>
                      <a:pt x="189721" y="527251"/>
                      <a:pt x="410539" y="499094"/>
                      <a:pt x="567189" y="567189"/>
                    </a:cubicBezTo>
                    <a:cubicBezTo>
                      <a:pt x="499094" y="410539"/>
                      <a:pt x="310682" y="330089"/>
                      <a:pt x="362903" y="97239"/>
                    </a:cubicBezTo>
                    <a:cubicBezTo>
                      <a:pt x="344202" y="298705"/>
                      <a:pt x="566132" y="371834"/>
                      <a:pt x="667747" y="509131"/>
                    </a:cubicBezTo>
                    <a:lnTo>
                      <a:pt x="725805" y="0"/>
                    </a:lnTo>
                    <a:lnTo>
                      <a:pt x="783863" y="509131"/>
                    </a:lnTo>
                    <a:cubicBezTo>
                      <a:pt x="885478" y="371834"/>
                      <a:pt x="1044243" y="329786"/>
                      <a:pt x="1088708" y="97239"/>
                    </a:cubicBezTo>
                    <a:cubicBezTo>
                      <a:pt x="1089192" y="345329"/>
                      <a:pt x="952517" y="410539"/>
                      <a:pt x="884421" y="567189"/>
                    </a:cubicBezTo>
                    <a:cubicBezTo>
                      <a:pt x="1041071" y="499094"/>
                      <a:pt x="1205742" y="543293"/>
                      <a:pt x="1354371" y="362903"/>
                    </a:cubicBezTo>
                    <a:cubicBezTo>
                      <a:pt x="1253169" y="576813"/>
                      <a:pt x="1079776" y="566132"/>
                      <a:pt x="942479" y="667747"/>
                    </a:cubicBezTo>
                    <a:cubicBezTo>
                      <a:pt x="1112189" y="687100"/>
                      <a:pt x="1210914" y="776436"/>
                      <a:pt x="1451610" y="725805"/>
                    </a:cubicBezTo>
                    <a:cubicBezTo>
                      <a:pt x="1273879" y="861463"/>
                      <a:pt x="1112189" y="764510"/>
                      <a:pt x="942479" y="783863"/>
                    </a:cubicBezTo>
                    <a:cubicBezTo>
                      <a:pt x="1079776" y="885478"/>
                      <a:pt x="1148494" y="1040433"/>
                      <a:pt x="1354371" y="1088708"/>
                    </a:cubicBezTo>
                    <a:cubicBezTo>
                      <a:pt x="1087231" y="1100622"/>
                      <a:pt x="1041071" y="952517"/>
                      <a:pt x="884421" y="884421"/>
                    </a:cubicBezTo>
                    <a:cubicBezTo>
                      <a:pt x="952517" y="1041071"/>
                      <a:pt x="959652" y="1209151"/>
                      <a:pt x="1088708" y="1354371"/>
                    </a:cubicBezTo>
                    <a:cubicBezTo>
                      <a:pt x="948993" y="1262794"/>
                      <a:pt x="885478" y="1079776"/>
                      <a:pt x="783863" y="942479"/>
                    </a:cubicBezTo>
                    <a:cubicBezTo>
                      <a:pt x="764510" y="1112189"/>
                      <a:pt x="821358" y="1308570"/>
                      <a:pt x="725805" y="1451610"/>
                    </a:cubicBezTo>
                    <a:cubicBezTo>
                      <a:pt x="778842" y="1297140"/>
                      <a:pt x="687100" y="1112189"/>
                      <a:pt x="667747" y="942479"/>
                    </a:cubicBezTo>
                    <a:cubicBezTo>
                      <a:pt x="566132" y="1079776"/>
                      <a:pt x="514048" y="1278034"/>
                      <a:pt x="362903" y="1354371"/>
                    </a:cubicBezTo>
                    <a:cubicBezTo>
                      <a:pt x="472908" y="1251061"/>
                      <a:pt x="499094" y="1041071"/>
                      <a:pt x="567189" y="884421"/>
                    </a:cubicBezTo>
                    <a:cubicBezTo>
                      <a:pt x="410539" y="952517"/>
                      <a:pt x="272939" y="1134912"/>
                      <a:pt x="97239" y="1088708"/>
                    </a:cubicBezTo>
                    <a:cubicBezTo>
                      <a:pt x="234536" y="1082343"/>
                      <a:pt x="371834" y="885478"/>
                      <a:pt x="509131" y="783863"/>
                    </a:cubicBezTo>
                    <a:cubicBezTo>
                      <a:pt x="339421" y="764510"/>
                      <a:pt x="149657" y="857453"/>
                      <a:pt x="0" y="725805"/>
                    </a:cubicBezTo>
                    <a:close/>
                  </a:path>
                </a:pathLst>
              </a:custGeom>
              <a:solidFill>
                <a:schemeClr val="accent4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21" name="Oval 120"/>
              <p:cNvSpPr/>
              <p:nvPr/>
            </p:nvSpPr>
            <p:spPr>
              <a:xfrm>
                <a:off x="1819029" y="3093683"/>
                <a:ext cx="254642" cy="254642"/>
              </a:xfrm>
              <a:prstGeom prst="ellipse">
                <a:avLst/>
              </a:prstGeom>
              <a:solidFill>
                <a:schemeClr val="accent2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122" name="Group 121"/>
            <p:cNvGrpSpPr/>
            <p:nvPr/>
          </p:nvGrpSpPr>
          <p:grpSpPr>
            <a:xfrm>
              <a:off x="9238266" y="1827181"/>
              <a:ext cx="226813" cy="226813"/>
              <a:chOff x="1363509" y="2652243"/>
              <a:chExt cx="1155999" cy="1155999"/>
            </a:xfrm>
          </p:grpSpPr>
          <p:sp>
            <p:nvSpPr>
              <p:cNvPr id="123" name="12-Point Star 20"/>
              <p:cNvSpPr/>
              <p:nvPr/>
            </p:nvSpPr>
            <p:spPr>
              <a:xfrm>
                <a:off x="1363509" y="2652243"/>
                <a:ext cx="1155999" cy="1155999"/>
              </a:xfrm>
              <a:custGeom>
                <a:avLst/>
                <a:gdLst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1451610" h="1451610">
                    <a:moveTo>
                      <a:pt x="0" y="725805"/>
                    </a:moveTo>
                    <a:cubicBezTo>
                      <a:pt x="161689" y="790673"/>
                      <a:pt x="339421" y="687100"/>
                      <a:pt x="509131" y="667747"/>
                    </a:cubicBezTo>
                    <a:cubicBezTo>
                      <a:pt x="371834" y="566132"/>
                      <a:pt x="118231" y="592855"/>
                      <a:pt x="97239" y="362903"/>
                    </a:cubicBezTo>
                    <a:cubicBezTo>
                      <a:pt x="189721" y="527251"/>
                      <a:pt x="410539" y="499094"/>
                      <a:pt x="567189" y="567189"/>
                    </a:cubicBezTo>
                    <a:cubicBezTo>
                      <a:pt x="499094" y="410539"/>
                      <a:pt x="310682" y="330089"/>
                      <a:pt x="362903" y="97239"/>
                    </a:cubicBezTo>
                    <a:cubicBezTo>
                      <a:pt x="344202" y="298705"/>
                      <a:pt x="566132" y="371834"/>
                      <a:pt x="667747" y="509131"/>
                    </a:cubicBezTo>
                    <a:lnTo>
                      <a:pt x="725805" y="0"/>
                    </a:lnTo>
                    <a:lnTo>
                      <a:pt x="783863" y="509131"/>
                    </a:lnTo>
                    <a:cubicBezTo>
                      <a:pt x="885478" y="371834"/>
                      <a:pt x="1044243" y="329786"/>
                      <a:pt x="1088708" y="97239"/>
                    </a:cubicBezTo>
                    <a:cubicBezTo>
                      <a:pt x="1089192" y="345329"/>
                      <a:pt x="952517" y="410539"/>
                      <a:pt x="884421" y="567189"/>
                    </a:cubicBezTo>
                    <a:cubicBezTo>
                      <a:pt x="1041071" y="499094"/>
                      <a:pt x="1205742" y="543293"/>
                      <a:pt x="1354371" y="362903"/>
                    </a:cubicBezTo>
                    <a:cubicBezTo>
                      <a:pt x="1253169" y="576813"/>
                      <a:pt x="1079776" y="566132"/>
                      <a:pt x="942479" y="667747"/>
                    </a:cubicBezTo>
                    <a:cubicBezTo>
                      <a:pt x="1112189" y="687100"/>
                      <a:pt x="1210914" y="776436"/>
                      <a:pt x="1451610" y="725805"/>
                    </a:cubicBezTo>
                    <a:cubicBezTo>
                      <a:pt x="1273879" y="861463"/>
                      <a:pt x="1112189" y="764510"/>
                      <a:pt x="942479" y="783863"/>
                    </a:cubicBezTo>
                    <a:cubicBezTo>
                      <a:pt x="1079776" y="885478"/>
                      <a:pt x="1148494" y="1040433"/>
                      <a:pt x="1354371" y="1088708"/>
                    </a:cubicBezTo>
                    <a:cubicBezTo>
                      <a:pt x="1087231" y="1100622"/>
                      <a:pt x="1041071" y="952517"/>
                      <a:pt x="884421" y="884421"/>
                    </a:cubicBezTo>
                    <a:cubicBezTo>
                      <a:pt x="952517" y="1041071"/>
                      <a:pt x="959652" y="1209151"/>
                      <a:pt x="1088708" y="1354371"/>
                    </a:cubicBezTo>
                    <a:cubicBezTo>
                      <a:pt x="948993" y="1262794"/>
                      <a:pt x="885478" y="1079776"/>
                      <a:pt x="783863" y="942479"/>
                    </a:cubicBezTo>
                    <a:cubicBezTo>
                      <a:pt x="764510" y="1112189"/>
                      <a:pt x="821358" y="1308570"/>
                      <a:pt x="725805" y="1451610"/>
                    </a:cubicBezTo>
                    <a:cubicBezTo>
                      <a:pt x="778842" y="1297140"/>
                      <a:pt x="687100" y="1112189"/>
                      <a:pt x="667747" y="942479"/>
                    </a:cubicBezTo>
                    <a:cubicBezTo>
                      <a:pt x="566132" y="1079776"/>
                      <a:pt x="514048" y="1278034"/>
                      <a:pt x="362903" y="1354371"/>
                    </a:cubicBezTo>
                    <a:cubicBezTo>
                      <a:pt x="472908" y="1251061"/>
                      <a:pt x="499094" y="1041071"/>
                      <a:pt x="567189" y="884421"/>
                    </a:cubicBezTo>
                    <a:cubicBezTo>
                      <a:pt x="410539" y="952517"/>
                      <a:pt x="272939" y="1134912"/>
                      <a:pt x="97239" y="1088708"/>
                    </a:cubicBezTo>
                    <a:cubicBezTo>
                      <a:pt x="234536" y="1082343"/>
                      <a:pt x="371834" y="885478"/>
                      <a:pt x="509131" y="783863"/>
                    </a:cubicBezTo>
                    <a:cubicBezTo>
                      <a:pt x="339421" y="764510"/>
                      <a:pt x="149657" y="857453"/>
                      <a:pt x="0" y="725805"/>
                    </a:cubicBezTo>
                    <a:close/>
                  </a:path>
                </a:pathLst>
              </a:custGeom>
              <a:solidFill>
                <a:schemeClr val="accent4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24" name="Oval 123"/>
              <p:cNvSpPr/>
              <p:nvPr/>
            </p:nvSpPr>
            <p:spPr>
              <a:xfrm>
                <a:off x="1819029" y="3093683"/>
                <a:ext cx="254642" cy="254642"/>
              </a:xfrm>
              <a:prstGeom prst="ellipse">
                <a:avLst/>
              </a:prstGeom>
              <a:solidFill>
                <a:schemeClr val="accent2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125" name="Group 124"/>
            <p:cNvGrpSpPr/>
            <p:nvPr/>
          </p:nvGrpSpPr>
          <p:grpSpPr>
            <a:xfrm>
              <a:off x="9275973" y="1544377"/>
              <a:ext cx="226813" cy="226813"/>
              <a:chOff x="1363509" y="2652243"/>
              <a:chExt cx="1155999" cy="1155999"/>
            </a:xfrm>
          </p:grpSpPr>
          <p:sp>
            <p:nvSpPr>
              <p:cNvPr id="126" name="12-Point Star 20"/>
              <p:cNvSpPr/>
              <p:nvPr/>
            </p:nvSpPr>
            <p:spPr>
              <a:xfrm>
                <a:off x="1363509" y="2652243"/>
                <a:ext cx="1155999" cy="1155999"/>
              </a:xfrm>
              <a:custGeom>
                <a:avLst/>
                <a:gdLst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1451610" h="1451610">
                    <a:moveTo>
                      <a:pt x="0" y="725805"/>
                    </a:moveTo>
                    <a:cubicBezTo>
                      <a:pt x="161689" y="790673"/>
                      <a:pt x="339421" y="687100"/>
                      <a:pt x="509131" y="667747"/>
                    </a:cubicBezTo>
                    <a:cubicBezTo>
                      <a:pt x="371834" y="566132"/>
                      <a:pt x="118231" y="592855"/>
                      <a:pt x="97239" y="362903"/>
                    </a:cubicBezTo>
                    <a:cubicBezTo>
                      <a:pt x="189721" y="527251"/>
                      <a:pt x="410539" y="499094"/>
                      <a:pt x="567189" y="567189"/>
                    </a:cubicBezTo>
                    <a:cubicBezTo>
                      <a:pt x="499094" y="410539"/>
                      <a:pt x="310682" y="330089"/>
                      <a:pt x="362903" y="97239"/>
                    </a:cubicBezTo>
                    <a:cubicBezTo>
                      <a:pt x="344202" y="298705"/>
                      <a:pt x="566132" y="371834"/>
                      <a:pt x="667747" y="509131"/>
                    </a:cubicBezTo>
                    <a:lnTo>
                      <a:pt x="725805" y="0"/>
                    </a:lnTo>
                    <a:lnTo>
                      <a:pt x="783863" y="509131"/>
                    </a:lnTo>
                    <a:cubicBezTo>
                      <a:pt x="885478" y="371834"/>
                      <a:pt x="1044243" y="329786"/>
                      <a:pt x="1088708" y="97239"/>
                    </a:cubicBezTo>
                    <a:cubicBezTo>
                      <a:pt x="1089192" y="345329"/>
                      <a:pt x="952517" y="410539"/>
                      <a:pt x="884421" y="567189"/>
                    </a:cubicBezTo>
                    <a:cubicBezTo>
                      <a:pt x="1041071" y="499094"/>
                      <a:pt x="1205742" y="543293"/>
                      <a:pt x="1354371" y="362903"/>
                    </a:cubicBezTo>
                    <a:cubicBezTo>
                      <a:pt x="1253169" y="576813"/>
                      <a:pt x="1079776" y="566132"/>
                      <a:pt x="942479" y="667747"/>
                    </a:cubicBezTo>
                    <a:cubicBezTo>
                      <a:pt x="1112189" y="687100"/>
                      <a:pt x="1210914" y="776436"/>
                      <a:pt x="1451610" y="725805"/>
                    </a:cubicBezTo>
                    <a:cubicBezTo>
                      <a:pt x="1273879" y="861463"/>
                      <a:pt x="1112189" y="764510"/>
                      <a:pt x="942479" y="783863"/>
                    </a:cubicBezTo>
                    <a:cubicBezTo>
                      <a:pt x="1079776" y="885478"/>
                      <a:pt x="1148494" y="1040433"/>
                      <a:pt x="1354371" y="1088708"/>
                    </a:cubicBezTo>
                    <a:cubicBezTo>
                      <a:pt x="1087231" y="1100622"/>
                      <a:pt x="1041071" y="952517"/>
                      <a:pt x="884421" y="884421"/>
                    </a:cubicBezTo>
                    <a:cubicBezTo>
                      <a:pt x="952517" y="1041071"/>
                      <a:pt x="959652" y="1209151"/>
                      <a:pt x="1088708" y="1354371"/>
                    </a:cubicBezTo>
                    <a:cubicBezTo>
                      <a:pt x="948993" y="1262794"/>
                      <a:pt x="885478" y="1079776"/>
                      <a:pt x="783863" y="942479"/>
                    </a:cubicBezTo>
                    <a:cubicBezTo>
                      <a:pt x="764510" y="1112189"/>
                      <a:pt x="821358" y="1308570"/>
                      <a:pt x="725805" y="1451610"/>
                    </a:cubicBezTo>
                    <a:cubicBezTo>
                      <a:pt x="778842" y="1297140"/>
                      <a:pt x="687100" y="1112189"/>
                      <a:pt x="667747" y="942479"/>
                    </a:cubicBezTo>
                    <a:cubicBezTo>
                      <a:pt x="566132" y="1079776"/>
                      <a:pt x="514048" y="1278034"/>
                      <a:pt x="362903" y="1354371"/>
                    </a:cubicBezTo>
                    <a:cubicBezTo>
                      <a:pt x="472908" y="1251061"/>
                      <a:pt x="499094" y="1041071"/>
                      <a:pt x="567189" y="884421"/>
                    </a:cubicBezTo>
                    <a:cubicBezTo>
                      <a:pt x="410539" y="952517"/>
                      <a:pt x="272939" y="1134912"/>
                      <a:pt x="97239" y="1088708"/>
                    </a:cubicBezTo>
                    <a:cubicBezTo>
                      <a:pt x="234536" y="1082343"/>
                      <a:pt x="371834" y="885478"/>
                      <a:pt x="509131" y="783863"/>
                    </a:cubicBezTo>
                    <a:cubicBezTo>
                      <a:pt x="339421" y="764510"/>
                      <a:pt x="149657" y="857453"/>
                      <a:pt x="0" y="725805"/>
                    </a:cubicBezTo>
                    <a:close/>
                  </a:path>
                </a:pathLst>
              </a:custGeom>
              <a:solidFill>
                <a:schemeClr val="accent4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27" name="Oval 126"/>
              <p:cNvSpPr/>
              <p:nvPr/>
            </p:nvSpPr>
            <p:spPr>
              <a:xfrm>
                <a:off x="1819029" y="3093683"/>
                <a:ext cx="254642" cy="254642"/>
              </a:xfrm>
              <a:prstGeom prst="ellipse">
                <a:avLst/>
              </a:prstGeom>
              <a:solidFill>
                <a:schemeClr val="accent2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128" name="Group 127"/>
            <p:cNvGrpSpPr/>
            <p:nvPr/>
          </p:nvGrpSpPr>
          <p:grpSpPr>
            <a:xfrm>
              <a:off x="9252406" y="2406929"/>
              <a:ext cx="226813" cy="226813"/>
              <a:chOff x="1363509" y="2652243"/>
              <a:chExt cx="1155999" cy="1155999"/>
            </a:xfrm>
          </p:grpSpPr>
          <p:sp>
            <p:nvSpPr>
              <p:cNvPr id="129" name="12-Point Star 20"/>
              <p:cNvSpPr/>
              <p:nvPr/>
            </p:nvSpPr>
            <p:spPr>
              <a:xfrm>
                <a:off x="1363509" y="2652243"/>
                <a:ext cx="1155999" cy="1155999"/>
              </a:xfrm>
              <a:custGeom>
                <a:avLst/>
                <a:gdLst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1451610" h="1451610">
                    <a:moveTo>
                      <a:pt x="0" y="725805"/>
                    </a:moveTo>
                    <a:cubicBezTo>
                      <a:pt x="161689" y="790673"/>
                      <a:pt x="339421" y="687100"/>
                      <a:pt x="509131" y="667747"/>
                    </a:cubicBezTo>
                    <a:cubicBezTo>
                      <a:pt x="371834" y="566132"/>
                      <a:pt x="118231" y="592855"/>
                      <a:pt x="97239" y="362903"/>
                    </a:cubicBezTo>
                    <a:cubicBezTo>
                      <a:pt x="189721" y="527251"/>
                      <a:pt x="410539" y="499094"/>
                      <a:pt x="567189" y="567189"/>
                    </a:cubicBezTo>
                    <a:cubicBezTo>
                      <a:pt x="499094" y="410539"/>
                      <a:pt x="310682" y="330089"/>
                      <a:pt x="362903" y="97239"/>
                    </a:cubicBezTo>
                    <a:cubicBezTo>
                      <a:pt x="344202" y="298705"/>
                      <a:pt x="566132" y="371834"/>
                      <a:pt x="667747" y="509131"/>
                    </a:cubicBezTo>
                    <a:lnTo>
                      <a:pt x="725805" y="0"/>
                    </a:lnTo>
                    <a:lnTo>
                      <a:pt x="783863" y="509131"/>
                    </a:lnTo>
                    <a:cubicBezTo>
                      <a:pt x="885478" y="371834"/>
                      <a:pt x="1044243" y="329786"/>
                      <a:pt x="1088708" y="97239"/>
                    </a:cubicBezTo>
                    <a:cubicBezTo>
                      <a:pt x="1089192" y="345329"/>
                      <a:pt x="952517" y="410539"/>
                      <a:pt x="884421" y="567189"/>
                    </a:cubicBezTo>
                    <a:cubicBezTo>
                      <a:pt x="1041071" y="499094"/>
                      <a:pt x="1205742" y="543293"/>
                      <a:pt x="1354371" y="362903"/>
                    </a:cubicBezTo>
                    <a:cubicBezTo>
                      <a:pt x="1253169" y="576813"/>
                      <a:pt x="1079776" y="566132"/>
                      <a:pt x="942479" y="667747"/>
                    </a:cubicBezTo>
                    <a:cubicBezTo>
                      <a:pt x="1112189" y="687100"/>
                      <a:pt x="1210914" y="776436"/>
                      <a:pt x="1451610" y="725805"/>
                    </a:cubicBezTo>
                    <a:cubicBezTo>
                      <a:pt x="1273879" y="861463"/>
                      <a:pt x="1112189" y="764510"/>
                      <a:pt x="942479" y="783863"/>
                    </a:cubicBezTo>
                    <a:cubicBezTo>
                      <a:pt x="1079776" y="885478"/>
                      <a:pt x="1148494" y="1040433"/>
                      <a:pt x="1354371" y="1088708"/>
                    </a:cubicBezTo>
                    <a:cubicBezTo>
                      <a:pt x="1087231" y="1100622"/>
                      <a:pt x="1041071" y="952517"/>
                      <a:pt x="884421" y="884421"/>
                    </a:cubicBezTo>
                    <a:cubicBezTo>
                      <a:pt x="952517" y="1041071"/>
                      <a:pt x="959652" y="1209151"/>
                      <a:pt x="1088708" y="1354371"/>
                    </a:cubicBezTo>
                    <a:cubicBezTo>
                      <a:pt x="948993" y="1262794"/>
                      <a:pt x="885478" y="1079776"/>
                      <a:pt x="783863" y="942479"/>
                    </a:cubicBezTo>
                    <a:cubicBezTo>
                      <a:pt x="764510" y="1112189"/>
                      <a:pt x="821358" y="1308570"/>
                      <a:pt x="725805" y="1451610"/>
                    </a:cubicBezTo>
                    <a:cubicBezTo>
                      <a:pt x="778842" y="1297140"/>
                      <a:pt x="687100" y="1112189"/>
                      <a:pt x="667747" y="942479"/>
                    </a:cubicBezTo>
                    <a:cubicBezTo>
                      <a:pt x="566132" y="1079776"/>
                      <a:pt x="514048" y="1278034"/>
                      <a:pt x="362903" y="1354371"/>
                    </a:cubicBezTo>
                    <a:cubicBezTo>
                      <a:pt x="472908" y="1251061"/>
                      <a:pt x="499094" y="1041071"/>
                      <a:pt x="567189" y="884421"/>
                    </a:cubicBezTo>
                    <a:cubicBezTo>
                      <a:pt x="410539" y="952517"/>
                      <a:pt x="272939" y="1134912"/>
                      <a:pt x="97239" y="1088708"/>
                    </a:cubicBezTo>
                    <a:cubicBezTo>
                      <a:pt x="234536" y="1082343"/>
                      <a:pt x="371834" y="885478"/>
                      <a:pt x="509131" y="783863"/>
                    </a:cubicBezTo>
                    <a:cubicBezTo>
                      <a:pt x="339421" y="764510"/>
                      <a:pt x="149657" y="857453"/>
                      <a:pt x="0" y="725805"/>
                    </a:cubicBezTo>
                    <a:close/>
                  </a:path>
                </a:pathLst>
              </a:custGeom>
              <a:solidFill>
                <a:schemeClr val="accent4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30" name="Oval 129"/>
              <p:cNvSpPr/>
              <p:nvPr/>
            </p:nvSpPr>
            <p:spPr>
              <a:xfrm>
                <a:off x="1819029" y="3093683"/>
                <a:ext cx="254642" cy="254642"/>
              </a:xfrm>
              <a:prstGeom prst="ellipse">
                <a:avLst/>
              </a:prstGeom>
              <a:solidFill>
                <a:schemeClr val="accent2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131" name="Group 130"/>
            <p:cNvGrpSpPr/>
            <p:nvPr/>
          </p:nvGrpSpPr>
          <p:grpSpPr>
            <a:xfrm>
              <a:off x="9200558" y="2124125"/>
              <a:ext cx="226813" cy="226813"/>
              <a:chOff x="1363509" y="2652243"/>
              <a:chExt cx="1155999" cy="1155999"/>
            </a:xfrm>
          </p:grpSpPr>
          <p:sp>
            <p:nvSpPr>
              <p:cNvPr id="132" name="12-Point Star 20"/>
              <p:cNvSpPr/>
              <p:nvPr/>
            </p:nvSpPr>
            <p:spPr>
              <a:xfrm>
                <a:off x="1363509" y="2652243"/>
                <a:ext cx="1155999" cy="1155999"/>
              </a:xfrm>
              <a:custGeom>
                <a:avLst/>
                <a:gdLst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1451610" h="1451610">
                    <a:moveTo>
                      <a:pt x="0" y="725805"/>
                    </a:moveTo>
                    <a:cubicBezTo>
                      <a:pt x="161689" y="790673"/>
                      <a:pt x="339421" y="687100"/>
                      <a:pt x="509131" y="667747"/>
                    </a:cubicBezTo>
                    <a:cubicBezTo>
                      <a:pt x="371834" y="566132"/>
                      <a:pt x="118231" y="592855"/>
                      <a:pt x="97239" y="362903"/>
                    </a:cubicBezTo>
                    <a:cubicBezTo>
                      <a:pt x="189721" y="527251"/>
                      <a:pt x="410539" y="499094"/>
                      <a:pt x="567189" y="567189"/>
                    </a:cubicBezTo>
                    <a:cubicBezTo>
                      <a:pt x="499094" y="410539"/>
                      <a:pt x="310682" y="330089"/>
                      <a:pt x="362903" y="97239"/>
                    </a:cubicBezTo>
                    <a:cubicBezTo>
                      <a:pt x="344202" y="298705"/>
                      <a:pt x="566132" y="371834"/>
                      <a:pt x="667747" y="509131"/>
                    </a:cubicBezTo>
                    <a:lnTo>
                      <a:pt x="725805" y="0"/>
                    </a:lnTo>
                    <a:lnTo>
                      <a:pt x="783863" y="509131"/>
                    </a:lnTo>
                    <a:cubicBezTo>
                      <a:pt x="885478" y="371834"/>
                      <a:pt x="1044243" y="329786"/>
                      <a:pt x="1088708" y="97239"/>
                    </a:cubicBezTo>
                    <a:cubicBezTo>
                      <a:pt x="1089192" y="345329"/>
                      <a:pt x="952517" y="410539"/>
                      <a:pt x="884421" y="567189"/>
                    </a:cubicBezTo>
                    <a:cubicBezTo>
                      <a:pt x="1041071" y="499094"/>
                      <a:pt x="1205742" y="543293"/>
                      <a:pt x="1354371" y="362903"/>
                    </a:cubicBezTo>
                    <a:cubicBezTo>
                      <a:pt x="1253169" y="576813"/>
                      <a:pt x="1079776" y="566132"/>
                      <a:pt x="942479" y="667747"/>
                    </a:cubicBezTo>
                    <a:cubicBezTo>
                      <a:pt x="1112189" y="687100"/>
                      <a:pt x="1210914" y="776436"/>
                      <a:pt x="1451610" y="725805"/>
                    </a:cubicBezTo>
                    <a:cubicBezTo>
                      <a:pt x="1273879" y="861463"/>
                      <a:pt x="1112189" y="764510"/>
                      <a:pt x="942479" y="783863"/>
                    </a:cubicBezTo>
                    <a:cubicBezTo>
                      <a:pt x="1079776" y="885478"/>
                      <a:pt x="1148494" y="1040433"/>
                      <a:pt x="1354371" y="1088708"/>
                    </a:cubicBezTo>
                    <a:cubicBezTo>
                      <a:pt x="1087231" y="1100622"/>
                      <a:pt x="1041071" y="952517"/>
                      <a:pt x="884421" y="884421"/>
                    </a:cubicBezTo>
                    <a:cubicBezTo>
                      <a:pt x="952517" y="1041071"/>
                      <a:pt x="959652" y="1209151"/>
                      <a:pt x="1088708" y="1354371"/>
                    </a:cubicBezTo>
                    <a:cubicBezTo>
                      <a:pt x="948993" y="1262794"/>
                      <a:pt x="885478" y="1079776"/>
                      <a:pt x="783863" y="942479"/>
                    </a:cubicBezTo>
                    <a:cubicBezTo>
                      <a:pt x="764510" y="1112189"/>
                      <a:pt x="821358" y="1308570"/>
                      <a:pt x="725805" y="1451610"/>
                    </a:cubicBezTo>
                    <a:cubicBezTo>
                      <a:pt x="778842" y="1297140"/>
                      <a:pt x="687100" y="1112189"/>
                      <a:pt x="667747" y="942479"/>
                    </a:cubicBezTo>
                    <a:cubicBezTo>
                      <a:pt x="566132" y="1079776"/>
                      <a:pt x="514048" y="1278034"/>
                      <a:pt x="362903" y="1354371"/>
                    </a:cubicBezTo>
                    <a:cubicBezTo>
                      <a:pt x="472908" y="1251061"/>
                      <a:pt x="499094" y="1041071"/>
                      <a:pt x="567189" y="884421"/>
                    </a:cubicBezTo>
                    <a:cubicBezTo>
                      <a:pt x="410539" y="952517"/>
                      <a:pt x="272939" y="1134912"/>
                      <a:pt x="97239" y="1088708"/>
                    </a:cubicBezTo>
                    <a:cubicBezTo>
                      <a:pt x="234536" y="1082343"/>
                      <a:pt x="371834" y="885478"/>
                      <a:pt x="509131" y="783863"/>
                    </a:cubicBezTo>
                    <a:cubicBezTo>
                      <a:pt x="339421" y="764510"/>
                      <a:pt x="149657" y="857453"/>
                      <a:pt x="0" y="725805"/>
                    </a:cubicBezTo>
                    <a:close/>
                  </a:path>
                </a:pathLst>
              </a:custGeom>
              <a:solidFill>
                <a:schemeClr val="accent4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33" name="Oval 132"/>
              <p:cNvSpPr/>
              <p:nvPr/>
            </p:nvSpPr>
            <p:spPr>
              <a:xfrm>
                <a:off x="1819029" y="3093683"/>
                <a:ext cx="254642" cy="254642"/>
              </a:xfrm>
              <a:prstGeom prst="ellipse">
                <a:avLst/>
              </a:prstGeom>
              <a:solidFill>
                <a:schemeClr val="accent2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134" name="Group 133"/>
            <p:cNvGrpSpPr/>
            <p:nvPr/>
          </p:nvGrpSpPr>
          <p:grpSpPr>
            <a:xfrm>
              <a:off x="9299540" y="2703873"/>
              <a:ext cx="226813" cy="226813"/>
              <a:chOff x="1363509" y="2652243"/>
              <a:chExt cx="1155999" cy="1155999"/>
            </a:xfrm>
          </p:grpSpPr>
          <p:sp>
            <p:nvSpPr>
              <p:cNvPr id="135" name="12-Point Star 20"/>
              <p:cNvSpPr/>
              <p:nvPr/>
            </p:nvSpPr>
            <p:spPr>
              <a:xfrm>
                <a:off x="1363509" y="2652243"/>
                <a:ext cx="1155999" cy="1155999"/>
              </a:xfrm>
              <a:custGeom>
                <a:avLst/>
                <a:gdLst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1451610" h="1451610">
                    <a:moveTo>
                      <a:pt x="0" y="725805"/>
                    </a:moveTo>
                    <a:cubicBezTo>
                      <a:pt x="161689" y="790673"/>
                      <a:pt x="339421" y="687100"/>
                      <a:pt x="509131" y="667747"/>
                    </a:cubicBezTo>
                    <a:cubicBezTo>
                      <a:pt x="371834" y="566132"/>
                      <a:pt x="118231" y="592855"/>
                      <a:pt x="97239" y="362903"/>
                    </a:cubicBezTo>
                    <a:cubicBezTo>
                      <a:pt x="189721" y="527251"/>
                      <a:pt x="410539" y="499094"/>
                      <a:pt x="567189" y="567189"/>
                    </a:cubicBezTo>
                    <a:cubicBezTo>
                      <a:pt x="499094" y="410539"/>
                      <a:pt x="310682" y="330089"/>
                      <a:pt x="362903" y="97239"/>
                    </a:cubicBezTo>
                    <a:cubicBezTo>
                      <a:pt x="344202" y="298705"/>
                      <a:pt x="566132" y="371834"/>
                      <a:pt x="667747" y="509131"/>
                    </a:cubicBezTo>
                    <a:lnTo>
                      <a:pt x="725805" y="0"/>
                    </a:lnTo>
                    <a:lnTo>
                      <a:pt x="783863" y="509131"/>
                    </a:lnTo>
                    <a:cubicBezTo>
                      <a:pt x="885478" y="371834"/>
                      <a:pt x="1044243" y="329786"/>
                      <a:pt x="1088708" y="97239"/>
                    </a:cubicBezTo>
                    <a:cubicBezTo>
                      <a:pt x="1089192" y="345329"/>
                      <a:pt x="952517" y="410539"/>
                      <a:pt x="884421" y="567189"/>
                    </a:cubicBezTo>
                    <a:cubicBezTo>
                      <a:pt x="1041071" y="499094"/>
                      <a:pt x="1205742" y="543293"/>
                      <a:pt x="1354371" y="362903"/>
                    </a:cubicBezTo>
                    <a:cubicBezTo>
                      <a:pt x="1253169" y="576813"/>
                      <a:pt x="1079776" y="566132"/>
                      <a:pt x="942479" y="667747"/>
                    </a:cubicBezTo>
                    <a:cubicBezTo>
                      <a:pt x="1112189" y="687100"/>
                      <a:pt x="1210914" y="776436"/>
                      <a:pt x="1451610" y="725805"/>
                    </a:cubicBezTo>
                    <a:cubicBezTo>
                      <a:pt x="1273879" y="861463"/>
                      <a:pt x="1112189" y="764510"/>
                      <a:pt x="942479" y="783863"/>
                    </a:cubicBezTo>
                    <a:cubicBezTo>
                      <a:pt x="1079776" y="885478"/>
                      <a:pt x="1148494" y="1040433"/>
                      <a:pt x="1354371" y="1088708"/>
                    </a:cubicBezTo>
                    <a:cubicBezTo>
                      <a:pt x="1087231" y="1100622"/>
                      <a:pt x="1041071" y="952517"/>
                      <a:pt x="884421" y="884421"/>
                    </a:cubicBezTo>
                    <a:cubicBezTo>
                      <a:pt x="952517" y="1041071"/>
                      <a:pt x="959652" y="1209151"/>
                      <a:pt x="1088708" y="1354371"/>
                    </a:cubicBezTo>
                    <a:cubicBezTo>
                      <a:pt x="948993" y="1262794"/>
                      <a:pt x="885478" y="1079776"/>
                      <a:pt x="783863" y="942479"/>
                    </a:cubicBezTo>
                    <a:cubicBezTo>
                      <a:pt x="764510" y="1112189"/>
                      <a:pt x="821358" y="1308570"/>
                      <a:pt x="725805" y="1451610"/>
                    </a:cubicBezTo>
                    <a:cubicBezTo>
                      <a:pt x="778842" y="1297140"/>
                      <a:pt x="687100" y="1112189"/>
                      <a:pt x="667747" y="942479"/>
                    </a:cubicBezTo>
                    <a:cubicBezTo>
                      <a:pt x="566132" y="1079776"/>
                      <a:pt x="514048" y="1278034"/>
                      <a:pt x="362903" y="1354371"/>
                    </a:cubicBezTo>
                    <a:cubicBezTo>
                      <a:pt x="472908" y="1251061"/>
                      <a:pt x="499094" y="1041071"/>
                      <a:pt x="567189" y="884421"/>
                    </a:cubicBezTo>
                    <a:cubicBezTo>
                      <a:pt x="410539" y="952517"/>
                      <a:pt x="272939" y="1134912"/>
                      <a:pt x="97239" y="1088708"/>
                    </a:cubicBezTo>
                    <a:cubicBezTo>
                      <a:pt x="234536" y="1082343"/>
                      <a:pt x="371834" y="885478"/>
                      <a:pt x="509131" y="783863"/>
                    </a:cubicBezTo>
                    <a:cubicBezTo>
                      <a:pt x="339421" y="764510"/>
                      <a:pt x="149657" y="857453"/>
                      <a:pt x="0" y="725805"/>
                    </a:cubicBezTo>
                    <a:close/>
                  </a:path>
                </a:pathLst>
              </a:custGeom>
              <a:solidFill>
                <a:schemeClr val="accent4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36" name="Oval 135"/>
              <p:cNvSpPr/>
              <p:nvPr/>
            </p:nvSpPr>
            <p:spPr>
              <a:xfrm>
                <a:off x="1819029" y="3093683"/>
                <a:ext cx="254642" cy="254642"/>
              </a:xfrm>
              <a:prstGeom prst="ellipse">
                <a:avLst/>
              </a:prstGeom>
              <a:solidFill>
                <a:schemeClr val="accent2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137" name="Group 136"/>
            <p:cNvGrpSpPr/>
            <p:nvPr/>
          </p:nvGrpSpPr>
          <p:grpSpPr>
            <a:xfrm>
              <a:off x="9370241" y="3043238"/>
              <a:ext cx="226813" cy="226813"/>
              <a:chOff x="1363509" y="2652243"/>
              <a:chExt cx="1155999" cy="1155999"/>
            </a:xfrm>
          </p:grpSpPr>
          <p:sp>
            <p:nvSpPr>
              <p:cNvPr id="138" name="12-Point Star 20"/>
              <p:cNvSpPr/>
              <p:nvPr/>
            </p:nvSpPr>
            <p:spPr>
              <a:xfrm>
                <a:off x="1363509" y="2652243"/>
                <a:ext cx="1155999" cy="1155999"/>
              </a:xfrm>
              <a:custGeom>
                <a:avLst/>
                <a:gdLst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1451610" h="1451610">
                    <a:moveTo>
                      <a:pt x="0" y="725805"/>
                    </a:moveTo>
                    <a:cubicBezTo>
                      <a:pt x="161689" y="790673"/>
                      <a:pt x="339421" y="687100"/>
                      <a:pt x="509131" y="667747"/>
                    </a:cubicBezTo>
                    <a:cubicBezTo>
                      <a:pt x="371834" y="566132"/>
                      <a:pt x="118231" y="592855"/>
                      <a:pt x="97239" y="362903"/>
                    </a:cubicBezTo>
                    <a:cubicBezTo>
                      <a:pt x="189721" y="527251"/>
                      <a:pt x="410539" y="499094"/>
                      <a:pt x="567189" y="567189"/>
                    </a:cubicBezTo>
                    <a:cubicBezTo>
                      <a:pt x="499094" y="410539"/>
                      <a:pt x="310682" y="330089"/>
                      <a:pt x="362903" y="97239"/>
                    </a:cubicBezTo>
                    <a:cubicBezTo>
                      <a:pt x="344202" y="298705"/>
                      <a:pt x="566132" y="371834"/>
                      <a:pt x="667747" y="509131"/>
                    </a:cubicBezTo>
                    <a:lnTo>
                      <a:pt x="725805" y="0"/>
                    </a:lnTo>
                    <a:lnTo>
                      <a:pt x="783863" y="509131"/>
                    </a:lnTo>
                    <a:cubicBezTo>
                      <a:pt x="885478" y="371834"/>
                      <a:pt x="1044243" y="329786"/>
                      <a:pt x="1088708" y="97239"/>
                    </a:cubicBezTo>
                    <a:cubicBezTo>
                      <a:pt x="1089192" y="345329"/>
                      <a:pt x="952517" y="410539"/>
                      <a:pt x="884421" y="567189"/>
                    </a:cubicBezTo>
                    <a:cubicBezTo>
                      <a:pt x="1041071" y="499094"/>
                      <a:pt x="1205742" y="543293"/>
                      <a:pt x="1354371" y="362903"/>
                    </a:cubicBezTo>
                    <a:cubicBezTo>
                      <a:pt x="1253169" y="576813"/>
                      <a:pt x="1079776" y="566132"/>
                      <a:pt x="942479" y="667747"/>
                    </a:cubicBezTo>
                    <a:cubicBezTo>
                      <a:pt x="1112189" y="687100"/>
                      <a:pt x="1210914" y="776436"/>
                      <a:pt x="1451610" y="725805"/>
                    </a:cubicBezTo>
                    <a:cubicBezTo>
                      <a:pt x="1273879" y="861463"/>
                      <a:pt x="1112189" y="764510"/>
                      <a:pt x="942479" y="783863"/>
                    </a:cubicBezTo>
                    <a:cubicBezTo>
                      <a:pt x="1079776" y="885478"/>
                      <a:pt x="1148494" y="1040433"/>
                      <a:pt x="1354371" y="1088708"/>
                    </a:cubicBezTo>
                    <a:cubicBezTo>
                      <a:pt x="1087231" y="1100622"/>
                      <a:pt x="1041071" y="952517"/>
                      <a:pt x="884421" y="884421"/>
                    </a:cubicBezTo>
                    <a:cubicBezTo>
                      <a:pt x="952517" y="1041071"/>
                      <a:pt x="959652" y="1209151"/>
                      <a:pt x="1088708" y="1354371"/>
                    </a:cubicBezTo>
                    <a:cubicBezTo>
                      <a:pt x="948993" y="1262794"/>
                      <a:pt x="885478" y="1079776"/>
                      <a:pt x="783863" y="942479"/>
                    </a:cubicBezTo>
                    <a:cubicBezTo>
                      <a:pt x="764510" y="1112189"/>
                      <a:pt x="821358" y="1308570"/>
                      <a:pt x="725805" y="1451610"/>
                    </a:cubicBezTo>
                    <a:cubicBezTo>
                      <a:pt x="778842" y="1297140"/>
                      <a:pt x="687100" y="1112189"/>
                      <a:pt x="667747" y="942479"/>
                    </a:cubicBezTo>
                    <a:cubicBezTo>
                      <a:pt x="566132" y="1079776"/>
                      <a:pt x="514048" y="1278034"/>
                      <a:pt x="362903" y="1354371"/>
                    </a:cubicBezTo>
                    <a:cubicBezTo>
                      <a:pt x="472908" y="1251061"/>
                      <a:pt x="499094" y="1041071"/>
                      <a:pt x="567189" y="884421"/>
                    </a:cubicBezTo>
                    <a:cubicBezTo>
                      <a:pt x="410539" y="952517"/>
                      <a:pt x="272939" y="1134912"/>
                      <a:pt x="97239" y="1088708"/>
                    </a:cubicBezTo>
                    <a:cubicBezTo>
                      <a:pt x="234536" y="1082343"/>
                      <a:pt x="371834" y="885478"/>
                      <a:pt x="509131" y="783863"/>
                    </a:cubicBezTo>
                    <a:cubicBezTo>
                      <a:pt x="339421" y="764510"/>
                      <a:pt x="149657" y="857453"/>
                      <a:pt x="0" y="725805"/>
                    </a:cubicBezTo>
                    <a:close/>
                  </a:path>
                </a:pathLst>
              </a:custGeom>
              <a:solidFill>
                <a:schemeClr val="accent4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39" name="Oval 138"/>
              <p:cNvSpPr/>
              <p:nvPr/>
            </p:nvSpPr>
            <p:spPr>
              <a:xfrm>
                <a:off x="1819029" y="3093683"/>
                <a:ext cx="254642" cy="254642"/>
              </a:xfrm>
              <a:prstGeom prst="ellipse">
                <a:avLst/>
              </a:prstGeom>
              <a:solidFill>
                <a:schemeClr val="accent2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140" name="Group 139"/>
            <p:cNvGrpSpPr/>
            <p:nvPr/>
          </p:nvGrpSpPr>
          <p:grpSpPr>
            <a:xfrm>
              <a:off x="9615338" y="3118653"/>
              <a:ext cx="226813" cy="226813"/>
              <a:chOff x="1363509" y="2652243"/>
              <a:chExt cx="1155999" cy="1155999"/>
            </a:xfrm>
          </p:grpSpPr>
          <p:sp>
            <p:nvSpPr>
              <p:cNvPr id="141" name="12-Point Star 20"/>
              <p:cNvSpPr/>
              <p:nvPr/>
            </p:nvSpPr>
            <p:spPr>
              <a:xfrm>
                <a:off x="1363509" y="2652243"/>
                <a:ext cx="1155999" cy="1155999"/>
              </a:xfrm>
              <a:custGeom>
                <a:avLst/>
                <a:gdLst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1451610" h="1451610">
                    <a:moveTo>
                      <a:pt x="0" y="725805"/>
                    </a:moveTo>
                    <a:cubicBezTo>
                      <a:pt x="161689" y="790673"/>
                      <a:pt x="339421" y="687100"/>
                      <a:pt x="509131" y="667747"/>
                    </a:cubicBezTo>
                    <a:cubicBezTo>
                      <a:pt x="371834" y="566132"/>
                      <a:pt x="118231" y="592855"/>
                      <a:pt x="97239" y="362903"/>
                    </a:cubicBezTo>
                    <a:cubicBezTo>
                      <a:pt x="189721" y="527251"/>
                      <a:pt x="410539" y="499094"/>
                      <a:pt x="567189" y="567189"/>
                    </a:cubicBezTo>
                    <a:cubicBezTo>
                      <a:pt x="499094" y="410539"/>
                      <a:pt x="310682" y="330089"/>
                      <a:pt x="362903" y="97239"/>
                    </a:cubicBezTo>
                    <a:cubicBezTo>
                      <a:pt x="344202" y="298705"/>
                      <a:pt x="566132" y="371834"/>
                      <a:pt x="667747" y="509131"/>
                    </a:cubicBezTo>
                    <a:lnTo>
                      <a:pt x="725805" y="0"/>
                    </a:lnTo>
                    <a:lnTo>
                      <a:pt x="783863" y="509131"/>
                    </a:lnTo>
                    <a:cubicBezTo>
                      <a:pt x="885478" y="371834"/>
                      <a:pt x="1044243" y="329786"/>
                      <a:pt x="1088708" y="97239"/>
                    </a:cubicBezTo>
                    <a:cubicBezTo>
                      <a:pt x="1089192" y="345329"/>
                      <a:pt x="952517" y="410539"/>
                      <a:pt x="884421" y="567189"/>
                    </a:cubicBezTo>
                    <a:cubicBezTo>
                      <a:pt x="1041071" y="499094"/>
                      <a:pt x="1205742" y="543293"/>
                      <a:pt x="1354371" y="362903"/>
                    </a:cubicBezTo>
                    <a:cubicBezTo>
                      <a:pt x="1253169" y="576813"/>
                      <a:pt x="1079776" y="566132"/>
                      <a:pt x="942479" y="667747"/>
                    </a:cubicBezTo>
                    <a:cubicBezTo>
                      <a:pt x="1112189" y="687100"/>
                      <a:pt x="1210914" y="776436"/>
                      <a:pt x="1451610" y="725805"/>
                    </a:cubicBezTo>
                    <a:cubicBezTo>
                      <a:pt x="1273879" y="861463"/>
                      <a:pt x="1112189" y="764510"/>
                      <a:pt x="942479" y="783863"/>
                    </a:cubicBezTo>
                    <a:cubicBezTo>
                      <a:pt x="1079776" y="885478"/>
                      <a:pt x="1148494" y="1040433"/>
                      <a:pt x="1354371" y="1088708"/>
                    </a:cubicBezTo>
                    <a:cubicBezTo>
                      <a:pt x="1087231" y="1100622"/>
                      <a:pt x="1041071" y="952517"/>
                      <a:pt x="884421" y="884421"/>
                    </a:cubicBezTo>
                    <a:cubicBezTo>
                      <a:pt x="952517" y="1041071"/>
                      <a:pt x="959652" y="1209151"/>
                      <a:pt x="1088708" y="1354371"/>
                    </a:cubicBezTo>
                    <a:cubicBezTo>
                      <a:pt x="948993" y="1262794"/>
                      <a:pt x="885478" y="1079776"/>
                      <a:pt x="783863" y="942479"/>
                    </a:cubicBezTo>
                    <a:cubicBezTo>
                      <a:pt x="764510" y="1112189"/>
                      <a:pt x="821358" y="1308570"/>
                      <a:pt x="725805" y="1451610"/>
                    </a:cubicBezTo>
                    <a:cubicBezTo>
                      <a:pt x="778842" y="1297140"/>
                      <a:pt x="687100" y="1112189"/>
                      <a:pt x="667747" y="942479"/>
                    </a:cubicBezTo>
                    <a:cubicBezTo>
                      <a:pt x="566132" y="1079776"/>
                      <a:pt x="514048" y="1278034"/>
                      <a:pt x="362903" y="1354371"/>
                    </a:cubicBezTo>
                    <a:cubicBezTo>
                      <a:pt x="472908" y="1251061"/>
                      <a:pt x="499094" y="1041071"/>
                      <a:pt x="567189" y="884421"/>
                    </a:cubicBezTo>
                    <a:cubicBezTo>
                      <a:pt x="410539" y="952517"/>
                      <a:pt x="272939" y="1134912"/>
                      <a:pt x="97239" y="1088708"/>
                    </a:cubicBezTo>
                    <a:cubicBezTo>
                      <a:pt x="234536" y="1082343"/>
                      <a:pt x="371834" y="885478"/>
                      <a:pt x="509131" y="783863"/>
                    </a:cubicBezTo>
                    <a:cubicBezTo>
                      <a:pt x="339421" y="764510"/>
                      <a:pt x="149657" y="857453"/>
                      <a:pt x="0" y="725805"/>
                    </a:cubicBezTo>
                    <a:close/>
                  </a:path>
                </a:pathLst>
              </a:custGeom>
              <a:solidFill>
                <a:schemeClr val="accent4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42" name="Oval 141"/>
              <p:cNvSpPr/>
              <p:nvPr/>
            </p:nvSpPr>
            <p:spPr>
              <a:xfrm>
                <a:off x="1819029" y="3093683"/>
                <a:ext cx="254642" cy="254642"/>
              </a:xfrm>
              <a:prstGeom prst="ellipse">
                <a:avLst/>
              </a:prstGeom>
              <a:solidFill>
                <a:schemeClr val="accent2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143" name="Group 142"/>
            <p:cNvGrpSpPr/>
            <p:nvPr/>
          </p:nvGrpSpPr>
          <p:grpSpPr>
            <a:xfrm>
              <a:off x="9643618" y="2835848"/>
              <a:ext cx="226813" cy="226813"/>
              <a:chOff x="1363509" y="2652243"/>
              <a:chExt cx="1155999" cy="1155999"/>
            </a:xfrm>
          </p:grpSpPr>
          <p:sp>
            <p:nvSpPr>
              <p:cNvPr id="144" name="12-Point Star 20"/>
              <p:cNvSpPr/>
              <p:nvPr/>
            </p:nvSpPr>
            <p:spPr>
              <a:xfrm>
                <a:off x="1363509" y="2652243"/>
                <a:ext cx="1155999" cy="1155999"/>
              </a:xfrm>
              <a:custGeom>
                <a:avLst/>
                <a:gdLst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1451610" h="1451610">
                    <a:moveTo>
                      <a:pt x="0" y="725805"/>
                    </a:moveTo>
                    <a:cubicBezTo>
                      <a:pt x="161689" y="790673"/>
                      <a:pt x="339421" y="687100"/>
                      <a:pt x="509131" y="667747"/>
                    </a:cubicBezTo>
                    <a:cubicBezTo>
                      <a:pt x="371834" y="566132"/>
                      <a:pt x="118231" y="592855"/>
                      <a:pt x="97239" y="362903"/>
                    </a:cubicBezTo>
                    <a:cubicBezTo>
                      <a:pt x="189721" y="527251"/>
                      <a:pt x="410539" y="499094"/>
                      <a:pt x="567189" y="567189"/>
                    </a:cubicBezTo>
                    <a:cubicBezTo>
                      <a:pt x="499094" y="410539"/>
                      <a:pt x="310682" y="330089"/>
                      <a:pt x="362903" y="97239"/>
                    </a:cubicBezTo>
                    <a:cubicBezTo>
                      <a:pt x="344202" y="298705"/>
                      <a:pt x="566132" y="371834"/>
                      <a:pt x="667747" y="509131"/>
                    </a:cubicBezTo>
                    <a:lnTo>
                      <a:pt x="725805" y="0"/>
                    </a:lnTo>
                    <a:lnTo>
                      <a:pt x="783863" y="509131"/>
                    </a:lnTo>
                    <a:cubicBezTo>
                      <a:pt x="885478" y="371834"/>
                      <a:pt x="1044243" y="329786"/>
                      <a:pt x="1088708" y="97239"/>
                    </a:cubicBezTo>
                    <a:cubicBezTo>
                      <a:pt x="1089192" y="345329"/>
                      <a:pt x="952517" y="410539"/>
                      <a:pt x="884421" y="567189"/>
                    </a:cubicBezTo>
                    <a:cubicBezTo>
                      <a:pt x="1041071" y="499094"/>
                      <a:pt x="1205742" y="543293"/>
                      <a:pt x="1354371" y="362903"/>
                    </a:cubicBezTo>
                    <a:cubicBezTo>
                      <a:pt x="1253169" y="576813"/>
                      <a:pt x="1079776" y="566132"/>
                      <a:pt x="942479" y="667747"/>
                    </a:cubicBezTo>
                    <a:cubicBezTo>
                      <a:pt x="1112189" y="687100"/>
                      <a:pt x="1210914" y="776436"/>
                      <a:pt x="1451610" y="725805"/>
                    </a:cubicBezTo>
                    <a:cubicBezTo>
                      <a:pt x="1273879" y="861463"/>
                      <a:pt x="1112189" y="764510"/>
                      <a:pt x="942479" y="783863"/>
                    </a:cubicBezTo>
                    <a:cubicBezTo>
                      <a:pt x="1079776" y="885478"/>
                      <a:pt x="1148494" y="1040433"/>
                      <a:pt x="1354371" y="1088708"/>
                    </a:cubicBezTo>
                    <a:cubicBezTo>
                      <a:pt x="1087231" y="1100622"/>
                      <a:pt x="1041071" y="952517"/>
                      <a:pt x="884421" y="884421"/>
                    </a:cubicBezTo>
                    <a:cubicBezTo>
                      <a:pt x="952517" y="1041071"/>
                      <a:pt x="959652" y="1209151"/>
                      <a:pt x="1088708" y="1354371"/>
                    </a:cubicBezTo>
                    <a:cubicBezTo>
                      <a:pt x="948993" y="1262794"/>
                      <a:pt x="885478" y="1079776"/>
                      <a:pt x="783863" y="942479"/>
                    </a:cubicBezTo>
                    <a:cubicBezTo>
                      <a:pt x="764510" y="1112189"/>
                      <a:pt x="821358" y="1308570"/>
                      <a:pt x="725805" y="1451610"/>
                    </a:cubicBezTo>
                    <a:cubicBezTo>
                      <a:pt x="778842" y="1297140"/>
                      <a:pt x="687100" y="1112189"/>
                      <a:pt x="667747" y="942479"/>
                    </a:cubicBezTo>
                    <a:cubicBezTo>
                      <a:pt x="566132" y="1079776"/>
                      <a:pt x="514048" y="1278034"/>
                      <a:pt x="362903" y="1354371"/>
                    </a:cubicBezTo>
                    <a:cubicBezTo>
                      <a:pt x="472908" y="1251061"/>
                      <a:pt x="499094" y="1041071"/>
                      <a:pt x="567189" y="884421"/>
                    </a:cubicBezTo>
                    <a:cubicBezTo>
                      <a:pt x="410539" y="952517"/>
                      <a:pt x="272939" y="1134912"/>
                      <a:pt x="97239" y="1088708"/>
                    </a:cubicBezTo>
                    <a:cubicBezTo>
                      <a:pt x="234536" y="1082343"/>
                      <a:pt x="371834" y="885478"/>
                      <a:pt x="509131" y="783863"/>
                    </a:cubicBezTo>
                    <a:cubicBezTo>
                      <a:pt x="339421" y="764510"/>
                      <a:pt x="149657" y="857453"/>
                      <a:pt x="0" y="725805"/>
                    </a:cubicBezTo>
                    <a:close/>
                  </a:path>
                </a:pathLst>
              </a:custGeom>
              <a:solidFill>
                <a:schemeClr val="accent4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45" name="Oval 144"/>
              <p:cNvSpPr/>
              <p:nvPr/>
            </p:nvSpPr>
            <p:spPr>
              <a:xfrm>
                <a:off x="1819029" y="3093683"/>
                <a:ext cx="254642" cy="254642"/>
              </a:xfrm>
              <a:prstGeom prst="ellipse">
                <a:avLst/>
              </a:prstGeom>
              <a:solidFill>
                <a:schemeClr val="accent2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146" name="Group 145"/>
            <p:cNvGrpSpPr/>
            <p:nvPr/>
          </p:nvGrpSpPr>
          <p:grpSpPr>
            <a:xfrm>
              <a:off x="9657758" y="2510624"/>
              <a:ext cx="226813" cy="226813"/>
              <a:chOff x="1363509" y="2652243"/>
              <a:chExt cx="1155999" cy="1155999"/>
            </a:xfrm>
          </p:grpSpPr>
          <p:sp>
            <p:nvSpPr>
              <p:cNvPr id="147" name="12-Point Star 20"/>
              <p:cNvSpPr/>
              <p:nvPr/>
            </p:nvSpPr>
            <p:spPr>
              <a:xfrm>
                <a:off x="1363509" y="2652243"/>
                <a:ext cx="1155999" cy="1155999"/>
              </a:xfrm>
              <a:custGeom>
                <a:avLst/>
                <a:gdLst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1451610" h="1451610">
                    <a:moveTo>
                      <a:pt x="0" y="725805"/>
                    </a:moveTo>
                    <a:cubicBezTo>
                      <a:pt x="161689" y="790673"/>
                      <a:pt x="339421" y="687100"/>
                      <a:pt x="509131" y="667747"/>
                    </a:cubicBezTo>
                    <a:cubicBezTo>
                      <a:pt x="371834" y="566132"/>
                      <a:pt x="118231" y="592855"/>
                      <a:pt x="97239" y="362903"/>
                    </a:cubicBezTo>
                    <a:cubicBezTo>
                      <a:pt x="189721" y="527251"/>
                      <a:pt x="410539" y="499094"/>
                      <a:pt x="567189" y="567189"/>
                    </a:cubicBezTo>
                    <a:cubicBezTo>
                      <a:pt x="499094" y="410539"/>
                      <a:pt x="310682" y="330089"/>
                      <a:pt x="362903" y="97239"/>
                    </a:cubicBezTo>
                    <a:cubicBezTo>
                      <a:pt x="344202" y="298705"/>
                      <a:pt x="566132" y="371834"/>
                      <a:pt x="667747" y="509131"/>
                    </a:cubicBezTo>
                    <a:lnTo>
                      <a:pt x="725805" y="0"/>
                    </a:lnTo>
                    <a:lnTo>
                      <a:pt x="783863" y="509131"/>
                    </a:lnTo>
                    <a:cubicBezTo>
                      <a:pt x="885478" y="371834"/>
                      <a:pt x="1044243" y="329786"/>
                      <a:pt x="1088708" y="97239"/>
                    </a:cubicBezTo>
                    <a:cubicBezTo>
                      <a:pt x="1089192" y="345329"/>
                      <a:pt x="952517" y="410539"/>
                      <a:pt x="884421" y="567189"/>
                    </a:cubicBezTo>
                    <a:cubicBezTo>
                      <a:pt x="1041071" y="499094"/>
                      <a:pt x="1205742" y="543293"/>
                      <a:pt x="1354371" y="362903"/>
                    </a:cubicBezTo>
                    <a:cubicBezTo>
                      <a:pt x="1253169" y="576813"/>
                      <a:pt x="1079776" y="566132"/>
                      <a:pt x="942479" y="667747"/>
                    </a:cubicBezTo>
                    <a:cubicBezTo>
                      <a:pt x="1112189" y="687100"/>
                      <a:pt x="1210914" y="776436"/>
                      <a:pt x="1451610" y="725805"/>
                    </a:cubicBezTo>
                    <a:cubicBezTo>
                      <a:pt x="1273879" y="861463"/>
                      <a:pt x="1112189" y="764510"/>
                      <a:pt x="942479" y="783863"/>
                    </a:cubicBezTo>
                    <a:cubicBezTo>
                      <a:pt x="1079776" y="885478"/>
                      <a:pt x="1148494" y="1040433"/>
                      <a:pt x="1354371" y="1088708"/>
                    </a:cubicBezTo>
                    <a:cubicBezTo>
                      <a:pt x="1087231" y="1100622"/>
                      <a:pt x="1041071" y="952517"/>
                      <a:pt x="884421" y="884421"/>
                    </a:cubicBezTo>
                    <a:cubicBezTo>
                      <a:pt x="952517" y="1041071"/>
                      <a:pt x="959652" y="1209151"/>
                      <a:pt x="1088708" y="1354371"/>
                    </a:cubicBezTo>
                    <a:cubicBezTo>
                      <a:pt x="948993" y="1262794"/>
                      <a:pt x="885478" y="1079776"/>
                      <a:pt x="783863" y="942479"/>
                    </a:cubicBezTo>
                    <a:cubicBezTo>
                      <a:pt x="764510" y="1112189"/>
                      <a:pt x="821358" y="1308570"/>
                      <a:pt x="725805" y="1451610"/>
                    </a:cubicBezTo>
                    <a:cubicBezTo>
                      <a:pt x="778842" y="1297140"/>
                      <a:pt x="687100" y="1112189"/>
                      <a:pt x="667747" y="942479"/>
                    </a:cubicBezTo>
                    <a:cubicBezTo>
                      <a:pt x="566132" y="1079776"/>
                      <a:pt x="514048" y="1278034"/>
                      <a:pt x="362903" y="1354371"/>
                    </a:cubicBezTo>
                    <a:cubicBezTo>
                      <a:pt x="472908" y="1251061"/>
                      <a:pt x="499094" y="1041071"/>
                      <a:pt x="567189" y="884421"/>
                    </a:cubicBezTo>
                    <a:cubicBezTo>
                      <a:pt x="410539" y="952517"/>
                      <a:pt x="272939" y="1134912"/>
                      <a:pt x="97239" y="1088708"/>
                    </a:cubicBezTo>
                    <a:cubicBezTo>
                      <a:pt x="234536" y="1082343"/>
                      <a:pt x="371834" y="885478"/>
                      <a:pt x="509131" y="783863"/>
                    </a:cubicBezTo>
                    <a:cubicBezTo>
                      <a:pt x="339421" y="764510"/>
                      <a:pt x="149657" y="857453"/>
                      <a:pt x="0" y="725805"/>
                    </a:cubicBezTo>
                    <a:close/>
                  </a:path>
                </a:pathLst>
              </a:custGeom>
              <a:solidFill>
                <a:schemeClr val="accent4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48" name="Oval 147"/>
              <p:cNvSpPr/>
              <p:nvPr/>
            </p:nvSpPr>
            <p:spPr>
              <a:xfrm>
                <a:off x="1819029" y="3093683"/>
                <a:ext cx="254642" cy="254642"/>
              </a:xfrm>
              <a:prstGeom prst="ellipse">
                <a:avLst/>
              </a:prstGeom>
              <a:solidFill>
                <a:schemeClr val="accent2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153" name="Group 152"/>
            <p:cNvGrpSpPr/>
            <p:nvPr/>
          </p:nvGrpSpPr>
          <p:grpSpPr>
            <a:xfrm>
              <a:off x="9591770" y="2175972"/>
              <a:ext cx="226813" cy="226813"/>
              <a:chOff x="1363509" y="2652243"/>
              <a:chExt cx="1155999" cy="1155999"/>
            </a:xfrm>
          </p:grpSpPr>
          <p:sp>
            <p:nvSpPr>
              <p:cNvPr id="154" name="12-Point Star 20"/>
              <p:cNvSpPr/>
              <p:nvPr/>
            </p:nvSpPr>
            <p:spPr>
              <a:xfrm>
                <a:off x="1363509" y="2652243"/>
                <a:ext cx="1155999" cy="1155999"/>
              </a:xfrm>
              <a:custGeom>
                <a:avLst/>
                <a:gdLst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1451610" h="1451610">
                    <a:moveTo>
                      <a:pt x="0" y="725805"/>
                    </a:moveTo>
                    <a:cubicBezTo>
                      <a:pt x="161689" y="790673"/>
                      <a:pt x="339421" y="687100"/>
                      <a:pt x="509131" y="667747"/>
                    </a:cubicBezTo>
                    <a:cubicBezTo>
                      <a:pt x="371834" y="566132"/>
                      <a:pt x="118231" y="592855"/>
                      <a:pt x="97239" y="362903"/>
                    </a:cubicBezTo>
                    <a:cubicBezTo>
                      <a:pt x="189721" y="527251"/>
                      <a:pt x="410539" y="499094"/>
                      <a:pt x="567189" y="567189"/>
                    </a:cubicBezTo>
                    <a:cubicBezTo>
                      <a:pt x="499094" y="410539"/>
                      <a:pt x="310682" y="330089"/>
                      <a:pt x="362903" y="97239"/>
                    </a:cubicBezTo>
                    <a:cubicBezTo>
                      <a:pt x="344202" y="298705"/>
                      <a:pt x="566132" y="371834"/>
                      <a:pt x="667747" y="509131"/>
                    </a:cubicBezTo>
                    <a:lnTo>
                      <a:pt x="725805" y="0"/>
                    </a:lnTo>
                    <a:lnTo>
                      <a:pt x="783863" y="509131"/>
                    </a:lnTo>
                    <a:cubicBezTo>
                      <a:pt x="885478" y="371834"/>
                      <a:pt x="1044243" y="329786"/>
                      <a:pt x="1088708" y="97239"/>
                    </a:cubicBezTo>
                    <a:cubicBezTo>
                      <a:pt x="1089192" y="345329"/>
                      <a:pt x="952517" y="410539"/>
                      <a:pt x="884421" y="567189"/>
                    </a:cubicBezTo>
                    <a:cubicBezTo>
                      <a:pt x="1041071" y="499094"/>
                      <a:pt x="1205742" y="543293"/>
                      <a:pt x="1354371" y="362903"/>
                    </a:cubicBezTo>
                    <a:cubicBezTo>
                      <a:pt x="1253169" y="576813"/>
                      <a:pt x="1079776" y="566132"/>
                      <a:pt x="942479" y="667747"/>
                    </a:cubicBezTo>
                    <a:cubicBezTo>
                      <a:pt x="1112189" y="687100"/>
                      <a:pt x="1210914" y="776436"/>
                      <a:pt x="1451610" y="725805"/>
                    </a:cubicBezTo>
                    <a:cubicBezTo>
                      <a:pt x="1273879" y="861463"/>
                      <a:pt x="1112189" y="764510"/>
                      <a:pt x="942479" y="783863"/>
                    </a:cubicBezTo>
                    <a:cubicBezTo>
                      <a:pt x="1079776" y="885478"/>
                      <a:pt x="1148494" y="1040433"/>
                      <a:pt x="1354371" y="1088708"/>
                    </a:cubicBezTo>
                    <a:cubicBezTo>
                      <a:pt x="1087231" y="1100622"/>
                      <a:pt x="1041071" y="952517"/>
                      <a:pt x="884421" y="884421"/>
                    </a:cubicBezTo>
                    <a:cubicBezTo>
                      <a:pt x="952517" y="1041071"/>
                      <a:pt x="959652" y="1209151"/>
                      <a:pt x="1088708" y="1354371"/>
                    </a:cubicBezTo>
                    <a:cubicBezTo>
                      <a:pt x="948993" y="1262794"/>
                      <a:pt x="885478" y="1079776"/>
                      <a:pt x="783863" y="942479"/>
                    </a:cubicBezTo>
                    <a:cubicBezTo>
                      <a:pt x="764510" y="1112189"/>
                      <a:pt x="821358" y="1308570"/>
                      <a:pt x="725805" y="1451610"/>
                    </a:cubicBezTo>
                    <a:cubicBezTo>
                      <a:pt x="778842" y="1297140"/>
                      <a:pt x="687100" y="1112189"/>
                      <a:pt x="667747" y="942479"/>
                    </a:cubicBezTo>
                    <a:cubicBezTo>
                      <a:pt x="566132" y="1079776"/>
                      <a:pt x="514048" y="1278034"/>
                      <a:pt x="362903" y="1354371"/>
                    </a:cubicBezTo>
                    <a:cubicBezTo>
                      <a:pt x="472908" y="1251061"/>
                      <a:pt x="499094" y="1041071"/>
                      <a:pt x="567189" y="884421"/>
                    </a:cubicBezTo>
                    <a:cubicBezTo>
                      <a:pt x="410539" y="952517"/>
                      <a:pt x="272939" y="1134912"/>
                      <a:pt x="97239" y="1088708"/>
                    </a:cubicBezTo>
                    <a:cubicBezTo>
                      <a:pt x="234536" y="1082343"/>
                      <a:pt x="371834" y="885478"/>
                      <a:pt x="509131" y="783863"/>
                    </a:cubicBezTo>
                    <a:cubicBezTo>
                      <a:pt x="339421" y="764510"/>
                      <a:pt x="149657" y="857453"/>
                      <a:pt x="0" y="725805"/>
                    </a:cubicBezTo>
                    <a:close/>
                  </a:path>
                </a:pathLst>
              </a:custGeom>
              <a:solidFill>
                <a:schemeClr val="accent4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55" name="Oval 154"/>
              <p:cNvSpPr/>
              <p:nvPr/>
            </p:nvSpPr>
            <p:spPr>
              <a:xfrm>
                <a:off x="1819029" y="3093683"/>
                <a:ext cx="254642" cy="254642"/>
              </a:xfrm>
              <a:prstGeom prst="ellipse">
                <a:avLst/>
              </a:prstGeom>
              <a:solidFill>
                <a:schemeClr val="accent2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156" name="Group 155"/>
            <p:cNvGrpSpPr/>
            <p:nvPr/>
          </p:nvGrpSpPr>
          <p:grpSpPr>
            <a:xfrm>
              <a:off x="9596484" y="1907308"/>
              <a:ext cx="226813" cy="226813"/>
              <a:chOff x="1363509" y="2652243"/>
              <a:chExt cx="1155999" cy="1155999"/>
            </a:xfrm>
          </p:grpSpPr>
          <p:sp>
            <p:nvSpPr>
              <p:cNvPr id="157" name="12-Point Star 20"/>
              <p:cNvSpPr/>
              <p:nvPr/>
            </p:nvSpPr>
            <p:spPr>
              <a:xfrm>
                <a:off x="1363509" y="2652243"/>
                <a:ext cx="1155999" cy="1155999"/>
              </a:xfrm>
              <a:custGeom>
                <a:avLst/>
                <a:gdLst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1451610" h="1451610">
                    <a:moveTo>
                      <a:pt x="0" y="725805"/>
                    </a:moveTo>
                    <a:cubicBezTo>
                      <a:pt x="161689" y="790673"/>
                      <a:pt x="339421" y="687100"/>
                      <a:pt x="509131" y="667747"/>
                    </a:cubicBezTo>
                    <a:cubicBezTo>
                      <a:pt x="371834" y="566132"/>
                      <a:pt x="118231" y="592855"/>
                      <a:pt x="97239" y="362903"/>
                    </a:cubicBezTo>
                    <a:cubicBezTo>
                      <a:pt x="189721" y="527251"/>
                      <a:pt x="410539" y="499094"/>
                      <a:pt x="567189" y="567189"/>
                    </a:cubicBezTo>
                    <a:cubicBezTo>
                      <a:pt x="499094" y="410539"/>
                      <a:pt x="310682" y="330089"/>
                      <a:pt x="362903" y="97239"/>
                    </a:cubicBezTo>
                    <a:cubicBezTo>
                      <a:pt x="344202" y="298705"/>
                      <a:pt x="566132" y="371834"/>
                      <a:pt x="667747" y="509131"/>
                    </a:cubicBezTo>
                    <a:lnTo>
                      <a:pt x="725805" y="0"/>
                    </a:lnTo>
                    <a:lnTo>
                      <a:pt x="783863" y="509131"/>
                    </a:lnTo>
                    <a:cubicBezTo>
                      <a:pt x="885478" y="371834"/>
                      <a:pt x="1044243" y="329786"/>
                      <a:pt x="1088708" y="97239"/>
                    </a:cubicBezTo>
                    <a:cubicBezTo>
                      <a:pt x="1089192" y="345329"/>
                      <a:pt x="952517" y="410539"/>
                      <a:pt x="884421" y="567189"/>
                    </a:cubicBezTo>
                    <a:cubicBezTo>
                      <a:pt x="1041071" y="499094"/>
                      <a:pt x="1205742" y="543293"/>
                      <a:pt x="1354371" y="362903"/>
                    </a:cubicBezTo>
                    <a:cubicBezTo>
                      <a:pt x="1253169" y="576813"/>
                      <a:pt x="1079776" y="566132"/>
                      <a:pt x="942479" y="667747"/>
                    </a:cubicBezTo>
                    <a:cubicBezTo>
                      <a:pt x="1112189" y="687100"/>
                      <a:pt x="1210914" y="776436"/>
                      <a:pt x="1451610" y="725805"/>
                    </a:cubicBezTo>
                    <a:cubicBezTo>
                      <a:pt x="1273879" y="861463"/>
                      <a:pt x="1112189" y="764510"/>
                      <a:pt x="942479" y="783863"/>
                    </a:cubicBezTo>
                    <a:cubicBezTo>
                      <a:pt x="1079776" y="885478"/>
                      <a:pt x="1148494" y="1040433"/>
                      <a:pt x="1354371" y="1088708"/>
                    </a:cubicBezTo>
                    <a:cubicBezTo>
                      <a:pt x="1087231" y="1100622"/>
                      <a:pt x="1041071" y="952517"/>
                      <a:pt x="884421" y="884421"/>
                    </a:cubicBezTo>
                    <a:cubicBezTo>
                      <a:pt x="952517" y="1041071"/>
                      <a:pt x="959652" y="1209151"/>
                      <a:pt x="1088708" y="1354371"/>
                    </a:cubicBezTo>
                    <a:cubicBezTo>
                      <a:pt x="948993" y="1262794"/>
                      <a:pt x="885478" y="1079776"/>
                      <a:pt x="783863" y="942479"/>
                    </a:cubicBezTo>
                    <a:cubicBezTo>
                      <a:pt x="764510" y="1112189"/>
                      <a:pt x="821358" y="1308570"/>
                      <a:pt x="725805" y="1451610"/>
                    </a:cubicBezTo>
                    <a:cubicBezTo>
                      <a:pt x="778842" y="1297140"/>
                      <a:pt x="687100" y="1112189"/>
                      <a:pt x="667747" y="942479"/>
                    </a:cubicBezTo>
                    <a:cubicBezTo>
                      <a:pt x="566132" y="1079776"/>
                      <a:pt x="514048" y="1278034"/>
                      <a:pt x="362903" y="1354371"/>
                    </a:cubicBezTo>
                    <a:cubicBezTo>
                      <a:pt x="472908" y="1251061"/>
                      <a:pt x="499094" y="1041071"/>
                      <a:pt x="567189" y="884421"/>
                    </a:cubicBezTo>
                    <a:cubicBezTo>
                      <a:pt x="410539" y="952517"/>
                      <a:pt x="272939" y="1134912"/>
                      <a:pt x="97239" y="1088708"/>
                    </a:cubicBezTo>
                    <a:cubicBezTo>
                      <a:pt x="234536" y="1082343"/>
                      <a:pt x="371834" y="885478"/>
                      <a:pt x="509131" y="783863"/>
                    </a:cubicBezTo>
                    <a:cubicBezTo>
                      <a:pt x="339421" y="764510"/>
                      <a:pt x="149657" y="857453"/>
                      <a:pt x="0" y="725805"/>
                    </a:cubicBezTo>
                    <a:close/>
                  </a:path>
                </a:pathLst>
              </a:custGeom>
              <a:solidFill>
                <a:schemeClr val="accent4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58" name="Oval 157"/>
              <p:cNvSpPr/>
              <p:nvPr/>
            </p:nvSpPr>
            <p:spPr>
              <a:xfrm>
                <a:off x="1819029" y="3093683"/>
                <a:ext cx="254642" cy="254642"/>
              </a:xfrm>
              <a:prstGeom prst="ellipse">
                <a:avLst/>
              </a:prstGeom>
              <a:solidFill>
                <a:schemeClr val="accent2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159" name="Group 158"/>
            <p:cNvGrpSpPr/>
            <p:nvPr/>
          </p:nvGrpSpPr>
          <p:grpSpPr>
            <a:xfrm>
              <a:off x="9558776" y="1563230"/>
              <a:ext cx="226813" cy="226813"/>
              <a:chOff x="1363509" y="2652243"/>
              <a:chExt cx="1155999" cy="1155999"/>
            </a:xfrm>
          </p:grpSpPr>
          <p:sp>
            <p:nvSpPr>
              <p:cNvPr id="160" name="12-Point Star 20"/>
              <p:cNvSpPr/>
              <p:nvPr/>
            </p:nvSpPr>
            <p:spPr>
              <a:xfrm>
                <a:off x="1363509" y="2652243"/>
                <a:ext cx="1155999" cy="1155999"/>
              </a:xfrm>
              <a:custGeom>
                <a:avLst/>
                <a:gdLst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1451610" h="1451610">
                    <a:moveTo>
                      <a:pt x="0" y="725805"/>
                    </a:moveTo>
                    <a:cubicBezTo>
                      <a:pt x="161689" y="790673"/>
                      <a:pt x="339421" y="687100"/>
                      <a:pt x="509131" y="667747"/>
                    </a:cubicBezTo>
                    <a:cubicBezTo>
                      <a:pt x="371834" y="566132"/>
                      <a:pt x="118231" y="592855"/>
                      <a:pt x="97239" y="362903"/>
                    </a:cubicBezTo>
                    <a:cubicBezTo>
                      <a:pt x="189721" y="527251"/>
                      <a:pt x="410539" y="499094"/>
                      <a:pt x="567189" y="567189"/>
                    </a:cubicBezTo>
                    <a:cubicBezTo>
                      <a:pt x="499094" y="410539"/>
                      <a:pt x="310682" y="330089"/>
                      <a:pt x="362903" y="97239"/>
                    </a:cubicBezTo>
                    <a:cubicBezTo>
                      <a:pt x="344202" y="298705"/>
                      <a:pt x="566132" y="371834"/>
                      <a:pt x="667747" y="509131"/>
                    </a:cubicBezTo>
                    <a:lnTo>
                      <a:pt x="725805" y="0"/>
                    </a:lnTo>
                    <a:lnTo>
                      <a:pt x="783863" y="509131"/>
                    </a:lnTo>
                    <a:cubicBezTo>
                      <a:pt x="885478" y="371834"/>
                      <a:pt x="1044243" y="329786"/>
                      <a:pt x="1088708" y="97239"/>
                    </a:cubicBezTo>
                    <a:cubicBezTo>
                      <a:pt x="1089192" y="345329"/>
                      <a:pt x="952517" y="410539"/>
                      <a:pt x="884421" y="567189"/>
                    </a:cubicBezTo>
                    <a:cubicBezTo>
                      <a:pt x="1041071" y="499094"/>
                      <a:pt x="1205742" y="543293"/>
                      <a:pt x="1354371" y="362903"/>
                    </a:cubicBezTo>
                    <a:cubicBezTo>
                      <a:pt x="1253169" y="576813"/>
                      <a:pt x="1079776" y="566132"/>
                      <a:pt x="942479" y="667747"/>
                    </a:cubicBezTo>
                    <a:cubicBezTo>
                      <a:pt x="1112189" y="687100"/>
                      <a:pt x="1210914" y="776436"/>
                      <a:pt x="1451610" y="725805"/>
                    </a:cubicBezTo>
                    <a:cubicBezTo>
                      <a:pt x="1273879" y="861463"/>
                      <a:pt x="1112189" y="764510"/>
                      <a:pt x="942479" y="783863"/>
                    </a:cubicBezTo>
                    <a:cubicBezTo>
                      <a:pt x="1079776" y="885478"/>
                      <a:pt x="1148494" y="1040433"/>
                      <a:pt x="1354371" y="1088708"/>
                    </a:cubicBezTo>
                    <a:cubicBezTo>
                      <a:pt x="1087231" y="1100622"/>
                      <a:pt x="1041071" y="952517"/>
                      <a:pt x="884421" y="884421"/>
                    </a:cubicBezTo>
                    <a:cubicBezTo>
                      <a:pt x="952517" y="1041071"/>
                      <a:pt x="959652" y="1209151"/>
                      <a:pt x="1088708" y="1354371"/>
                    </a:cubicBezTo>
                    <a:cubicBezTo>
                      <a:pt x="948993" y="1262794"/>
                      <a:pt x="885478" y="1079776"/>
                      <a:pt x="783863" y="942479"/>
                    </a:cubicBezTo>
                    <a:cubicBezTo>
                      <a:pt x="764510" y="1112189"/>
                      <a:pt x="821358" y="1308570"/>
                      <a:pt x="725805" y="1451610"/>
                    </a:cubicBezTo>
                    <a:cubicBezTo>
                      <a:pt x="778842" y="1297140"/>
                      <a:pt x="687100" y="1112189"/>
                      <a:pt x="667747" y="942479"/>
                    </a:cubicBezTo>
                    <a:cubicBezTo>
                      <a:pt x="566132" y="1079776"/>
                      <a:pt x="514048" y="1278034"/>
                      <a:pt x="362903" y="1354371"/>
                    </a:cubicBezTo>
                    <a:cubicBezTo>
                      <a:pt x="472908" y="1251061"/>
                      <a:pt x="499094" y="1041071"/>
                      <a:pt x="567189" y="884421"/>
                    </a:cubicBezTo>
                    <a:cubicBezTo>
                      <a:pt x="410539" y="952517"/>
                      <a:pt x="272939" y="1134912"/>
                      <a:pt x="97239" y="1088708"/>
                    </a:cubicBezTo>
                    <a:cubicBezTo>
                      <a:pt x="234536" y="1082343"/>
                      <a:pt x="371834" y="885478"/>
                      <a:pt x="509131" y="783863"/>
                    </a:cubicBezTo>
                    <a:cubicBezTo>
                      <a:pt x="339421" y="764510"/>
                      <a:pt x="149657" y="857453"/>
                      <a:pt x="0" y="725805"/>
                    </a:cubicBezTo>
                    <a:close/>
                  </a:path>
                </a:pathLst>
              </a:custGeom>
              <a:solidFill>
                <a:schemeClr val="accent4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61" name="Oval 160"/>
              <p:cNvSpPr/>
              <p:nvPr/>
            </p:nvSpPr>
            <p:spPr>
              <a:xfrm>
                <a:off x="1819029" y="3093683"/>
                <a:ext cx="254642" cy="254642"/>
              </a:xfrm>
              <a:prstGeom prst="ellipse">
                <a:avLst/>
              </a:prstGeom>
              <a:solidFill>
                <a:schemeClr val="accent2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162" name="Group 161"/>
            <p:cNvGrpSpPr/>
            <p:nvPr/>
          </p:nvGrpSpPr>
          <p:grpSpPr>
            <a:xfrm>
              <a:off x="9558776" y="1336986"/>
              <a:ext cx="226813" cy="226813"/>
              <a:chOff x="1363509" y="2652243"/>
              <a:chExt cx="1155999" cy="1155999"/>
            </a:xfrm>
          </p:grpSpPr>
          <p:sp>
            <p:nvSpPr>
              <p:cNvPr id="163" name="12-Point Star 20"/>
              <p:cNvSpPr/>
              <p:nvPr/>
            </p:nvSpPr>
            <p:spPr>
              <a:xfrm>
                <a:off x="1363509" y="2652243"/>
                <a:ext cx="1155999" cy="1155999"/>
              </a:xfrm>
              <a:custGeom>
                <a:avLst/>
                <a:gdLst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1451610" h="1451610">
                    <a:moveTo>
                      <a:pt x="0" y="725805"/>
                    </a:moveTo>
                    <a:cubicBezTo>
                      <a:pt x="161689" y="790673"/>
                      <a:pt x="339421" y="687100"/>
                      <a:pt x="509131" y="667747"/>
                    </a:cubicBezTo>
                    <a:cubicBezTo>
                      <a:pt x="371834" y="566132"/>
                      <a:pt x="118231" y="592855"/>
                      <a:pt x="97239" y="362903"/>
                    </a:cubicBezTo>
                    <a:cubicBezTo>
                      <a:pt x="189721" y="527251"/>
                      <a:pt x="410539" y="499094"/>
                      <a:pt x="567189" y="567189"/>
                    </a:cubicBezTo>
                    <a:cubicBezTo>
                      <a:pt x="499094" y="410539"/>
                      <a:pt x="310682" y="330089"/>
                      <a:pt x="362903" y="97239"/>
                    </a:cubicBezTo>
                    <a:cubicBezTo>
                      <a:pt x="344202" y="298705"/>
                      <a:pt x="566132" y="371834"/>
                      <a:pt x="667747" y="509131"/>
                    </a:cubicBezTo>
                    <a:lnTo>
                      <a:pt x="725805" y="0"/>
                    </a:lnTo>
                    <a:lnTo>
                      <a:pt x="783863" y="509131"/>
                    </a:lnTo>
                    <a:cubicBezTo>
                      <a:pt x="885478" y="371834"/>
                      <a:pt x="1044243" y="329786"/>
                      <a:pt x="1088708" y="97239"/>
                    </a:cubicBezTo>
                    <a:cubicBezTo>
                      <a:pt x="1089192" y="345329"/>
                      <a:pt x="952517" y="410539"/>
                      <a:pt x="884421" y="567189"/>
                    </a:cubicBezTo>
                    <a:cubicBezTo>
                      <a:pt x="1041071" y="499094"/>
                      <a:pt x="1205742" y="543293"/>
                      <a:pt x="1354371" y="362903"/>
                    </a:cubicBezTo>
                    <a:cubicBezTo>
                      <a:pt x="1253169" y="576813"/>
                      <a:pt x="1079776" y="566132"/>
                      <a:pt x="942479" y="667747"/>
                    </a:cubicBezTo>
                    <a:cubicBezTo>
                      <a:pt x="1112189" y="687100"/>
                      <a:pt x="1210914" y="776436"/>
                      <a:pt x="1451610" y="725805"/>
                    </a:cubicBezTo>
                    <a:cubicBezTo>
                      <a:pt x="1273879" y="861463"/>
                      <a:pt x="1112189" y="764510"/>
                      <a:pt x="942479" y="783863"/>
                    </a:cubicBezTo>
                    <a:cubicBezTo>
                      <a:pt x="1079776" y="885478"/>
                      <a:pt x="1148494" y="1040433"/>
                      <a:pt x="1354371" y="1088708"/>
                    </a:cubicBezTo>
                    <a:cubicBezTo>
                      <a:pt x="1087231" y="1100622"/>
                      <a:pt x="1041071" y="952517"/>
                      <a:pt x="884421" y="884421"/>
                    </a:cubicBezTo>
                    <a:cubicBezTo>
                      <a:pt x="952517" y="1041071"/>
                      <a:pt x="959652" y="1209151"/>
                      <a:pt x="1088708" y="1354371"/>
                    </a:cubicBezTo>
                    <a:cubicBezTo>
                      <a:pt x="948993" y="1262794"/>
                      <a:pt x="885478" y="1079776"/>
                      <a:pt x="783863" y="942479"/>
                    </a:cubicBezTo>
                    <a:cubicBezTo>
                      <a:pt x="764510" y="1112189"/>
                      <a:pt x="821358" y="1308570"/>
                      <a:pt x="725805" y="1451610"/>
                    </a:cubicBezTo>
                    <a:cubicBezTo>
                      <a:pt x="778842" y="1297140"/>
                      <a:pt x="687100" y="1112189"/>
                      <a:pt x="667747" y="942479"/>
                    </a:cubicBezTo>
                    <a:cubicBezTo>
                      <a:pt x="566132" y="1079776"/>
                      <a:pt x="514048" y="1278034"/>
                      <a:pt x="362903" y="1354371"/>
                    </a:cubicBezTo>
                    <a:cubicBezTo>
                      <a:pt x="472908" y="1251061"/>
                      <a:pt x="499094" y="1041071"/>
                      <a:pt x="567189" y="884421"/>
                    </a:cubicBezTo>
                    <a:cubicBezTo>
                      <a:pt x="410539" y="952517"/>
                      <a:pt x="272939" y="1134912"/>
                      <a:pt x="97239" y="1088708"/>
                    </a:cubicBezTo>
                    <a:cubicBezTo>
                      <a:pt x="234536" y="1082343"/>
                      <a:pt x="371834" y="885478"/>
                      <a:pt x="509131" y="783863"/>
                    </a:cubicBezTo>
                    <a:cubicBezTo>
                      <a:pt x="339421" y="764510"/>
                      <a:pt x="149657" y="857453"/>
                      <a:pt x="0" y="725805"/>
                    </a:cubicBezTo>
                    <a:close/>
                  </a:path>
                </a:pathLst>
              </a:custGeom>
              <a:solidFill>
                <a:schemeClr val="accent4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64" name="Oval 163"/>
              <p:cNvSpPr/>
              <p:nvPr/>
            </p:nvSpPr>
            <p:spPr>
              <a:xfrm>
                <a:off x="1819029" y="3093683"/>
                <a:ext cx="254642" cy="254642"/>
              </a:xfrm>
              <a:prstGeom prst="ellipse">
                <a:avLst/>
              </a:prstGeom>
              <a:solidFill>
                <a:schemeClr val="accent2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165" name="Group 164"/>
            <p:cNvGrpSpPr/>
            <p:nvPr/>
          </p:nvGrpSpPr>
          <p:grpSpPr>
            <a:xfrm>
              <a:off x="9799160" y="1393547"/>
              <a:ext cx="226813" cy="226813"/>
              <a:chOff x="1363509" y="2652243"/>
              <a:chExt cx="1155999" cy="1155999"/>
            </a:xfrm>
          </p:grpSpPr>
          <p:sp>
            <p:nvSpPr>
              <p:cNvPr id="166" name="12-Point Star 20"/>
              <p:cNvSpPr/>
              <p:nvPr/>
            </p:nvSpPr>
            <p:spPr>
              <a:xfrm>
                <a:off x="1363509" y="2652243"/>
                <a:ext cx="1155999" cy="1155999"/>
              </a:xfrm>
              <a:custGeom>
                <a:avLst/>
                <a:gdLst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1451610" h="1451610">
                    <a:moveTo>
                      <a:pt x="0" y="725805"/>
                    </a:moveTo>
                    <a:cubicBezTo>
                      <a:pt x="161689" y="790673"/>
                      <a:pt x="339421" y="687100"/>
                      <a:pt x="509131" y="667747"/>
                    </a:cubicBezTo>
                    <a:cubicBezTo>
                      <a:pt x="371834" y="566132"/>
                      <a:pt x="118231" y="592855"/>
                      <a:pt x="97239" y="362903"/>
                    </a:cubicBezTo>
                    <a:cubicBezTo>
                      <a:pt x="189721" y="527251"/>
                      <a:pt x="410539" y="499094"/>
                      <a:pt x="567189" y="567189"/>
                    </a:cubicBezTo>
                    <a:cubicBezTo>
                      <a:pt x="499094" y="410539"/>
                      <a:pt x="310682" y="330089"/>
                      <a:pt x="362903" y="97239"/>
                    </a:cubicBezTo>
                    <a:cubicBezTo>
                      <a:pt x="344202" y="298705"/>
                      <a:pt x="566132" y="371834"/>
                      <a:pt x="667747" y="509131"/>
                    </a:cubicBezTo>
                    <a:lnTo>
                      <a:pt x="725805" y="0"/>
                    </a:lnTo>
                    <a:lnTo>
                      <a:pt x="783863" y="509131"/>
                    </a:lnTo>
                    <a:cubicBezTo>
                      <a:pt x="885478" y="371834"/>
                      <a:pt x="1044243" y="329786"/>
                      <a:pt x="1088708" y="97239"/>
                    </a:cubicBezTo>
                    <a:cubicBezTo>
                      <a:pt x="1089192" y="345329"/>
                      <a:pt x="952517" y="410539"/>
                      <a:pt x="884421" y="567189"/>
                    </a:cubicBezTo>
                    <a:cubicBezTo>
                      <a:pt x="1041071" y="499094"/>
                      <a:pt x="1205742" y="543293"/>
                      <a:pt x="1354371" y="362903"/>
                    </a:cubicBezTo>
                    <a:cubicBezTo>
                      <a:pt x="1253169" y="576813"/>
                      <a:pt x="1079776" y="566132"/>
                      <a:pt x="942479" y="667747"/>
                    </a:cubicBezTo>
                    <a:cubicBezTo>
                      <a:pt x="1112189" y="687100"/>
                      <a:pt x="1210914" y="776436"/>
                      <a:pt x="1451610" y="725805"/>
                    </a:cubicBezTo>
                    <a:cubicBezTo>
                      <a:pt x="1273879" y="861463"/>
                      <a:pt x="1112189" y="764510"/>
                      <a:pt x="942479" y="783863"/>
                    </a:cubicBezTo>
                    <a:cubicBezTo>
                      <a:pt x="1079776" y="885478"/>
                      <a:pt x="1148494" y="1040433"/>
                      <a:pt x="1354371" y="1088708"/>
                    </a:cubicBezTo>
                    <a:cubicBezTo>
                      <a:pt x="1087231" y="1100622"/>
                      <a:pt x="1041071" y="952517"/>
                      <a:pt x="884421" y="884421"/>
                    </a:cubicBezTo>
                    <a:cubicBezTo>
                      <a:pt x="952517" y="1041071"/>
                      <a:pt x="959652" y="1209151"/>
                      <a:pt x="1088708" y="1354371"/>
                    </a:cubicBezTo>
                    <a:cubicBezTo>
                      <a:pt x="948993" y="1262794"/>
                      <a:pt x="885478" y="1079776"/>
                      <a:pt x="783863" y="942479"/>
                    </a:cubicBezTo>
                    <a:cubicBezTo>
                      <a:pt x="764510" y="1112189"/>
                      <a:pt x="821358" y="1308570"/>
                      <a:pt x="725805" y="1451610"/>
                    </a:cubicBezTo>
                    <a:cubicBezTo>
                      <a:pt x="778842" y="1297140"/>
                      <a:pt x="687100" y="1112189"/>
                      <a:pt x="667747" y="942479"/>
                    </a:cubicBezTo>
                    <a:cubicBezTo>
                      <a:pt x="566132" y="1079776"/>
                      <a:pt x="514048" y="1278034"/>
                      <a:pt x="362903" y="1354371"/>
                    </a:cubicBezTo>
                    <a:cubicBezTo>
                      <a:pt x="472908" y="1251061"/>
                      <a:pt x="499094" y="1041071"/>
                      <a:pt x="567189" y="884421"/>
                    </a:cubicBezTo>
                    <a:cubicBezTo>
                      <a:pt x="410539" y="952517"/>
                      <a:pt x="272939" y="1134912"/>
                      <a:pt x="97239" y="1088708"/>
                    </a:cubicBezTo>
                    <a:cubicBezTo>
                      <a:pt x="234536" y="1082343"/>
                      <a:pt x="371834" y="885478"/>
                      <a:pt x="509131" y="783863"/>
                    </a:cubicBezTo>
                    <a:cubicBezTo>
                      <a:pt x="339421" y="764510"/>
                      <a:pt x="149657" y="857453"/>
                      <a:pt x="0" y="725805"/>
                    </a:cubicBezTo>
                    <a:close/>
                  </a:path>
                </a:pathLst>
              </a:custGeom>
              <a:solidFill>
                <a:schemeClr val="accent4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67" name="Oval 166"/>
              <p:cNvSpPr/>
              <p:nvPr/>
            </p:nvSpPr>
            <p:spPr>
              <a:xfrm>
                <a:off x="1819029" y="3093683"/>
                <a:ext cx="254642" cy="254642"/>
              </a:xfrm>
              <a:prstGeom prst="ellipse">
                <a:avLst/>
              </a:prstGeom>
              <a:solidFill>
                <a:schemeClr val="accent2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168" name="Group 167"/>
            <p:cNvGrpSpPr/>
            <p:nvPr/>
          </p:nvGrpSpPr>
          <p:grpSpPr>
            <a:xfrm>
              <a:off x="9954702" y="1690492"/>
              <a:ext cx="226813" cy="226813"/>
              <a:chOff x="1363509" y="2652243"/>
              <a:chExt cx="1155999" cy="1155999"/>
            </a:xfrm>
          </p:grpSpPr>
          <p:sp>
            <p:nvSpPr>
              <p:cNvPr id="169" name="12-Point Star 20"/>
              <p:cNvSpPr/>
              <p:nvPr/>
            </p:nvSpPr>
            <p:spPr>
              <a:xfrm>
                <a:off x="1363509" y="2652243"/>
                <a:ext cx="1155999" cy="1155999"/>
              </a:xfrm>
              <a:custGeom>
                <a:avLst/>
                <a:gdLst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1451610" h="1451610">
                    <a:moveTo>
                      <a:pt x="0" y="725805"/>
                    </a:moveTo>
                    <a:cubicBezTo>
                      <a:pt x="161689" y="790673"/>
                      <a:pt x="339421" y="687100"/>
                      <a:pt x="509131" y="667747"/>
                    </a:cubicBezTo>
                    <a:cubicBezTo>
                      <a:pt x="371834" y="566132"/>
                      <a:pt x="118231" y="592855"/>
                      <a:pt x="97239" y="362903"/>
                    </a:cubicBezTo>
                    <a:cubicBezTo>
                      <a:pt x="189721" y="527251"/>
                      <a:pt x="410539" y="499094"/>
                      <a:pt x="567189" y="567189"/>
                    </a:cubicBezTo>
                    <a:cubicBezTo>
                      <a:pt x="499094" y="410539"/>
                      <a:pt x="310682" y="330089"/>
                      <a:pt x="362903" y="97239"/>
                    </a:cubicBezTo>
                    <a:cubicBezTo>
                      <a:pt x="344202" y="298705"/>
                      <a:pt x="566132" y="371834"/>
                      <a:pt x="667747" y="509131"/>
                    </a:cubicBezTo>
                    <a:lnTo>
                      <a:pt x="725805" y="0"/>
                    </a:lnTo>
                    <a:lnTo>
                      <a:pt x="783863" y="509131"/>
                    </a:lnTo>
                    <a:cubicBezTo>
                      <a:pt x="885478" y="371834"/>
                      <a:pt x="1044243" y="329786"/>
                      <a:pt x="1088708" y="97239"/>
                    </a:cubicBezTo>
                    <a:cubicBezTo>
                      <a:pt x="1089192" y="345329"/>
                      <a:pt x="952517" y="410539"/>
                      <a:pt x="884421" y="567189"/>
                    </a:cubicBezTo>
                    <a:cubicBezTo>
                      <a:pt x="1041071" y="499094"/>
                      <a:pt x="1205742" y="543293"/>
                      <a:pt x="1354371" y="362903"/>
                    </a:cubicBezTo>
                    <a:cubicBezTo>
                      <a:pt x="1253169" y="576813"/>
                      <a:pt x="1079776" y="566132"/>
                      <a:pt x="942479" y="667747"/>
                    </a:cubicBezTo>
                    <a:cubicBezTo>
                      <a:pt x="1112189" y="687100"/>
                      <a:pt x="1210914" y="776436"/>
                      <a:pt x="1451610" y="725805"/>
                    </a:cubicBezTo>
                    <a:cubicBezTo>
                      <a:pt x="1273879" y="861463"/>
                      <a:pt x="1112189" y="764510"/>
                      <a:pt x="942479" y="783863"/>
                    </a:cubicBezTo>
                    <a:cubicBezTo>
                      <a:pt x="1079776" y="885478"/>
                      <a:pt x="1148494" y="1040433"/>
                      <a:pt x="1354371" y="1088708"/>
                    </a:cubicBezTo>
                    <a:cubicBezTo>
                      <a:pt x="1087231" y="1100622"/>
                      <a:pt x="1041071" y="952517"/>
                      <a:pt x="884421" y="884421"/>
                    </a:cubicBezTo>
                    <a:cubicBezTo>
                      <a:pt x="952517" y="1041071"/>
                      <a:pt x="959652" y="1209151"/>
                      <a:pt x="1088708" y="1354371"/>
                    </a:cubicBezTo>
                    <a:cubicBezTo>
                      <a:pt x="948993" y="1262794"/>
                      <a:pt x="885478" y="1079776"/>
                      <a:pt x="783863" y="942479"/>
                    </a:cubicBezTo>
                    <a:cubicBezTo>
                      <a:pt x="764510" y="1112189"/>
                      <a:pt x="821358" y="1308570"/>
                      <a:pt x="725805" y="1451610"/>
                    </a:cubicBezTo>
                    <a:cubicBezTo>
                      <a:pt x="778842" y="1297140"/>
                      <a:pt x="687100" y="1112189"/>
                      <a:pt x="667747" y="942479"/>
                    </a:cubicBezTo>
                    <a:cubicBezTo>
                      <a:pt x="566132" y="1079776"/>
                      <a:pt x="514048" y="1278034"/>
                      <a:pt x="362903" y="1354371"/>
                    </a:cubicBezTo>
                    <a:cubicBezTo>
                      <a:pt x="472908" y="1251061"/>
                      <a:pt x="499094" y="1041071"/>
                      <a:pt x="567189" y="884421"/>
                    </a:cubicBezTo>
                    <a:cubicBezTo>
                      <a:pt x="410539" y="952517"/>
                      <a:pt x="272939" y="1134912"/>
                      <a:pt x="97239" y="1088708"/>
                    </a:cubicBezTo>
                    <a:cubicBezTo>
                      <a:pt x="234536" y="1082343"/>
                      <a:pt x="371834" y="885478"/>
                      <a:pt x="509131" y="783863"/>
                    </a:cubicBezTo>
                    <a:cubicBezTo>
                      <a:pt x="339421" y="764510"/>
                      <a:pt x="149657" y="857453"/>
                      <a:pt x="0" y="725805"/>
                    </a:cubicBezTo>
                    <a:close/>
                  </a:path>
                </a:pathLst>
              </a:custGeom>
              <a:solidFill>
                <a:schemeClr val="accent4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70" name="Oval 169"/>
              <p:cNvSpPr/>
              <p:nvPr/>
            </p:nvSpPr>
            <p:spPr>
              <a:xfrm>
                <a:off x="1819029" y="3093683"/>
                <a:ext cx="254642" cy="254642"/>
              </a:xfrm>
              <a:prstGeom prst="ellipse">
                <a:avLst/>
              </a:prstGeom>
              <a:solidFill>
                <a:schemeClr val="accent2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171" name="Group 170"/>
            <p:cNvGrpSpPr/>
            <p:nvPr/>
          </p:nvGrpSpPr>
          <p:grpSpPr>
            <a:xfrm>
              <a:off x="9968843" y="2025143"/>
              <a:ext cx="226813" cy="226813"/>
              <a:chOff x="1363509" y="2652243"/>
              <a:chExt cx="1155999" cy="1155999"/>
            </a:xfrm>
          </p:grpSpPr>
          <p:sp>
            <p:nvSpPr>
              <p:cNvPr id="172" name="12-Point Star 20"/>
              <p:cNvSpPr/>
              <p:nvPr/>
            </p:nvSpPr>
            <p:spPr>
              <a:xfrm>
                <a:off x="1363509" y="2652243"/>
                <a:ext cx="1155999" cy="1155999"/>
              </a:xfrm>
              <a:custGeom>
                <a:avLst/>
                <a:gdLst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1451610" h="1451610">
                    <a:moveTo>
                      <a:pt x="0" y="725805"/>
                    </a:moveTo>
                    <a:cubicBezTo>
                      <a:pt x="161689" y="790673"/>
                      <a:pt x="339421" y="687100"/>
                      <a:pt x="509131" y="667747"/>
                    </a:cubicBezTo>
                    <a:cubicBezTo>
                      <a:pt x="371834" y="566132"/>
                      <a:pt x="118231" y="592855"/>
                      <a:pt x="97239" y="362903"/>
                    </a:cubicBezTo>
                    <a:cubicBezTo>
                      <a:pt x="189721" y="527251"/>
                      <a:pt x="410539" y="499094"/>
                      <a:pt x="567189" y="567189"/>
                    </a:cubicBezTo>
                    <a:cubicBezTo>
                      <a:pt x="499094" y="410539"/>
                      <a:pt x="310682" y="330089"/>
                      <a:pt x="362903" y="97239"/>
                    </a:cubicBezTo>
                    <a:cubicBezTo>
                      <a:pt x="344202" y="298705"/>
                      <a:pt x="566132" y="371834"/>
                      <a:pt x="667747" y="509131"/>
                    </a:cubicBezTo>
                    <a:lnTo>
                      <a:pt x="725805" y="0"/>
                    </a:lnTo>
                    <a:lnTo>
                      <a:pt x="783863" y="509131"/>
                    </a:lnTo>
                    <a:cubicBezTo>
                      <a:pt x="885478" y="371834"/>
                      <a:pt x="1044243" y="329786"/>
                      <a:pt x="1088708" y="97239"/>
                    </a:cubicBezTo>
                    <a:cubicBezTo>
                      <a:pt x="1089192" y="345329"/>
                      <a:pt x="952517" y="410539"/>
                      <a:pt x="884421" y="567189"/>
                    </a:cubicBezTo>
                    <a:cubicBezTo>
                      <a:pt x="1041071" y="499094"/>
                      <a:pt x="1205742" y="543293"/>
                      <a:pt x="1354371" y="362903"/>
                    </a:cubicBezTo>
                    <a:cubicBezTo>
                      <a:pt x="1253169" y="576813"/>
                      <a:pt x="1079776" y="566132"/>
                      <a:pt x="942479" y="667747"/>
                    </a:cubicBezTo>
                    <a:cubicBezTo>
                      <a:pt x="1112189" y="687100"/>
                      <a:pt x="1210914" y="776436"/>
                      <a:pt x="1451610" y="725805"/>
                    </a:cubicBezTo>
                    <a:cubicBezTo>
                      <a:pt x="1273879" y="861463"/>
                      <a:pt x="1112189" y="764510"/>
                      <a:pt x="942479" y="783863"/>
                    </a:cubicBezTo>
                    <a:cubicBezTo>
                      <a:pt x="1079776" y="885478"/>
                      <a:pt x="1148494" y="1040433"/>
                      <a:pt x="1354371" y="1088708"/>
                    </a:cubicBezTo>
                    <a:cubicBezTo>
                      <a:pt x="1087231" y="1100622"/>
                      <a:pt x="1041071" y="952517"/>
                      <a:pt x="884421" y="884421"/>
                    </a:cubicBezTo>
                    <a:cubicBezTo>
                      <a:pt x="952517" y="1041071"/>
                      <a:pt x="959652" y="1209151"/>
                      <a:pt x="1088708" y="1354371"/>
                    </a:cubicBezTo>
                    <a:cubicBezTo>
                      <a:pt x="948993" y="1262794"/>
                      <a:pt x="885478" y="1079776"/>
                      <a:pt x="783863" y="942479"/>
                    </a:cubicBezTo>
                    <a:cubicBezTo>
                      <a:pt x="764510" y="1112189"/>
                      <a:pt x="821358" y="1308570"/>
                      <a:pt x="725805" y="1451610"/>
                    </a:cubicBezTo>
                    <a:cubicBezTo>
                      <a:pt x="778842" y="1297140"/>
                      <a:pt x="687100" y="1112189"/>
                      <a:pt x="667747" y="942479"/>
                    </a:cubicBezTo>
                    <a:cubicBezTo>
                      <a:pt x="566132" y="1079776"/>
                      <a:pt x="514048" y="1278034"/>
                      <a:pt x="362903" y="1354371"/>
                    </a:cubicBezTo>
                    <a:cubicBezTo>
                      <a:pt x="472908" y="1251061"/>
                      <a:pt x="499094" y="1041071"/>
                      <a:pt x="567189" y="884421"/>
                    </a:cubicBezTo>
                    <a:cubicBezTo>
                      <a:pt x="410539" y="952517"/>
                      <a:pt x="272939" y="1134912"/>
                      <a:pt x="97239" y="1088708"/>
                    </a:cubicBezTo>
                    <a:cubicBezTo>
                      <a:pt x="234536" y="1082343"/>
                      <a:pt x="371834" y="885478"/>
                      <a:pt x="509131" y="783863"/>
                    </a:cubicBezTo>
                    <a:cubicBezTo>
                      <a:pt x="339421" y="764510"/>
                      <a:pt x="149657" y="857453"/>
                      <a:pt x="0" y="725805"/>
                    </a:cubicBezTo>
                    <a:close/>
                  </a:path>
                </a:pathLst>
              </a:custGeom>
              <a:solidFill>
                <a:schemeClr val="accent4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73" name="Oval 172"/>
              <p:cNvSpPr/>
              <p:nvPr/>
            </p:nvSpPr>
            <p:spPr>
              <a:xfrm>
                <a:off x="1819029" y="3093683"/>
                <a:ext cx="254642" cy="254642"/>
              </a:xfrm>
              <a:prstGeom prst="ellipse">
                <a:avLst/>
              </a:prstGeom>
              <a:solidFill>
                <a:schemeClr val="accent2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174" name="Group 173"/>
            <p:cNvGrpSpPr/>
            <p:nvPr/>
          </p:nvGrpSpPr>
          <p:grpSpPr>
            <a:xfrm>
              <a:off x="9982983" y="2340941"/>
              <a:ext cx="226813" cy="226813"/>
              <a:chOff x="1363509" y="2652243"/>
              <a:chExt cx="1155999" cy="1155999"/>
            </a:xfrm>
          </p:grpSpPr>
          <p:sp>
            <p:nvSpPr>
              <p:cNvPr id="175" name="12-Point Star 20"/>
              <p:cNvSpPr/>
              <p:nvPr/>
            </p:nvSpPr>
            <p:spPr>
              <a:xfrm>
                <a:off x="1363509" y="2652243"/>
                <a:ext cx="1155999" cy="1155999"/>
              </a:xfrm>
              <a:custGeom>
                <a:avLst/>
                <a:gdLst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1451610" h="1451610">
                    <a:moveTo>
                      <a:pt x="0" y="725805"/>
                    </a:moveTo>
                    <a:cubicBezTo>
                      <a:pt x="161689" y="790673"/>
                      <a:pt x="339421" y="687100"/>
                      <a:pt x="509131" y="667747"/>
                    </a:cubicBezTo>
                    <a:cubicBezTo>
                      <a:pt x="371834" y="566132"/>
                      <a:pt x="118231" y="592855"/>
                      <a:pt x="97239" y="362903"/>
                    </a:cubicBezTo>
                    <a:cubicBezTo>
                      <a:pt x="189721" y="527251"/>
                      <a:pt x="410539" y="499094"/>
                      <a:pt x="567189" y="567189"/>
                    </a:cubicBezTo>
                    <a:cubicBezTo>
                      <a:pt x="499094" y="410539"/>
                      <a:pt x="310682" y="330089"/>
                      <a:pt x="362903" y="97239"/>
                    </a:cubicBezTo>
                    <a:cubicBezTo>
                      <a:pt x="344202" y="298705"/>
                      <a:pt x="566132" y="371834"/>
                      <a:pt x="667747" y="509131"/>
                    </a:cubicBezTo>
                    <a:lnTo>
                      <a:pt x="725805" y="0"/>
                    </a:lnTo>
                    <a:lnTo>
                      <a:pt x="783863" y="509131"/>
                    </a:lnTo>
                    <a:cubicBezTo>
                      <a:pt x="885478" y="371834"/>
                      <a:pt x="1044243" y="329786"/>
                      <a:pt x="1088708" y="97239"/>
                    </a:cubicBezTo>
                    <a:cubicBezTo>
                      <a:pt x="1089192" y="345329"/>
                      <a:pt x="952517" y="410539"/>
                      <a:pt x="884421" y="567189"/>
                    </a:cubicBezTo>
                    <a:cubicBezTo>
                      <a:pt x="1041071" y="499094"/>
                      <a:pt x="1205742" y="543293"/>
                      <a:pt x="1354371" y="362903"/>
                    </a:cubicBezTo>
                    <a:cubicBezTo>
                      <a:pt x="1253169" y="576813"/>
                      <a:pt x="1079776" y="566132"/>
                      <a:pt x="942479" y="667747"/>
                    </a:cubicBezTo>
                    <a:cubicBezTo>
                      <a:pt x="1112189" y="687100"/>
                      <a:pt x="1210914" y="776436"/>
                      <a:pt x="1451610" y="725805"/>
                    </a:cubicBezTo>
                    <a:cubicBezTo>
                      <a:pt x="1273879" y="861463"/>
                      <a:pt x="1112189" y="764510"/>
                      <a:pt x="942479" y="783863"/>
                    </a:cubicBezTo>
                    <a:cubicBezTo>
                      <a:pt x="1079776" y="885478"/>
                      <a:pt x="1148494" y="1040433"/>
                      <a:pt x="1354371" y="1088708"/>
                    </a:cubicBezTo>
                    <a:cubicBezTo>
                      <a:pt x="1087231" y="1100622"/>
                      <a:pt x="1041071" y="952517"/>
                      <a:pt x="884421" y="884421"/>
                    </a:cubicBezTo>
                    <a:cubicBezTo>
                      <a:pt x="952517" y="1041071"/>
                      <a:pt x="959652" y="1209151"/>
                      <a:pt x="1088708" y="1354371"/>
                    </a:cubicBezTo>
                    <a:cubicBezTo>
                      <a:pt x="948993" y="1262794"/>
                      <a:pt x="885478" y="1079776"/>
                      <a:pt x="783863" y="942479"/>
                    </a:cubicBezTo>
                    <a:cubicBezTo>
                      <a:pt x="764510" y="1112189"/>
                      <a:pt x="821358" y="1308570"/>
                      <a:pt x="725805" y="1451610"/>
                    </a:cubicBezTo>
                    <a:cubicBezTo>
                      <a:pt x="778842" y="1297140"/>
                      <a:pt x="687100" y="1112189"/>
                      <a:pt x="667747" y="942479"/>
                    </a:cubicBezTo>
                    <a:cubicBezTo>
                      <a:pt x="566132" y="1079776"/>
                      <a:pt x="514048" y="1278034"/>
                      <a:pt x="362903" y="1354371"/>
                    </a:cubicBezTo>
                    <a:cubicBezTo>
                      <a:pt x="472908" y="1251061"/>
                      <a:pt x="499094" y="1041071"/>
                      <a:pt x="567189" y="884421"/>
                    </a:cubicBezTo>
                    <a:cubicBezTo>
                      <a:pt x="410539" y="952517"/>
                      <a:pt x="272939" y="1134912"/>
                      <a:pt x="97239" y="1088708"/>
                    </a:cubicBezTo>
                    <a:cubicBezTo>
                      <a:pt x="234536" y="1082343"/>
                      <a:pt x="371834" y="885478"/>
                      <a:pt x="509131" y="783863"/>
                    </a:cubicBezTo>
                    <a:cubicBezTo>
                      <a:pt x="339421" y="764510"/>
                      <a:pt x="149657" y="857453"/>
                      <a:pt x="0" y="725805"/>
                    </a:cubicBezTo>
                    <a:close/>
                  </a:path>
                </a:pathLst>
              </a:custGeom>
              <a:solidFill>
                <a:schemeClr val="accent4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76" name="Oval 175"/>
              <p:cNvSpPr/>
              <p:nvPr/>
            </p:nvSpPr>
            <p:spPr>
              <a:xfrm>
                <a:off x="1819029" y="3093683"/>
                <a:ext cx="254642" cy="254642"/>
              </a:xfrm>
              <a:prstGeom prst="ellipse">
                <a:avLst/>
              </a:prstGeom>
              <a:solidFill>
                <a:schemeClr val="accent2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181" name="Group 180"/>
            <p:cNvGrpSpPr/>
            <p:nvPr/>
          </p:nvGrpSpPr>
          <p:grpSpPr>
            <a:xfrm>
              <a:off x="9926422" y="2623746"/>
              <a:ext cx="226813" cy="226813"/>
              <a:chOff x="1363509" y="2652243"/>
              <a:chExt cx="1155999" cy="1155999"/>
            </a:xfrm>
          </p:grpSpPr>
          <p:sp>
            <p:nvSpPr>
              <p:cNvPr id="182" name="12-Point Star 20"/>
              <p:cNvSpPr/>
              <p:nvPr/>
            </p:nvSpPr>
            <p:spPr>
              <a:xfrm>
                <a:off x="1363509" y="2652243"/>
                <a:ext cx="1155999" cy="1155999"/>
              </a:xfrm>
              <a:custGeom>
                <a:avLst/>
                <a:gdLst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1451610" h="1451610">
                    <a:moveTo>
                      <a:pt x="0" y="725805"/>
                    </a:moveTo>
                    <a:cubicBezTo>
                      <a:pt x="161689" y="790673"/>
                      <a:pt x="339421" y="687100"/>
                      <a:pt x="509131" y="667747"/>
                    </a:cubicBezTo>
                    <a:cubicBezTo>
                      <a:pt x="371834" y="566132"/>
                      <a:pt x="118231" y="592855"/>
                      <a:pt x="97239" y="362903"/>
                    </a:cubicBezTo>
                    <a:cubicBezTo>
                      <a:pt x="189721" y="527251"/>
                      <a:pt x="410539" y="499094"/>
                      <a:pt x="567189" y="567189"/>
                    </a:cubicBezTo>
                    <a:cubicBezTo>
                      <a:pt x="499094" y="410539"/>
                      <a:pt x="310682" y="330089"/>
                      <a:pt x="362903" y="97239"/>
                    </a:cubicBezTo>
                    <a:cubicBezTo>
                      <a:pt x="344202" y="298705"/>
                      <a:pt x="566132" y="371834"/>
                      <a:pt x="667747" y="509131"/>
                    </a:cubicBezTo>
                    <a:lnTo>
                      <a:pt x="725805" y="0"/>
                    </a:lnTo>
                    <a:lnTo>
                      <a:pt x="783863" y="509131"/>
                    </a:lnTo>
                    <a:cubicBezTo>
                      <a:pt x="885478" y="371834"/>
                      <a:pt x="1044243" y="329786"/>
                      <a:pt x="1088708" y="97239"/>
                    </a:cubicBezTo>
                    <a:cubicBezTo>
                      <a:pt x="1089192" y="345329"/>
                      <a:pt x="952517" y="410539"/>
                      <a:pt x="884421" y="567189"/>
                    </a:cubicBezTo>
                    <a:cubicBezTo>
                      <a:pt x="1041071" y="499094"/>
                      <a:pt x="1205742" y="543293"/>
                      <a:pt x="1354371" y="362903"/>
                    </a:cubicBezTo>
                    <a:cubicBezTo>
                      <a:pt x="1253169" y="576813"/>
                      <a:pt x="1079776" y="566132"/>
                      <a:pt x="942479" y="667747"/>
                    </a:cubicBezTo>
                    <a:cubicBezTo>
                      <a:pt x="1112189" y="687100"/>
                      <a:pt x="1210914" y="776436"/>
                      <a:pt x="1451610" y="725805"/>
                    </a:cubicBezTo>
                    <a:cubicBezTo>
                      <a:pt x="1273879" y="861463"/>
                      <a:pt x="1112189" y="764510"/>
                      <a:pt x="942479" y="783863"/>
                    </a:cubicBezTo>
                    <a:cubicBezTo>
                      <a:pt x="1079776" y="885478"/>
                      <a:pt x="1148494" y="1040433"/>
                      <a:pt x="1354371" y="1088708"/>
                    </a:cubicBezTo>
                    <a:cubicBezTo>
                      <a:pt x="1087231" y="1100622"/>
                      <a:pt x="1041071" y="952517"/>
                      <a:pt x="884421" y="884421"/>
                    </a:cubicBezTo>
                    <a:cubicBezTo>
                      <a:pt x="952517" y="1041071"/>
                      <a:pt x="959652" y="1209151"/>
                      <a:pt x="1088708" y="1354371"/>
                    </a:cubicBezTo>
                    <a:cubicBezTo>
                      <a:pt x="948993" y="1262794"/>
                      <a:pt x="885478" y="1079776"/>
                      <a:pt x="783863" y="942479"/>
                    </a:cubicBezTo>
                    <a:cubicBezTo>
                      <a:pt x="764510" y="1112189"/>
                      <a:pt x="821358" y="1308570"/>
                      <a:pt x="725805" y="1451610"/>
                    </a:cubicBezTo>
                    <a:cubicBezTo>
                      <a:pt x="778842" y="1297140"/>
                      <a:pt x="687100" y="1112189"/>
                      <a:pt x="667747" y="942479"/>
                    </a:cubicBezTo>
                    <a:cubicBezTo>
                      <a:pt x="566132" y="1079776"/>
                      <a:pt x="514048" y="1278034"/>
                      <a:pt x="362903" y="1354371"/>
                    </a:cubicBezTo>
                    <a:cubicBezTo>
                      <a:pt x="472908" y="1251061"/>
                      <a:pt x="499094" y="1041071"/>
                      <a:pt x="567189" y="884421"/>
                    </a:cubicBezTo>
                    <a:cubicBezTo>
                      <a:pt x="410539" y="952517"/>
                      <a:pt x="272939" y="1134912"/>
                      <a:pt x="97239" y="1088708"/>
                    </a:cubicBezTo>
                    <a:cubicBezTo>
                      <a:pt x="234536" y="1082343"/>
                      <a:pt x="371834" y="885478"/>
                      <a:pt x="509131" y="783863"/>
                    </a:cubicBezTo>
                    <a:cubicBezTo>
                      <a:pt x="339421" y="764510"/>
                      <a:pt x="149657" y="857453"/>
                      <a:pt x="0" y="725805"/>
                    </a:cubicBezTo>
                    <a:close/>
                  </a:path>
                </a:pathLst>
              </a:custGeom>
              <a:solidFill>
                <a:schemeClr val="accent4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83" name="Oval 182"/>
              <p:cNvSpPr/>
              <p:nvPr/>
            </p:nvSpPr>
            <p:spPr>
              <a:xfrm>
                <a:off x="1819029" y="3093683"/>
                <a:ext cx="254642" cy="254642"/>
              </a:xfrm>
              <a:prstGeom prst="ellipse">
                <a:avLst/>
              </a:prstGeom>
              <a:solidFill>
                <a:schemeClr val="accent2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188" name="Group 187"/>
            <p:cNvGrpSpPr/>
            <p:nvPr/>
          </p:nvGrpSpPr>
          <p:grpSpPr>
            <a:xfrm>
              <a:off x="9846294" y="2953685"/>
              <a:ext cx="226813" cy="226813"/>
              <a:chOff x="1363509" y="2652243"/>
              <a:chExt cx="1155999" cy="1155999"/>
            </a:xfrm>
          </p:grpSpPr>
          <p:sp>
            <p:nvSpPr>
              <p:cNvPr id="189" name="12-Point Star 20"/>
              <p:cNvSpPr/>
              <p:nvPr/>
            </p:nvSpPr>
            <p:spPr>
              <a:xfrm>
                <a:off x="1363509" y="2652243"/>
                <a:ext cx="1155999" cy="1155999"/>
              </a:xfrm>
              <a:custGeom>
                <a:avLst/>
                <a:gdLst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  <a:gd name="connsiteX0" fmla="*/ 0 w 1451610"/>
                  <a:gd name="connsiteY0" fmla="*/ 725805 h 1451610"/>
                  <a:gd name="connsiteX1" fmla="*/ 509131 w 1451610"/>
                  <a:gd name="connsiteY1" fmla="*/ 667747 h 1451610"/>
                  <a:gd name="connsiteX2" fmla="*/ 97239 w 1451610"/>
                  <a:gd name="connsiteY2" fmla="*/ 362903 h 1451610"/>
                  <a:gd name="connsiteX3" fmla="*/ 567189 w 1451610"/>
                  <a:gd name="connsiteY3" fmla="*/ 567189 h 1451610"/>
                  <a:gd name="connsiteX4" fmla="*/ 362903 w 1451610"/>
                  <a:gd name="connsiteY4" fmla="*/ 97239 h 1451610"/>
                  <a:gd name="connsiteX5" fmla="*/ 667747 w 1451610"/>
                  <a:gd name="connsiteY5" fmla="*/ 509131 h 1451610"/>
                  <a:gd name="connsiteX6" fmla="*/ 725805 w 1451610"/>
                  <a:gd name="connsiteY6" fmla="*/ 0 h 1451610"/>
                  <a:gd name="connsiteX7" fmla="*/ 783863 w 1451610"/>
                  <a:gd name="connsiteY7" fmla="*/ 509131 h 1451610"/>
                  <a:gd name="connsiteX8" fmla="*/ 1088708 w 1451610"/>
                  <a:gd name="connsiteY8" fmla="*/ 97239 h 1451610"/>
                  <a:gd name="connsiteX9" fmla="*/ 884421 w 1451610"/>
                  <a:gd name="connsiteY9" fmla="*/ 567189 h 1451610"/>
                  <a:gd name="connsiteX10" fmla="*/ 1354371 w 1451610"/>
                  <a:gd name="connsiteY10" fmla="*/ 362903 h 1451610"/>
                  <a:gd name="connsiteX11" fmla="*/ 942479 w 1451610"/>
                  <a:gd name="connsiteY11" fmla="*/ 667747 h 1451610"/>
                  <a:gd name="connsiteX12" fmla="*/ 1451610 w 1451610"/>
                  <a:gd name="connsiteY12" fmla="*/ 725805 h 1451610"/>
                  <a:gd name="connsiteX13" fmla="*/ 942479 w 1451610"/>
                  <a:gd name="connsiteY13" fmla="*/ 783863 h 1451610"/>
                  <a:gd name="connsiteX14" fmla="*/ 1354371 w 1451610"/>
                  <a:gd name="connsiteY14" fmla="*/ 1088708 h 1451610"/>
                  <a:gd name="connsiteX15" fmla="*/ 884421 w 1451610"/>
                  <a:gd name="connsiteY15" fmla="*/ 884421 h 1451610"/>
                  <a:gd name="connsiteX16" fmla="*/ 1088708 w 1451610"/>
                  <a:gd name="connsiteY16" fmla="*/ 1354371 h 1451610"/>
                  <a:gd name="connsiteX17" fmla="*/ 783863 w 1451610"/>
                  <a:gd name="connsiteY17" fmla="*/ 942479 h 1451610"/>
                  <a:gd name="connsiteX18" fmla="*/ 725805 w 1451610"/>
                  <a:gd name="connsiteY18" fmla="*/ 1451610 h 1451610"/>
                  <a:gd name="connsiteX19" fmla="*/ 667747 w 1451610"/>
                  <a:gd name="connsiteY19" fmla="*/ 942479 h 1451610"/>
                  <a:gd name="connsiteX20" fmla="*/ 362903 w 1451610"/>
                  <a:gd name="connsiteY20" fmla="*/ 1354371 h 1451610"/>
                  <a:gd name="connsiteX21" fmla="*/ 567189 w 1451610"/>
                  <a:gd name="connsiteY21" fmla="*/ 884421 h 1451610"/>
                  <a:gd name="connsiteX22" fmla="*/ 97239 w 1451610"/>
                  <a:gd name="connsiteY22" fmla="*/ 1088708 h 1451610"/>
                  <a:gd name="connsiteX23" fmla="*/ 509131 w 1451610"/>
                  <a:gd name="connsiteY23" fmla="*/ 783863 h 1451610"/>
                  <a:gd name="connsiteX24" fmla="*/ 0 w 1451610"/>
                  <a:gd name="connsiteY24" fmla="*/ 725805 h 14516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1451610" h="1451610">
                    <a:moveTo>
                      <a:pt x="0" y="725805"/>
                    </a:moveTo>
                    <a:cubicBezTo>
                      <a:pt x="161689" y="790673"/>
                      <a:pt x="339421" y="687100"/>
                      <a:pt x="509131" y="667747"/>
                    </a:cubicBezTo>
                    <a:cubicBezTo>
                      <a:pt x="371834" y="566132"/>
                      <a:pt x="118231" y="592855"/>
                      <a:pt x="97239" y="362903"/>
                    </a:cubicBezTo>
                    <a:cubicBezTo>
                      <a:pt x="189721" y="527251"/>
                      <a:pt x="410539" y="499094"/>
                      <a:pt x="567189" y="567189"/>
                    </a:cubicBezTo>
                    <a:cubicBezTo>
                      <a:pt x="499094" y="410539"/>
                      <a:pt x="310682" y="330089"/>
                      <a:pt x="362903" y="97239"/>
                    </a:cubicBezTo>
                    <a:cubicBezTo>
                      <a:pt x="344202" y="298705"/>
                      <a:pt x="566132" y="371834"/>
                      <a:pt x="667747" y="509131"/>
                    </a:cubicBezTo>
                    <a:lnTo>
                      <a:pt x="725805" y="0"/>
                    </a:lnTo>
                    <a:lnTo>
                      <a:pt x="783863" y="509131"/>
                    </a:lnTo>
                    <a:cubicBezTo>
                      <a:pt x="885478" y="371834"/>
                      <a:pt x="1044243" y="329786"/>
                      <a:pt x="1088708" y="97239"/>
                    </a:cubicBezTo>
                    <a:cubicBezTo>
                      <a:pt x="1089192" y="345329"/>
                      <a:pt x="952517" y="410539"/>
                      <a:pt x="884421" y="567189"/>
                    </a:cubicBezTo>
                    <a:cubicBezTo>
                      <a:pt x="1041071" y="499094"/>
                      <a:pt x="1205742" y="543293"/>
                      <a:pt x="1354371" y="362903"/>
                    </a:cubicBezTo>
                    <a:cubicBezTo>
                      <a:pt x="1253169" y="576813"/>
                      <a:pt x="1079776" y="566132"/>
                      <a:pt x="942479" y="667747"/>
                    </a:cubicBezTo>
                    <a:cubicBezTo>
                      <a:pt x="1112189" y="687100"/>
                      <a:pt x="1210914" y="776436"/>
                      <a:pt x="1451610" y="725805"/>
                    </a:cubicBezTo>
                    <a:cubicBezTo>
                      <a:pt x="1273879" y="861463"/>
                      <a:pt x="1112189" y="764510"/>
                      <a:pt x="942479" y="783863"/>
                    </a:cubicBezTo>
                    <a:cubicBezTo>
                      <a:pt x="1079776" y="885478"/>
                      <a:pt x="1148494" y="1040433"/>
                      <a:pt x="1354371" y="1088708"/>
                    </a:cubicBezTo>
                    <a:cubicBezTo>
                      <a:pt x="1087231" y="1100622"/>
                      <a:pt x="1041071" y="952517"/>
                      <a:pt x="884421" y="884421"/>
                    </a:cubicBezTo>
                    <a:cubicBezTo>
                      <a:pt x="952517" y="1041071"/>
                      <a:pt x="959652" y="1209151"/>
                      <a:pt x="1088708" y="1354371"/>
                    </a:cubicBezTo>
                    <a:cubicBezTo>
                      <a:pt x="948993" y="1262794"/>
                      <a:pt x="885478" y="1079776"/>
                      <a:pt x="783863" y="942479"/>
                    </a:cubicBezTo>
                    <a:cubicBezTo>
                      <a:pt x="764510" y="1112189"/>
                      <a:pt x="821358" y="1308570"/>
                      <a:pt x="725805" y="1451610"/>
                    </a:cubicBezTo>
                    <a:cubicBezTo>
                      <a:pt x="778842" y="1297140"/>
                      <a:pt x="687100" y="1112189"/>
                      <a:pt x="667747" y="942479"/>
                    </a:cubicBezTo>
                    <a:cubicBezTo>
                      <a:pt x="566132" y="1079776"/>
                      <a:pt x="514048" y="1278034"/>
                      <a:pt x="362903" y="1354371"/>
                    </a:cubicBezTo>
                    <a:cubicBezTo>
                      <a:pt x="472908" y="1251061"/>
                      <a:pt x="499094" y="1041071"/>
                      <a:pt x="567189" y="884421"/>
                    </a:cubicBezTo>
                    <a:cubicBezTo>
                      <a:pt x="410539" y="952517"/>
                      <a:pt x="272939" y="1134912"/>
                      <a:pt x="97239" y="1088708"/>
                    </a:cubicBezTo>
                    <a:cubicBezTo>
                      <a:pt x="234536" y="1082343"/>
                      <a:pt x="371834" y="885478"/>
                      <a:pt x="509131" y="783863"/>
                    </a:cubicBezTo>
                    <a:cubicBezTo>
                      <a:pt x="339421" y="764510"/>
                      <a:pt x="149657" y="857453"/>
                      <a:pt x="0" y="725805"/>
                    </a:cubicBezTo>
                    <a:close/>
                  </a:path>
                </a:pathLst>
              </a:custGeom>
              <a:solidFill>
                <a:schemeClr val="accent4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90" name="Oval 189"/>
              <p:cNvSpPr/>
              <p:nvPr/>
            </p:nvSpPr>
            <p:spPr>
              <a:xfrm>
                <a:off x="1819029" y="3093683"/>
                <a:ext cx="254642" cy="254642"/>
              </a:xfrm>
              <a:prstGeom prst="ellipse">
                <a:avLst/>
              </a:prstGeom>
              <a:solidFill>
                <a:schemeClr val="accent2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824" name="Group 823"/>
          <p:cNvGrpSpPr/>
          <p:nvPr/>
        </p:nvGrpSpPr>
        <p:grpSpPr>
          <a:xfrm>
            <a:off x="3872981" y="3673147"/>
            <a:ext cx="1410273" cy="2208365"/>
            <a:chOff x="6153337" y="3165147"/>
            <a:chExt cx="1992280" cy="3119736"/>
          </a:xfrm>
        </p:grpSpPr>
        <p:grpSp>
          <p:nvGrpSpPr>
            <p:cNvPr id="508" name="Group 507"/>
            <p:cNvGrpSpPr/>
            <p:nvPr/>
          </p:nvGrpSpPr>
          <p:grpSpPr>
            <a:xfrm rot="1020918">
              <a:off x="7428089" y="3379093"/>
              <a:ext cx="661084" cy="862500"/>
              <a:chOff x="8592532" y="1025903"/>
              <a:chExt cx="1980197" cy="2583514"/>
            </a:xfrm>
          </p:grpSpPr>
          <p:sp>
            <p:nvSpPr>
              <p:cNvPr id="509" name="Isosceles Triangle 17"/>
              <p:cNvSpPr/>
              <p:nvPr/>
            </p:nvSpPr>
            <p:spPr>
              <a:xfrm>
                <a:off x="8703325" y="1089670"/>
                <a:ext cx="1751682" cy="2516861"/>
              </a:xfrm>
              <a:custGeom>
                <a:avLst/>
                <a:gdLst>
                  <a:gd name="connsiteX0" fmla="*/ 0 w 1611630"/>
                  <a:gd name="connsiteY0" fmla="*/ 1670235 h 1670235"/>
                  <a:gd name="connsiteX1" fmla="*/ 805815 w 1611630"/>
                  <a:gd name="connsiteY1" fmla="*/ 0 h 1670235"/>
                  <a:gd name="connsiteX2" fmla="*/ 1611630 w 1611630"/>
                  <a:gd name="connsiteY2" fmla="*/ 1670235 h 1670235"/>
                  <a:gd name="connsiteX3" fmla="*/ 0 w 1611630"/>
                  <a:gd name="connsiteY3" fmla="*/ 1670235 h 1670235"/>
                  <a:gd name="connsiteX0" fmla="*/ 0 w 1611630"/>
                  <a:gd name="connsiteY0" fmla="*/ 1670235 h 1670235"/>
                  <a:gd name="connsiteX1" fmla="*/ 805815 w 1611630"/>
                  <a:gd name="connsiteY1" fmla="*/ 0 h 1670235"/>
                  <a:gd name="connsiteX2" fmla="*/ 1611630 w 1611630"/>
                  <a:gd name="connsiteY2" fmla="*/ 1670235 h 1670235"/>
                  <a:gd name="connsiteX3" fmla="*/ 0 w 1611630"/>
                  <a:gd name="connsiteY3" fmla="*/ 1670235 h 1670235"/>
                  <a:gd name="connsiteX0" fmla="*/ 0 w 1611630"/>
                  <a:gd name="connsiteY0" fmla="*/ 1670235 h 1670235"/>
                  <a:gd name="connsiteX1" fmla="*/ 805815 w 1611630"/>
                  <a:gd name="connsiteY1" fmla="*/ 0 h 1670235"/>
                  <a:gd name="connsiteX2" fmla="*/ 1611630 w 1611630"/>
                  <a:gd name="connsiteY2" fmla="*/ 1670235 h 1670235"/>
                  <a:gd name="connsiteX3" fmla="*/ 0 w 1611630"/>
                  <a:gd name="connsiteY3" fmla="*/ 1670235 h 1670235"/>
                  <a:gd name="connsiteX0" fmla="*/ 0 w 1655478"/>
                  <a:gd name="connsiteY0" fmla="*/ 1670235 h 1670235"/>
                  <a:gd name="connsiteX1" fmla="*/ 805815 w 1655478"/>
                  <a:gd name="connsiteY1" fmla="*/ 0 h 1670235"/>
                  <a:gd name="connsiteX2" fmla="*/ 1611630 w 1655478"/>
                  <a:gd name="connsiteY2" fmla="*/ 1670235 h 1670235"/>
                  <a:gd name="connsiteX3" fmla="*/ 0 w 1655478"/>
                  <a:gd name="connsiteY3" fmla="*/ 1670235 h 1670235"/>
                  <a:gd name="connsiteX0" fmla="*/ 0 w 1655478"/>
                  <a:gd name="connsiteY0" fmla="*/ 1670235 h 1670235"/>
                  <a:gd name="connsiteX1" fmla="*/ 805815 w 1655478"/>
                  <a:gd name="connsiteY1" fmla="*/ 0 h 1670235"/>
                  <a:gd name="connsiteX2" fmla="*/ 1611630 w 1655478"/>
                  <a:gd name="connsiteY2" fmla="*/ 1670235 h 1670235"/>
                  <a:gd name="connsiteX3" fmla="*/ 0 w 1655478"/>
                  <a:gd name="connsiteY3" fmla="*/ 1670235 h 1670235"/>
                  <a:gd name="connsiteX0" fmla="*/ 70916 w 1726394"/>
                  <a:gd name="connsiteY0" fmla="*/ 1670235 h 1670235"/>
                  <a:gd name="connsiteX1" fmla="*/ 876731 w 1726394"/>
                  <a:gd name="connsiteY1" fmla="*/ 0 h 1670235"/>
                  <a:gd name="connsiteX2" fmla="*/ 1682546 w 1726394"/>
                  <a:gd name="connsiteY2" fmla="*/ 1670235 h 1670235"/>
                  <a:gd name="connsiteX3" fmla="*/ 70916 w 1726394"/>
                  <a:gd name="connsiteY3" fmla="*/ 1670235 h 1670235"/>
                  <a:gd name="connsiteX0" fmla="*/ 203218 w 1858696"/>
                  <a:gd name="connsiteY0" fmla="*/ 1670235 h 1670235"/>
                  <a:gd name="connsiteX1" fmla="*/ 1009033 w 1858696"/>
                  <a:gd name="connsiteY1" fmla="*/ 0 h 1670235"/>
                  <a:gd name="connsiteX2" fmla="*/ 1814848 w 1858696"/>
                  <a:gd name="connsiteY2" fmla="*/ 1670235 h 1670235"/>
                  <a:gd name="connsiteX3" fmla="*/ 203218 w 1858696"/>
                  <a:gd name="connsiteY3" fmla="*/ 1670235 h 1670235"/>
                  <a:gd name="connsiteX0" fmla="*/ 203218 w 2026807"/>
                  <a:gd name="connsiteY0" fmla="*/ 1670235 h 1670235"/>
                  <a:gd name="connsiteX1" fmla="*/ 1009033 w 2026807"/>
                  <a:gd name="connsiteY1" fmla="*/ 0 h 1670235"/>
                  <a:gd name="connsiteX2" fmla="*/ 1814848 w 2026807"/>
                  <a:gd name="connsiteY2" fmla="*/ 1670235 h 1670235"/>
                  <a:gd name="connsiteX3" fmla="*/ 203218 w 2026807"/>
                  <a:gd name="connsiteY3" fmla="*/ 1670235 h 1670235"/>
                  <a:gd name="connsiteX0" fmla="*/ 203218 w 2042143"/>
                  <a:gd name="connsiteY0" fmla="*/ 1670235 h 1670235"/>
                  <a:gd name="connsiteX1" fmla="*/ 1009033 w 2042143"/>
                  <a:gd name="connsiteY1" fmla="*/ 0 h 1670235"/>
                  <a:gd name="connsiteX2" fmla="*/ 1814848 w 2042143"/>
                  <a:gd name="connsiteY2" fmla="*/ 1670235 h 1670235"/>
                  <a:gd name="connsiteX3" fmla="*/ 203218 w 2042143"/>
                  <a:gd name="connsiteY3" fmla="*/ 1670235 h 1670235"/>
                  <a:gd name="connsiteX0" fmla="*/ 223634 w 2062559"/>
                  <a:gd name="connsiteY0" fmla="*/ 1670235 h 1670235"/>
                  <a:gd name="connsiteX1" fmla="*/ 1029449 w 2062559"/>
                  <a:gd name="connsiteY1" fmla="*/ 0 h 1670235"/>
                  <a:gd name="connsiteX2" fmla="*/ 1835264 w 2062559"/>
                  <a:gd name="connsiteY2" fmla="*/ 1670235 h 1670235"/>
                  <a:gd name="connsiteX3" fmla="*/ 223634 w 2062559"/>
                  <a:gd name="connsiteY3" fmla="*/ 1670235 h 1670235"/>
                  <a:gd name="connsiteX0" fmla="*/ 371245 w 1933474"/>
                  <a:gd name="connsiteY0" fmla="*/ 1658436 h 1670235"/>
                  <a:gd name="connsiteX1" fmla="*/ 900364 w 1933474"/>
                  <a:gd name="connsiteY1" fmla="*/ 0 h 1670235"/>
                  <a:gd name="connsiteX2" fmla="*/ 1706179 w 1933474"/>
                  <a:gd name="connsiteY2" fmla="*/ 1670235 h 1670235"/>
                  <a:gd name="connsiteX3" fmla="*/ 371245 w 1933474"/>
                  <a:gd name="connsiteY3" fmla="*/ 1658436 h 1670235"/>
                  <a:gd name="connsiteX0" fmla="*/ 371245 w 1758682"/>
                  <a:gd name="connsiteY0" fmla="*/ 1658436 h 1670235"/>
                  <a:gd name="connsiteX1" fmla="*/ 900364 w 1758682"/>
                  <a:gd name="connsiteY1" fmla="*/ 0 h 1670235"/>
                  <a:gd name="connsiteX2" fmla="*/ 1344345 w 1758682"/>
                  <a:gd name="connsiteY2" fmla="*/ 1670235 h 1670235"/>
                  <a:gd name="connsiteX3" fmla="*/ 371245 w 1758682"/>
                  <a:gd name="connsiteY3" fmla="*/ 1658436 h 1670235"/>
                  <a:gd name="connsiteX0" fmla="*/ 371245 w 1988364"/>
                  <a:gd name="connsiteY0" fmla="*/ 1658436 h 1670235"/>
                  <a:gd name="connsiteX1" fmla="*/ 900364 w 1988364"/>
                  <a:gd name="connsiteY1" fmla="*/ 0 h 1670235"/>
                  <a:gd name="connsiteX2" fmla="*/ 1344345 w 1988364"/>
                  <a:gd name="connsiteY2" fmla="*/ 1670235 h 1670235"/>
                  <a:gd name="connsiteX3" fmla="*/ 371245 w 1988364"/>
                  <a:gd name="connsiteY3" fmla="*/ 1658436 h 1670235"/>
                  <a:gd name="connsiteX0" fmla="*/ 527738 w 2144857"/>
                  <a:gd name="connsiteY0" fmla="*/ 1658436 h 1670235"/>
                  <a:gd name="connsiteX1" fmla="*/ 1056857 w 2144857"/>
                  <a:gd name="connsiteY1" fmla="*/ 0 h 1670235"/>
                  <a:gd name="connsiteX2" fmla="*/ 1500838 w 2144857"/>
                  <a:gd name="connsiteY2" fmla="*/ 1670235 h 1670235"/>
                  <a:gd name="connsiteX3" fmla="*/ 527738 w 2144857"/>
                  <a:gd name="connsiteY3" fmla="*/ 1658436 h 1670235"/>
                  <a:gd name="connsiteX0" fmla="*/ 534399 w 2140875"/>
                  <a:gd name="connsiteY0" fmla="*/ 1676135 h 1676135"/>
                  <a:gd name="connsiteX1" fmla="*/ 1052875 w 2140875"/>
                  <a:gd name="connsiteY1" fmla="*/ 0 h 1676135"/>
                  <a:gd name="connsiteX2" fmla="*/ 1496856 w 2140875"/>
                  <a:gd name="connsiteY2" fmla="*/ 1670235 h 1676135"/>
                  <a:gd name="connsiteX3" fmla="*/ 534399 w 2140875"/>
                  <a:gd name="connsiteY3" fmla="*/ 1676135 h 1676135"/>
                  <a:gd name="connsiteX0" fmla="*/ 581795 w 2141346"/>
                  <a:gd name="connsiteY0" fmla="*/ 1705633 h 1705633"/>
                  <a:gd name="connsiteX1" fmla="*/ 1025776 w 2141346"/>
                  <a:gd name="connsiteY1" fmla="*/ 0 h 1705633"/>
                  <a:gd name="connsiteX2" fmla="*/ 1544252 w 2141346"/>
                  <a:gd name="connsiteY2" fmla="*/ 1699733 h 1705633"/>
                  <a:gd name="connsiteX3" fmla="*/ 581795 w 2141346"/>
                  <a:gd name="connsiteY3" fmla="*/ 1705633 h 17056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41346" h="1705633">
                    <a:moveTo>
                      <a:pt x="581795" y="1705633"/>
                    </a:moveTo>
                    <a:cubicBezTo>
                      <a:pt x="496070" y="1594658"/>
                      <a:pt x="-929755" y="244812"/>
                      <a:pt x="1025776" y="0"/>
                    </a:cubicBezTo>
                    <a:cubicBezTo>
                      <a:pt x="3071572" y="188400"/>
                      <a:pt x="1709987" y="1371588"/>
                      <a:pt x="1544252" y="1699733"/>
                    </a:cubicBezTo>
                    <a:lnTo>
                      <a:pt x="581795" y="1705633"/>
                    </a:lnTo>
                    <a:close/>
                  </a:path>
                </a:pathLst>
              </a:custGeom>
              <a:gradFill>
                <a:gsLst>
                  <a:gs pos="0">
                    <a:srgbClr val="92D050"/>
                  </a:gs>
                  <a:gs pos="95000">
                    <a:schemeClr val="accent6">
                      <a:lumMod val="50000"/>
                    </a:schemeClr>
                  </a:gs>
                </a:gsLst>
                <a:lin ang="5400000" scaled="1"/>
              </a:gradFill>
              <a:ln>
                <a:solidFill>
                  <a:schemeClr val="accent6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grpSp>
            <p:nvGrpSpPr>
              <p:cNvPr id="510" name="Group 509"/>
              <p:cNvGrpSpPr/>
              <p:nvPr/>
            </p:nvGrpSpPr>
            <p:grpSpPr>
              <a:xfrm>
                <a:off x="9008646" y="3365368"/>
                <a:ext cx="211679" cy="211679"/>
                <a:chOff x="1363509" y="2652243"/>
                <a:chExt cx="1155999" cy="1155999"/>
              </a:xfrm>
            </p:grpSpPr>
            <p:sp>
              <p:nvSpPr>
                <p:cNvPr id="664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65" name="Oval 664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511" name="Group 510"/>
              <p:cNvGrpSpPr/>
              <p:nvPr/>
            </p:nvGrpSpPr>
            <p:grpSpPr>
              <a:xfrm>
                <a:off x="8649092" y="2468203"/>
                <a:ext cx="226813" cy="226813"/>
                <a:chOff x="1363509" y="2652243"/>
                <a:chExt cx="1155999" cy="1155999"/>
              </a:xfrm>
            </p:grpSpPr>
            <p:sp>
              <p:nvSpPr>
                <p:cNvPr id="662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63" name="Oval 662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512" name="Group 511"/>
              <p:cNvGrpSpPr/>
              <p:nvPr/>
            </p:nvGrpSpPr>
            <p:grpSpPr>
              <a:xfrm>
                <a:off x="8890811" y="3176832"/>
                <a:ext cx="211679" cy="211679"/>
                <a:chOff x="1363509" y="2652243"/>
                <a:chExt cx="1155999" cy="1155999"/>
              </a:xfrm>
            </p:grpSpPr>
            <p:sp>
              <p:nvSpPr>
                <p:cNvPr id="660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61" name="Oval 660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513" name="Group 512"/>
              <p:cNvGrpSpPr/>
              <p:nvPr/>
            </p:nvGrpSpPr>
            <p:grpSpPr>
              <a:xfrm>
                <a:off x="8801256" y="2936449"/>
                <a:ext cx="211679" cy="211679"/>
                <a:chOff x="1363509" y="2652243"/>
                <a:chExt cx="1155999" cy="1155999"/>
              </a:xfrm>
            </p:grpSpPr>
            <p:sp>
              <p:nvSpPr>
                <p:cNvPr id="658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59" name="Oval 658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514" name="Group 513"/>
              <p:cNvGrpSpPr/>
              <p:nvPr/>
            </p:nvGrpSpPr>
            <p:grpSpPr>
              <a:xfrm>
                <a:off x="8725841" y="2714919"/>
                <a:ext cx="211679" cy="211679"/>
                <a:chOff x="1363509" y="2652243"/>
                <a:chExt cx="1155999" cy="1155999"/>
              </a:xfrm>
            </p:grpSpPr>
            <p:sp>
              <p:nvSpPr>
                <p:cNvPr id="656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57" name="Oval 656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515" name="Group 514"/>
              <p:cNvGrpSpPr/>
              <p:nvPr/>
            </p:nvGrpSpPr>
            <p:grpSpPr>
              <a:xfrm>
                <a:off x="8597245" y="2227819"/>
                <a:ext cx="226813" cy="226813"/>
                <a:chOff x="1363509" y="2652243"/>
                <a:chExt cx="1155999" cy="1155999"/>
              </a:xfrm>
            </p:grpSpPr>
            <p:sp>
              <p:nvSpPr>
                <p:cNvPr id="654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55" name="Oval 654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516" name="Group 515"/>
              <p:cNvGrpSpPr/>
              <p:nvPr/>
            </p:nvGrpSpPr>
            <p:grpSpPr>
              <a:xfrm>
                <a:off x="8592532" y="2006289"/>
                <a:ext cx="226813" cy="226813"/>
                <a:chOff x="1363509" y="2652243"/>
                <a:chExt cx="1155999" cy="1155999"/>
              </a:xfrm>
            </p:grpSpPr>
            <p:sp>
              <p:nvSpPr>
                <p:cNvPr id="652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53" name="Oval 652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517" name="Group 516"/>
              <p:cNvGrpSpPr/>
              <p:nvPr/>
            </p:nvGrpSpPr>
            <p:grpSpPr>
              <a:xfrm>
                <a:off x="8616099" y="1704632"/>
                <a:ext cx="226813" cy="226813"/>
                <a:chOff x="1363509" y="2652243"/>
                <a:chExt cx="1155999" cy="1155999"/>
              </a:xfrm>
            </p:grpSpPr>
            <p:sp>
              <p:nvSpPr>
                <p:cNvPr id="650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51" name="Oval 650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518" name="Group 517"/>
              <p:cNvGrpSpPr/>
              <p:nvPr/>
            </p:nvGrpSpPr>
            <p:grpSpPr>
              <a:xfrm>
                <a:off x="8738648" y="1464249"/>
                <a:ext cx="226813" cy="226813"/>
                <a:chOff x="1363509" y="2652243"/>
                <a:chExt cx="1155999" cy="1155999"/>
              </a:xfrm>
            </p:grpSpPr>
            <p:sp>
              <p:nvSpPr>
                <p:cNvPr id="648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49" name="Oval 648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519" name="Group 518"/>
              <p:cNvGrpSpPr/>
              <p:nvPr/>
            </p:nvGrpSpPr>
            <p:grpSpPr>
              <a:xfrm>
                <a:off x="8946037" y="1233292"/>
                <a:ext cx="226813" cy="226813"/>
                <a:chOff x="1363509" y="2652243"/>
                <a:chExt cx="1155999" cy="1155999"/>
              </a:xfrm>
            </p:grpSpPr>
            <p:sp>
              <p:nvSpPr>
                <p:cNvPr id="646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47" name="Oval 646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520" name="Group 519"/>
              <p:cNvGrpSpPr/>
              <p:nvPr/>
            </p:nvGrpSpPr>
            <p:grpSpPr>
              <a:xfrm>
                <a:off x="9176994" y="1101317"/>
                <a:ext cx="226813" cy="226813"/>
                <a:chOff x="1363509" y="2652243"/>
                <a:chExt cx="1155999" cy="1155999"/>
              </a:xfrm>
            </p:grpSpPr>
            <p:sp>
              <p:nvSpPr>
                <p:cNvPr id="644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45" name="Oval 644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521" name="Group 520"/>
              <p:cNvGrpSpPr/>
              <p:nvPr/>
            </p:nvGrpSpPr>
            <p:grpSpPr>
              <a:xfrm>
                <a:off x="9473938" y="1025903"/>
                <a:ext cx="226813" cy="226813"/>
                <a:chOff x="1363509" y="2652243"/>
                <a:chExt cx="1155999" cy="1155999"/>
              </a:xfrm>
            </p:grpSpPr>
            <p:sp>
              <p:nvSpPr>
                <p:cNvPr id="642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43" name="Oval 642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522" name="Group 521"/>
              <p:cNvGrpSpPr/>
              <p:nvPr/>
            </p:nvGrpSpPr>
            <p:grpSpPr>
              <a:xfrm>
                <a:off x="9775595" y="1082464"/>
                <a:ext cx="226813" cy="226813"/>
                <a:chOff x="1363509" y="2652243"/>
                <a:chExt cx="1155999" cy="1155999"/>
              </a:xfrm>
            </p:grpSpPr>
            <p:sp>
              <p:nvSpPr>
                <p:cNvPr id="640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41" name="Oval 640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523" name="Group 522"/>
              <p:cNvGrpSpPr/>
              <p:nvPr/>
            </p:nvGrpSpPr>
            <p:grpSpPr>
              <a:xfrm>
                <a:off x="10044259" y="1247433"/>
                <a:ext cx="226813" cy="226813"/>
                <a:chOff x="1363509" y="2652243"/>
                <a:chExt cx="1155999" cy="1155999"/>
              </a:xfrm>
            </p:grpSpPr>
            <p:sp>
              <p:nvSpPr>
                <p:cNvPr id="638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39" name="Oval 638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524" name="Group 523"/>
              <p:cNvGrpSpPr/>
              <p:nvPr/>
            </p:nvGrpSpPr>
            <p:grpSpPr>
              <a:xfrm>
                <a:off x="10237508" y="1440682"/>
                <a:ext cx="226813" cy="226813"/>
                <a:chOff x="1363509" y="2652243"/>
                <a:chExt cx="1155999" cy="1155999"/>
              </a:xfrm>
            </p:grpSpPr>
            <p:sp>
              <p:nvSpPr>
                <p:cNvPr id="636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37" name="Oval 636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525" name="Group 524"/>
              <p:cNvGrpSpPr/>
              <p:nvPr/>
            </p:nvGrpSpPr>
            <p:grpSpPr>
              <a:xfrm>
                <a:off x="10308209" y="1638645"/>
                <a:ext cx="226813" cy="226813"/>
                <a:chOff x="1363509" y="2652243"/>
                <a:chExt cx="1155999" cy="1155999"/>
              </a:xfrm>
            </p:grpSpPr>
            <p:sp>
              <p:nvSpPr>
                <p:cNvPr id="634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35" name="Oval 634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526" name="Group 525"/>
              <p:cNvGrpSpPr/>
              <p:nvPr/>
            </p:nvGrpSpPr>
            <p:grpSpPr>
              <a:xfrm>
                <a:off x="10345916" y="1879028"/>
                <a:ext cx="226813" cy="226813"/>
                <a:chOff x="1363509" y="2652243"/>
                <a:chExt cx="1155999" cy="1155999"/>
              </a:xfrm>
            </p:grpSpPr>
            <p:sp>
              <p:nvSpPr>
                <p:cNvPr id="632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33" name="Oval 632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527" name="Group 526"/>
              <p:cNvGrpSpPr/>
              <p:nvPr/>
            </p:nvGrpSpPr>
            <p:grpSpPr>
              <a:xfrm>
                <a:off x="10341203" y="2095844"/>
                <a:ext cx="226813" cy="226813"/>
                <a:chOff x="1363509" y="2652243"/>
                <a:chExt cx="1155999" cy="1155999"/>
              </a:xfrm>
            </p:grpSpPr>
            <p:sp>
              <p:nvSpPr>
                <p:cNvPr id="630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31" name="Oval 630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528" name="Group 527"/>
              <p:cNvGrpSpPr/>
              <p:nvPr/>
            </p:nvGrpSpPr>
            <p:grpSpPr>
              <a:xfrm>
                <a:off x="10279929" y="2364508"/>
                <a:ext cx="226813" cy="226813"/>
                <a:chOff x="1363509" y="2652243"/>
                <a:chExt cx="1155999" cy="1155999"/>
              </a:xfrm>
            </p:grpSpPr>
            <p:sp>
              <p:nvSpPr>
                <p:cNvPr id="628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29" name="Oval 628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529" name="Group 528"/>
              <p:cNvGrpSpPr/>
              <p:nvPr/>
            </p:nvGrpSpPr>
            <p:grpSpPr>
              <a:xfrm>
                <a:off x="10195088" y="2609605"/>
                <a:ext cx="226813" cy="226813"/>
                <a:chOff x="1363509" y="2652243"/>
                <a:chExt cx="1155999" cy="1155999"/>
              </a:xfrm>
            </p:grpSpPr>
            <p:sp>
              <p:nvSpPr>
                <p:cNvPr id="626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27" name="Oval 626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530" name="Group 529"/>
              <p:cNvGrpSpPr/>
              <p:nvPr/>
            </p:nvGrpSpPr>
            <p:grpSpPr>
              <a:xfrm>
                <a:off x="10110247" y="2892410"/>
                <a:ext cx="226813" cy="226813"/>
                <a:chOff x="1363509" y="2652243"/>
                <a:chExt cx="1155999" cy="1155999"/>
              </a:xfrm>
            </p:grpSpPr>
            <p:sp>
              <p:nvSpPr>
                <p:cNvPr id="624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25" name="Oval 624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531" name="Group 530"/>
              <p:cNvGrpSpPr/>
              <p:nvPr/>
            </p:nvGrpSpPr>
            <p:grpSpPr>
              <a:xfrm>
                <a:off x="10001839" y="3142220"/>
                <a:ext cx="226813" cy="226813"/>
                <a:chOff x="1363509" y="2652243"/>
                <a:chExt cx="1155999" cy="1155999"/>
              </a:xfrm>
            </p:grpSpPr>
            <p:sp>
              <p:nvSpPr>
                <p:cNvPr id="622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23" name="Oval 622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532" name="Group 531"/>
              <p:cNvGrpSpPr/>
              <p:nvPr/>
            </p:nvGrpSpPr>
            <p:grpSpPr>
              <a:xfrm>
                <a:off x="9893430" y="3368463"/>
                <a:ext cx="226813" cy="226813"/>
                <a:chOff x="1363509" y="2652243"/>
                <a:chExt cx="1155999" cy="1155999"/>
              </a:xfrm>
            </p:grpSpPr>
            <p:sp>
              <p:nvSpPr>
                <p:cNvPr id="620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21" name="Oval 620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533" name="Group 532"/>
              <p:cNvGrpSpPr/>
              <p:nvPr/>
            </p:nvGrpSpPr>
            <p:grpSpPr>
              <a:xfrm>
                <a:off x="9582345" y="3377890"/>
                <a:ext cx="226813" cy="226813"/>
                <a:chOff x="1363509" y="2652243"/>
                <a:chExt cx="1155999" cy="1155999"/>
              </a:xfrm>
            </p:grpSpPr>
            <p:sp>
              <p:nvSpPr>
                <p:cNvPr id="618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19" name="Oval 618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534" name="Group 533"/>
              <p:cNvGrpSpPr/>
              <p:nvPr/>
            </p:nvGrpSpPr>
            <p:grpSpPr>
              <a:xfrm>
                <a:off x="9299541" y="3382604"/>
                <a:ext cx="226813" cy="226813"/>
                <a:chOff x="1363509" y="2652243"/>
                <a:chExt cx="1155999" cy="1155999"/>
              </a:xfrm>
            </p:grpSpPr>
            <p:sp>
              <p:nvSpPr>
                <p:cNvPr id="616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17" name="Oval 616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535" name="Group 534"/>
              <p:cNvGrpSpPr/>
              <p:nvPr/>
            </p:nvGrpSpPr>
            <p:grpSpPr>
              <a:xfrm>
                <a:off x="9101578" y="3132793"/>
                <a:ext cx="226813" cy="226813"/>
                <a:chOff x="1363509" y="2652243"/>
                <a:chExt cx="1155999" cy="1155999"/>
              </a:xfrm>
            </p:grpSpPr>
            <p:sp>
              <p:nvSpPr>
                <p:cNvPr id="614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15" name="Oval 614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536" name="Group 535"/>
              <p:cNvGrpSpPr/>
              <p:nvPr/>
            </p:nvGrpSpPr>
            <p:grpSpPr>
              <a:xfrm>
                <a:off x="9026164" y="2854703"/>
                <a:ext cx="226813" cy="226813"/>
                <a:chOff x="1363509" y="2652243"/>
                <a:chExt cx="1155999" cy="1155999"/>
              </a:xfrm>
            </p:grpSpPr>
            <p:sp>
              <p:nvSpPr>
                <p:cNvPr id="612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13" name="Oval 612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537" name="Group 536"/>
              <p:cNvGrpSpPr/>
              <p:nvPr/>
            </p:nvGrpSpPr>
            <p:grpSpPr>
              <a:xfrm>
                <a:off x="8950750" y="2576612"/>
                <a:ext cx="226813" cy="226813"/>
                <a:chOff x="1363509" y="2652243"/>
                <a:chExt cx="1155999" cy="1155999"/>
              </a:xfrm>
            </p:grpSpPr>
            <p:sp>
              <p:nvSpPr>
                <p:cNvPr id="610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11" name="Oval 610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538" name="Group 537"/>
              <p:cNvGrpSpPr/>
              <p:nvPr/>
            </p:nvGrpSpPr>
            <p:grpSpPr>
              <a:xfrm>
                <a:off x="8903616" y="2289095"/>
                <a:ext cx="226813" cy="226813"/>
                <a:chOff x="1363509" y="2652243"/>
                <a:chExt cx="1155999" cy="1155999"/>
              </a:xfrm>
            </p:grpSpPr>
            <p:sp>
              <p:nvSpPr>
                <p:cNvPr id="608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09" name="Oval 608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539" name="Group 538"/>
              <p:cNvGrpSpPr/>
              <p:nvPr/>
            </p:nvGrpSpPr>
            <p:grpSpPr>
              <a:xfrm>
                <a:off x="8894189" y="2025144"/>
                <a:ext cx="226813" cy="226813"/>
                <a:chOff x="1363509" y="2652243"/>
                <a:chExt cx="1155999" cy="1155999"/>
              </a:xfrm>
            </p:grpSpPr>
            <p:sp>
              <p:nvSpPr>
                <p:cNvPr id="606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07" name="Oval 606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540" name="Group 539"/>
              <p:cNvGrpSpPr/>
              <p:nvPr/>
            </p:nvGrpSpPr>
            <p:grpSpPr>
              <a:xfrm>
                <a:off x="8917756" y="1770620"/>
                <a:ext cx="226813" cy="226813"/>
                <a:chOff x="1363509" y="2652243"/>
                <a:chExt cx="1155999" cy="1155999"/>
              </a:xfrm>
            </p:grpSpPr>
            <p:sp>
              <p:nvSpPr>
                <p:cNvPr id="604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05" name="Oval 604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541" name="Group 540"/>
              <p:cNvGrpSpPr/>
              <p:nvPr/>
            </p:nvGrpSpPr>
            <p:grpSpPr>
              <a:xfrm>
                <a:off x="9040304" y="1497243"/>
                <a:ext cx="226813" cy="226813"/>
                <a:chOff x="1363509" y="2652243"/>
                <a:chExt cx="1155999" cy="1155999"/>
              </a:xfrm>
            </p:grpSpPr>
            <p:sp>
              <p:nvSpPr>
                <p:cNvPr id="602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03" name="Oval 602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542" name="Group 541"/>
              <p:cNvGrpSpPr/>
              <p:nvPr/>
            </p:nvGrpSpPr>
            <p:grpSpPr>
              <a:xfrm>
                <a:off x="9299541" y="1275713"/>
                <a:ext cx="226813" cy="226813"/>
                <a:chOff x="1363509" y="2652243"/>
                <a:chExt cx="1155999" cy="1155999"/>
              </a:xfrm>
            </p:grpSpPr>
            <p:sp>
              <p:nvSpPr>
                <p:cNvPr id="600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01" name="Oval 600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543" name="Group 542"/>
              <p:cNvGrpSpPr/>
              <p:nvPr/>
            </p:nvGrpSpPr>
            <p:grpSpPr>
              <a:xfrm>
                <a:off x="9238266" y="1827181"/>
                <a:ext cx="226813" cy="226813"/>
                <a:chOff x="1363509" y="2652243"/>
                <a:chExt cx="1155999" cy="1155999"/>
              </a:xfrm>
            </p:grpSpPr>
            <p:sp>
              <p:nvSpPr>
                <p:cNvPr id="598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99" name="Oval 598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544" name="Group 543"/>
              <p:cNvGrpSpPr/>
              <p:nvPr/>
            </p:nvGrpSpPr>
            <p:grpSpPr>
              <a:xfrm>
                <a:off x="9275973" y="1544377"/>
                <a:ext cx="226813" cy="226813"/>
                <a:chOff x="1363509" y="2652243"/>
                <a:chExt cx="1155999" cy="1155999"/>
              </a:xfrm>
            </p:grpSpPr>
            <p:sp>
              <p:nvSpPr>
                <p:cNvPr id="596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97" name="Oval 596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545" name="Group 544"/>
              <p:cNvGrpSpPr/>
              <p:nvPr/>
            </p:nvGrpSpPr>
            <p:grpSpPr>
              <a:xfrm>
                <a:off x="9252406" y="2406929"/>
                <a:ext cx="226813" cy="226813"/>
                <a:chOff x="1363509" y="2652243"/>
                <a:chExt cx="1155999" cy="1155999"/>
              </a:xfrm>
            </p:grpSpPr>
            <p:sp>
              <p:nvSpPr>
                <p:cNvPr id="594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95" name="Oval 594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546" name="Group 545"/>
              <p:cNvGrpSpPr/>
              <p:nvPr/>
            </p:nvGrpSpPr>
            <p:grpSpPr>
              <a:xfrm>
                <a:off x="9200558" y="2124125"/>
                <a:ext cx="226813" cy="226813"/>
                <a:chOff x="1363509" y="2652243"/>
                <a:chExt cx="1155999" cy="1155999"/>
              </a:xfrm>
            </p:grpSpPr>
            <p:sp>
              <p:nvSpPr>
                <p:cNvPr id="592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93" name="Oval 592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547" name="Group 546"/>
              <p:cNvGrpSpPr/>
              <p:nvPr/>
            </p:nvGrpSpPr>
            <p:grpSpPr>
              <a:xfrm>
                <a:off x="9299540" y="2703873"/>
                <a:ext cx="226813" cy="226813"/>
                <a:chOff x="1363509" y="2652243"/>
                <a:chExt cx="1155999" cy="1155999"/>
              </a:xfrm>
            </p:grpSpPr>
            <p:sp>
              <p:nvSpPr>
                <p:cNvPr id="590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91" name="Oval 590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548" name="Group 547"/>
              <p:cNvGrpSpPr/>
              <p:nvPr/>
            </p:nvGrpSpPr>
            <p:grpSpPr>
              <a:xfrm>
                <a:off x="9370241" y="3043238"/>
                <a:ext cx="226813" cy="226813"/>
                <a:chOff x="1363509" y="2652243"/>
                <a:chExt cx="1155999" cy="1155999"/>
              </a:xfrm>
            </p:grpSpPr>
            <p:sp>
              <p:nvSpPr>
                <p:cNvPr id="588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89" name="Oval 588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549" name="Group 548"/>
              <p:cNvGrpSpPr/>
              <p:nvPr/>
            </p:nvGrpSpPr>
            <p:grpSpPr>
              <a:xfrm>
                <a:off x="9615338" y="3118653"/>
                <a:ext cx="226813" cy="226813"/>
                <a:chOff x="1363509" y="2652243"/>
                <a:chExt cx="1155999" cy="1155999"/>
              </a:xfrm>
            </p:grpSpPr>
            <p:sp>
              <p:nvSpPr>
                <p:cNvPr id="586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87" name="Oval 586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550" name="Group 549"/>
              <p:cNvGrpSpPr/>
              <p:nvPr/>
            </p:nvGrpSpPr>
            <p:grpSpPr>
              <a:xfrm>
                <a:off x="9643618" y="2835848"/>
                <a:ext cx="226813" cy="226813"/>
                <a:chOff x="1363509" y="2652243"/>
                <a:chExt cx="1155999" cy="1155999"/>
              </a:xfrm>
            </p:grpSpPr>
            <p:sp>
              <p:nvSpPr>
                <p:cNvPr id="584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85" name="Oval 584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551" name="Group 550"/>
              <p:cNvGrpSpPr/>
              <p:nvPr/>
            </p:nvGrpSpPr>
            <p:grpSpPr>
              <a:xfrm>
                <a:off x="9657758" y="2510624"/>
                <a:ext cx="226813" cy="226813"/>
                <a:chOff x="1363509" y="2652243"/>
                <a:chExt cx="1155999" cy="1155999"/>
              </a:xfrm>
            </p:grpSpPr>
            <p:sp>
              <p:nvSpPr>
                <p:cNvPr id="582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83" name="Oval 582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552" name="Group 551"/>
              <p:cNvGrpSpPr/>
              <p:nvPr/>
            </p:nvGrpSpPr>
            <p:grpSpPr>
              <a:xfrm>
                <a:off x="9591770" y="2175972"/>
                <a:ext cx="226813" cy="226813"/>
                <a:chOff x="1363509" y="2652243"/>
                <a:chExt cx="1155999" cy="1155999"/>
              </a:xfrm>
            </p:grpSpPr>
            <p:sp>
              <p:nvSpPr>
                <p:cNvPr id="580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81" name="Oval 580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553" name="Group 552"/>
              <p:cNvGrpSpPr/>
              <p:nvPr/>
            </p:nvGrpSpPr>
            <p:grpSpPr>
              <a:xfrm>
                <a:off x="9596484" y="1907308"/>
                <a:ext cx="226813" cy="226813"/>
                <a:chOff x="1363509" y="2652243"/>
                <a:chExt cx="1155999" cy="1155999"/>
              </a:xfrm>
            </p:grpSpPr>
            <p:sp>
              <p:nvSpPr>
                <p:cNvPr id="578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79" name="Oval 578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554" name="Group 553"/>
              <p:cNvGrpSpPr/>
              <p:nvPr/>
            </p:nvGrpSpPr>
            <p:grpSpPr>
              <a:xfrm>
                <a:off x="9558776" y="1563230"/>
                <a:ext cx="226813" cy="226813"/>
                <a:chOff x="1363509" y="2652243"/>
                <a:chExt cx="1155999" cy="1155999"/>
              </a:xfrm>
            </p:grpSpPr>
            <p:sp>
              <p:nvSpPr>
                <p:cNvPr id="576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77" name="Oval 576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555" name="Group 554"/>
              <p:cNvGrpSpPr/>
              <p:nvPr/>
            </p:nvGrpSpPr>
            <p:grpSpPr>
              <a:xfrm>
                <a:off x="9558776" y="1336986"/>
                <a:ext cx="226813" cy="226813"/>
                <a:chOff x="1363509" y="2652243"/>
                <a:chExt cx="1155999" cy="1155999"/>
              </a:xfrm>
            </p:grpSpPr>
            <p:sp>
              <p:nvSpPr>
                <p:cNvPr id="574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75" name="Oval 574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556" name="Group 555"/>
              <p:cNvGrpSpPr/>
              <p:nvPr/>
            </p:nvGrpSpPr>
            <p:grpSpPr>
              <a:xfrm>
                <a:off x="9799160" y="1393547"/>
                <a:ext cx="226813" cy="226813"/>
                <a:chOff x="1363509" y="2652243"/>
                <a:chExt cx="1155999" cy="1155999"/>
              </a:xfrm>
            </p:grpSpPr>
            <p:sp>
              <p:nvSpPr>
                <p:cNvPr id="572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73" name="Oval 572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557" name="Group 556"/>
              <p:cNvGrpSpPr/>
              <p:nvPr/>
            </p:nvGrpSpPr>
            <p:grpSpPr>
              <a:xfrm>
                <a:off x="9954702" y="1690492"/>
                <a:ext cx="226813" cy="226813"/>
                <a:chOff x="1363509" y="2652243"/>
                <a:chExt cx="1155999" cy="1155999"/>
              </a:xfrm>
            </p:grpSpPr>
            <p:sp>
              <p:nvSpPr>
                <p:cNvPr id="570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71" name="Oval 570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558" name="Group 557"/>
              <p:cNvGrpSpPr/>
              <p:nvPr/>
            </p:nvGrpSpPr>
            <p:grpSpPr>
              <a:xfrm>
                <a:off x="9968843" y="2025143"/>
                <a:ext cx="226813" cy="226813"/>
                <a:chOff x="1363509" y="2652243"/>
                <a:chExt cx="1155999" cy="1155999"/>
              </a:xfrm>
            </p:grpSpPr>
            <p:sp>
              <p:nvSpPr>
                <p:cNvPr id="568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69" name="Oval 568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559" name="Group 558"/>
              <p:cNvGrpSpPr/>
              <p:nvPr/>
            </p:nvGrpSpPr>
            <p:grpSpPr>
              <a:xfrm>
                <a:off x="9982983" y="2340941"/>
                <a:ext cx="226813" cy="226813"/>
                <a:chOff x="1363509" y="2652243"/>
                <a:chExt cx="1155999" cy="1155999"/>
              </a:xfrm>
            </p:grpSpPr>
            <p:sp>
              <p:nvSpPr>
                <p:cNvPr id="566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67" name="Oval 566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560" name="Group 559"/>
              <p:cNvGrpSpPr/>
              <p:nvPr/>
            </p:nvGrpSpPr>
            <p:grpSpPr>
              <a:xfrm>
                <a:off x="9926422" y="2623746"/>
                <a:ext cx="226813" cy="226813"/>
                <a:chOff x="1363509" y="2652243"/>
                <a:chExt cx="1155999" cy="1155999"/>
              </a:xfrm>
            </p:grpSpPr>
            <p:sp>
              <p:nvSpPr>
                <p:cNvPr id="564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65" name="Oval 564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561" name="Group 560"/>
              <p:cNvGrpSpPr/>
              <p:nvPr/>
            </p:nvGrpSpPr>
            <p:grpSpPr>
              <a:xfrm>
                <a:off x="9846294" y="2953685"/>
                <a:ext cx="226813" cy="226813"/>
                <a:chOff x="1363509" y="2652243"/>
                <a:chExt cx="1155999" cy="1155999"/>
              </a:xfrm>
            </p:grpSpPr>
            <p:sp>
              <p:nvSpPr>
                <p:cNvPr id="562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63" name="Oval 562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192" name="Group 191"/>
            <p:cNvGrpSpPr/>
            <p:nvPr/>
          </p:nvGrpSpPr>
          <p:grpSpPr>
            <a:xfrm rot="18874220">
              <a:off x="6254045" y="3616161"/>
              <a:ext cx="661084" cy="862500"/>
              <a:chOff x="8592532" y="1025903"/>
              <a:chExt cx="1980197" cy="2583514"/>
            </a:xfrm>
          </p:grpSpPr>
          <p:sp>
            <p:nvSpPr>
              <p:cNvPr id="193" name="Isosceles Triangle 17"/>
              <p:cNvSpPr/>
              <p:nvPr/>
            </p:nvSpPr>
            <p:spPr>
              <a:xfrm>
                <a:off x="8703325" y="1089670"/>
                <a:ext cx="1751682" cy="2516861"/>
              </a:xfrm>
              <a:custGeom>
                <a:avLst/>
                <a:gdLst>
                  <a:gd name="connsiteX0" fmla="*/ 0 w 1611630"/>
                  <a:gd name="connsiteY0" fmla="*/ 1670235 h 1670235"/>
                  <a:gd name="connsiteX1" fmla="*/ 805815 w 1611630"/>
                  <a:gd name="connsiteY1" fmla="*/ 0 h 1670235"/>
                  <a:gd name="connsiteX2" fmla="*/ 1611630 w 1611630"/>
                  <a:gd name="connsiteY2" fmla="*/ 1670235 h 1670235"/>
                  <a:gd name="connsiteX3" fmla="*/ 0 w 1611630"/>
                  <a:gd name="connsiteY3" fmla="*/ 1670235 h 1670235"/>
                  <a:gd name="connsiteX0" fmla="*/ 0 w 1611630"/>
                  <a:gd name="connsiteY0" fmla="*/ 1670235 h 1670235"/>
                  <a:gd name="connsiteX1" fmla="*/ 805815 w 1611630"/>
                  <a:gd name="connsiteY1" fmla="*/ 0 h 1670235"/>
                  <a:gd name="connsiteX2" fmla="*/ 1611630 w 1611630"/>
                  <a:gd name="connsiteY2" fmla="*/ 1670235 h 1670235"/>
                  <a:gd name="connsiteX3" fmla="*/ 0 w 1611630"/>
                  <a:gd name="connsiteY3" fmla="*/ 1670235 h 1670235"/>
                  <a:gd name="connsiteX0" fmla="*/ 0 w 1611630"/>
                  <a:gd name="connsiteY0" fmla="*/ 1670235 h 1670235"/>
                  <a:gd name="connsiteX1" fmla="*/ 805815 w 1611630"/>
                  <a:gd name="connsiteY1" fmla="*/ 0 h 1670235"/>
                  <a:gd name="connsiteX2" fmla="*/ 1611630 w 1611630"/>
                  <a:gd name="connsiteY2" fmla="*/ 1670235 h 1670235"/>
                  <a:gd name="connsiteX3" fmla="*/ 0 w 1611630"/>
                  <a:gd name="connsiteY3" fmla="*/ 1670235 h 1670235"/>
                  <a:gd name="connsiteX0" fmla="*/ 0 w 1655478"/>
                  <a:gd name="connsiteY0" fmla="*/ 1670235 h 1670235"/>
                  <a:gd name="connsiteX1" fmla="*/ 805815 w 1655478"/>
                  <a:gd name="connsiteY1" fmla="*/ 0 h 1670235"/>
                  <a:gd name="connsiteX2" fmla="*/ 1611630 w 1655478"/>
                  <a:gd name="connsiteY2" fmla="*/ 1670235 h 1670235"/>
                  <a:gd name="connsiteX3" fmla="*/ 0 w 1655478"/>
                  <a:gd name="connsiteY3" fmla="*/ 1670235 h 1670235"/>
                  <a:gd name="connsiteX0" fmla="*/ 0 w 1655478"/>
                  <a:gd name="connsiteY0" fmla="*/ 1670235 h 1670235"/>
                  <a:gd name="connsiteX1" fmla="*/ 805815 w 1655478"/>
                  <a:gd name="connsiteY1" fmla="*/ 0 h 1670235"/>
                  <a:gd name="connsiteX2" fmla="*/ 1611630 w 1655478"/>
                  <a:gd name="connsiteY2" fmla="*/ 1670235 h 1670235"/>
                  <a:gd name="connsiteX3" fmla="*/ 0 w 1655478"/>
                  <a:gd name="connsiteY3" fmla="*/ 1670235 h 1670235"/>
                  <a:gd name="connsiteX0" fmla="*/ 70916 w 1726394"/>
                  <a:gd name="connsiteY0" fmla="*/ 1670235 h 1670235"/>
                  <a:gd name="connsiteX1" fmla="*/ 876731 w 1726394"/>
                  <a:gd name="connsiteY1" fmla="*/ 0 h 1670235"/>
                  <a:gd name="connsiteX2" fmla="*/ 1682546 w 1726394"/>
                  <a:gd name="connsiteY2" fmla="*/ 1670235 h 1670235"/>
                  <a:gd name="connsiteX3" fmla="*/ 70916 w 1726394"/>
                  <a:gd name="connsiteY3" fmla="*/ 1670235 h 1670235"/>
                  <a:gd name="connsiteX0" fmla="*/ 203218 w 1858696"/>
                  <a:gd name="connsiteY0" fmla="*/ 1670235 h 1670235"/>
                  <a:gd name="connsiteX1" fmla="*/ 1009033 w 1858696"/>
                  <a:gd name="connsiteY1" fmla="*/ 0 h 1670235"/>
                  <a:gd name="connsiteX2" fmla="*/ 1814848 w 1858696"/>
                  <a:gd name="connsiteY2" fmla="*/ 1670235 h 1670235"/>
                  <a:gd name="connsiteX3" fmla="*/ 203218 w 1858696"/>
                  <a:gd name="connsiteY3" fmla="*/ 1670235 h 1670235"/>
                  <a:gd name="connsiteX0" fmla="*/ 203218 w 2026807"/>
                  <a:gd name="connsiteY0" fmla="*/ 1670235 h 1670235"/>
                  <a:gd name="connsiteX1" fmla="*/ 1009033 w 2026807"/>
                  <a:gd name="connsiteY1" fmla="*/ 0 h 1670235"/>
                  <a:gd name="connsiteX2" fmla="*/ 1814848 w 2026807"/>
                  <a:gd name="connsiteY2" fmla="*/ 1670235 h 1670235"/>
                  <a:gd name="connsiteX3" fmla="*/ 203218 w 2026807"/>
                  <a:gd name="connsiteY3" fmla="*/ 1670235 h 1670235"/>
                  <a:gd name="connsiteX0" fmla="*/ 203218 w 2042143"/>
                  <a:gd name="connsiteY0" fmla="*/ 1670235 h 1670235"/>
                  <a:gd name="connsiteX1" fmla="*/ 1009033 w 2042143"/>
                  <a:gd name="connsiteY1" fmla="*/ 0 h 1670235"/>
                  <a:gd name="connsiteX2" fmla="*/ 1814848 w 2042143"/>
                  <a:gd name="connsiteY2" fmla="*/ 1670235 h 1670235"/>
                  <a:gd name="connsiteX3" fmla="*/ 203218 w 2042143"/>
                  <a:gd name="connsiteY3" fmla="*/ 1670235 h 1670235"/>
                  <a:gd name="connsiteX0" fmla="*/ 223634 w 2062559"/>
                  <a:gd name="connsiteY0" fmla="*/ 1670235 h 1670235"/>
                  <a:gd name="connsiteX1" fmla="*/ 1029449 w 2062559"/>
                  <a:gd name="connsiteY1" fmla="*/ 0 h 1670235"/>
                  <a:gd name="connsiteX2" fmla="*/ 1835264 w 2062559"/>
                  <a:gd name="connsiteY2" fmla="*/ 1670235 h 1670235"/>
                  <a:gd name="connsiteX3" fmla="*/ 223634 w 2062559"/>
                  <a:gd name="connsiteY3" fmla="*/ 1670235 h 1670235"/>
                  <a:gd name="connsiteX0" fmla="*/ 371245 w 1933474"/>
                  <a:gd name="connsiteY0" fmla="*/ 1658436 h 1670235"/>
                  <a:gd name="connsiteX1" fmla="*/ 900364 w 1933474"/>
                  <a:gd name="connsiteY1" fmla="*/ 0 h 1670235"/>
                  <a:gd name="connsiteX2" fmla="*/ 1706179 w 1933474"/>
                  <a:gd name="connsiteY2" fmla="*/ 1670235 h 1670235"/>
                  <a:gd name="connsiteX3" fmla="*/ 371245 w 1933474"/>
                  <a:gd name="connsiteY3" fmla="*/ 1658436 h 1670235"/>
                  <a:gd name="connsiteX0" fmla="*/ 371245 w 1758682"/>
                  <a:gd name="connsiteY0" fmla="*/ 1658436 h 1670235"/>
                  <a:gd name="connsiteX1" fmla="*/ 900364 w 1758682"/>
                  <a:gd name="connsiteY1" fmla="*/ 0 h 1670235"/>
                  <a:gd name="connsiteX2" fmla="*/ 1344345 w 1758682"/>
                  <a:gd name="connsiteY2" fmla="*/ 1670235 h 1670235"/>
                  <a:gd name="connsiteX3" fmla="*/ 371245 w 1758682"/>
                  <a:gd name="connsiteY3" fmla="*/ 1658436 h 1670235"/>
                  <a:gd name="connsiteX0" fmla="*/ 371245 w 1988364"/>
                  <a:gd name="connsiteY0" fmla="*/ 1658436 h 1670235"/>
                  <a:gd name="connsiteX1" fmla="*/ 900364 w 1988364"/>
                  <a:gd name="connsiteY1" fmla="*/ 0 h 1670235"/>
                  <a:gd name="connsiteX2" fmla="*/ 1344345 w 1988364"/>
                  <a:gd name="connsiteY2" fmla="*/ 1670235 h 1670235"/>
                  <a:gd name="connsiteX3" fmla="*/ 371245 w 1988364"/>
                  <a:gd name="connsiteY3" fmla="*/ 1658436 h 1670235"/>
                  <a:gd name="connsiteX0" fmla="*/ 527738 w 2144857"/>
                  <a:gd name="connsiteY0" fmla="*/ 1658436 h 1670235"/>
                  <a:gd name="connsiteX1" fmla="*/ 1056857 w 2144857"/>
                  <a:gd name="connsiteY1" fmla="*/ 0 h 1670235"/>
                  <a:gd name="connsiteX2" fmla="*/ 1500838 w 2144857"/>
                  <a:gd name="connsiteY2" fmla="*/ 1670235 h 1670235"/>
                  <a:gd name="connsiteX3" fmla="*/ 527738 w 2144857"/>
                  <a:gd name="connsiteY3" fmla="*/ 1658436 h 1670235"/>
                  <a:gd name="connsiteX0" fmla="*/ 534399 w 2140875"/>
                  <a:gd name="connsiteY0" fmla="*/ 1676135 h 1676135"/>
                  <a:gd name="connsiteX1" fmla="*/ 1052875 w 2140875"/>
                  <a:gd name="connsiteY1" fmla="*/ 0 h 1676135"/>
                  <a:gd name="connsiteX2" fmla="*/ 1496856 w 2140875"/>
                  <a:gd name="connsiteY2" fmla="*/ 1670235 h 1676135"/>
                  <a:gd name="connsiteX3" fmla="*/ 534399 w 2140875"/>
                  <a:gd name="connsiteY3" fmla="*/ 1676135 h 1676135"/>
                  <a:gd name="connsiteX0" fmla="*/ 581795 w 2141346"/>
                  <a:gd name="connsiteY0" fmla="*/ 1705633 h 1705633"/>
                  <a:gd name="connsiteX1" fmla="*/ 1025776 w 2141346"/>
                  <a:gd name="connsiteY1" fmla="*/ 0 h 1705633"/>
                  <a:gd name="connsiteX2" fmla="*/ 1544252 w 2141346"/>
                  <a:gd name="connsiteY2" fmla="*/ 1699733 h 1705633"/>
                  <a:gd name="connsiteX3" fmla="*/ 581795 w 2141346"/>
                  <a:gd name="connsiteY3" fmla="*/ 1705633 h 17056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41346" h="1705633">
                    <a:moveTo>
                      <a:pt x="581795" y="1705633"/>
                    </a:moveTo>
                    <a:cubicBezTo>
                      <a:pt x="496070" y="1594658"/>
                      <a:pt x="-929755" y="244812"/>
                      <a:pt x="1025776" y="0"/>
                    </a:cubicBezTo>
                    <a:cubicBezTo>
                      <a:pt x="3071572" y="188400"/>
                      <a:pt x="1709987" y="1371588"/>
                      <a:pt x="1544252" y="1699733"/>
                    </a:cubicBezTo>
                    <a:lnTo>
                      <a:pt x="581795" y="1705633"/>
                    </a:lnTo>
                    <a:close/>
                  </a:path>
                </a:pathLst>
              </a:custGeom>
              <a:gradFill>
                <a:gsLst>
                  <a:gs pos="0">
                    <a:srgbClr val="92D050"/>
                  </a:gs>
                  <a:gs pos="95000">
                    <a:schemeClr val="accent6">
                      <a:lumMod val="50000"/>
                    </a:schemeClr>
                  </a:gs>
                </a:gsLst>
                <a:lin ang="5400000" scaled="1"/>
              </a:gradFill>
              <a:ln>
                <a:solidFill>
                  <a:schemeClr val="accent6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grpSp>
            <p:nvGrpSpPr>
              <p:cNvPr id="194" name="Group 193"/>
              <p:cNvGrpSpPr/>
              <p:nvPr/>
            </p:nvGrpSpPr>
            <p:grpSpPr>
              <a:xfrm>
                <a:off x="9008646" y="3365368"/>
                <a:ext cx="211679" cy="211679"/>
                <a:chOff x="1363509" y="2652243"/>
                <a:chExt cx="1155999" cy="1155999"/>
              </a:xfrm>
            </p:grpSpPr>
            <p:sp>
              <p:nvSpPr>
                <p:cNvPr id="348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349" name="Oval 348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195" name="Group 194"/>
              <p:cNvGrpSpPr/>
              <p:nvPr/>
            </p:nvGrpSpPr>
            <p:grpSpPr>
              <a:xfrm>
                <a:off x="8649092" y="2468203"/>
                <a:ext cx="226813" cy="226813"/>
                <a:chOff x="1363509" y="2652243"/>
                <a:chExt cx="1155999" cy="1155999"/>
              </a:xfrm>
            </p:grpSpPr>
            <p:sp>
              <p:nvSpPr>
                <p:cNvPr id="346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347" name="Oval 346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196" name="Group 195"/>
              <p:cNvGrpSpPr/>
              <p:nvPr/>
            </p:nvGrpSpPr>
            <p:grpSpPr>
              <a:xfrm>
                <a:off x="8890811" y="3176832"/>
                <a:ext cx="211679" cy="211679"/>
                <a:chOff x="1363509" y="2652243"/>
                <a:chExt cx="1155999" cy="1155999"/>
              </a:xfrm>
            </p:grpSpPr>
            <p:sp>
              <p:nvSpPr>
                <p:cNvPr id="344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345" name="Oval 344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197" name="Group 196"/>
              <p:cNvGrpSpPr/>
              <p:nvPr/>
            </p:nvGrpSpPr>
            <p:grpSpPr>
              <a:xfrm>
                <a:off x="8801256" y="2936449"/>
                <a:ext cx="211679" cy="211679"/>
                <a:chOff x="1363509" y="2652243"/>
                <a:chExt cx="1155999" cy="1155999"/>
              </a:xfrm>
            </p:grpSpPr>
            <p:sp>
              <p:nvSpPr>
                <p:cNvPr id="342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343" name="Oval 342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198" name="Group 197"/>
              <p:cNvGrpSpPr/>
              <p:nvPr/>
            </p:nvGrpSpPr>
            <p:grpSpPr>
              <a:xfrm>
                <a:off x="8725841" y="2714919"/>
                <a:ext cx="211679" cy="211679"/>
                <a:chOff x="1363509" y="2652243"/>
                <a:chExt cx="1155999" cy="1155999"/>
              </a:xfrm>
            </p:grpSpPr>
            <p:sp>
              <p:nvSpPr>
                <p:cNvPr id="340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341" name="Oval 340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199" name="Group 198"/>
              <p:cNvGrpSpPr/>
              <p:nvPr/>
            </p:nvGrpSpPr>
            <p:grpSpPr>
              <a:xfrm>
                <a:off x="8597245" y="2227819"/>
                <a:ext cx="226813" cy="226813"/>
                <a:chOff x="1363509" y="2652243"/>
                <a:chExt cx="1155999" cy="1155999"/>
              </a:xfrm>
            </p:grpSpPr>
            <p:sp>
              <p:nvSpPr>
                <p:cNvPr id="338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339" name="Oval 338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200" name="Group 199"/>
              <p:cNvGrpSpPr/>
              <p:nvPr/>
            </p:nvGrpSpPr>
            <p:grpSpPr>
              <a:xfrm>
                <a:off x="8592532" y="2006289"/>
                <a:ext cx="226813" cy="226813"/>
                <a:chOff x="1363509" y="2652243"/>
                <a:chExt cx="1155999" cy="1155999"/>
              </a:xfrm>
            </p:grpSpPr>
            <p:sp>
              <p:nvSpPr>
                <p:cNvPr id="336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337" name="Oval 336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201" name="Group 200"/>
              <p:cNvGrpSpPr/>
              <p:nvPr/>
            </p:nvGrpSpPr>
            <p:grpSpPr>
              <a:xfrm>
                <a:off x="8616099" y="1704632"/>
                <a:ext cx="226813" cy="226813"/>
                <a:chOff x="1363509" y="2652243"/>
                <a:chExt cx="1155999" cy="1155999"/>
              </a:xfrm>
            </p:grpSpPr>
            <p:sp>
              <p:nvSpPr>
                <p:cNvPr id="334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335" name="Oval 334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202" name="Group 201"/>
              <p:cNvGrpSpPr/>
              <p:nvPr/>
            </p:nvGrpSpPr>
            <p:grpSpPr>
              <a:xfrm>
                <a:off x="8738648" y="1464249"/>
                <a:ext cx="226813" cy="226813"/>
                <a:chOff x="1363509" y="2652243"/>
                <a:chExt cx="1155999" cy="1155999"/>
              </a:xfrm>
            </p:grpSpPr>
            <p:sp>
              <p:nvSpPr>
                <p:cNvPr id="332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333" name="Oval 332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203" name="Group 202"/>
              <p:cNvGrpSpPr/>
              <p:nvPr/>
            </p:nvGrpSpPr>
            <p:grpSpPr>
              <a:xfrm>
                <a:off x="8946037" y="1233292"/>
                <a:ext cx="226813" cy="226813"/>
                <a:chOff x="1363509" y="2652243"/>
                <a:chExt cx="1155999" cy="1155999"/>
              </a:xfrm>
            </p:grpSpPr>
            <p:sp>
              <p:nvSpPr>
                <p:cNvPr id="330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331" name="Oval 330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204" name="Group 203"/>
              <p:cNvGrpSpPr/>
              <p:nvPr/>
            </p:nvGrpSpPr>
            <p:grpSpPr>
              <a:xfrm>
                <a:off x="9176994" y="1101317"/>
                <a:ext cx="226813" cy="226813"/>
                <a:chOff x="1363509" y="2652243"/>
                <a:chExt cx="1155999" cy="1155999"/>
              </a:xfrm>
            </p:grpSpPr>
            <p:sp>
              <p:nvSpPr>
                <p:cNvPr id="328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329" name="Oval 328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205" name="Group 204"/>
              <p:cNvGrpSpPr/>
              <p:nvPr/>
            </p:nvGrpSpPr>
            <p:grpSpPr>
              <a:xfrm>
                <a:off x="9473938" y="1025903"/>
                <a:ext cx="226813" cy="226813"/>
                <a:chOff x="1363509" y="2652243"/>
                <a:chExt cx="1155999" cy="1155999"/>
              </a:xfrm>
            </p:grpSpPr>
            <p:sp>
              <p:nvSpPr>
                <p:cNvPr id="326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327" name="Oval 326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206" name="Group 205"/>
              <p:cNvGrpSpPr/>
              <p:nvPr/>
            </p:nvGrpSpPr>
            <p:grpSpPr>
              <a:xfrm>
                <a:off x="9775595" y="1082464"/>
                <a:ext cx="226813" cy="226813"/>
                <a:chOff x="1363509" y="2652243"/>
                <a:chExt cx="1155999" cy="1155999"/>
              </a:xfrm>
            </p:grpSpPr>
            <p:sp>
              <p:nvSpPr>
                <p:cNvPr id="324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325" name="Oval 324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207" name="Group 206"/>
              <p:cNvGrpSpPr/>
              <p:nvPr/>
            </p:nvGrpSpPr>
            <p:grpSpPr>
              <a:xfrm>
                <a:off x="10044259" y="1247433"/>
                <a:ext cx="226813" cy="226813"/>
                <a:chOff x="1363509" y="2652243"/>
                <a:chExt cx="1155999" cy="1155999"/>
              </a:xfrm>
            </p:grpSpPr>
            <p:sp>
              <p:nvSpPr>
                <p:cNvPr id="322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323" name="Oval 322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208" name="Group 207"/>
              <p:cNvGrpSpPr/>
              <p:nvPr/>
            </p:nvGrpSpPr>
            <p:grpSpPr>
              <a:xfrm>
                <a:off x="10237508" y="1440682"/>
                <a:ext cx="226813" cy="226813"/>
                <a:chOff x="1363509" y="2652243"/>
                <a:chExt cx="1155999" cy="1155999"/>
              </a:xfrm>
            </p:grpSpPr>
            <p:sp>
              <p:nvSpPr>
                <p:cNvPr id="320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321" name="Oval 320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209" name="Group 208"/>
              <p:cNvGrpSpPr/>
              <p:nvPr/>
            </p:nvGrpSpPr>
            <p:grpSpPr>
              <a:xfrm>
                <a:off x="10308209" y="1638645"/>
                <a:ext cx="226813" cy="226813"/>
                <a:chOff x="1363509" y="2652243"/>
                <a:chExt cx="1155999" cy="1155999"/>
              </a:xfrm>
            </p:grpSpPr>
            <p:sp>
              <p:nvSpPr>
                <p:cNvPr id="318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319" name="Oval 318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210" name="Group 209"/>
              <p:cNvGrpSpPr/>
              <p:nvPr/>
            </p:nvGrpSpPr>
            <p:grpSpPr>
              <a:xfrm>
                <a:off x="10345916" y="1879028"/>
                <a:ext cx="226813" cy="226813"/>
                <a:chOff x="1363509" y="2652243"/>
                <a:chExt cx="1155999" cy="1155999"/>
              </a:xfrm>
            </p:grpSpPr>
            <p:sp>
              <p:nvSpPr>
                <p:cNvPr id="316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317" name="Oval 316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211" name="Group 210"/>
              <p:cNvGrpSpPr/>
              <p:nvPr/>
            </p:nvGrpSpPr>
            <p:grpSpPr>
              <a:xfrm>
                <a:off x="10341203" y="2095844"/>
                <a:ext cx="226813" cy="226813"/>
                <a:chOff x="1363509" y="2652243"/>
                <a:chExt cx="1155999" cy="1155999"/>
              </a:xfrm>
            </p:grpSpPr>
            <p:sp>
              <p:nvSpPr>
                <p:cNvPr id="314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315" name="Oval 314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212" name="Group 211"/>
              <p:cNvGrpSpPr/>
              <p:nvPr/>
            </p:nvGrpSpPr>
            <p:grpSpPr>
              <a:xfrm>
                <a:off x="10279929" y="2364508"/>
                <a:ext cx="226813" cy="226813"/>
                <a:chOff x="1363509" y="2652243"/>
                <a:chExt cx="1155999" cy="1155999"/>
              </a:xfrm>
            </p:grpSpPr>
            <p:sp>
              <p:nvSpPr>
                <p:cNvPr id="312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313" name="Oval 312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213" name="Group 212"/>
              <p:cNvGrpSpPr/>
              <p:nvPr/>
            </p:nvGrpSpPr>
            <p:grpSpPr>
              <a:xfrm>
                <a:off x="10195088" y="2609605"/>
                <a:ext cx="226813" cy="226813"/>
                <a:chOff x="1363509" y="2652243"/>
                <a:chExt cx="1155999" cy="1155999"/>
              </a:xfrm>
            </p:grpSpPr>
            <p:sp>
              <p:nvSpPr>
                <p:cNvPr id="310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311" name="Oval 310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214" name="Group 213"/>
              <p:cNvGrpSpPr/>
              <p:nvPr/>
            </p:nvGrpSpPr>
            <p:grpSpPr>
              <a:xfrm>
                <a:off x="10110247" y="2892410"/>
                <a:ext cx="226813" cy="226813"/>
                <a:chOff x="1363509" y="2652243"/>
                <a:chExt cx="1155999" cy="1155999"/>
              </a:xfrm>
            </p:grpSpPr>
            <p:sp>
              <p:nvSpPr>
                <p:cNvPr id="308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309" name="Oval 308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215" name="Group 214"/>
              <p:cNvGrpSpPr/>
              <p:nvPr/>
            </p:nvGrpSpPr>
            <p:grpSpPr>
              <a:xfrm>
                <a:off x="10001839" y="3142220"/>
                <a:ext cx="226813" cy="226813"/>
                <a:chOff x="1363509" y="2652243"/>
                <a:chExt cx="1155999" cy="1155999"/>
              </a:xfrm>
            </p:grpSpPr>
            <p:sp>
              <p:nvSpPr>
                <p:cNvPr id="306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307" name="Oval 306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216" name="Group 215"/>
              <p:cNvGrpSpPr/>
              <p:nvPr/>
            </p:nvGrpSpPr>
            <p:grpSpPr>
              <a:xfrm>
                <a:off x="9893430" y="3368463"/>
                <a:ext cx="226813" cy="226813"/>
                <a:chOff x="1363509" y="2652243"/>
                <a:chExt cx="1155999" cy="1155999"/>
              </a:xfrm>
            </p:grpSpPr>
            <p:sp>
              <p:nvSpPr>
                <p:cNvPr id="304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305" name="Oval 304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217" name="Group 216"/>
              <p:cNvGrpSpPr/>
              <p:nvPr/>
            </p:nvGrpSpPr>
            <p:grpSpPr>
              <a:xfrm>
                <a:off x="9582345" y="3377890"/>
                <a:ext cx="226813" cy="226813"/>
                <a:chOff x="1363509" y="2652243"/>
                <a:chExt cx="1155999" cy="1155999"/>
              </a:xfrm>
            </p:grpSpPr>
            <p:sp>
              <p:nvSpPr>
                <p:cNvPr id="302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303" name="Oval 302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218" name="Group 217"/>
              <p:cNvGrpSpPr/>
              <p:nvPr/>
            </p:nvGrpSpPr>
            <p:grpSpPr>
              <a:xfrm>
                <a:off x="9299541" y="3382604"/>
                <a:ext cx="226813" cy="226813"/>
                <a:chOff x="1363509" y="2652243"/>
                <a:chExt cx="1155999" cy="1155999"/>
              </a:xfrm>
            </p:grpSpPr>
            <p:sp>
              <p:nvSpPr>
                <p:cNvPr id="300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301" name="Oval 300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219" name="Group 218"/>
              <p:cNvGrpSpPr/>
              <p:nvPr/>
            </p:nvGrpSpPr>
            <p:grpSpPr>
              <a:xfrm>
                <a:off x="9101578" y="3132793"/>
                <a:ext cx="226813" cy="226813"/>
                <a:chOff x="1363509" y="2652243"/>
                <a:chExt cx="1155999" cy="1155999"/>
              </a:xfrm>
            </p:grpSpPr>
            <p:sp>
              <p:nvSpPr>
                <p:cNvPr id="298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299" name="Oval 298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220" name="Group 219"/>
              <p:cNvGrpSpPr/>
              <p:nvPr/>
            </p:nvGrpSpPr>
            <p:grpSpPr>
              <a:xfrm>
                <a:off x="9026164" y="2854703"/>
                <a:ext cx="226813" cy="226813"/>
                <a:chOff x="1363509" y="2652243"/>
                <a:chExt cx="1155999" cy="1155999"/>
              </a:xfrm>
            </p:grpSpPr>
            <p:sp>
              <p:nvSpPr>
                <p:cNvPr id="296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297" name="Oval 296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221" name="Group 220"/>
              <p:cNvGrpSpPr/>
              <p:nvPr/>
            </p:nvGrpSpPr>
            <p:grpSpPr>
              <a:xfrm>
                <a:off x="8950750" y="2576612"/>
                <a:ext cx="226813" cy="226813"/>
                <a:chOff x="1363509" y="2652243"/>
                <a:chExt cx="1155999" cy="1155999"/>
              </a:xfrm>
            </p:grpSpPr>
            <p:sp>
              <p:nvSpPr>
                <p:cNvPr id="294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295" name="Oval 294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222" name="Group 221"/>
              <p:cNvGrpSpPr/>
              <p:nvPr/>
            </p:nvGrpSpPr>
            <p:grpSpPr>
              <a:xfrm>
                <a:off x="8903616" y="2289095"/>
                <a:ext cx="226813" cy="226813"/>
                <a:chOff x="1363509" y="2652243"/>
                <a:chExt cx="1155999" cy="1155999"/>
              </a:xfrm>
            </p:grpSpPr>
            <p:sp>
              <p:nvSpPr>
                <p:cNvPr id="292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293" name="Oval 292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223" name="Group 222"/>
              <p:cNvGrpSpPr/>
              <p:nvPr/>
            </p:nvGrpSpPr>
            <p:grpSpPr>
              <a:xfrm>
                <a:off x="8894189" y="2025144"/>
                <a:ext cx="226813" cy="226813"/>
                <a:chOff x="1363509" y="2652243"/>
                <a:chExt cx="1155999" cy="1155999"/>
              </a:xfrm>
            </p:grpSpPr>
            <p:sp>
              <p:nvSpPr>
                <p:cNvPr id="290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291" name="Oval 290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224" name="Group 223"/>
              <p:cNvGrpSpPr/>
              <p:nvPr/>
            </p:nvGrpSpPr>
            <p:grpSpPr>
              <a:xfrm>
                <a:off x="8917756" y="1770620"/>
                <a:ext cx="226813" cy="226813"/>
                <a:chOff x="1363509" y="2652243"/>
                <a:chExt cx="1155999" cy="1155999"/>
              </a:xfrm>
            </p:grpSpPr>
            <p:sp>
              <p:nvSpPr>
                <p:cNvPr id="288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289" name="Oval 288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225" name="Group 224"/>
              <p:cNvGrpSpPr/>
              <p:nvPr/>
            </p:nvGrpSpPr>
            <p:grpSpPr>
              <a:xfrm>
                <a:off x="9040304" y="1497243"/>
                <a:ext cx="226813" cy="226813"/>
                <a:chOff x="1363509" y="2652243"/>
                <a:chExt cx="1155999" cy="1155999"/>
              </a:xfrm>
            </p:grpSpPr>
            <p:sp>
              <p:nvSpPr>
                <p:cNvPr id="286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287" name="Oval 286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226" name="Group 225"/>
              <p:cNvGrpSpPr/>
              <p:nvPr/>
            </p:nvGrpSpPr>
            <p:grpSpPr>
              <a:xfrm>
                <a:off x="9299541" y="1275713"/>
                <a:ext cx="226813" cy="226813"/>
                <a:chOff x="1363509" y="2652243"/>
                <a:chExt cx="1155999" cy="1155999"/>
              </a:xfrm>
            </p:grpSpPr>
            <p:sp>
              <p:nvSpPr>
                <p:cNvPr id="284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285" name="Oval 284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227" name="Group 226"/>
              <p:cNvGrpSpPr/>
              <p:nvPr/>
            </p:nvGrpSpPr>
            <p:grpSpPr>
              <a:xfrm>
                <a:off x="9238266" y="1827181"/>
                <a:ext cx="226813" cy="226813"/>
                <a:chOff x="1363509" y="2652243"/>
                <a:chExt cx="1155999" cy="1155999"/>
              </a:xfrm>
            </p:grpSpPr>
            <p:sp>
              <p:nvSpPr>
                <p:cNvPr id="282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283" name="Oval 282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228" name="Group 227"/>
              <p:cNvGrpSpPr/>
              <p:nvPr/>
            </p:nvGrpSpPr>
            <p:grpSpPr>
              <a:xfrm>
                <a:off x="9275973" y="1544377"/>
                <a:ext cx="226813" cy="226813"/>
                <a:chOff x="1363509" y="2652243"/>
                <a:chExt cx="1155999" cy="1155999"/>
              </a:xfrm>
            </p:grpSpPr>
            <p:sp>
              <p:nvSpPr>
                <p:cNvPr id="280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281" name="Oval 280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229" name="Group 228"/>
              <p:cNvGrpSpPr/>
              <p:nvPr/>
            </p:nvGrpSpPr>
            <p:grpSpPr>
              <a:xfrm>
                <a:off x="9252406" y="2406929"/>
                <a:ext cx="226813" cy="226813"/>
                <a:chOff x="1363509" y="2652243"/>
                <a:chExt cx="1155999" cy="1155999"/>
              </a:xfrm>
            </p:grpSpPr>
            <p:sp>
              <p:nvSpPr>
                <p:cNvPr id="278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279" name="Oval 278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230" name="Group 229"/>
              <p:cNvGrpSpPr/>
              <p:nvPr/>
            </p:nvGrpSpPr>
            <p:grpSpPr>
              <a:xfrm>
                <a:off x="9200558" y="2124125"/>
                <a:ext cx="226813" cy="226813"/>
                <a:chOff x="1363509" y="2652243"/>
                <a:chExt cx="1155999" cy="1155999"/>
              </a:xfrm>
            </p:grpSpPr>
            <p:sp>
              <p:nvSpPr>
                <p:cNvPr id="276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277" name="Oval 276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231" name="Group 230"/>
              <p:cNvGrpSpPr/>
              <p:nvPr/>
            </p:nvGrpSpPr>
            <p:grpSpPr>
              <a:xfrm>
                <a:off x="9299540" y="2703873"/>
                <a:ext cx="226813" cy="226813"/>
                <a:chOff x="1363509" y="2652243"/>
                <a:chExt cx="1155999" cy="1155999"/>
              </a:xfrm>
            </p:grpSpPr>
            <p:sp>
              <p:nvSpPr>
                <p:cNvPr id="274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275" name="Oval 274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232" name="Group 231"/>
              <p:cNvGrpSpPr/>
              <p:nvPr/>
            </p:nvGrpSpPr>
            <p:grpSpPr>
              <a:xfrm>
                <a:off x="9370241" y="3043238"/>
                <a:ext cx="226813" cy="226813"/>
                <a:chOff x="1363509" y="2652243"/>
                <a:chExt cx="1155999" cy="1155999"/>
              </a:xfrm>
            </p:grpSpPr>
            <p:sp>
              <p:nvSpPr>
                <p:cNvPr id="272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273" name="Oval 272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233" name="Group 232"/>
              <p:cNvGrpSpPr/>
              <p:nvPr/>
            </p:nvGrpSpPr>
            <p:grpSpPr>
              <a:xfrm>
                <a:off x="9615338" y="3118653"/>
                <a:ext cx="226813" cy="226813"/>
                <a:chOff x="1363509" y="2652243"/>
                <a:chExt cx="1155999" cy="1155999"/>
              </a:xfrm>
            </p:grpSpPr>
            <p:sp>
              <p:nvSpPr>
                <p:cNvPr id="270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271" name="Oval 270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234" name="Group 233"/>
              <p:cNvGrpSpPr/>
              <p:nvPr/>
            </p:nvGrpSpPr>
            <p:grpSpPr>
              <a:xfrm>
                <a:off x="9643618" y="2835848"/>
                <a:ext cx="226813" cy="226813"/>
                <a:chOff x="1363509" y="2652243"/>
                <a:chExt cx="1155999" cy="1155999"/>
              </a:xfrm>
            </p:grpSpPr>
            <p:sp>
              <p:nvSpPr>
                <p:cNvPr id="268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269" name="Oval 268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235" name="Group 234"/>
              <p:cNvGrpSpPr/>
              <p:nvPr/>
            </p:nvGrpSpPr>
            <p:grpSpPr>
              <a:xfrm>
                <a:off x="9657758" y="2510624"/>
                <a:ext cx="226813" cy="226813"/>
                <a:chOff x="1363509" y="2652243"/>
                <a:chExt cx="1155999" cy="1155999"/>
              </a:xfrm>
            </p:grpSpPr>
            <p:sp>
              <p:nvSpPr>
                <p:cNvPr id="266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267" name="Oval 266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236" name="Group 235"/>
              <p:cNvGrpSpPr/>
              <p:nvPr/>
            </p:nvGrpSpPr>
            <p:grpSpPr>
              <a:xfrm>
                <a:off x="9591770" y="2175972"/>
                <a:ext cx="226813" cy="226813"/>
                <a:chOff x="1363509" y="2652243"/>
                <a:chExt cx="1155999" cy="1155999"/>
              </a:xfrm>
            </p:grpSpPr>
            <p:sp>
              <p:nvSpPr>
                <p:cNvPr id="264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265" name="Oval 264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237" name="Group 236"/>
              <p:cNvGrpSpPr/>
              <p:nvPr/>
            </p:nvGrpSpPr>
            <p:grpSpPr>
              <a:xfrm>
                <a:off x="9596484" y="1907308"/>
                <a:ext cx="226813" cy="226813"/>
                <a:chOff x="1363509" y="2652243"/>
                <a:chExt cx="1155999" cy="1155999"/>
              </a:xfrm>
            </p:grpSpPr>
            <p:sp>
              <p:nvSpPr>
                <p:cNvPr id="262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263" name="Oval 262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238" name="Group 237"/>
              <p:cNvGrpSpPr/>
              <p:nvPr/>
            </p:nvGrpSpPr>
            <p:grpSpPr>
              <a:xfrm>
                <a:off x="9558776" y="1563230"/>
                <a:ext cx="226813" cy="226813"/>
                <a:chOff x="1363509" y="2652243"/>
                <a:chExt cx="1155999" cy="1155999"/>
              </a:xfrm>
            </p:grpSpPr>
            <p:sp>
              <p:nvSpPr>
                <p:cNvPr id="260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261" name="Oval 260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239" name="Group 238"/>
              <p:cNvGrpSpPr/>
              <p:nvPr/>
            </p:nvGrpSpPr>
            <p:grpSpPr>
              <a:xfrm>
                <a:off x="9558776" y="1336986"/>
                <a:ext cx="226813" cy="226813"/>
                <a:chOff x="1363509" y="2652243"/>
                <a:chExt cx="1155999" cy="1155999"/>
              </a:xfrm>
            </p:grpSpPr>
            <p:sp>
              <p:nvSpPr>
                <p:cNvPr id="258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259" name="Oval 258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240" name="Group 239"/>
              <p:cNvGrpSpPr/>
              <p:nvPr/>
            </p:nvGrpSpPr>
            <p:grpSpPr>
              <a:xfrm>
                <a:off x="9799160" y="1393547"/>
                <a:ext cx="226813" cy="226813"/>
                <a:chOff x="1363509" y="2652243"/>
                <a:chExt cx="1155999" cy="1155999"/>
              </a:xfrm>
            </p:grpSpPr>
            <p:sp>
              <p:nvSpPr>
                <p:cNvPr id="256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257" name="Oval 256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241" name="Group 240"/>
              <p:cNvGrpSpPr/>
              <p:nvPr/>
            </p:nvGrpSpPr>
            <p:grpSpPr>
              <a:xfrm>
                <a:off x="9954702" y="1690492"/>
                <a:ext cx="226813" cy="226813"/>
                <a:chOff x="1363509" y="2652243"/>
                <a:chExt cx="1155999" cy="1155999"/>
              </a:xfrm>
            </p:grpSpPr>
            <p:sp>
              <p:nvSpPr>
                <p:cNvPr id="254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255" name="Oval 254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242" name="Group 241"/>
              <p:cNvGrpSpPr/>
              <p:nvPr/>
            </p:nvGrpSpPr>
            <p:grpSpPr>
              <a:xfrm>
                <a:off x="9968843" y="2025143"/>
                <a:ext cx="226813" cy="226813"/>
                <a:chOff x="1363509" y="2652243"/>
                <a:chExt cx="1155999" cy="1155999"/>
              </a:xfrm>
            </p:grpSpPr>
            <p:sp>
              <p:nvSpPr>
                <p:cNvPr id="252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253" name="Oval 252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243" name="Group 242"/>
              <p:cNvGrpSpPr/>
              <p:nvPr/>
            </p:nvGrpSpPr>
            <p:grpSpPr>
              <a:xfrm>
                <a:off x="9982983" y="2340941"/>
                <a:ext cx="226813" cy="226813"/>
                <a:chOff x="1363509" y="2652243"/>
                <a:chExt cx="1155999" cy="1155999"/>
              </a:xfrm>
            </p:grpSpPr>
            <p:sp>
              <p:nvSpPr>
                <p:cNvPr id="250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251" name="Oval 250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244" name="Group 243"/>
              <p:cNvGrpSpPr/>
              <p:nvPr/>
            </p:nvGrpSpPr>
            <p:grpSpPr>
              <a:xfrm>
                <a:off x="9926422" y="2623746"/>
                <a:ext cx="226813" cy="226813"/>
                <a:chOff x="1363509" y="2652243"/>
                <a:chExt cx="1155999" cy="1155999"/>
              </a:xfrm>
            </p:grpSpPr>
            <p:sp>
              <p:nvSpPr>
                <p:cNvPr id="248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249" name="Oval 248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245" name="Group 244"/>
              <p:cNvGrpSpPr/>
              <p:nvPr/>
            </p:nvGrpSpPr>
            <p:grpSpPr>
              <a:xfrm>
                <a:off x="9846294" y="2953685"/>
                <a:ext cx="226813" cy="226813"/>
                <a:chOff x="1363509" y="2652243"/>
                <a:chExt cx="1155999" cy="1155999"/>
              </a:xfrm>
            </p:grpSpPr>
            <p:sp>
              <p:nvSpPr>
                <p:cNvPr id="246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247" name="Oval 246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350" name="Group 349"/>
            <p:cNvGrpSpPr/>
            <p:nvPr/>
          </p:nvGrpSpPr>
          <p:grpSpPr>
            <a:xfrm>
              <a:off x="6366933" y="3964278"/>
              <a:ext cx="1778684" cy="2320605"/>
              <a:chOff x="8592532" y="1025903"/>
              <a:chExt cx="1980197" cy="2583514"/>
            </a:xfrm>
          </p:grpSpPr>
          <p:sp>
            <p:nvSpPr>
              <p:cNvPr id="351" name="Isosceles Triangle 17"/>
              <p:cNvSpPr/>
              <p:nvPr/>
            </p:nvSpPr>
            <p:spPr>
              <a:xfrm>
                <a:off x="8703325" y="1089670"/>
                <a:ext cx="1751682" cy="2516861"/>
              </a:xfrm>
              <a:custGeom>
                <a:avLst/>
                <a:gdLst>
                  <a:gd name="connsiteX0" fmla="*/ 0 w 1611630"/>
                  <a:gd name="connsiteY0" fmla="*/ 1670235 h 1670235"/>
                  <a:gd name="connsiteX1" fmla="*/ 805815 w 1611630"/>
                  <a:gd name="connsiteY1" fmla="*/ 0 h 1670235"/>
                  <a:gd name="connsiteX2" fmla="*/ 1611630 w 1611630"/>
                  <a:gd name="connsiteY2" fmla="*/ 1670235 h 1670235"/>
                  <a:gd name="connsiteX3" fmla="*/ 0 w 1611630"/>
                  <a:gd name="connsiteY3" fmla="*/ 1670235 h 1670235"/>
                  <a:gd name="connsiteX0" fmla="*/ 0 w 1611630"/>
                  <a:gd name="connsiteY0" fmla="*/ 1670235 h 1670235"/>
                  <a:gd name="connsiteX1" fmla="*/ 805815 w 1611630"/>
                  <a:gd name="connsiteY1" fmla="*/ 0 h 1670235"/>
                  <a:gd name="connsiteX2" fmla="*/ 1611630 w 1611630"/>
                  <a:gd name="connsiteY2" fmla="*/ 1670235 h 1670235"/>
                  <a:gd name="connsiteX3" fmla="*/ 0 w 1611630"/>
                  <a:gd name="connsiteY3" fmla="*/ 1670235 h 1670235"/>
                  <a:gd name="connsiteX0" fmla="*/ 0 w 1611630"/>
                  <a:gd name="connsiteY0" fmla="*/ 1670235 h 1670235"/>
                  <a:gd name="connsiteX1" fmla="*/ 805815 w 1611630"/>
                  <a:gd name="connsiteY1" fmla="*/ 0 h 1670235"/>
                  <a:gd name="connsiteX2" fmla="*/ 1611630 w 1611630"/>
                  <a:gd name="connsiteY2" fmla="*/ 1670235 h 1670235"/>
                  <a:gd name="connsiteX3" fmla="*/ 0 w 1611630"/>
                  <a:gd name="connsiteY3" fmla="*/ 1670235 h 1670235"/>
                  <a:gd name="connsiteX0" fmla="*/ 0 w 1655478"/>
                  <a:gd name="connsiteY0" fmla="*/ 1670235 h 1670235"/>
                  <a:gd name="connsiteX1" fmla="*/ 805815 w 1655478"/>
                  <a:gd name="connsiteY1" fmla="*/ 0 h 1670235"/>
                  <a:gd name="connsiteX2" fmla="*/ 1611630 w 1655478"/>
                  <a:gd name="connsiteY2" fmla="*/ 1670235 h 1670235"/>
                  <a:gd name="connsiteX3" fmla="*/ 0 w 1655478"/>
                  <a:gd name="connsiteY3" fmla="*/ 1670235 h 1670235"/>
                  <a:gd name="connsiteX0" fmla="*/ 0 w 1655478"/>
                  <a:gd name="connsiteY0" fmla="*/ 1670235 h 1670235"/>
                  <a:gd name="connsiteX1" fmla="*/ 805815 w 1655478"/>
                  <a:gd name="connsiteY1" fmla="*/ 0 h 1670235"/>
                  <a:gd name="connsiteX2" fmla="*/ 1611630 w 1655478"/>
                  <a:gd name="connsiteY2" fmla="*/ 1670235 h 1670235"/>
                  <a:gd name="connsiteX3" fmla="*/ 0 w 1655478"/>
                  <a:gd name="connsiteY3" fmla="*/ 1670235 h 1670235"/>
                  <a:gd name="connsiteX0" fmla="*/ 70916 w 1726394"/>
                  <a:gd name="connsiteY0" fmla="*/ 1670235 h 1670235"/>
                  <a:gd name="connsiteX1" fmla="*/ 876731 w 1726394"/>
                  <a:gd name="connsiteY1" fmla="*/ 0 h 1670235"/>
                  <a:gd name="connsiteX2" fmla="*/ 1682546 w 1726394"/>
                  <a:gd name="connsiteY2" fmla="*/ 1670235 h 1670235"/>
                  <a:gd name="connsiteX3" fmla="*/ 70916 w 1726394"/>
                  <a:gd name="connsiteY3" fmla="*/ 1670235 h 1670235"/>
                  <a:gd name="connsiteX0" fmla="*/ 203218 w 1858696"/>
                  <a:gd name="connsiteY0" fmla="*/ 1670235 h 1670235"/>
                  <a:gd name="connsiteX1" fmla="*/ 1009033 w 1858696"/>
                  <a:gd name="connsiteY1" fmla="*/ 0 h 1670235"/>
                  <a:gd name="connsiteX2" fmla="*/ 1814848 w 1858696"/>
                  <a:gd name="connsiteY2" fmla="*/ 1670235 h 1670235"/>
                  <a:gd name="connsiteX3" fmla="*/ 203218 w 1858696"/>
                  <a:gd name="connsiteY3" fmla="*/ 1670235 h 1670235"/>
                  <a:gd name="connsiteX0" fmla="*/ 203218 w 2026807"/>
                  <a:gd name="connsiteY0" fmla="*/ 1670235 h 1670235"/>
                  <a:gd name="connsiteX1" fmla="*/ 1009033 w 2026807"/>
                  <a:gd name="connsiteY1" fmla="*/ 0 h 1670235"/>
                  <a:gd name="connsiteX2" fmla="*/ 1814848 w 2026807"/>
                  <a:gd name="connsiteY2" fmla="*/ 1670235 h 1670235"/>
                  <a:gd name="connsiteX3" fmla="*/ 203218 w 2026807"/>
                  <a:gd name="connsiteY3" fmla="*/ 1670235 h 1670235"/>
                  <a:gd name="connsiteX0" fmla="*/ 203218 w 2042143"/>
                  <a:gd name="connsiteY0" fmla="*/ 1670235 h 1670235"/>
                  <a:gd name="connsiteX1" fmla="*/ 1009033 w 2042143"/>
                  <a:gd name="connsiteY1" fmla="*/ 0 h 1670235"/>
                  <a:gd name="connsiteX2" fmla="*/ 1814848 w 2042143"/>
                  <a:gd name="connsiteY2" fmla="*/ 1670235 h 1670235"/>
                  <a:gd name="connsiteX3" fmla="*/ 203218 w 2042143"/>
                  <a:gd name="connsiteY3" fmla="*/ 1670235 h 1670235"/>
                  <a:gd name="connsiteX0" fmla="*/ 223634 w 2062559"/>
                  <a:gd name="connsiteY0" fmla="*/ 1670235 h 1670235"/>
                  <a:gd name="connsiteX1" fmla="*/ 1029449 w 2062559"/>
                  <a:gd name="connsiteY1" fmla="*/ 0 h 1670235"/>
                  <a:gd name="connsiteX2" fmla="*/ 1835264 w 2062559"/>
                  <a:gd name="connsiteY2" fmla="*/ 1670235 h 1670235"/>
                  <a:gd name="connsiteX3" fmla="*/ 223634 w 2062559"/>
                  <a:gd name="connsiteY3" fmla="*/ 1670235 h 1670235"/>
                  <a:gd name="connsiteX0" fmla="*/ 371245 w 1933474"/>
                  <a:gd name="connsiteY0" fmla="*/ 1658436 h 1670235"/>
                  <a:gd name="connsiteX1" fmla="*/ 900364 w 1933474"/>
                  <a:gd name="connsiteY1" fmla="*/ 0 h 1670235"/>
                  <a:gd name="connsiteX2" fmla="*/ 1706179 w 1933474"/>
                  <a:gd name="connsiteY2" fmla="*/ 1670235 h 1670235"/>
                  <a:gd name="connsiteX3" fmla="*/ 371245 w 1933474"/>
                  <a:gd name="connsiteY3" fmla="*/ 1658436 h 1670235"/>
                  <a:gd name="connsiteX0" fmla="*/ 371245 w 1758682"/>
                  <a:gd name="connsiteY0" fmla="*/ 1658436 h 1670235"/>
                  <a:gd name="connsiteX1" fmla="*/ 900364 w 1758682"/>
                  <a:gd name="connsiteY1" fmla="*/ 0 h 1670235"/>
                  <a:gd name="connsiteX2" fmla="*/ 1344345 w 1758682"/>
                  <a:gd name="connsiteY2" fmla="*/ 1670235 h 1670235"/>
                  <a:gd name="connsiteX3" fmla="*/ 371245 w 1758682"/>
                  <a:gd name="connsiteY3" fmla="*/ 1658436 h 1670235"/>
                  <a:gd name="connsiteX0" fmla="*/ 371245 w 1988364"/>
                  <a:gd name="connsiteY0" fmla="*/ 1658436 h 1670235"/>
                  <a:gd name="connsiteX1" fmla="*/ 900364 w 1988364"/>
                  <a:gd name="connsiteY1" fmla="*/ 0 h 1670235"/>
                  <a:gd name="connsiteX2" fmla="*/ 1344345 w 1988364"/>
                  <a:gd name="connsiteY2" fmla="*/ 1670235 h 1670235"/>
                  <a:gd name="connsiteX3" fmla="*/ 371245 w 1988364"/>
                  <a:gd name="connsiteY3" fmla="*/ 1658436 h 1670235"/>
                  <a:gd name="connsiteX0" fmla="*/ 527738 w 2144857"/>
                  <a:gd name="connsiteY0" fmla="*/ 1658436 h 1670235"/>
                  <a:gd name="connsiteX1" fmla="*/ 1056857 w 2144857"/>
                  <a:gd name="connsiteY1" fmla="*/ 0 h 1670235"/>
                  <a:gd name="connsiteX2" fmla="*/ 1500838 w 2144857"/>
                  <a:gd name="connsiteY2" fmla="*/ 1670235 h 1670235"/>
                  <a:gd name="connsiteX3" fmla="*/ 527738 w 2144857"/>
                  <a:gd name="connsiteY3" fmla="*/ 1658436 h 1670235"/>
                  <a:gd name="connsiteX0" fmla="*/ 534399 w 2140875"/>
                  <a:gd name="connsiteY0" fmla="*/ 1676135 h 1676135"/>
                  <a:gd name="connsiteX1" fmla="*/ 1052875 w 2140875"/>
                  <a:gd name="connsiteY1" fmla="*/ 0 h 1676135"/>
                  <a:gd name="connsiteX2" fmla="*/ 1496856 w 2140875"/>
                  <a:gd name="connsiteY2" fmla="*/ 1670235 h 1676135"/>
                  <a:gd name="connsiteX3" fmla="*/ 534399 w 2140875"/>
                  <a:gd name="connsiteY3" fmla="*/ 1676135 h 1676135"/>
                  <a:gd name="connsiteX0" fmla="*/ 581795 w 2141346"/>
                  <a:gd name="connsiteY0" fmla="*/ 1705633 h 1705633"/>
                  <a:gd name="connsiteX1" fmla="*/ 1025776 w 2141346"/>
                  <a:gd name="connsiteY1" fmla="*/ 0 h 1705633"/>
                  <a:gd name="connsiteX2" fmla="*/ 1544252 w 2141346"/>
                  <a:gd name="connsiteY2" fmla="*/ 1699733 h 1705633"/>
                  <a:gd name="connsiteX3" fmla="*/ 581795 w 2141346"/>
                  <a:gd name="connsiteY3" fmla="*/ 1705633 h 17056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41346" h="1705633">
                    <a:moveTo>
                      <a:pt x="581795" y="1705633"/>
                    </a:moveTo>
                    <a:cubicBezTo>
                      <a:pt x="496070" y="1594658"/>
                      <a:pt x="-929755" y="244812"/>
                      <a:pt x="1025776" y="0"/>
                    </a:cubicBezTo>
                    <a:cubicBezTo>
                      <a:pt x="3071572" y="188400"/>
                      <a:pt x="1709987" y="1371588"/>
                      <a:pt x="1544252" y="1699733"/>
                    </a:cubicBezTo>
                    <a:lnTo>
                      <a:pt x="581795" y="1705633"/>
                    </a:lnTo>
                    <a:close/>
                  </a:path>
                </a:pathLst>
              </a:custGeom>
              <a:gradFill>
                <a:gsLst>
                  <a:gs pos="0">
                    <a:srgbClr val="92D050"/>
                  </a:gs>
                  <a:gs pos="95000">
                    <a:schemeClr val="accent6">
                      <a:lumMod val="50000"/>
                    </a:schemeClr>
                  </a:gs>
                </a:gsLst>
                <a:lin ang="5400000" scaled="1"/>
              </a:gradFill>
              <a:ln>
                <a:solidFill>
                  <a:schemeClr val="accent6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grpSp>
            <p:nvGrpSpPr>
              <p:cNvPr id="352" name="Group 351"/>
              <p:cNvGrpSpPr/>
              <p:nvPr/>
            </p:nvGrpSpPr>
            <p:grpSpPr>
              <a:xfrm>
                <a:off x="9008646" y="3365368"/>
                <a:ext cx="211679" cy="211679"/>
                <a:chOff x="1363509" y="2652243"/>
                <a:chExt cx="1155999" cy="1155999"/>
              </a:xfrm>
            </p:grpSpPr>
            <p:sp>
              <p:nvSpPr>
                <p:cNvPr id="506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07" name="Oval 506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353" name="Group 352"/>
              <p:cNvGrpSpPr/>
              <p:nvPr/>
            </p:nvGrpSpPr>
            <p:grpSpPr>
              <a:xfrm>
                <a:off x="8649092" y="2468203"/>
                <a:ext cx="226813" cy="226813"/>
                <a:chOff x="1363509" y="2652243"/>
                <a:chExt cx="1155999" cy="1155999"/>
              </a:xfrm>
            </p:grpSpPr>
            <p:sp>
              <p:nvSpPr>
                <p:cNvPr id="504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05" name="Oval 504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354" name="Group 353"/>
              <p:cNvGrpSpPr/>
              <p:nvPr/>
            </p:nvGrpSpPr>
            <p:grpSpPr>
              <a:xfrm>
                <a:off x="8890811" y="3176832"/>
                <a:ext cx="211679" cy="211679"/>
                <a:chOff x="1363509" y="2652243"/>
                <a:chExt cx="1155999" cy="1155999"/>
              </a:xfrm>
            </p:grpSpPr>
            <p:sp>
              <p:nvSpPr>
                <p:cNvPr id="502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03" name="Oval 502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355" name="Group 354"/>
              <p:cNvGrpSpPr/>
              <p:nvPr/>
            </p:nvGrpSpPr>
            <p:grpSpPr>
              <a:xfrm>
                <a:off x="8801256" y="2936449"/>
                <a:ext cx="211679" cy="211679"/>
                <a:chOff x="1363509" y="2652243"/>
                <a:chExt cx="1155999" cy="1155999"/>
              </a:xfrm>
            </p:grpSpPr>
            <p:sp>
              <p:nvSpPr>
                <p:cNvPr id="500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01" name="Oval 500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356" name="Group 355"/>
              <p:cNvGrpSpPr/>
              <p:nvPr/>
            </p:nvGrpSpPr>
            <p:grpSpPr>
              <a:xfrm>
                <a:off x="8725841" y="2714919"/>
                <a:ext cx="211679" cy="211679"/>
                <a:chOff x="1363509" y="2652243"/>
                <a:chExt cx="1155999" cy="1155999"/>
              </a:xfrm>
            </p:grpSpPr>
            <p:sp>
              <p:nvSpPr>
                <p:cNvPr id="498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99" name="Oval 498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357" name="Group 356"/>
              <p:cNvGrpSpPr/>
              <p:nvPr/>
            </p:nvGrpSpPr>
            <p:grpSpPr>
              <a:xfrm>
                <a:off x="8597245" y="2227819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96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97" name="Oval 496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358" name="Group 357"/>
              <p:cNvGrpSpPr/>
              <p:nvPr/>
            </p:nvGrpSpPr>
            <p:grpSpPr>
              <a:xfrm>
                <a:off x="8592532" y="2006289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94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95" name="Oval 494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359" name="Group 358"/>
              <p:cNvGrpSpPr/>
              <p:nvPr/>
            </p:nvGrpSpPr>
            <p:grpSpPr>
              <a:xfrm>
                <a:off x="8616099" y="1704632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92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93" name="Oval 492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360" name="Group 359"/>
              <p:cNvGrpSpPr/>
              <p:nvPr/>
            </p:nvGrpSpPr>
            <p:grpSpPr>
              <a:xfrm>
                <a:off x="8738648" y="1464249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90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91" name="Oval 490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361" name="Group 360"/>
              <p:cNvGrpSpPr/>
              <p:nvPr/>
            </p:nvGrpSpPr>
            <p:grpSpPr>
              <a:xfrm>
                <a:off x="8946037" y="1233292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88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89" name="Oval 488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362" name="Group 361"/>
              <p:cNvGrpSpPr/>
              <p:nvPr/>
            </p:nvGrpSpPr>
            <p:grpSpPr>
              <a:xfrm>
                <a:off x="9176994" y="1101317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86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87" name="Oval 486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363" name="Group 362"/>
              <p:cNvGrpSpPr/>
              <p:nvPr/>
            </p:nvGrpSpPr>
            <p:grpSpPr>
              <a:xfrm>
                <a:off x="9473938" y="1025903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84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85" name="Oval 484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364" name="Group 363"/>
              <p:cNvGrpSpPr/>
              <p:nvPr/>
            </p:nvGrpSpPr>
            <p:grpSpPr>
              <a:xfrm>
                <a:off x="9775595" y="1082464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82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83" name="Oval 482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365" name="Group 364"/>
              <p:cNvGrpSpPr/>
              <p:nvPr/>
            </p:nvGrpSpPr>
            <p:grpSpPr>
              <a:xfrm>
                <a:off x="10044259" y="1247433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80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81" name="Oval 480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366" name="Group 365"/>
              <p:cNvGrpSpPr/>
              <p:nvPr/>
            </p:nvGrpSpPr>
            <p:grpSpPr>
              <a:xfrm>
                <a:off x="10237508" y="1440682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78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79" name="Oval 478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367" name="Group 366"/>
              <p:cNvGrpSpPr/>
              <p:nvPr/>
            </p:nvGrpSpPr>
            <p:grpSpPr>
              <a:xfrm>
                <a:off x="10308209" y="1638645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76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77" name="Oval 476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368" name="Group 367"/>
              <p:cNvGrpSpPr/>
              <p:nvPr/>
            </p:nvGrpSpPr>
            <p:grpSpPr>
              <a:xfrm>
                <a:off x="10345916" y="1879028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74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75" name="Oval 474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369" name="Group 368"/>
              <p:cNvGrpSpPr/>
              <p:nvPr/>
            </p:nvGrpSpPr>
            <p:grpSpPr>
              <a:xfrm>
                <a:off x="10341203" y="2095844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72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73" name="Oval 472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370" name="Group 369"/>
              <p:cNvGrpSpPr/>
              <p:nvPr/>
            </p:nvGrpSpPr>
            <p:grpSpPr>
              <a:xfrm>
                <a:off x="10279929" y="2364508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70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71" name="Oval 470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371" name="Group 370"/>
              <p:cNvGrpSpPr/>
              <p:nvPr/>
            </p:nvGrpSpPr>
            <p:grpSpPr>
              <a:xfrm>
                <a:off x="10195088" y="2609605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68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69" name="Oval 468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372" name="Group 371"/>
              <p:cNvGrpSpPr/>
              <p:nvPr/>
            </p:nvGrpSpPr>
            <p:grpSpPr>
              <a:xfrm>
                <a:off x="10110247" y="2892410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66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67" name="Oval 466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373" name="Group 372"/>
              <p:cNvGrpSpPr/>
              <p:nvPr/>
            </p:nvGrpSpPr>
            <p:grpSpPr>
              <a:xfrm>
                <a:off x="10001839" y="3142220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64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65" name="Oval 464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374" name="Group 373"/>
              <p:cNvGrpSpPr/>
              <p:nvPr/>
            </p:nvGrpSpPr>
            <p:grpSpPr>
              <a:xfrm>
                <a:off x="9893430" y="3368463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62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63" name="Oval 462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375" name="Group 374"/>
              <p:cNvGrpSpPr/>
              <p:nvPr/>
            </p:nvGrpSpPr>
            <p:grpSpPr>
              <a:xfrm>
                <a:off x="9582345" y="3377890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60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61" name="Oval 460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376" name="Group 375"/>
              <p:cNvGrpSpPr/>
              <p:nvPr/>
            </p:nvGrpSpPr>
            <p:grpSpPr>
              <a:xfrm>
                <a:off x="9299541" y="3382604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58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59" name="Oval 458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377" name="Group 376"/>
              <p:cNvGrpSpPr/>
              <p:nvPr/>
            </p:nvGrpSpPr>
            <p:grpSpPr>
              <a:xfrm>
                <a:off x="9101578" y="3132793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56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57" name="Oval 456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378" name="Group 377"/>
              <p:cNvGrpSpPr/>
              <p:nvPr/>
            </p:nvGrpSpPr>
            <p:grpSpPr>
              <a:xfrm>
                <a:off x="9026164" y="2854703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54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55" name="Oval 454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379" name="Group 378"/>
              <p:cNvGrpSpPr/>
              <p:nvPr/>
            </p:nvGrpSpPr>
            <p:grpSpPr>
              <a:xfrm>
                <a:off x="8950750" y="2576612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52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53" name="Oval 452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380" name="Group 379"/>
              <p:cNvGrpSpPr/>
              <p:nvPr/>
            </p:nvGrpSpPr>
            <p:grpSpPr>
              <a:xfrm>
                <a:off x="8903616" y="2289095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50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51" name="Oval 450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381" name="Group 380"/>
              <p:cNvGrpSpPr/>
              <p:nvPr/>
            </p:nvGrpSpPr>
            <p:grpSpPr>
              <a:xfrm>
                <a:off x="8894189" y="2025144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48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49" name="Oval 448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382" name="Group 381"/>
              <p:cNvGrpSpPr/>
              <p:nvPr/>
            </p:nvGrpSpPr>
            <p:grpSpPr>
              <a:xfrm>
                <a:off x="8917756" y="1770620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46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47" name="Oval 446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383" name="Group 382"/>
              <p:cNvGrpSpPr/>
              <p:nvPr/>
            </p:nvGrpSpPr>
            <p:grpSpPr>
              <a:xfrm>
                <a:off x="9040304" y="1497243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44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45" name="Oval 444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384" name="Group 383"/>
              <p:cNvGrpSpPr/>
              <p:nvPr/>
            </p:nvGrpSpPr>
            <p:grpSpPr>
              <a:xfrm>
                <a:off x="9299541" y="1275713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42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43" name="Oval 442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385" name="Group 384"/>
              <p:cNvGrpSpPr/>
              <p:nvPr/>
            </p:nvGrpSpPr>
            <p:grpSpPr>
              <a:xfrm>
                <a:off x="9238266" y="1827181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40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41" name="Oval 440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386" name="Group 385"/>
              <p:cNvGrpSpPr/>
              <p:nvPr/>
            </p:nvGrpSpPr>
            <p:grpSpPr>
              <a:xfrm>
                <a:off x="9275973" y="1544377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38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39" name="Oval 438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387" name="Group 386"/>
              <p:cNvGrpSpPr/>
              <p:nvPr/>
            </p:nvGrpSpPr>
            <p:grpSpPr>
              <a:xfrm>
                <a:off x="9252406" y="2406929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36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37" name="Oval 436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388" name="Group 387"/>
              <p:cNvGrpSpPr/>
              <p:nvPr/>
            </p:nvGrpSpPr>
            <p:grpSpPr>
              <a:xfrm>
                <a:off x="9200558" y="2124125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34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35" name="Oval 434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389" name="Group 388"/>
              <p:cNvGrpSpPr/>
              <p:nvPr/>
            </p:nvGrpSpPr>
            <p:grpSpPr>
              <a:xfrm>
                <a:off x="9299540" y="2703873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32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33" name="Oval 432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390" name="Group 389"/>
              <p:cNvGrpSpPr/>
              <p:nvPr/>
            </p:nvGrpSpPr>
            <p:grpSpPr>
              <a:xfrm>
                <a:off x="9370241" y="3043238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30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31" name="Oval 430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391" name="Group 390"/>
              <p:cNvGrpSpPr/>
              <p:nvPr/>
            </p:nvGrpSpPr>
            <p:grpSpPr>
              <a:xfrm>
                <a:off x="9615338" y="3118653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28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29" name="Oval 428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392" name="Group 391"/>
              <p:cNvGrpSpPr/>
              <p:nvPr/>
            </p:nvGrpSpPr>
            <p:grpSpPr>
              <a:xfrm>
                <a:off x="9643618" y="2835848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26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27" name="Oval 426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393" name="Group 392"/>
              <p:cNvGrpSpPr/>
              <p:nvPr/>
            </p:nvGrpSpPr>
            <p:grpSpPr>
              <a:xfrm>
                <a:off x="9657758" y="2510624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24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25" name="Oval 424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394" name="Group 393"/>
              <p:cNvGrpSpPr/>
              <p:nvPr/>
            </p:nvGrpSpPr>
            <p:grpSpPr>
              <a:xfrm>
                <a:off x="9591770" y="2175972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22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23" name="Oval 422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395" name="Group 394"/>
              <p:cNvGrpSpPr/>
              <p:nvPr/>
            </p:nvGrpSpPr>
            <p:grpSpPr>
              <a:xfrm>
                <a:off x="9596484" y="1907308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20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21" name="Oval 420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396" name="Group 395"/>
              <p:cNvGrpSpPr/>
              <p:nvPr/>
            </p:nvGrpSpPr>
            <p:grpSpPr>
              <a:xfrm>
                <a:off x="9558776" y="1563230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18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19" name="Oval 418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397" name="Group 396"/>
              <p:cNvGrpSpPr/>
              <p:nvPr/>
            </p:nvGrpSpPr>
            <p:grpSpPr>
              <a:xfrm>
                <a:off x="9558776" y="1336986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16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17" name="Oval 416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398" name="Group 397"/>
              <p:cNvGrpSpPr/>
              <p:nvPr/>
            </p:nvGrpSpPr>
            <p:grpSpPr>
              <a:xfrm>
                <a:off x="9799160" y="1393547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14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15" name="Oval 414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399" name="Group 398"/>
              <p:cNvGrpSpPr/>
              <p:nvPr/>
            </p:nvGrpSpPr>
            <p:grpSpPr>
              <a:xfrm>
                <a:off x="9954702" y="1690492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12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13" name="Oval 412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00" name="Group 399"/>
              <p:cNvGrpSpPr/>
              <p:nvPr/>
            </p:nvGrpSpPr>
            <p:grpSpPr>
              <a:xfrm>
                <a:off x="9968843" y="2025143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10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11" name="Oval 410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01" name="Group 400"/>
              <p:cNvGrpSpPr/>
              <p:nvPr/>
            </p:nvGrpSpPr>
            <p:grpSpPr>
              <a:xfrm>
                <a:off x="9982983" y="2340941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08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09" name="Oval 408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02" name="Group 401"/>
              <p:cNvGrpSpPr/>
              <p:nvPr/>
            </p:nvGrpSpPr>
            <p:grpSpPr>
              <a:xfrm>
                <a:off x="9926422" y="2623746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06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07" name="Oval 406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03" name="Group 402"/>
              <p:cNvGrpSpPr/>
              <p:nvPr/>
            </p:nvGrpSpPr>
            <p:grpSpPr>
              <a:xfrm>
                <a:off x="9846294" y="2953685"/>
                <a:ext cx="226813" cy="226813"/>
                <a:chOff x="1363509" y="2652243"/>
                <a:chExt cx="1155999" cy="1155999"/>
              </a:xfrm>
            </p:grpSpPr>
            <p:sp>
              <p:nvSpPr>
                <p:cNvPr id="404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05" name="Oval 404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666" name="Group 665"/>
            <p:cNvGrpSpPr/>
            <p:nvPr/>
          </p:nvGrpSpPr>
          <p:grpSpPr>
            <a:xfrm rot="20277614">
              <a:off x="7322093" y="3165147"/>
              <a:ext cx="351185" cy="458182"/>
              <a:chOff x="8592532" y="1025903"/>
              <a:chExt cx="1980197" cy="2583514"/>
            </a:xfrm>
          </p:grpSpPr>
          <p:sp>
            <p:nvSpPr>
              <p:cNvPr id="667" name="Isosceles Triangle 17"/>
              <p:cNvSpPr/>
              <p:nvPr/>
            </p:nvSpPr>
            <p:spPr>
              <a:xfrm>
                <a:off x="8703325" y="1089670"/>
                <a:ext cx="1751682" cy="2516861"/>
              </a:xfrm>
              <a:custGeom>
                <a:avLst/>
                <a:gdLst>
                  <a:gd name="connsiteX0" fmla="*/ 0 w 1611630"/>
                  <a:gd name="connsiteY0" fmla="*/ 1670235 h 1670235"/>
                  <a:gd name="connsiteX1" fmla="*/ 805815 w 1611630"/>
                  <a:gd name="connsiteY1" fmla="*/ 0 h 1670235"/>
                  <a:gd name="connsiteX2" fmla="*/ 1611630 w 1611630"/>
                  <a:gd name="connsiteY2" fmla="*/ 1670235 h 1670235"/>
                  <a:gd name="connsiteX3" fmla="*/ 0 w 1611630"/>
                  <a:gd name="connsiteY3" fmla="*/ 1670235 h 1670235"/>
                  <a:gd name="connsiteX0" fmla="*/ 0 w 1611630"/>
                  <a:gd name="connsiteY0" fmla="*/ 1670235 h 1670235"/>
                  <a:gd name="connsiteX1" fmla="*/ 805815 w 1611630"/>
                  <a:gd name="connsiteY1" fmla="*/ 0 h 1670235"/>
                  <a:gd name="connsiteX2" fmla="*/ 1611630 w 1611630"/>
                  <a:gd name="connsiteY2" fmla="*/ 1670235 h 1670235"/>
                  <a:gd name="connsiteX3" fmla="*/ 0 w 1611630"/>
                  <a:gd name="connsiteY3" fmla="*/ 1670235 h 1670235"/>
                  <a:gd name="connsiteX0" fmla="*/ 0 w 1611630"/>
                  <a:gd name="connsiteY0" fmla="*/ 1670235 h 1670235"/>
                  <a:gd name="connsiteX1" fmla="*/ 805815 w 1611630"/>
                  <a:gd name="connsiteY1" fmla="*/ 0 h 1670235"/>
                  <a:gd name="connsiteX2" fmla="*/ 1611630 w 1611630"/>
                  <a:gd name="connsiteY2" fmla="*/ 1670235 h 1670235"/>
                  <a:gd name="connsiteX3" fmla="*/ 0 w 1611630"/>
                  <a:gd name="connsiteY3" fmla="*/ 1670235 h 1670235"/>
                  <a:gd name="connsiteX0" fmla="*/ 0 w 1655478"/>
                  <a:gd name="connsiteY0" fmla="*/ 1670235 h 1670235"/>
                  <a:gd name="connsiteX1" fmla="*/ 805815 w 1655478"/>
                  <a:gd name="connsiteY1" fmla="*/ 0 h 1670235"/>
                  <a:gd name="connsiteX2" fmla="*/ 1611630 w 1655478"/>
                  <a:gd name="connsiteY2" fmla="*/ 1670235 h 1670235"/>
                  <a:gd name="connsiteX3" fmla="*/ 0 w 1655478"/>
                  <a:gd name="connsiteY3" fmla="*/ 1670235 h 1670235"/>
                  <a:gd name="connsiteX0" fmla="*/ 0 w 1655478"/>
                  <a:gd name="connsiteY0" fmla="*/ 1670235 h 1670235"/>
                  <a:gd name="connsiteX1" fmla="*/ 805815 w 1655478"/>
                  <a:gd name="connsiteY1" fmla="*/ 0 h 1670235"/>
                  <a:gd name="connsiteX2" fmla="*/ 1611630 w 1655478"/>
                  <a:gd name="connsiteY2" fmla="*/ 1670235 h 1670235"/>
                  <a:gd name="connsiteX3" fmla="*/ 0 w 1655478"/>
                  <a:gd name="connsiteY3" fmla="*/ 1670235 h 1670235"/>
                  <a:gd name="connsiteX0" fmla="*/ 70916 w 1726394"/>
                  <a:gd name="connsiteY0" fmla="*/ 1670235 h 1670235"/>
                  <a:gd name="connsiteX1" fmla="*/ 876731 w 1726394"/>
                  <a:gd name="connsiteY1" fmla="*/ 0 h 1670235"/>
                  <a:gd name="connsiteX2" fmla="*/ 1682546 w 1726394"/>
                  <a:gd name="connsiteY2" fmla="*/ 1670235 h 1670235"/>
                  <a:gd name="connsiteX3" fmla="*/ 70916 w 1726394"/>
                  <a:gd name="connsiteY3" fmla="*/ 1670235 h 1670235"/>
                  <a:gd name="connsiteX0" fmla="*/ 203218 w 1858696"/>
                  <a:gd name="connsiteY0" fmla="*/ 1670235 h 1670235"/>
                  <a:gd name="connsiteX1" fmla="*/ 1009033 w 1858696"/>
                  <a:gd name="connsiteY1" fmla="*/ 0 h 1670235"/>
                  <a:gd name="connsiteX2" fmla="*/ 1814848 w 1858696"/>
                  <a:gd name="connsiteY2" fmla="*/ 1670235 h 1670235"/>
                  <a:gd name="connsiteX3" fmla="*/ 203218 w 1858696"/>
                  <a:gd name="connsiteY3" fmla="*/ 1670235 h 1670235"/>
                  <a:gd name="connsiteX0" fmla="*/ 203218 w 2026807"/>
                  <a:gd name="connsiteY0" fmla="*/ 1670235 h 1670235"/>
                  <a:gd name="connsiteX1" fmla="*/ 1009033 w 2026807"/>
                  <a:gd name="connsiteY1" fmla="*/ 0 h 1670235"/>
                  <a:gd name="connsiteX2" fmla="*/ 1814848 w 2026807"/>
                  <a:gd name="connsiteY2" fmla="*/ 1670235 h 1670235"/>
                  <a:gd name="connsiteX3" fmla="*/ 203218 w 2026807"/>
                  <a:gd name="connsiteY3" fmla="*/ 1670235 h 1670235"/>
                  <a:gd name="connsiteX0" fmla="*/ 203218 w 2042143"/>
                  <a:gd name="connsiteY0" fmla="*/ 1670235 h 1670235"/>
                  <a:gd name="connsiteX1" fmla="*/ 1009033 w 2042143"/>
                  <a:gd name="connsiteY1" fmla="*/ 0 h 1670235"/>
                  <a:gd name="connsiteX2" fmla="*/ 1814848 w 2042143"/>
                  <a:gd name="connsiteY2" fmla="*/ 1670235 h 1670235"/>
                  <a:gd name="connsiteX3" fmla="*/ 203218 w 2042143"/>
                  <a:gd name="connsiteY3" fmla="*/ 1670235 h 1670235"/>
                  <a:gd name="connsiteX0" fmla="*/ 223634 w 2062559"/>
                  <a:gd name="connsiteY0" fmla="*/ 1670235 h 1670235"/>
                  <a:gd name="connsiteX1" fmla="*/ 1029449 w 2062559"/>
                  <a:gd name="connsiteY1" fmla="*/ 0 h 1670235"/>
                  <a:gd name="connsiteX2" fmla="*/ 1835264 w 2062559"/>
                  <a:gd name="connsiteY2" fmla="*/ 1670235 h 1670235"/>
                  <a:gd name="connsiteX3" fmla="*/ 223634 w 2062559"/>
                  <a:gd name="connsiteY3" fmla="*/ 1670235 h 1670235"/>
                  <a:gd name="connsiteX0" fmla="*/ 371245 w 1933474"/>
                  <a:gd name="connsiteY0" fmla="*/ 1658436 h 1670235"/>
                  <a:gd name="connsiteX1" fmla="*/ 900364 w 1933474"/>
                  <a:gd name="connsiteY1" fmla="*/ 0 h 1670235"/>
                  <a:gd name="connsiteX2" fmla="*/ 1706179 w 1933474"/>
                  <a:gd name="connsiteY2" fmla="*/ 1670235 h 1670235"/>
                  <a:gd name="connsiteX3" fmla="*/ 371245 w 1933474"/>
                  <a:gd name="connsiteY3" fmla="*/ 1658436 h 1670235"/>
                  <a:gd name="connsiteX0" fmla="*/ 371245 w 1758682"/>
                  <a:gd name="connsiteY0" fmla="*/ 1658436 h 1670235"/>
                  <a:gd name="connsiteX1" fmla="*/ 900364 w 1758682"/>
                  <a:gd name="connsiteY1" fmla="*/ 0 h 1670235"/>
                  <a:gd name="connsiteX2" fmla="*/ 1344345 w 1758682"/>
                  <a:gd name="connsiteY2" fmla="*/ 1670235 h 1670235"/>
                  <a:gd name="connsiteX3" fmla="*/ 371245 w 1758682"/>
                  <a:gd name="connsiteY3" fmla="*/ 1658436 h 1670235"/>
                  <a:gd name="connsiteX0" fmla="*/ 371245 w 1988364"/>
                  <a:gd name="connsiteY0" fmla="*/ 1658436 h 1670235"/>
                  <a:gd name="connsiteX1" fmla="*/ 900364 w 1988364"/>
                  <a:gd name="connsiteY1" fmla="*/ 0 h 1670235"/>
                  <a:gd name="connsiteX2" fmla="*/ 1344345 w 1988364"/>
                  <a:gd name="connsiteY2" fmla="*/ 1670235 h 1670235"/>
                  <a:gd name="connsiteX3" fmla="*/ 371245 w 1988364"/>
                  <a:gd name="connsiteY3" fmla="*/ 1658436 h 1670235"/>
                  <a:gd name="connsiteX0" fmla="*/ 527738 w 2144857"/>
                  <a:gd name="connsiteY0" fmla="*/ 1658436 h 1670235"/>
                  <a:gd name="connsiteX1" fmla="*/ 1056857 w 2144857"/>
                  <a:gd name="connsiteY1" fmla="*/ 0 h 1670235"/>
                  <a:gd name="connsiteX2" fmla="*/ 1500838 w 2144857"/>
                  <a:gd name="connsiteY2" fmla="*/ 1670235 h 1670235"/>
                  <a:gd name="connsiteX3" fmla="*/ 527738 w 2144857"/>
                  <a:gd name="connsiteY3" fmla="*/ 1658436 h 1670235"/>
                  <a:gd name="connsiteX0" fmla="*/ 534399 w 2140875"/>
                  <a:gd name="connsiteY0" fmla="*/ 1676135 h 1676135"/>
                  <a:gd name="connsiteX1" fmla="*/ 1052875 w 2140875"/>
                  <a:gd name="connsiteY1" fmla="*/ 0 h 1676135"/>
                  <a:gd name="connsiteX2" fmla="*/ 1496856 w 2140875"/>
                  <a:gd name="connsiteY2" fmla="*/ 1670235 h 1676135"/>
                  <a:gd name="connsiteX3" fmla="*/ 534399 w 2140875"/>
                  <a:gd name="connsiteY3" fmla="*/ 1676135 h 1676135"/>
                  <a:gd name="connsiteX0" fmla="*/ 581795 w 2141346"/>
                  <a:gd name="connsiteY0" fmla="*/ 1705633 h 1705633"/>
                  <a:gd name="connsiteX1" fmla="*/ 1025776 w 2141346"/>
                  <a:gd name="connsiteY1" fmla="*/ 0 h 1705633"/>
                  <a:gd name="connsiteX2" fmla="*/ 1544252 w 2141346"/>
                  <a:gd name="connsiteY2" fmla="*/ 1699733 h 1705633"/>
                  <a:gd name="connsiteX3" fmla="*/ 581795 w 2141346"/>
                  <a:gd name="connsiteY3" fmla="*/ 1705633 h 17056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41346" h="1705633">
                    <a:moveTo>
                      <a:pt x="581795" y="1705633"/>
                    </a:moveTo>
                    <a:cubicBezTo>
                      <a:pt x="496070" y="1594658"/>
                      <a:pt x="-929755" y="244812"/>
                      <a:pt x="1025776" y="0"/>
                    </a:cubicBezTo>
                    <a:cubicBezTo>
                      <a:pt x="3071572" y="188400"/>
                      <a:pt x="1709987" y="1371588"/>
                      <a:pt x="1544252" y="1699733"/>
                    </a:cubicBezTo>
                    <a:lnTo>
                      <a:pt x="581795" y="1705633"/>
                    </a:lnTo>
                    <a:close/>
                  </a:path>
                </a:pathLst>
              </a:custGeom>
              <a:gradFill>
                <a:gsLst>
                  <a:gs pos="0">
                    <a:srgbClr val="92D050"/>
                  </a:gs>
                  <a:gs pos="95000">
                    <a:schemeClr val="accent6">
                      <a:lumMod val="50000"/>
                    </a:schemeClr>
                  </a:gs>
                </a:gsLst>
                <a:lin ang="5400000" scaled="1"/>
              </a:gradFill>
              <a:ln>
                <a:solidFill>
                  <a:schemeClr val="accent6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grpSp>
            <p:nvGrpSpPr>
              <p:cNvPr id="668" name="Group 667"/>
              <p:cNvGrpSpPr/>
              <p:nvPr/>
            </p:nvGrpSpPr>
            <p:grpSpPr>
              <a:xfrm>
                <a:off x="9008646" y="3365368"/>
                <a:ext cx="211679" cy="211679"/>
                <a:chOff x="1363509" y="2652243"/>
                <a:chExt cx="1155999" cy="1155999"/>
              </a:xfrm>
            </p:grpSpPr>
            <p:sp>
              <p:nvSpPr>
                <p:cNvPr id="822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823" name="Oval 822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669" name="Group 668"/>
              <p:cNvGrpSpPr/>
              <p:nvPr/>
            </p:nvGrpSpPr>
            <p:grpSpPr>
              <a:xfrm>
                <a:off x="8649092" y="2468203"/>
                <a:ext cx="226813" cy="226813"/>
                <a:chOff x="1363509" y="2652243"/>
                <a:chExt cx="1155999" cy="1155999"/>
              </a:xfrm>
            </p:grpSpPr>
            <p:sp>
              <p:nvSpPr>
                <p:cNvPr id="820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821" name="Oval 820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670" name="Group 669"/>
              <p:cNvGrpSpPr/>
              <p:nvPr/>
            </p:nvGrpSpPr>
            <p:grpSpPr>
              <a:xfrm>
                <a:off x="8890811" y="3176832"/>
                <a:ext cx="211679" cy="211679"/>
                <a:chOff x="1363509" y="2652243"/>
                <a:chExt cx="1155999" cy="1155999"/>
              </a:xfrm>
            </p:grpSpPr>
            <p:sp>
              <p:nvSpPr>
                <p:cNvPr id="818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819" name="Oval 818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671" name="Group 670"/>
              <p:cNvGrpSpPr/>
              <p:nvPr/>
            </p:nvGrpSpPr>
            <p:grpSpPr>
              <a:xfrm>
                <a:off x="8801256" y="2936449"/>
                <a:ext cx="211679" cy="211679"/>
                <a:chOff x="1363509" y="2652243"/>
                <a:chExt cx="1155999" cy="1155999"/>
              </a:xfrm>
            </p:grpSpPr>
            <p:sp>
              <p:nvSpPr>
                <p:cNvPr id="816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817" name="Oval 816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672" name="Group 671"/>
              <p:cNvGrpSpPr/>
              <p:nvPr/>
            </p:nvGrpSpPr>
            <p:grpSpPr>
              <a:xfrm>
                <a:off x="8725841" y="2714919"/>
                <a:ext cx="211679" cy="211679"/>
                <a:chOff x="1363509" y="2652243"/>
                <a:chExt cx="1155999" cy="1155999"/>
              </a:xfrm>
            </p:grpSpPr>
            <p:sp>
              <p:nvSpPr>
                <p:cNvPr id="814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815" name="Oval 814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673" name="Group 672"/>
              <p:cNvGrpSpPr/>
              <p:nvPr/>
            </p:nvGrpSpPr>
            <p:grpSpPr>
              <a:xfrm>
                <a:off x="8597245" y="2227819"/>
                <a:ext cx="226813" cy="226813"/>
                <a:chOff x="1363509" y="2652243"/>
                <a:chExt cx="1155999" cy="1155999"/>
              </a:xfrm>
            </p:grpSpPr>
            <p:sp>
              <p:nvSpPr>
                <p:cNvPr id="812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813" name="Oval 812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674" name="Group 673"/>
              <p:cNvGrpSpPr/>
              <p:nvPr/>
            </p:nvGrpSpPr>
            <p:grpSpPr>
              <a:xfrm>
                <a:off x="8592532" y="2006289"/>
                <a:ext cx="226813" cy="226813"/>
                <a:chOff x="1363509" y="2652243"/>
                <a:chExt cx="1155999" cy="1155999"/>
              </a:xfrm>
            </p:grpSpPr>
            <p:sp>
              <p:nvSpPr>
                <p:cNvPr id="810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811" name="Oval 810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675" name="Group 674"/>
              <p:cNvGrpSpPr/>
              <p:nvPr/>
            </p:nvGrpSpPr>
            <p:grpSpPr>
              <a:xfrm>
                <a:off x="8616099" y="1704632"/>
                <a:ext cx="226813" cy="226813"/>
                <a:chOff x="1363509" y="2652243"/>
                <a:chExt cx="1155999" cy="1155999"/>
              </a:xfrm>
            </p:grpSpPr>
            <p:sp>
              <p:nvSpPr>
                <p:cNvPr id="808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809" name="Oval 808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676" name="Group 675"/>
              <p:cNvGrpSpPr/>
              <p:nvPr/>
            </p:nvGrpSpPr>
            <p:grpSpPr>
              <a:xfrm>
                <a:off x="8738648" y="1464249"/>
                <a:ext cx="226813" cy="226813"/>
                <a:chOff x="1363509" y="2652243"/>
                <a:chExt cx="1155999" cy="1155999"/>
              </a:xfrm>
            </p:grpSpPr>
            <p:sp>
              <p:nvSpPr>
                <p:cNvPr id="806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807" name="Oval 806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677" name="Group 676"/>
              <p:cNvGrpSpPr/>
              <p:nvPr/>
            </p:nvGrpSpPr>
            <p:grpSpPr>
              <a:xfrm>
                <a:off x="8946037" y="1233292"/>
                <a:ext cx="226813" cy="226813"/>
                <a:chOff x="1363509" y="2652243"/>
                <a:chExt cx="1155999" cy="1155999"/>
              </a:xfrm>
            </p:grpSpPr>
            <p:sp>
              <p:nvSpPr>
                <p:cNvPr id="804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805" name="Oval 804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678" name="Group 677"/>
              <p:cNvGrpSpPr/>
              <p:nvPr/>
            </p:nvGrpSpPr>
            <p:grpSpPr>
              <a:xfrm>
                <a:off x="9176994" y="1101317"/>
                <a:ext cx="226813" cy="226813"/>
                <a:chOff x="1363509" y="2652243"/>
                <a:chExt cx="1155999" cy="1155999"/>
              </a:xfrm>
            </p:grpSpPr>
            <p:sp>
              <p:nvSpPr>
                <p:cNvPr id="802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803" name="Oval 802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679" name="Group 678"/>
              <p:cNvGrpSpPr/>
              <p:nvPr/>
            </p:nvGrpSpPr>
            <p:grpSpPr>
              <a:xfrm>
                <a:off x="9473938" y="1025903"/>
                <a:ext cx="226813" cy="226813"/>
                <a:chOff x="1363509" y="2652243"/>
                <a:chExt cx="1155999" cy="1155999"/>
              </a:xfrm>
            </p:grpSpPr>
            <p:sp>
              <p:nvSpPr>
                <p:cNvPr id="800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801" name="Oval 800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680" name="Group 679"/>
              <p:cNvGrpSpPr/>
              <p:nvPr/>
            </p:nvGrpSpPr>
            <p:grpSpPr>
              <a:xfrm>
                <a:off x="9775595" y="1082464"/>
                <a:ext cx="226813" cy="226813"/>
                <a:chOff x="1363509" y="2652243"/>
                <a:chExt cx="1155999" cy="1155999"/>
              </a:xfrm>
            </p:grpSpPr>
            <p:sp>
              <p:nvSpPr>
                <p:cNvPr id="798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799" name="Oval 798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681" name="Group 680"/>
              <p:cNvGrpSpPr/>
              <p:nvPr/>
            </p:nvGrpSpPr>
            <p:grpSpPr>
              <a:xfrm>
                <a:off x="10044259" y="1247433"/>
                <a:ext cx="226813" cy="226813"/>
                <a:chOff x="1363509" y="2652243"/>
                <a:chExt cx="1155999" cy="1155999"/>
              </a:xfrm>
            </p:grpSpPr>
            <p:sp>
              <p:nvSpPr>
                <p:cNvPr id="796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797" name="Oval 796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682" name="Group 681"/>
              <p:cNvGrpSpPr/>
              <p:nvPr/>
            </p:nvGrpSpPr>
            <p:grpSpPr>
              <a:xfrm>
                <a:off x="10237508" y="1440682"/>
                <a:ext cx="226813" cy="226813"/>
                <a:chOff x="1363509" y="2652243"/>
                <a:chExt cx="1155999" cy="1155999"/>
              </a:xfrm>
            </p:grpSpPr>
            <p:sp>
              <p:nvSpPr>
                <p:cNvPr id="794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795" name="Oval 794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683" name="Group 682"/>
              <p:cNvGrpSpPr/>
              <p:nvPr/>
            </p:nvGrpSpPr>
            <p:grpSpPr>
              <a:xfrm>
                <a:off x="10308209" y="1638645"/>
                <a:ext cx="226813" cy="226813"/>
                <a:chOff x="1363509" y="2652243"/>
                <a:chExt cx="1155999" cy="1155999"/>
              </a:xfrm>
            </p:grpSpPr>
            <p:sp>
              <p:nvSpPr>
                <p:cNvPr id="792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793" name="Oval 792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684" name="Group 683"/>
              <p:cNvGrpSpPr/>
              <p:nvPr/>
            </p:nvGrpSpPr>
            <p:grpSpPr>
              <a:xfrm>
                <a:off x="10345916" y="1879028"/>
                <a:ext cx="226813" cy="226813"/>
                <a:chOff x="1363509" y="2652243"/>
                <a:chExt cx="1155999" cy="1155999"/>
              </a:xfrm>
            </p:grpSpPr>
            <p:sp>
              <p:nvSpPr>
                <p:cNvPr id="790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791" name="Oval 790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685" name="Group 684"/>
              <p:cNvGrpSpPr/>
              <p:nvPr/>
            </p:nvGrpSpPr>
            <p:grpSpPr>
              <a:xfrm>
                <a:off x="10341203" y="2095844"/>
                <a:ext cx="226813" cy="226813"/>
                <a:chOff x="1363509" y="2652243"/>
                <a:chExt cx="1155999" cy="1155999"/>
              </a:xfrm>
            </p:grpSpPr>
            <p:sp>
              <p:nvSpPr>
                <p:cNvPr id="788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789" name="Oval 788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686" name="Group 685"/>
              <p:cNvGrpSpPr/>
              <p:nvPr/>
            </p:nvGrpSpPr>
            <p:grpSpPr>
              <a:xfrm>
                <a:off x="10279929" y="2364508"/>
                <a:ext cx="226813" cy="226813"/>
                <a:chOff x="1363509" y="2652243"/>
                <a:chExt cx="1155999" cy="1155999"/>
              </a:xfrm>
            </p:grpSpPr>
            <p:sp>
              <p:nvSpPr>
                <p:cNvPr id="786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787" name="Oval 786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687" name="Group 686"/>
              <p:cNvGrpSpPr/>
              <p:nvPr/>
            </p:nvGrpSpPr>
            <p:grpSpPr>
              <a:xfrm>
                <a:off x="10195088" y="2609605"/>
                <a:ext cx="226813" cy="226813"/>
                <a:chOff x="1363509" y="2652243"/>
                <a:chExt cx="1155999" cy="1155999"/>
              </a:xfrm>
            </p:grpSpPr>
            <p:sp>
              <p:nvSpPr>
                <p:cNvPr id="784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785" name="Oval 784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688" name="Group 687"/>
              <p:cNvGrpSpPr/>
              <p:nvPr/>
            </p:nvGrpSpPr>
            <p:grpSpPr>
              <a:xfrm>
                <a:off x="10110247" y="2892410"/>
                <a:ext cx="226813" cy="226813"/>
                <a:chOff x="1363509" y="2652243"/>
                <a:chExt cx="1155999" cy="1155999"/>
              </a:xfrm>
            </p:grpSpPr>
            <p:sp>
              <p:nvSpPr>
                <p:cNvPr id="782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783" name="Oval 782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689" name="Group 688"/>
              <p:cNvGrpSpPr/>
              <p:nvPr/>
            </p:nvGrpSpPr>
            <p:grpSpPr>
              <a:xfrm>
                <a:off x="10001839" y="3142220"/>
                <a:ext cx="226813" cy="226813"/>
                <a:chOff x="1363509" y="2652243"/>
                <a:chExt cx="1155999" cy="1155999"/>
              </a:xfrm>
            </p:grpSpPr>
            <p:sp>
              <p:nvSpPr>
                <p:cNvPr id="780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781" name="Oval 780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690" name="Group 689"/>
              <p:cNvGrpSpPr/>
              <p:nvPr/>
            </p:nvGrpSpPr>
            <p:grpSpPr>
              <a:xfrm>
                <a:off x="9893430" y="3368463"/>
                <a:ext cx="226813" cy="226813"/>
                <a:chOff x="1363509" y="2652243"/>
                <a:chExt cx="1155999" cy="1155999"/>
              </a:xfrm>
            </p:grpSpPr>
            <p:sp>
              <p:nvSpPr>
                <p:cNvPr id="778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779" name="Oval 778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691" name="Group 690"/>
              <p:cNvGrpSpPr/>
              <p:nvPr/>
            </p:nvGrpSpPr>
            <p:grpSpPr>
              <a:xfrm>
                <a:off x="9582345" y="3377890"/>
                <a:ext cx="226813" cy="226813"/>
                <a:chOff x="1363509" y="2652243"/>
                <a:chExt cx="1155999" cy="1155999"/>
              </a:xfrm>
            </p:grpSpPr>
            <p:sp>
              <p:nvSpPr>
                <p:cNvPr id="776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777" name="Oval 776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692" name="Group 691"/>
              <p:cNvGrpSpPr/>
              <p:nvPr/>
            </p:nvGrpSpPr>
            <p:grpSpPr>
              <a:xfrm>
                <a:off x="9299541" y="3382604"/>
                <a:ext cx="226813" cy="226813"/>
                <a:chOff x="1363509" y="2652243"/>
                <a:chExt cx="1155999" cy="1155999"/>
              </a:xfrm>
            </p:grpSpPr>
            <p:sp>
              <p:nvSpPr>
                <p:cNvPr id="774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775" name="Oval 774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693" name="Group 692"/>
              <p:cNvGrpSpPr/>
              <p:nvPr/>
            </p:nvGrpSpPr>
            <p:grpSpPr>
              <a:xfrm>
                <a:off x="9101578" y="3132793"/>
                <a:ext cx="226813" cy="226813"/>
                <a:chOff x="1363509" y="2652243"/>
                <a:chExt cx="1155999" cy="1155999"/>
              </a:xfrm>
            </p:grpSpPr>
            <p:sp>
              <p:nvSpPr>
                <p:cNvPr id="772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773" name="Oval 772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694" name="Group 693"/>
              <p:cNvGrpSpPr/>
              <p:nvPr/>
            </p:nvGrpSpPr>
            <p:grpSpPr>
              <a:xfrm>
                <a:off x="9026164" y="2854703"/>
                <a:ext cx="226813" cy="226813"/>
                <a:chOff x="1363509" y="2652243"/>
                <a:chExt cx="1155999" cy="1155999"/>
              </a:xfrm>
            </p:grpSpPr>
            <p:sp>
              <p:nvSpPr>
                <p:cNvPr id="770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771" name="Oval 770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695" name="Group 694"/>
              <p:cNvGrpSpPr/>
              <p:nvPr/>
            </p:nvGrpSpPr>
            <p:grpSpPr>
              <a:xfrm>
                <a:off x="8950750" y="2576612"/>
                <a:ext cx="226813" cy="226813"/>
                <a:chOff x="1363509" y="2652243"/>
                <a:chExt cx="1155999" cy="1155999"/>
              </a:xfrm>
            </p:grpSpPr>
            <p:sp>
              <p:nvSpPr>
                <p:cNvPr id="768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769" name="Oval 768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696" name="Group 695"/>
              <p:cNvGrpSpPr/>
              <p:nvPr/>
            </p:nvGrpSpPr>
            <p:grpSpPr>
              <a:xfrm>
                <a:off x="8903616" y="2289095"/>
                <a:ext cx="226813" cy="226813"/>
                <a:chOff x="1363509" y="2652243"/>
                <a:chExt cx="1155999" cy="1155999"/>
              </a:xfrm>
            </p:grpSpPr>
            <p:sp>
              <p:nvSpPr>
                <p:cNvPr id="766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767" name="Oval 766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697" name="Group 696"/>
              <p:cNvGrpSpPr/>
              <p:nvPr/>
            </p:nvGrpSpPr>
            <p:grpSpPr>
              <a:xfrm>
                <a:off x="8894189" y="2025144"/>
                <a:ext cx="226813" cy="226813"/>
                <a:chOff x="1363509" y="2652243"/>
                <a:chExt cx="1155999" cy="1155999"/>
              </a:xfrm>
            </p:grpSpPr>
            <p:sp>
              <p:nvSpPr>
                <p:cNvPr id="764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765" name="Oval 764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698" name="Group 697"/>
              <p:cNvGrpSpPr/>
              <p:nvPr/>
            </p:nvGrpSpPr>
            <p:grpSpPr>
              <a:xfrm>
                <a:off x="8917756" y="1770620"/>
                <a:ext cx="226813" cy="226813"/>
                <a:chOff x="1363509" y="2652243"/>
                <a:chExt cx="1155999" cy="1155999"/>
              </a:xfrm>
            </p:grpSpPr>
            <p:sp>
              <p:nvSpPr>
                <p:cNvPr id="762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763" name="Oval 762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699" name="Group 698"/>
              <p:cNvGrpSpPr/>
              <p:nvPr/>
            </p:nvGrpSpPr>
            <p:grpSpPr>
              <a:xfrm>
                <a:off x="9040304" y="1497243"/>
                <a:ext cx="226813" cy="226813"/>
                <a:chOff x="1363509" y="2652243"/>
                <a:chExt cx="1155999" cy="1155999"/>
              </a:xfrm>
            </p:grpSpPr>
            <p:sp>
              <p:nvSpPr>
                <p:cNvPr id="760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761" name="Oval 760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700" name="Group 699"/>
              <p:cNvGrpSpPr/>
              <p:nvPr/>
            </p:nvGrpSpPr>
            <p:grpSpPr>
              <a:xfrm>
                <a:off x="9299541" y="1275713"/>
                <a:ext cx="226813" cy="226813"/>
                <a:chOff x="1363509" y="2652243"/>
                <a:chExt cx="1155999" cy="1155999"/>
              </a:xfrm>
            </p:grpSpPr>
            <p:sp>
              <p:nvSpPr>
                <p:cNvPr id="758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759" name="Oval 758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701" name="Group 700"/>
              <p:cNvGrpSpPr/>
              <p:nvPr/>
            </p:nvGrpSpPr>
            <p:grpSpPr>
              <a:xfrm>
                <a:off x="9238266" y="1827181"/>
                <a:ext cx="226813" cy="226813"/>
                <a:chOff x="1363509" y="2652243"/>
                <a:chExt cx="1155999" cy="1155999"/>
              </a:xfrm>
            </p:grpSpPr>
            <p:sp>
              <p:nvSpPr>
                <p:cNvPr id="756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757" name="Oval 756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702" name="Group 701"/>
              <p:cNvGrpSpPr/>
              <p:nvPr/>
            </p:nvGrpSpPr>
            <p:grpSpPr>
              <a:xfrm>
                <a:off x="9275973" y="1544377"/>
                <a:ext cx="226813" cy="226813"/>
                <a:chOff x="1363509" y="2652243"/>
                <a:chExt cx="1155999" cy="1155999"/>
              </a:xfrm>
            </p:grpSpPr>
            <p:sp>
              <p:nvSpPr>
                <p:cNvPr id="754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755" name="Oval 754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703" name="Group 702"/>
              <p:cNvGrpSpPr/>
              <p:nvPr/>
            </p:nvGrpSpPr>
            <p:grpSpPr>
              <a:xfrm>
                <a:off x="9252406" y="2406929"/>
                <a:ext cx="226813" cy="226813"/>
                <a:chOff x="1363509" y="2652243"/>
                <a:chExt cx="1155999" cy="1155999"/>
              </a:xfrm>
            </p:grpSpPr>
            <p:sp>
              <p:nvSpPr>
                <p:cNvPr id="752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753" name="Oval 752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704" name="Group 703"/>
              <p:cNvGrpSpPr/>
              <p:nvPr/>
            </p:nvGrpSpPr>
            <p:grpSpPr>
              <a:xfrm>
                <a:off x="9200558" y="2124125"/>
                <a:ext cx="226813" cy="226813"/>
                <a:chOff x="1363509" y="2652243"/>
                <a:chExt cx="1155999" cy="1155999"/>
              </a:xfrm>
            </p:grpSpPr>
            <p:sp>
              <p:nvSpPr>
                <p:cNvPr id="750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751" name="Oval 750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705" name="Group 704"/>
              <p:cNvGrpSpPr/>
              <p:nvPr/>
            </p:nvGrpSpPr>
            <p:grpSpPr>
              <a:xfrm>
                <a:off x="9299540" y="2703873"/>
                <a:ext cx="226813" cy="226813"/>
                <a:chOff x="1363509" y="2652243"/>
                <a:chExt cx="1155999" cy="1155999"/>
              </a:xfrm>
            </p:grpSpPr>
            <p:sp>
              <p:nvSpPr>
                <p:cNvPr id="748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749" name="Oval 748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706" name="Group 705"/>
              <p:cNvGrpSpPr/>
              <p:nvPr/>
            </p:nvGrpSpPr>
            <p:grpSpPr>
              <a:xfrm>
                <a:off x="9370241" y="3043238"/>
                <a:ext cx="226813" cy="226813"/>
                <a:chOff x="1363509" y="2652243"/>
                <a:chExt cx="1155999" cy="1155999"/>
              </a:xfrm>
            </p:grpSpPr>
            <p:sp>
              <p:nvSpPr>
                <p:cNvPr id="746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747" name="Oval 746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707" name="Group 706"/>
              <p:cNvGrpSpPr/>
              <p:nvPr/>
            </p:nvGrpSpPr>
            <p:grpSpPr>
              <a:xfrm>
                <a:off x="9615338" y="3118653"/>
                <a:ext cx="226813" cy="226813"/>
                <a:chOff x="1363509" y="2652243"/>
                <a:chExt cx="1155999" cy="1155999"/>
              </a:xfrm>
            </p:grpSpPr>
            <p:sp>
              <p:nvSpPr>
                <p:cNvPr id="744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745" name="Oval 744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708" name="Group 707"/>
              <p:cNvGrpSpPr/>
              <p:nvPr/>
            </p:nvGrpSpPr>
            <p:grpSpPr>
              <a:xfrm>
                <a:off x="9643618" y="2835848"/>
                <a:ext cx="226813" cy="226813"/>
                <a:chOff x="1363509" y="2652243"/>
                <a:chExt cx="1155999" cy="1155999"/>
              </a:xfrm>
            </p:grpSpPr>
            <p:sp>
              <p:nvSpPr>
                <p:cNvPr id="742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743" name="Oval 742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709" name="Group 708"/>
              <p:cNvGrpSpPr/>
              <p:nvPr/>
            </p:nvGrpSpPr>
            <p:grpSpPr>
              <a:xfrm>
                <a:off x="9657758" y="2510624"/>
                <a:ext cx="226813" cy="226813"/>
                <a:chOff x="1363509" y="2652243"/>
                <a:chExt cx="1155999" cy="1155999"/>
              </a:xfrm>
            </p:grpSpPr>
            <p:sp>
              <p:nvSpPr>
                <p:cNvPr id="740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741" name="Oval 740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710" name="Group 709"/>
              <p:cNvGrpSpPr/>
              <p:nvPr/>
            </p:nvGrpSpPr>
            <p:grpSpPr>
              <a:xfrm>
                <a:off x="9591770" y="2175972"/>
                <a:ext cx="226813" cy="226813"/>
                <a:chOff x="1363509" y="2652243"/>
                <a:chExt cx="1155999" cy="1155999"/>
              </a:xfrm>
            </p:grpSpPr>
            <p:sp>
              <p:nvSpPr>
                <p:cNvPr id="738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739" name="Oval 738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711" name="Group 710"/>
              <p:cNvGrpSpPr/>
              <p:nvPr/>
            </p:nvGrpSpPr>
            <p:grpSpPr>
              <a:xfrm>
                <a:off x="9596484" y="1907308"/>
                <a:ext cx="226813" cy="226813"/>
                <a:chOff x="1363509" y="2652243"/>
                <a:chExt cx="1155999" cy="1155999"/>
              </a:xfrm>
            </p:grpSpPr>
            <p:sp>
              <p:nvSpPr>
                <p:cNvPr id="736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737" name="Oval 736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712" name="Group 711"/>
              <p:cNvGrpSpPr/>
              <p:nvPr/>
            </p:nvGrpSpPr>
            <p:grpSpPr>
              <a:xfrm>
                <a:off x="9558776" y="1563230"/>
                <a:ext cx="226813" cy="226813"/>
                <a:chOff x="1363509" y="2652243"/>
                <a:chExt cx="1155999" cy="1155999"/>
              </a:xfrm>
            </p:grpSpPr>
            <p:sp>
              <p:nvSpPr>
                <p:cNvPr id="734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735" name="Oval 734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713" name="Group 712"/>
              <p:cNvGrpSpPr/>
              <p:nvPr/>
            </p:nvGrpSpPr>
            <p:grpSpPr>
              <a:xfrm>
                <a:off x="9558776" y="1336986"/>
                <a:ext cx="226813" cy="226813"/>
                <a:chOff x="1363509" y="2652243"/>
                <a:chExt cx="1155999" cy="1155999"/>
              </a:xfrm>
            </p:grpSpPr>
            <p:sp>
              <p:nvSpPr>
                <p:cNvPr id="732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733" name="Oval 732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714" name="Group 713"/>
              <p:cNvGrpSpPr/>
              <p:nvPr/>
            </p:nvGrpSpPr>
            <p:grpSpPr>
              <a:xfrm>
                <a:off x="9799160" y="1393547"/>
                <a:ext cx="226813" cy="226813"/>
                <a:chOff x="1363509" y="2652243"/>
                <a:chExt cx="1155999" cy="1155999"/>
              </a:xfrm>
            </p:grpSpPr>
            <p:sp>
              <p:nvSpPr>
                <p:cNvPr id="730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731" name="Oval 730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715" name="Group 714"/>
              <p:cNvGrpSpPr/>
              <p:nvPr/>
            </p:nvGrpSpPr>
            <p:grpSpPr>
              <a:xfrm>
                <a:off x="9954702" y="1690492"/>
                <a:ext cx="226813" cy="226813"/>
                <a:chOff x="1363509" y="2652243"/>
                <a:chExt cx="1155999" cy="1155999"/>
              </a:xfrm>
            </p:grpSpPr>
            <p:sp>
              <p:nvSpPr>
                <p:cNvPr id="728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729" name="Oval 728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716" name="Group 715"/>
              <p:cNvGrpSpPr/>
              <p:nvPr/>
            </p:nvGrpSpPr>
            <p:grpSpPr>
              <a:xfrm>
                <a:off x="9968843" y="2025143"/>
                <a:ext cx="226813" cy="226813"/>
                <a:chOff x="1363509" y="2652243"/>
                <a:chExt cx="1155999" cy="1155999"/>
              </a:xfrm>
            </p:grpSpPr>
            <p:sp>
              <p:nvSpPr>
                <p:cNvPr id="726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727" name="Oval 726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717" name="Group 716"/>
              <p:cNvGrpSpPr/>
              <p:nvPr/>
            </p:nvGrpSpPr>
            <p:grpSpPr>
              <a:xfrm>
                <a:off x="9982983" y="2340941"/>
                <a:ext cx="226813" cy="226813"/>
                <a:chOff x="1363509" y="2652243"/>
                <a:chExt cx="1155999" cy="1155999"/>
              </a:xfrm>
            </p:grpSpPr>
            <p:sp>
              <p:nvSpPr>
                <p:cNvPr id="724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725" name="Oval 724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718" name="Group 717"/>
              <p:cNvGrpSpPr/>
              <p:nvPr/>
            </p:nvGrpSpPr>
            <p:grpSpPr>
              <a:xfrm>
                <a:off x="9926422" y="2623746"/>
                <a:ext cx="226813" cy="226813"/>
                <a:chOff x="1363509" y="2652243"/>
                <a:chExt cx="1155999" cy="1155999"/>
              </a:xfrm>
            </p:grpSpPr>
            <p:sp>
              <p:nvSpPr>
                <p:cNvPr id="722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723" name="Oval 722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719" name="Group 718"/>
              <p:cNvGrpSpPr/>
              <p:nvPr/>
            </p:nvGrpSpPr>
            <p:grpSpPr>
              <a:xfrm>
                <a:off x="9846294" y="2953685"/>
                <a:ext cx="226813" cy="226813"/>
                <a:chOff x="1363509" y="2652243"/>
                <a:chExt cx="1155999" cy="1155999"/>
              </a:xfrm>
            </p:grpSpPr>
            <p:sp>
              <p:nvSpPr>
                <p:cNvPr id="720" name="12-Point Star 20"/>
                <p:cNvSpPr/>
                <p:nvPr/>
              </p:nvSpPr>
              <p:spPr>
                <a:xfrm>
                  <a:off x="1363509" y="2652243"/>
                  <a:ext cx="1155999" cy="1155999"/>
                </a:xfrm>
                <a:custGeom>
                  <a:avLst/>
                  <a:gdLst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  <a:gd name="connsiteX0" fmla="*/ 0 w 1451610"/>
                    <a:gd name="connsiteY0" fmla="*/ 725805 h 1451610"/>
                    <a:gd name="connsiteX1" fmla="*/ 509131 w 1451610"/>
                    <a:gd name="connsiteY1" fmla="*/ 667747 h 1451610"/>
                    <a:gd name="connsiteX2" fmla="*/ 97239 w 1451610"/>
                    <a:gd name="connsiteY2" fmla="*/ 362903 h 1451610"/>
                    <a:gd name="connsiteX3" fmla="*/ 567189 w 1451610"/>
                    <a:gd name="connsiteY3" fmla="*/ 567189 h 1451610"/>
                    <a:gd name="connsiteX4" fmla="*/ 362903 w 1451610"/>
                    <a:gd name="connsiteY4" fmla="*/ 97239 h 1451610"/>
                    <a:gd name="connsiteX5" fmla="*/ 667747 w 1451610"/>
                    <a:gd name="connsiteY5" fmla="*/ 509131 h 1451610"/>
                    <a:gd name="connsiteX6" fmla="*/ 725805 w 1451610"/>
                    <a:gd name="connsiteY6" fmla="*/ 0 h 1451610"/>
                    <a:gd name="connsiteX7" fmla="*/ 783863 w 1451610"/>
                    <a:gd name="connsiteY7" fmla="*/ 509131 h 1451610"/>
                    <a:gd name="connsiteX8" fmla="*/ 1088708 w 1451610"/>
                    <a:gd name="connsiteY8" fmla="*/ 97239 h 1451610"/>
                    <a:gd name="connsiteX9" fmla="*/ 884421 w 1451610"/>
                    <a:gd name="connsiteY9" fmla="*/ 567189 h 1451610"/>
                    <a:gd name="connsiteX10" fmla="*/ 1354371 w 1451610"/>
                    <a:gd name="connsiteY10" fmla="*/ 362903 h 1451610"/>
                    <a:gd name="connsiteX11" fmla="*/ 942479 w 1451610"/>
                    <a:gd name="connsiteY11" fmla="*/ 667747 h 1451610"/>
                    <a:gd name="connsiteX12" fmla="*/ 1451610 w 1451610"/>
                    <a:gd name="connsiteY12" fmla="*/ 725805 h 1451610"/>
                    <a:gd name="connsiteX13" fmla="*/ 942479 w 1451610"/>
                    <a:gd name="connsiteY13" fmla="*/ 783863 h 1451610"/>
                    <a:gd name="connsiteX14" fmla="*/ 1354371 w 1451610"/>
                    <a:gd name="connsiteY14" fmla="*/ 1088708 h 1451610"/>
                    <a:gd name="connsiteX15" fmla="*/ 884421 w 1451610"/>
                    <a:gd name="connsiteY15" fmla="*/ 884421 h 1451610"/>
                    <a:gd name="connsiteX16" fmla="*/ 1088708 w 1451610"/>
                    <a:gd name="connsiteY16" fmla="*/ 1354371 h 1451610"/>
                    <a:gd name="connsiteX17" fmla="*/ 783863 w 1451610"/>
                    <a:gd name="connsiteY17" fmla="*/ 942479 h 1451610"/>
                    <a:gd name="connsiteX18" fmla="*/ 725805 w 1451610"/>
                    <a:gd name="connsiteY18" fmla="*/ 1451610 h 1451610"/>
                    <a:gd name="connsiteX19" fmla="*/ 667747 w 1451610"/>
                    <a:gd name="connsiteY19" fmla="*/ 942479 h 1451610"/>
                    <a:gd name="connsiteX20" fmla="*/ 362903 w 1451610"/>
                    <a:gd name="connsiteY20" fmla="*/ 1354371 h 1451610"/>
                    <a:gd name="connsiteX21" fmla="*/ 567189 w 1451610"/>
                    <a:gd name="connsiteY21" fmla="*/ 884421 h 1451610"/>
                    <a:gd name="connsiteX22" fmla="*/ 97239 w 1451610"/>
                    <a:gd name="connsiteY22" fmla="*/ 1088708 h 1451610"/>
                    <a:gd name="connsiteX23" fmla="*/ 509131 w 1451610"/>
                    <a:gd name="connsiteY23" fmla="*/ 783863 h 1451610"/>
                    <a:gd name="connsiteX24" fmla="*/ 0 w 1451610"/>
                    <a:gd name="connsiteY24" fmla="*/ 725805 h 1451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451610" h="1451610">
                      <a:moveTo>
                        <a:pt x="0" y="725805"/>
                      </a:moveTo>
                      <a:cubicBezTo>
                        <a:pt x="161689" y="790673"/>
                        <a:pt x="339421" y="687100"/>
                        <a:pt x="509131" y="667747"/>
                      </a:cubicBezTo>
                      <a:cubicBezTo>
                        <a:pt x="371834" y="566132"/>
                        <a:pt x="118231" y="592855"/>
                        <a:pt x="97239" y="362903"/>
                      </a:cubicBezTo>
                      <a:cubicBezTo>
                        <a:pt x="189721" y="527251"/>
                        <a:pt x="410539" y="499094"/>
                        <a:pt x="567189" y="567189"/>
                      </a:cubicBezTo>
                      <a:cubicBezTo>
                        <a:pt x="499094" y="410539"/>
                        <a:pt x="310682" y="330089"/>
                        <a:pt x="362903" y="97239"/>
                      </a:cubicBezTo>
                      <a:cubicBezTo>
                        <a:pt x="344202" y="298705"/>
                        <a:pt x="566132" y="371834"/>
                        <a:pt x="667747" y="509131"/>
                      </a:cubicBezTo>
                      <a:lnTo>
                        <a:pt x="725805" y="0"/>
                      </a:lnTo>
                      <a:lnTo>
                        <a:pt x="783863" y="509131"/>
                      </a:lnTo>
                      <a:cubicBezTo>
                        <a:pt x="885478" y="371834"/>
                        <a:pt x="1044243" y="329786"/>
                        <a:pt x="1088708" y="97239"/>
                      </a:cubicBezTo>
                      <a:cubicBezTo>
                        <a:pt x="1089192" y="345329"/>
                        <a:pt x="952517" y="410539"/>
                        <a:pt x="884421" y="567189"/>
                      </a:cubicBezTo>
                      <a:cubicBezTo>
                        <a:pt x="1041071" y="499094"/>
                        <a:pt x="1205742" y="543293"/>
                        <a:pt x="1354371" y="362903"/>
                      </a:cubicBezTo>
                      <a:cubicBezTo>
                        <a:pt x="1253169" y="576813"/>
                        <a:pt x="1079776" y="566132"/>
                        <a:pt x="942479" y="667747"/>
                      </a:cubicBezTo>
                      <a:cubicBezTo>
                        <a:pt x="1112189" y="687100"/>
                        <a:pt x="1210914" y="776436"/>
                        <a:pt x="1451610" y="725805"/>
                      </a:cubicBezTo>
                      <a:cubicBezTo>
                        <a:pt x="1273879" y="861463"/>
                        <a:pt x="1112189" y="764510"/>
                        <a:pt x="942479" y="783863"/>
                      </a:cubicBezTo>
                      <a:cubicBezTo>
                        <a:pt x="1079776" y="885478"/>
                        <a:pt x="1148494" y="1040433"/>
                        <a:pt x="1354371" y="1088708"/>
                      </a:cubicBezTo>
                      <a:cubicBezTo>
                        <a:pt x="1087231" y="1100622"/>
                        <a:pt x="1041071" y="952517"/>
                        <a:pt x="884421" y="884421"/>
                      </a:cubicBezTo>
                      <a:cubicBezTo>
                        <a:pt x="952517" y="1041071"/>
                        <a:pt x="959652" y="1209151"/>
                        <a:pt x="1088708" y="1354371"/>
                      </a:cubicBezTo>
                      <a:cubicBezTo>
                        <a:pt x="948993" y="1262794"/>
                        <a:pt x="885478" y="1079776"/>
                        <a:pt x="783863" y="942479"/>
                      </a:cubicBezTo>
                      <a:cubicBezTo>
                        <a:pt x="764510" y="1112189"/>
                        <a:pt x="821358" y="1308570"/>
                        <a:pt x="725805" y="1451610"/>
                      </a:cubicBezTo>
                      <a:cubicBezTo>
                        <a:pt x="778842" y="1297140"/>
                        <a:pt x="687100" y="1112189"/>
                        <a:pt x="667747" y="942479"/>
                      </a:cubicBezTo>
                      <a:cubicBezTo>
                        <a:pt x="566132" y="1079776"/>
                        <a:pt x="514048" y="1278034"/>
                        <a:pt x="362903" y="1354371"/>
                      </a:cubicBezTo>
                      <a:cubicBezTo>
                        <a:pt x="472908" y="1251061"/>
                        <a:pt x="499094" y="1041071"/>
                        <a:pt x="567189" y="884421"/>
                      </a:cubicBezTo>
                      <a:cubicBezTo>
                        <a:pt x="410539" y="952517"/>
                        <a:pt x="272939" y="1134912"/>
                        <a:pt x="97239" y="1088708"/>
                      </a:cubicBezTo>
                      <a:cubicBezTo>
                        <a:pt x="234536" y="1082343"/>
                        <a:pt x="371834" y="885478"/>
                        <a:pt x="509131" y="783863"/>
                      </a:cubicBezTo>
                      <a:cubicBezTo>
                        <a:pt x="339421" y="764510"/>
                        <a:pt x="149657" y="857453"/>
                        <a:pt x="0" y="725805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721" name="Oval 720"/>
                <p:cNvSpPr/>
                <p:nvPr/>
              </p:nvSpPr>
              <p:spPr>
                <a:xfrm>
                  <a:off x="1819029" y="3093683"/>
                  <a:ext cx="254642" cy="254642"/>
                </a:xfrm>
                <a:prstGeom prst="ellipse">
                  <a:avLst/>
                </a:prstGeom>
                <a:solidFill>
                  <a:schemeClr val="accent2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</p:grpSp>
      <p:grpSp>
        <p:nvGrpSpPr>
          <p:cNvPr id="825" name="Group 824"/>
          <p:cNvGrpSpPr/>
          <p:nvPr/>
        </p:nvGrpSpPr>
        <p:grpSpPr>
          <a:xfrm>
            <a:off x="5902077" y="4540812"/>
            <a:ext cx="1400842" cy="1336390"/>
            <a:chOff x="8623317" y="1902473"/>
            <a:chExt cx="2382533" cy="2272915"/>
          </a:xfrm>
          <a:gradFill>
            <a:gsLst>
              <a:gs pos="0">
                <a:schemeClr val="bg1">
                  <a:lumMod val="65000"/>
                </a:schemeClr>
              </a:gs>
              <a:gs pos="95000">
                <a:schemeClr val="accent2">
                  <a:lumMod val="50000"/>
                </a:schemeClr>
              </a:gs>
            </a:gsLst>
            <a:lin ang="5400000" scaled="1"/>
          </a:gradFill>
        </p:grpSpPr>
        <p:sp>
          <p:nvSpPr>
            <p:cNvPr id="826" name="Trapezoid 825"/>
            <p:cNvSpPr/>
            <p:nvPr/>
          </p:nvSpPr>
          <p:spPr>
            <a:xfrm rot="10800000">
              <a:off x="8736374" y="2165021"/>
              <a:ext cx="2170323" cy="2010367"/>
            </a:xfrm>
            <a:prstGeom prst="trapezoid">
              <a:avLst/>
            </a:prstGeom>
            <a:gradFill>
              <a:gsLst>
                <a:gs pos="100000">
                  <a:schemeClr val="bg1">
                    <a:lumMod val="65000"/>
                  </a:schemeClr>
                </a:gs>
                <a:gs pos="59000">
                  <a:srgbClr val="8E5A37"/>
                </a:gs>
                <a:gs pos="22000">
                  <a:schemeClr val="accent2">
                    <a:lumMod val="50000"/>
                  </a:schemeClr>
                </a:gs>
              </a:gsLst>
              <a:lin ang="5400000" scaled="1"/>
            </a:gradFill>
            <a:ln>
              <a:solidFill>
                <a:schemeClr val="accent2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27" name="Rectangle 826"/>
            <p:cNvSpPr/>
            <p:nvPr/>
          </p:nvSpPr>
          <p:spPr>
            <a:xfrm>
              <a:off x="8623317" y="1902473"/>
              <a:ext cx="2382533" cy="468630"/>
            </a:xfrm>
            <a:prstGeom prst="rect">
              <a:avLst/>
            </a:prstGeom>
            <a:gradFill>
              <a:gsLst>
                <a:gs pos="0">
                  <a:schemeClr val="bg1">
                    <a:lumMod val="65000"/>
                  </a:schemeClr>
                </a:gs>
                <a:gs pos="81000">
                  <a:schemeClr val="accent2">
                    <a:lumMod val="50000"/>
                  </a:schemeClr>
                </a:gs>
              </a:gsLst>
              <a:lin ang="5400000" scaled="1"/>
            </a:gradFill>
            <a:ln>
              <a:solidFill>
                <a:schemeClr val="accent2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828" name="Plus 827"/>
          <p:cNvSpPr/>
          <p:nvPr/>
        </p:nvSpPr>
        <p:spPr>
          <a:xfrm>
            <a:off x="5319404" y="4723797"/>
            <a:ext cx="428918" cy="413321"/>
          </a:xfrm>
          <a:prstGeom prst="mathPlus">
            <a:avLst/>
          </a:prstGeom>
          <a:solidFill>
            <a:srgbClr val="FF0000"/>
          </a:solidFill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1463" name="Group 1462"/>
          <p:cNvGrpSpPr/>
          <p:nvPr/>
        </p:nvGrpSpPr>
        <p:grpSpPr>
          <a:xfrm>
            <a:off x="8816361" y="4768396"/>
            <a:ext cx="1240076" cy="1183021"/>
            <a:chOff x="8623317" y="1902473"/>
            <a:chExt cx="2382533" cy="2272915"/>
          </a:xfrm>
          <a:gradFill>
            <a:gsLst>
              <a:gs pos="0">
                <a:schemeClr val="bg1">
                  <a:lumMod val="65000"/>
                </a:schemeClr>
              </a:gs>
              <a:gs pos="95000">
                <a:schemeClr val="accent2">
                  <a:lumMod val="50000"/>
                </a:schemeClr>
              </a:gs>
            </a:gsLst>
            <a:lin ang="5400000" scaled="1"/>
          </a:gradFill>
        </p:grpSpPr>
        <p:sp>
          <p:nvSpPr>
            <p:cNvPr id="1464" name="Trapezoid 1463"/>
            <p:cNvSpPr/>
            <p:nvPr/>
          </p:nvSpPr>
          <p:spPr>
            <a:xfrm rot="10800000">
              <a:off x="8736374" y="2165021"/>
              <a:ext cx="2170323" cy="2010367"/>
            </a:xfrm>
            <a:prstGeom prst="trapezoid">
              <a:avLst/>
            </a:prstGeom>
            <a:gradFill>
              <a:gsLst>
                <a:gs pos="100000">
                  <a:schemeClr val="bg1">
                    <a:lumMod val="65000"/>
                  </a:schemeClr>
                </a:gs>
                <a:gs pos="59000">
                  <a:srgbClr val="8E5A37"/>
                </a:gs>
                <a:gs pos="22000">
                  <a:schemeClr val="accent2">
                    <a:lumMod val="50000"/>
                  </a:schemeClr>
                </a:gs>
              </a:gsLst>
              <a:lin ang="5400000" scaled="1"/>
            </a:gradFill>
            <a:ln>
              <a:solidFill>
                <a:schemeClr val="accent2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65" name="Rectangle 1464"/>
            <p:cNvSpPr/>
            <p:nvPr/>
          </p:nvSpPr>
          <p:spPr>
            <a:xfrm>
              <a:off x="8623317" y="1902473"/>
              <a:ext cx="2382533" cy="468630"/>
            </a:xfrm>
            <a:prstGeom prst="rect">
              <a:avLst/>
            </a:prstGeom>
            <a:gradFill>
              <a:gsLst>
                <a:gs pos="0">
                  <a:schemeClr val="bg1">
                    <a:lumMod val="65000"/>
                  </a:schemeClr>
                </a:gs>
                <a:gs pos="81000">
                  <a:schemeClr val="accent2">
                    <a:lumMod val="50000"/>
                  </a:schemeClr>
                </a:gs>
              </a:gsLst>
              <a:lin ang="5400000" scaled="1"/>
            </a:gradFill>
            <a:ln>
              <a:solidFill>
                <a:schemeClr val="accent2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2894" name="Equal 2893"/>
          <p:cNvSpPr/>
          <p:nvPr/>
        </p:nvSpPr>
        <p:spPr>
          <a:xfrm>
            <a:off x="7700943" y="4631295"/>
            <a:ext cx="511596" cy="410828"/>
          </a:xfrm>
          <a:prstGeom prst="mathEqual">
            <a:avLst/>
          </a:prstGeom>
          <a:solidFill>
            <a:srgbClr val="FF0000"/>
          </a:solidFill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  <p:grpSp>
        <p:nvGrpSpPr>
          <p:cNvPr id="2895" name="Group 2894"/>
          <p:cNvGrpSpPr/>
          <p:nvPr/>
        </p:nvGrpSpPr>
        <p:grpSpPr>
          <a:xfrm>
            <a:off x="1140178" y="1595906"/>
            <a:ext cx="1598059" cy="3587866"/>
            <a:chOff x="9444889" y="790222"/>
            <a:chExt cx="2550237" cy="5725639"/>
          </a:xfrm>
        </p:grpSpPr>
        <p:grpSp>
          <p:nvGrpSpPr>
            <p:cNvPr id="2896" name="Group 2895"/>
            <p:cNvGrpSpPr/>
            <p:nvPr/>
          </p:nvGrpSpPr>
          <p:grpSpPr>
            <a:xfrm>
              <a:off x="9444889" y="790222"/>
              <a:ext cx="2550237" cy="4058356"/>
              <a:chOff x="7288712" y="2799644"/>
              <a:chExt cx="2550237" cy="4058356"/>
            </a:xfrm>
          </p:grpSpPr>
          <p:grpSp>
            <p:nvGrpSpPr>
              <p:cNvPr id="2900" name="Group 2899"/>
              <p:cNvGrpSpPr/>
              <p:nvPr/>
            </p:nvGrpSpPr>
            <p:grpSpPr>
              <a:xfrm rot="1421843" flipH="1">
                <a:off x="8406262" y="2799644"/>
                <a:ext cx="1432687" cy="2243462"/>
                <a:chOff x="6153337" y="3165147"/>
                <a:chExt cx="1992280" cy="3119736"/>
              </a:xfrm>
            </p:grpSpPr>
            <p:grpSp>
              <p:nvGrpSpPr>
                <p:cNvPr id="3692" name="Group 3691"/>
                <p:cNvGrpSpPr/>
                <p:nvPr/>
              </p:nvGrpSpPr>
              <p:grpSpPr>
                <a:xfrm rot="1020918">
                  <a:off x="7428089" y="3379093"/>
                  <a:ext cx="661084" cy="862500"/>
                  <a:chOff x="8592532" y="1025903"/>
                  <a:chExt cx="1980197" cy="2583514"/>
                </a:xfrm>
              </p:grpSpPr>
              <p:sp>
                <p:nvSpPr>
                  <p:cNvPr id="4167" name="Isosceles Triangle 17"/>
                  <p:cNvSpPr/>
                  <p:nvPr/>
                </p:nvSpPr>
                <p:spPr>
                  <a:xfrm>
                    <a:off x="8703325" y="1089670"/>
                    <a:ext cx="1751682" cy="2516861"/>
                  </a:xfrm>
                  <a:custGeom>
                    <a:avLst/>
                    <a:gdLst>
                      <a:gd name="connsiteX0" fmla="*/ 0 w 1611630"/>
                      <a:gd name="connsiteY0" fmla="*/ 1670235 h 1670235"/>
                      <a:gd name="connsiteX1" fmla="*/ 805815 w 1611630"/>
                      <a:gd name="connsiteY1" fmla="*/ 0 h 1670235"/>
                      <a:gd name="connsiteX2" fmla="*/ 1611630 w 1611630"/>
                      <a:gd name="connsiteY2" fmla="*/ 1670235 h 1670235"/>
                      <a:gd name="connsiteX3" fmla="*/ 0 w 1611630"/>
                      <a:gd name="connsiteY3" fmla="*/ 1670235 h 1670235"/>
                      <a:gd name="connsiteX0" fmla="*/ 0 w 1611630"/>
                      <a:gd name="connsiteY0" fmla="*/ 1670235 h 1670235"/>
                      <a:gd name="connsiteX1" fmla="*/ 805815 w 1611630"/>
                      <a:gd name="connsiteY1" fmla="*/ 0 h 1670235"/>
                      <a:gd name="connsiteX2" fmla="*/ 1611630 w 1611630"/>
                      <a:gd name="connsiteY2" fmla="*/ 1670235 h 1670235"/>
                      <a:gd name="connsiteX3" fmla="*/ 0 w 1611630"/>
                      <a:gd name="connsiteY3" fmla="*/ 1670235 h 1670235"/>
                      <a:gd name="connsiteX0" fmla="*/ 0 w 1611630"/>
                      <a:gd name="connsiteY0" fmla="*/ 1670235 h 1670235"/>
                      <a:gd name="connsiteX1" fmla="*/ 805815 w 1611630"/>
                      <a:gd name="connsiteY1" fmla="*/ 0 h 1670235"/>
                      <a:gd name="connsiteX2" fmla="*/ 1611630 w 1611630"/>
                      <a:gd name="connsiteY2" fmla="*/ 1670235 h 1670235"/>
                      <a:gd name="connsiteX3" fmla="*/ 0 w 1611630"/>
                      <a:gd name="connsiteY3" fmla="*/ 1670235 h 1670235"/>
                      <a:gd name="connsiteX0" fmla="*/ 0 w 1655478"/>
                      <a:gd name="connsiteY0" fmla="*/ 1670235 h 1670235"/>
                      <a:gd name="connsiteX1" fmla="*/ 805815 w 1655478"/>
                      <a:gd name="connsiteY1" fmla="*/ 0 h 1670235"/>
                      <a:gd name="connsiteX2" fmla="*/ 1611630 w 1655478"/>
                      <a:gd name="connsiteY2" fmla="*/ 1670235 h 1670235"/>
                      <a:gd name="connsiteX3" fmla="*/ 0 w 1655478"/>
                      <a:gd name="connsiteY3" fmla="*/ 1670235 h 1670235"/>
                      <a:gd name="connsiteX0" fmla="*/ 0 w 1655478"/>
                      <a:gd name="connsiteY0" fmla="*/ 1670235 h 1670235"/>
                      <a:gd name="connsiteX1" fmla="*/ 805815 w 1655478"/>
                      <a:gd name="connsiteY1" fmla="*/ 0 h 1670235"/>
                      <a:gd name="connsiteX2" fmla="*/ 1611630 w 1655478"/>
                      <a:gd name="connsiteY2" fmla="*/ 1670235 h 1670235"/>
                      <a:gd name="connsiteX3" fmla="*/ 0 w 1655478"/>
                      <a:gd name="connsiteY3" fmla="*/ 1670235 h 1670235"/>
                      <a:gd name="connsiteX0" fmla="*/ 70916 w 1726394"/>
                      <a:gd name="connsiteY0" fmla="*/ 1670235 h 1670235"/>
                      <a:gd name="connsiteX1" fmla="*/ 876731 w 1726394"/>
                      <a:gd name="connsiteY1" fmla="*/ 0 h 1670235"/>
                      <a:gd name="connsiteX2" fmla="*/ 1682546 w 1726394"/>
                      <a:gd name="connsiteY2" fmla="*/ 1670235 h 1670235"/>
                      <a:gd name="connsiteX3" fmla="*/ 70916 w 1726394"/>
                      <a:gd name="connsiteY3" fmla="*/ 1670235 h 1670235"/>
                      <a:gd name="connsiteX0" fmla="*/ 203218 w 1858696"/>
                      <a:gd name="connsiteY0" fmla="*/ 1670235 h 1670235"/>
                      <a:gd name="connsiteX1" fmla="*/ 1009033 w 1858696"/>
                      <a:gd name="connsiteY1" fmla="*/ 0 h 1670235"/>
                      <a:gd name="connsiteX2" fmla="*/ 1814848 w 1858696"/>
                      <a:gd name="connsiteY2" fmla="*/ 1670235 h 1670235"/>
                      <a:gd name="connsiteX3" fmla="*/ 203218 w 1858696"/>
                      <a:gd name="connsiteY3" fmla="*/ 1670235 h 1670235"/>
                      <a:gd name="connsiteX0" fmla="*/ 203218 w 2026807"/>
                      <a:gd name="connsiteY0" fmla="*/ 1670235 h 1670235"/>
                      <a:gd name="connsiteX1" fmla="*/ 1009033 w 2026807"/>
                      <a:gd name="connsiteY1" fmla="*/ 0 h 1670235"/>
                      <a:gd name="connsiteX2" fmla="*/ 1814848 w 2026807"/>
                      <a:gd name="connsiteY2" fmla="*/ 1670235 h 1670235"/>
                      <a:gd name="connsiteX3" fmla="*/ 203218 w 2026807"/>
                      <a:gd name="connsiteY3" fmla="*/ 1670235 h 1670235"/>
                      <a:gd name="connsiteX0" fmla="*/ 203218 w 2042143"/>
                      <a:gd name="connsiteY0" fmla="*/ 1670235 h 1670235"/>
                      <a:gd name="connsiteX1" fmla="*/ 1009033 w 2042143"/>
                      <a:gd name="connsiteY1" fmla="*/ 0 h 1670235"/>
                      <a:gd name="connsiteX2" fmla="*/ 1814848 w 2042143"/>
                      <a:gd name="connsiteY2" fmla="*/ 1670235 h 1670235"/>
                      <a:gd name="connsiteX3" fmla="*/ 203218 w 2042143"/>
                      <a:gd name="connsiteY3" fmla="*/ 1670235 h 1670235"/>
                      <a:gd name="connsiteX0" fmla="*/ 223634 w 2062559"/>
                      <a:gd name="connsiteY0" fmla="*/ 1670235 h 1670235"/>
                      <a:gd name="connsiteX1" fmla="*/ 1029449 w 2062559"/>
                      <a:gd name="connsiteY1" fmla="*/ 0 h 1670235"/>
                      <a:gd name="connsiteX2" fmla="*/ 1835264 w 2062559"/>
                      <a:gd name="connsiteY2" fmla="*/ 1670235 h 1670235"/>
                      <a:gd name="connsiteX3" fmla="*/ 223634 w 2062559"/>
                      <a:gd name="connsiteY3" fmla="*/ 1670235 h 1670235"/>
                      <a:gd name="connsiteX0" fmla="*/ 371245 w 1933474"/>
                      <a:gd name="connsiteY0" fmla="*/ 1658436 h 1670235"/>
                      <a:gd name="connsiteX1" fmla="*/ 900364 w 1933474"/>
                      <a:gd name="connsiteY1" fmla="*/ 0 h 1670235"/>
                      <a:gd name="connsiteX2" fmla="*/ 1706179 w 1933474"/>
                      <a:gd name="connsiteY2" fmla="*/ 1670235 h 1670235"/>
                      <a:gd name="connsiteX3" fmla="*/ 371245 w 1933474"/>
                      <a:gd name="connsiteY3" fmla="*/ 1658436 h 1670235"/>
                      <a:gd name="connsiteX0" fmla="*/ 371245 w 1758682"/>
                      <a:gd name="connsiteY0" fmla="*/ 1658436 h 1670235"/>
                      <a:gd name="connsiteX1" fmla="*/ 900364 w 1758682"/>
                      <a:gd name="connsiteY1" fmla="*/ 0 h 1670235"/>
                      <a:gd name="connsiteX2" fmla="*/ 1344345 w 1758682"/>
                      <a:gd name="connsiteY2" fmla="*/ 1670235 h 1670235"/>
                      <a:gd name="connsiteX3" fmla="*/ 371245 w 1758682"/>
                      <a:gd name="connsiteY3" fmla="*/ 1658436 h 1670235"/>
                      <a:gd name="connsiteX0" fmla="*/ 371245 w 1988364"/>
                      <a:gd name="connsiteY0" fmla="*/ 1658436 h 1670235"/>
                      <a:gd name="connsiteX1" fmla="*/ 900364 w 1988364"/>
                      <a:gd name="connsiteY1" fmla="*/ 0 h 1670235"/>
                      <a:gd name="connsiteX2" fmla="*/ 1344345 w 1988364"/>
                      <a:gd name="connsiteY2" fmla="*/ 1670235 h 1670235"/>
                      <a:gd name="connsiteX3" fmla="*/ 371245 w 1988364"/>
                      <a:gd name="connsiteY3" fmla="*/ 1658436 h 1670235"/>
                      <a:gd name="connsiteX0" fmla="*/ 527738 w 2144857"/>
                      <a:gd name="connsiteY0" fmla="*/ 1658436 h 1670235"/>
                      <a:gd name="connsiteX1" fmla="*/ 1056857 w 2144857"/>
                      <a:gd name="connsiteY1" fmla="*/ 0 h 1670235"/>
                      <a:gd name="connsiteX2" fmla="*/ 1500838 w 2144857"/>
                      <a:gd name="connsiteY2" fmla="*/ 1670235 h 1670235"/>
                      <a:gd name="connsiteX3" fmla="*/ 527738 w 2144857"/>
                      <a:gd name="connsiteY3" fmla="*/ 1658436 h 1670235"/>
                      <a:gd name="connsiteX0" fmla="*/ 534399 w 2140875"/>
                      <a:gd name="connsiteY0" fmla="*/ 1676135 h 1676135"/>
                      <a:gd name="connsiteX1" fmla="*/ 1052875 w 2140875"/>
                      <a:gd name="connsiteY1" fmla="*/ 0 h 1676135"/>
                      <a:gd name="connsiteX2" fmla="*/ 1496856 w 2140875"/>
                      <a:gd name="connsiteY2" fmla="*/ 1670235 h 1676135"/>
                      <a:gd name="connsiteX3" fmla="*/ 534399 w 2140875"/>
                      <a:gd name="connsiteY3" fmla="*/ 1676135 h 1676135"/>
                      <a:gd name="connsiteX0" fmla="*/ 581795 w 2141346"/>
                      <a:gd name="connsiteY0" fmla="*/ 1705633 h 1705633"/>
                      <a:gd name="connsiteX1" fmla="*/ 1025776 w 2141346"/>
                      <a:gd name="connsiteY1" fmla="*/ 0 h 1705633"/>
                      <a:gd name="connsiteX2" fmla="*/ 1544252 w 2141346"/>
                      <a:gd name="connsiteY2" fmla="*/ 1699733 h 1705633"/>
                      <a:gd name="connsiteX3" fmla="*/ 581795 w 2141346"/>
                      <a:gd name="connsiteY3" fmla="*/ 1705633 h 170563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141346" h="1705633">
                        <a:moveTo>
                          <a:pt x="581795" y="1705633"/>
                        </a:moveTo>
                        <a:cubicBezTo>
                          <a:pt x="496070" y="1594658"/>
                          <a:pt x="-929755" y="244812"/>
                          <a:pt x="1025776" y="0"/>
                        </a:cubicBezTo>
                        <a:cubicBezTo>
                          <a:pt x="3071572" y="188400"/>
                          <a:pt x="1709987" y="1371588"/>
                          <a:pt x="1544252" y="1699733"/>
                        </a:cubicBezTo>
                        <a:lnTo>
                          <a:pt x="581795" y="1705633"/>
                        </a:lnTo>
                        <a:close/>
                      </a:path>
                    </a:pathLst>
                  </a:custGeom>
                  <a:gradFill>
                    <a:gsLst>
                      <a:gs pos="0">
                        <a:srgbClr val="92D050"/>
                      </a:gs>
                      <a:gs pos="95000">
                        <a:schemeClr val="accent6">
                          <a:lumMod val="50000"/>
                        </a:schemeClr>
                      </a:gs>
                    </a:gsLst>
                    <a:lin ang="5400000" scaled="1"/>
                  </a:gra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4168" name="Group 4167"/>
                  <p:cNvGrpSpPr/>
                  <p:nvPr/>
                </p:nvGrpSpPr>
                <p:grpSpPr>
                  <a:xfrm>
                    <a:off x="9008646" y="3365368"/>
                    <a:ext cx="211679" cy="211679"/>
                    <a:chOff x="1363509" y="2652243"/>
                    <a:chExt cx="1155999" cy="1155999"/>
                  </a:xfrm>
                </p:grpSpPr>
                <p:sp>
                  <p:nvSpPr>
                    <p:cNvPr id="4322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323" name="Oval 4322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4169" name="Group 4168"/>
                  <p:cNvGrpSpPr/>
                  <p:nvPr/>
                </p:nvGrpSpPr>
                <p:grpSpPr>
                  <a:xfrm>
                    <a:off x="8649092" y="2468203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4320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321" name="Oval 4320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4170" name="Group 4169"/>
                  <p:cNvGrpSpPr/>
                  <p:nvPr/>
                </p:nvGrpSpPr>
                <p:grpSpPr>
                  <a:xfrm>
                    <a:off x="8890811" y="3176832"/>
                    <a:ext cx="211679" cy="211679"/>
                    <a:chOff x="1363509" y="2652243"/>
                    <a:chExt cx="1155999" cy="1155999"/>
                  </a:xfrm>
                </p:grpSpPr>
                <p:sp>
                  <p:nvSpPr>
                    <p:cNvPr id="4318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319" name="Oval 4318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4171" name="Group 4170"/>
                  <p:cNvGrpSpPr/>
                  <p:nvPr/>
                </p:nvGrpSpPr>
                <p:grpSpPr>
                  <a:xfrm>
                    <a:off x="8801256" y="2936449"/>
                    <a:ext cx="211679" cy="211679"/>
                    <a:chOff x="1363509" y="2652243"/>
                    <a:chExt cx="1155999" cy="1155999"/>
                  </a:xfrm>
                </p:grpSpPr>
                <p:sp>
                  <p:nvSpPr>
                    <p:cNvPr id="4316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317" name="Oval 4316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4172" name="Group 4171"/>
                  <p:cNvGrpSpPr/>
                  <p:nvPr/>
                </p:nvGrpSpPr>
                <p:grpSpPr>
                  <a:xfrm>
                    <a:off x="8725841" y="2714919"/>
                    <a:ext cx="211679" cy="211679"/>
                    <a:chOff x="1363509" y="2652243"/>
                    <a:chExt cx="1155999" cy="1155999"/>
                  </a:xfrm>
                </p:grpSpPr>
                <p:sp>
                  <p:nvSpPr>
                    <p:cNvPr id="4314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315" name="Oval 4314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4173" name="Group 4172"/>
                  <p:cNvGrpSpPr/>
                  <p:nvPr/>
                </p:nvGrpSpPr>
                <p:grpSpPr>
                  <a:xfrm>
                    <a:off x="8597245" y="2227819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4312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313" name="Oval 4312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4174" name="Group 4173"/>
                  <p:cNvGrpSpPr/>
                  <p:nvPr/>
                </p:nvGrpSpPr>
                <p:grpSpPr>
                  <a:xfrm>
                    <a:off x="8592532" y="2006289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4310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311" name="Oval 4310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4175" name="Group 4174"/>
                  <p:cNvGrpSpPr/>
                  <p:nvPr/>
                </p:nvGrpSpPr>
                <p:grpSpPr>
                  <a:xfrm>
                    <a:off x="8616099" y="1704632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4308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309" name="Oval 4308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4176" name="Group 4175"/>
                  <p:cNvGrpSpPr/>
                  <p:nvPr/>
                </p:nvGrpSpPr>
                <p:grpSpPr>
                  <a:xfrm>
                    <a:off x="8738648" y="1464249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4306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307" name="Oval 4306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4177" name="Group 4176"/>
                  <p:cNvGrpSpPr/>
                  <p:nvPr/>
                </p:nvGrpSpPr>
                <p:grpSpPr>
                  <a:xfrm>
                    <a:off x="8946037" y="1233292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4304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305" name="Oval 4304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4178" name="Group 4177"/>
                  <p:cNvGrpSpPr/>
                  <p:nvPr/>
                </p:nvGrpSpPr>
                <p:grpSpPr>
                  <a:xfrm>
                    <a:off x="9176994" y="1101317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4302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303" name="Oval 4302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4179" name="Group 4178"/>
                  <p:cNvGrpSpPr/>
                  <p:nvPr/>
                </p:nvGrpSpPr>
                <p:grpSpPr>
                  <a:xfrm>
                    <a:off x="9473938" y="1025903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4300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301" name="Oval 4300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4180" name="Group 4179"/>
                  <p:cNvGrpSpPr/>
                  <p:nvPr/>
                </p:nvGrpSpPr>
                <p:grpSpPr>
                  <a:xfrm>
                    <a:off x="9775595" y="1082464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4298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299" name="Oval 4298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4181" name="Group 4180"/>
                  <p:cNvGrpSpPr/>
                  <p:nvPr/>
                </p:nvGrpSpPr>
                <p:grpSpPr>
                  <a:xfrm>
                    <a:off x="10044259" y="1247433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4296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297" name="Oval 4296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4182" name="Group 4181"/>
                  <p:cNvGrpSpPr/>
                  <p:nvPr/>
                </p:nvGrpSpPr>
                <p:grpSpPr>
                  <a:xfrm>
                    <a:off x="10237508" y="1440682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4294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295" name="Oval 4294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4183" name="Group 4182"/>
                  <p:cNvGrpSpPr/>
                  <p:nvPr/>
                </p:nvGrpSpPr>
                <p:grpSpPr>
                  <a:xfrm>
                    <a:off x="10308209" y="1638645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4292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293" name="Oval 4292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4184" name="Group 4183"/>
                  <p:cNvGrpSpPr/>
                  <p:nvPr/>
                </p:nvGrpSpPr>
                <p:grpSpPr>
                  <a:xfrm>
                    <a:off x="10345916" y="1879028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4290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291" name="Oval 4290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4185" name="Group 4184"/>
                  <p:cNvGrpSpPr/>
                  <p:nvPr/>
                </p:nvGrpSpPr>
                <p:grpSpPr>
                  <a:xfrm>
                    <a:off x="10341203" y="2095844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4288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289" name="Oval 4288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4186" name="Group 4185"/>
                  <p:cNvGrpSpPr/>
                  <p:nvPr/>
                </p:nvGrpSpPr>
                <p:grpSpPr>
                  <a:xfrm>
                    <a:off x="10279929" y="2364508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4286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287" name="Oval 4286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4187" name="Group 4186"/>
                  <p:cNvGrpSpPr/>
                  <p:nvPr/>
                </p:nvGrpSpPr>
                <p:grpSpPr>
                  <a:xfrm>
                    <a:off x="10195088" y="2609605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4284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285" name="Oval 4284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4188" name="Group 4187"/>
                  <p:cNvGrpSpPr/>
                  <p:nvPr/>
                </p:nvGrpSpPr>
                <p:grpSpPr>
                  <a:xfrm>
                    <a:off x="10110247" y="2892410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4282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283" name="Oval 4282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4189" name="Group 4188"/>
                  <p:cNvGrpSpPr/>
                  <p:nvPr/>
                </p:nvGrpSpPr>
                <p:grpSpPr>
                  <a:xfrm>
                    <a:off x="10001839" y="3142220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4280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281" name="Oval 4280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4190" name="Group 4189"/>
                  <p:cNvGrpSpPr/>
                  <p:nvPr/>
                </p:nvGrpSpPr>
                <p:grpSpPr>
                  <a:xfrm>
                    <a:off x="9893430" y="3368463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4278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279" name="Oval 4278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4191" name="Group 4190"/>
                  <p:cNvGrpSpPr/>
                  <p:nvPr/>
                </p:nvGrpSpPr>
                <p:grpSpPr>
                  <a:xfrm>
                    <a:off x="9582345" y="3377890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4276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277" name="Oval 4276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4192" name="Group 4191"/>
                  <p:cNvGrpSpPr/>
                  <p:nvPr/>
                </p:nvGrpSpPr>
                <p:grpSpPr>
                  <a:xfrm>
                    <a:off x="9299541" y="3382604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4274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275" name="Oval 4274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4193" name="Group 4192"/>
                  <p:cNvGrpSpPr/>
                  <p:nvPr/>
                </p:nvGrpSpPr>
                <p:grpSpPr>
                  <a:xfrm>
                    <a:off x="9101578" y="3132793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4272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273" name="Oval 4272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4194" name="Group 4193"/>
                  <p:cNvGrpSpPr/>
                  <p:nvPr/>
                </p:nvGrpSpPr>
                <p:grpSpPr>
                  <a:xfrm>
                    <a:off x="9026164" y="2854703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4270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271" name="Oval 4270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4195" name="Group 4194"/>
                  <p:cNvGrpSpPr/>
                  <p:nvPr/>
                </p:nvGrpSpPr>
                <p:grpSpPr>
                  <a:xfrm>
                    <a:off x="8950750" y="2576612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4268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269" name="Oval 4268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4196" name="Group 4195"/>
                  <p:cNvGrpSpPr/>
                  <p:nvPr/>
                </p:nvGrpSpPr>
                <p:grpSpPr>
                  <a:xfrm>
                    <a:off x="8903616" y="2289095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4266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267" name="Oval 4266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4197" name="Group 4196"/>
                  <p:cNvGrpSpPr/>
                  <p:nvPr/>
                </p:nvGrpSpPr>
                <p:grpSpPr>
                  <a:xfrm>
                    <a:off x="8894189" y="2025144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4264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265" name="Oval 4264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4198" name="Group 4197"/>
                  <p:cNvGrpSpPr/>
                  <p:nvPr/>
                </p:nvGrpSpPr>
                <p:grpSpPr>
                  <a:xfrm>
                    <a:off x="8917756" y="1770620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4262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263" name="Oval 4262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4199" name="Group 4198"/>
                  <p:cNvGrpSpPr/>
                  <p:nvPr/>
                </p:nvGrpSpPr>
                <p:grpSpPr>
                  <a:xfrm>
                    <a:off x="9040304" y="1497243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4260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261" name="Oval 4260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4200" name="Group 4199"/>
                  <p:cNvGrpSpPr/>
                  <p:nvPr/>
                </p:nvGrpSpPr>
                <p:grpSpPr>
                  <a:xfrm>
                    <a:off x="9299541" y="1275713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4258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259" name="Oval 4258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4201" name="Group 4200"/>
                  <p:cNvGrpSpPr/>
                  <p:nvPr/>
                </p:nvGrpSpPr>
                <p:grpSpPr>
                  <a:xfrm>
                    <a:off x="9238266" y="1827181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4256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257" name="Oval 4256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4202" name="Group 4201"/>
                  <p:cNvGrpSpPr/>
                  <p:nvPr/>
                </p:nvGrpSpPr>
                <p:grpSpPr>
                  <a:xfrm>
                    <a:off x="9275973" y="1544377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4254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255" name="Oval 4254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4203" name="Group 4202"/>
                  <p:cNvGrpSpPr/>
                  <p:nvPr/>
                </p:nvGrpSpPr>
                <p:grpSpPr>
                  <a:xfrm>
                    <a:off x="9252406" y="2406929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4252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253" name="Oval 4252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4204" name="Group 4203"/>
                  <p:cNvGrpSpPr/>
                  <p:nvPr/>
                </p:nvGrpSpPr>
                <p:grpSpPr>
                  <a:xfrm>
                    <a:off x="9200558" y="2124125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4250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251" name="Oval 4250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4205" name="Group 4204"/>
                  <p:cNvGrpSpPr/>
                  <p:nvPr/>
                </p:nvGrpSpPr>
                <p:grpSpPr>
                  <a:xfrm>
                    <a:off x="9299540" y="2703873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4248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249" name="Oval 4248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4206" name="Group 4205"/>
                  <p:cNvGrpSpPr/>
                  <p:nvPr/>
                </p:nvGrpSpPr>
                <p:grpSpPr>
                  <a:xfrm>
                    <a:off x="9370241" y="3043238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4246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247" name="Oval 4246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4207" name="Group 4206"/>
                  <p:cNvGrpSpPr/>
                  <p:nvPr/>
                </p:nvGrpSpPr>
                <p:grpSpPr>
                  <a:xfrm>
                    <a:off x="9615338" y="3118653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4244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245" name="Oval 4244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4208" name="Group 4207"/>
                  <p:cNvGrpSpPr/>
                  <p:nvPr/>
                </p:nvGrpSpPr>
                <p:grpSpPr>
                  <a:xfrm>
                    <a:off x="9643618" y="2835848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4242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243" name="Oval 4242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4209" name="Group 4208"/>
                  <p:cNvGrpSpPr/>
                  <p:nvPr/>
                </p:nvGrpSpPr>
                <p:grpSpPr>
                  <a:xfrm>
                    <a:off x="9657758" y="2510624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4240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241" name="Oval 4240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4210" name="Group 4209"/>
                  <p:cNvGrpSpPr/>
                  <p:nvPr/>
                </p:nvGrpSpPr>
                <p:grpSpPr>
                  <a:xfrm>
                    <a:off x="9591770" y="2175972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4238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239" name="Oval 4238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4211" name="Group 4210"/>
                  <p:cNvGrpSpPr/>
                  <p:nvPr/>
                </p:nvGrpSpPr>
                <p:grpSpPr>
                  <a:xfrm>
                    <a:off x="9596484" y="1907308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4236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237" name="Oval 4236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4212" name="Group 4211"/>
                  <p:cNvGrpSpPr/>
                  <p:nvPr/>
                </p:nvGrpSpPr>
                <p:grpSpPr>
                  <a:xfrm>
                    <a:off x="9558776" y="1563230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4234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235" name="Oval 4234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4213" name="Group 4212"/>
                  <p:cNvGrpSpPr/>
                  <p:nvPr/>
                </p:nvGrpSpPr>
                <p:grpSpPr>
                  <a:xfrm>
                    <a:off x="9558776" y="1336986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4232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233" name="Oval 4232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4214" name="Group 4213"/>
                  <p:cNvGrpSpPr/>
                  <p:nvPr/>
                </p:nvGrpSpPr>
                <p:grpSpPr>
                  <a:xfrm>
                    <a:off x="9799160" y="1393547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4230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231" name="Oval 4230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4215" name="Group 4214"/>
                  <p:cNvGrpSpPr/>
                  <p:nvPr/>
                </p:nvGrpSpPr>
                <p:grpSpPr>
                  <a:xfrm>
                    <a:off x="9954702" y="1690492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4228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229" name="Oval 4228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4216" name="Group 4215"/>
                  <p:cNvGrpSpPr/>
                  <p:nvPr/>
                </p:nvGrpSpPr>
                <p:grpSpPr>
                  <a:xfrm>
                    <a:off x="9968843" y="2025143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4226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227" name="Oval 4226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4217" name="Group 4216"/>
                  <p:cNvGrpSpPr/>
                  <p:nvPr/>
                </p:nvGrpSpPr>
                <p:grpSpPr>
                  <a:xfrm>
                    <a:off x="9982983" y="2340941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4224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225" name="Oval 4224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4218" name="Group 4217"/>
                  <p:cNvGrpSpPr/>
                  <p:nvPr/>
                </p:nvGrpSpPr>
                <p:grpSpPr>
                  <a:xfrm>
                    <a:off x="9926422" y="2623746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4222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223" name="Oval 4222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4219" name="Group 4218"/>
                  <p:cNvGrpSpPr/>
                  <p:nvPr/>
                </p:nvGrpSpPr>
                <p:grpSpPr>
                  <a:xfrm>
                    <a:off x="9846294" y="2953685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4220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221" name="Oval 4220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</p:grpSp>
            <p:grpSp>
              <p:nvGrpSpPr>
                <p:cNvPr id="3693" name="Group 3692"/>
                <p:cNvGrpSpPr/>
                <p:nvPr/>
              </p:nvGrpSpPr>
              <p:grpSpPr>
                <a:xfrm rot="18874220">
                  <a:off x="6254045" y="3616161"/>
                  <a:ext cx="661084" cy="862500"/>
                  <a:chOff x="8592532" y="1025903"/>
                  <a:chExt cx="1980197" cy="2583514"/>
                </a:xfrm>
              </p:grpSpPr>
              <p:sp>
                <p:nvSpPr>
                  <p:cNvPr id="4010" name="Isosceles Triangle 17"/>
                  <p:cNvSpPr/>
                  <p:nvPr/>
                </p:nvSpPr>
                <p:spPr>
                  <a:xfrm>
                    <a:off x="8703325" y="1089670"/>
                    <a:ext cx="1751682" cy="2516861"/>
                  </a:xfrm>
                  <a:custGeom>
                    <a:avLst/>
                    <a:gdLst>
                      <a:gd name="connsiteX0" fmla="*/ 0 w 1611630"/>
                      <a:gd name="connsiteY0" fmla="*/ 1670235 h 1670235"/>
                      <a:gd name="connsiteX1" fmla="*/ 805815 w 1611630"/>
                      <a:gd name="connsiteY1" fmla="*/ 0 h 1670235"/>
                      <a:gd name="connsiteX2" fmla="*/ 1611630 w 1611630"/>
                      <a:gd name="connsiteY2" fmla="*/ 1670235 h 1670235"/>
                      <a:gd name="connsiteX3" fmla="*/ 0 w 1611630"/>
                      <a:gd name="connsiteY3" fmla="*/ 1670235 h 1670235"/>
                      <a:gd name="connsiteX0" fmla="*/ 0 w 1611630"/>
                      <a:gd name="connsiteY0" fmla="*/ 1670235 h 1670235"/>
                      <a:gd name="connsiteX1" fmla="*/ 805815 w 1611630"/>
                      <a:gd name="connsiteY1" fmla="*/ 0 h 1670235"/>
                      <a:gd name="connsiteX2" fmla="*/ 1611630 w 1611630"/>
                      <a:gd name="connsiteY2" fmla="*/ 1670235 h 1670235"/>
                      <a:gd name="connsiteX3" fmla="*/ 0 w 1611630"/>
                      <a:gd name="connsiteY3" fmla="*/ 1670235 h 1670235"/>
                      <a:gd name="connsiteX0" fmla="*/ 0 w 1611630"/>
                      <a:gd name="connsiteY0" fmla="*/ 1670235 h 1670235"/>
                      <a:gd name="connsiteX1" fmla="*/ 805815 w 1611630"/>
                      <a:gd name="connsiteY1" fmla="*/ 0 h 1670235"/>
                      <a:gd name="connsiteX2" fmla="*/ 1611630 w 1611630"/>
                      <a:gd name="connsiteY2" fmla="*/ 1670235 h 1670235"/>
                      <a:gd name="connsiteX3" fmla="*/ 0 w 1611630"/>
                      <a:gd name="connsiteY3" fmla="*/ 1670235 h 1670235"/>
                      <a:gd name="connsiteX0" fmla="*/ 0 w 1655478"/>
                      <a:gd name="connsiteY0" fmla="*/ 1670235 h 1670235"/>
                      <a:gd name="connsiteX1" fmla="*/ 805815 w 1655478"/>
                      <a:gd name="connsiteY1" fmla="*/ 0 h 1670235"/>
                      <a:gd name="connsiteX2" fmla="*/ 1611630 w 1655478"/>
                      <a:gd name="connsiteY2" fmla="*/ 1670235 h 1670235"/>
                      <a:gd name="connsiteX3" fmla="*/ 0 w 1655478"/>
                      <a:gd name="connsiteY3" fmla="*/ 1670235 h 1670235"/>
                      <a:gd name="connsiteX0" fmla="*/ 0 w 1655478"/>
                      <a:gd name="connsiteY0" fmla="*/ 1670235 h 1670235"/>
                      <a:gd name="connsiteX1" fmla="*/ 805815 w 1655478"/>
                      <a:gd name="connsiteY1" fmla="*/ 0 h 1670235"/>
                      <a:gd name="connsiteX2" fmla="*/ 1611630 w 1655478"/>
                      <a:gd name="connsiteY2" fmla="*/ 1670235 h 1670235"/>
                      <a:gd name="connsiteX3" fmla="*/ 0 w 1655478"/>
                      <a:gd name="connsiteY3" fmla="*/ 1670235 h 1670235"/>
                      <a:gd name="connsiteX0" fmla="*/ 70916 w 1726394"/>
                      <a:gd name="connsiteY0" fmla="*/ 1670235 h 1670235"/>
                      <a:gd name="connsiteX1" fmla="*/ 876731 w 1726394"/>
                      <a:gd name="connsiteY1" fmla="*/ 0 h 1670235"/>
                      <a:gd name="connsiteX2" fmla="*/ 1682546 w 1726394"/>
                      <a:gd name="connsiteY2" fmla="*/ 1670235 h 1670235"/>
                      <a:gd name="connsiteX3" fmla="*/ 70916 w 1726394"/>
                      <a:gd name="connsiteY3" fmla="*/ 1670235 h 1670235"/>
                      <a:gd name="connsiteX0" fmla="*/ 203218 w 1858696"/>
                      <a:gd name="connsiteY0" fmla="*/ 1670235 h 1670235"/>
                      <a:gd name="connsiteX1" fmla="*/ 1009033 w 1858696"/>
                      <a:gd name="connsiteY1" fmla="*/ 0 h 1670235"/>
                      <a:gd name="connsiteX2" fmla="*/ 1814848 w 1858696"/>
                      <a:gd name="connsiteY2" fmla="*/ 1670235 h 1670235"/>
                      <a:gd name="connsiteX3" fmla="*/ 203218 w 1858696"/>
                      <a:gd name="connsiteY3" fmla="*/ 1670235 h 1670235"/>
                      <a:gd name="connsiteX0" fmla="*/ 203218 w 2026807"/>
                      <a:gd name="connsiteY0" fmla="*/ 1670235 h 1670235"/>
                      <a:gd name="connsiteX1" fmla="*/ 1009033 w 2026807"/>
                      <a:gd name="connsiteY1" fmla="*/ 0 h 1670235"/>
                      <a:gd name="connsiteX2" fmla="*/ 1814848 w 2026807"/>
                      <a:gd name="connsiteY2" fmla="*/ 1670235 h 1670235"/>
                      <a:gd name="connsiteX3" fmla="*/ 203218 w 2026807"/>
                      <a:gd name="connsiteY3" fmla="*/ 1670235 h 1670235"/>
                      <a:gd name="connsiteX0" fmla="*/ 203218 w 2042143"/>
                      <a:gd name="connsiteY0" fmla="*/ 1670235 h 1670235"/>
                      <a:gd name="connsiteX1" fmla="*/ 1009033 w 2042143"/>
                      <a:gd name="connsiteY1" fmla="*/ 0 h 1670235"/>
                      <a:gd name="connsiteX2" fmla="*/ 1814848 w 2042143"/>
                      <a:gd name="connsiteY2" fmla="*/ 1670235 h 1670235"/>
                      <a:gd name="connsiteX3" fmla="*/ 203218 w 2042143"/>
                      <a:gd name="connsiteY3" fmla="*/ 1670235 h 1670235"/>
                      <a:gd name="connsiteX0" fmla="*/ 223634 w 2062559"/>
                      <a:gd name="connsiteY0" fmla="*/ 1670235 h 1670235"/>
                      <a:gd name="connsiteX1" fmla="*/ 1029449 w 2062559"/>
                      <a:gd name="connsiteY1" fmla="*/ 0 h 1670235"/>
                      <a:gd name="connsiteX2" fmla="*/ 1835264 w 2062559"/>
                      <a:gd name="connsiteY2" fmla="*/ 1670235 h 1670235"/>
                      <a:gd name="connsiteX3" fmla="*/ 223634 w 2062559"/>
                      <a:gd name="connsiteY3" fmla="*/ 1670235 h 1670235"/>
                      <a:gd name="connsiteX0" fmla="*/ 371245 w 1933474"/>
                      <a:gd name="connsiteY0" fmla="*/ 1658436 h 1670235"/>
                      <a:gd name="connsiteX1" fmla="*/ 900364 w 1933474"/>
                      <a:gd name="connsiteY1" fmla="*/ 0 h 1670235"/>
                      <a:gd name="connsiteX2" fmla="*/ 1706179 w 1933474"/>
                      <a:gd name="connsiteY2" fmla="*/ 1670235 h 1670235"/>
                      <a:gd name="connsiteX3" fmla="*/ 371245 w 1933474"/>
                      <a:gd name="connsiteY3" fmla="*/ 1658436 h 1670235"/>
                      <a:gd name="connsiteX0" fmla="*/ 371245 w 1758682"/>
                      <a:gd name="connsiteY0" fmla="*/ 1658436 h 1670235"/>
                      <a:gd name="connsiteX1" fmla="*/ 900364 w 1758682"/>
                      <a:gd name="connsiteY1" fmla="*/ 0 h 1670235"/>
                      <a:gd name="connsiteX2" fmla="*/ 1344345 w 1758682"/>
                      <a:gd name="connsiteY2" fmla="*/ 1670235 h 1670235"/>
                      <a:gd name="connsiteX3" fmla="*/ 371245 w 1758682"/>
                      <a:gd name="connsiteY3" fmla="*/ 1658436 h 1670235"/>
                      <a:gd name="connsiteX0" fmla="*/ 371245 w 1988364"/>
                      <a:gd name="connsiteY0" fmla="*/ 1658436 h 1670235"/>
                      <a:gd name="connsiteX1" fmla="*/ 900364 w 1988364"/>
                      <a:gd name="connsiteY1" fmla="*/ 0 h 1670235"/>
                      <a:gd name="connsiteX2" fmla="*/ 1344345 w 1988364"/>
                      <a:gd name="connsiteY2" fmla="*/ 1670235 h 1670235"/>
                      <a:gd name="connsiteX3" fmla="*/ 371245 w 1988364"/>
                      <a:gd name="connsiteY3" fmla="*/ 1658436 h 1670235"/>
                      <a:gd name="connsiteX0" fmla="*/ 527738 w 2144857"/>
                      <a:gd name="connsiteY0" fmla="*/ 1658436 h 1670235"/>
                      <a:gd name="connsiteX1" fmla="*/ 1056857 w 2144857"/>
                      <a:gd name="connsiteY1" fmla="*/ 0 h 1670235"/>
                      <a:gd name="connsiteX2" fmla="*/ 1500838 w 2144857"/>
                      <a:gd name="connsiteY2" fmla="*/ 1670235 h 1670235"/>
                      <a:gd name="connsiteX3" fmla="*/ 527738 w 2144857"/>
                      <a:gd name="connsiteY3" fmla="*/ 1658436 h 1670235"/>
                      <a:gd name="connsiteX0" fmla="*/ 534399 w 2140875"/>
                      <a:gd name="connsiteY0" fmla="*/ 1676135 h 1676135"/>
                      <a:gd name="connsiteX1" fmla="*/ 1052875 w 2140875"/>
                      <a:gd name="connsiteY1" fmla="*/ 0 h 1676135"/>
                      <a:gd name="connsiteX2" fmla="*/ 1496856 w 2140875"/>
                      <a:gd name="connsiteY2" fmla="*/ 1670235 h 1676135"/>
                      <a:gd name="connsiteX3" fmla="*/ 534399 w 2140875"/>
                      <a:gd name="connsiteY3" fmla="*/ 1676135 h 1676135"/>
                      <a:gd name="connsiteX0" fmla="*/ 581795 w 2141346"/>
                      <a:gd name="connsiteY0" fmla="*/ 1705633 h 1705633"/>
                      <a:gd name="connsiteX1" fmla="*/ 1025776 w 2141346"/>
                      <a:gd name="connsiteY1" fmla="*/ 0 h 1705633"/>
                      <a:gd name="connsiteX2" fmla="*/ 1544252 w 2141346"/>
                      <a:gd name="connsiteY2" fmla="*/ 1699733 h 1705633"/>
                      <a:gd name="connsiteX3" fmla="*/ 581795 w 2141346"/>
                      <a:gd name="connsiteY3" fmla="*/ 1705633 h 170563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141346" h="1705633">
                        <a:moveTo>
                          <a:pt x="581795" y="1705633"/>
                        </a:moveTo>
                        <a:cubicBezTo>
                          <a:pt x="496070" y="1594658"/>
                          <a:pt x="-929755" y="244812"/>
                          <a:pt x="1025776" y="0"/>
                        </a:cubicBezTo>
                        <a:cubicBezTo>
                          <a:pt x="3071572" y="188400"/>
                          <a:pt x="1709987" y="1371588"/>
                          <a:pt x="1544252" y="1699733"/>
                        </a:cubicBezTo>
                        <a:lnTo>
                          <a:pt x="581795" y="1705633"/>
                        </a:lnTo>
                        <a:close/>
                      </a:path>
                    </a:pathLst>
                  </a:custGeom>
                  <a:gradFill>
                    <a:gsLst>
                      <a:gs pos="0">
                        <a:srgbClr val="92D050"/>
                      </a:gs>
                      <a:gs pos="95000">
                        <a:schemeClr val="accent6">
                          <a:lumMod val="50000"/>
                        </a:schemeClr>
                      </a:gs>
                    </a:gsLst>
                    <a:lin ang="5400000" scaled="1"/>
                  </a:gra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4011" name="Group 4010"/>
                  <p:cNvGrpSpPr/>
                  <p:nvPr/>
                </p:nvGrpSpPr>
                <p:grpSpPr>
                  <a:xfrm>
                    <a:off x="9008646" y="3365368"/>
                    <a:ext cx="211679" cy="211679"/>
                    <a:chOff x="1363509" y="2652243"/>
                    <a:chExt cx="1155999" cy="1155999"/>
                  </a:xfrm>
                </p:grpSpPr>
                <p:sp>
                  <p:nvSpPr>
                    <p:cNvPr id="4165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166" name="Oval 4165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4012" name="Group 4011"/>
                  <p:cNvGrpSpPr/>
                  <p:nvPr/>
                </p:nvGrpSpPr>
                <p:grpSpPr>
                  <a:xfrm>
                    <a:off x="8649092" y="2468203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4163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164" name="Oval 4163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4013" name="Group 4012"/>
                  <p:cNvGrpSpPr/>
                  <p:nvPr/>
                </p:nvGrpSpPr>
                <p:grpSpPr>
                  <a:xfrm>
                    <a:off x="8890811" y="3176832"/>
                    <a:ext cx="211679" cy="211679"/>
                    <a:chOff x="1363509" y="2652243"/>
                    <a:chExt cx="1155999" cy="1155999"/>
                  </a:xfrm>
                </p:grpSpPr>
                <p:sp>
                  <p:nvSpPr>
                    <p:cNvPr id="4161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162" name="Oval 4161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4014" name="Group 4013"/>
                  <p:cNvGrpSpPr/>
                  <p:nvPr/>
                </p:nvGrpSpPr>
                <p:grpSpPr>
                  <a:xfrm>
                    <a:off x="8801256" y="2936449"/>
                    <a:ext cx="211679" cy="211679"/>
                    <a:chOff x="1363509" y="2652243"/>
                    <a:chExt cx="1155999" cy="1155999"/>
                  </a:xfrm>
                </p:grpSpPr>
                <p:sp>
                  <p:nvSpPr>
                    <p:cNvPr id="4159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160" name="Oval 4159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4015" name="Group 4014"/>
                  <p:cNvGrpSpPr/>
                  <p:nvPr/>
                </p:nvGrpSpPr>
                <p:grpSpPr>
                  <a:xfrm>
                    <a:off x="8725841" y="2714919"/>
                    <a:ext cx="211679" cy="211679"/>
                    <a:chOff x="1363509" y="2652243"/>
                    <a:chExt cx="1155999" cy="1155999"/>
                  </a:xfrm>
                </p:grpSpPr>
                <p:sp>
                  <p:nvSpPr>
                    <p:cNvPr id="4157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158" name="Oval 4157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4016" name="Group 4015"/>
                  <p:cNvGrpSpPr/>
                  <p:nvPr/>
                </p:nvGrpSpPr>
                <p:grpSpPr>
                  <a:xfrm>
                    <a:off x="8597245" y="2227819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4155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156" name="Oval 4155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4017" name="Group 4016"/>
                  <p:cNvGrpSpPr/>
                  <p:nvPr/>
                </p:nvGrpSpPr>
                <p:grpSpPr>
                  <a:xfrm>
                    <a:off x="8592532" y="2006289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4153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154" name="Oval 4153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4018" name="Group 4017"/>
                  <p:cNvGrpSpPr/>
                  <p:nvPr/>
                </p:nvGrpSpPr>
                <p:grpSpPr>
                  <a:xfrm>
                    <a:off x="8616099" y="1704632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4151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152" name="Oval 4151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4019" name="Group 4018"/>
                  <p:cNvGrpSpPr/>
                  <p:nvPr/>
                </p:nvGrpSpPr>
                <p:grpSpPr>
                  <a:xfrm>
                    <a:off x="8738648" y="1464249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4149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150" name="Oval 4149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4020" name="Group 4019"/>
                  <p:cNvGrpSpPr/>
                  <p:nvPr/>
                </p:nvGrpSpPr>
                <p:grpSpPr>
                  <a:xfrm>
                    <a:off x="8946037" y="1233292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4147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148" name="Oval 4147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4021" name="Group 4020"/>
                  <p:cNvGrpSpPr/>
                  <p:nvPr/>
                </p:nvGrpSpPr>
                <p:grpSpPr>
                  <a:xfrm>
                    <a:off x="9176994" y="1101317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4145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146" name="Oval 4145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4022" name="Group 4021"/>
                  <p:cNvGrpSpPr/>
                  <p:nvPr/>
                </p:nvGrpSpPr>
                <p:grpSpPr>
                  <a:xfrm>
                    <a:off x="9473938" y="1025903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4143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144" name="Oval 4143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4023" name="Group 4022"/>
                  <p:cNvGrpSpPr/>
                  <p:nvPr/>
                </p:nvGrpSpPr>
                <p:grpSpPr>
                  <a:xfrm>
                    <a:off x="9775595" y="1082464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4141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142" name="Oval 4141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4024" name="Group 4023"/>
                  <p:cNvGrpSpPr/>
                  <p:nvPr/>
                </p:nvGrpSpPr>
                <p:grpSpPr>
                  <a:xfrm>
                    <a:off x="10044259" y="1247433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4139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140" name="Oval 4139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4025" name="Group 4024"/>
                  <p:cNvGrpSpPr/>
                  <p:nvPr/>
                </p:nvGrpSpPr>
                <p:grpSpPr>
                  <a:xfrm>
                    <a:off x="10237508" y="1440682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4137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138" name="Oval 4137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4026" name="Group 4025"/>
                  <p:cNvGrpSpPr/>
                  <p:nvPr/>
                </p:nvGrpSpPr>
                <p:grpSpPr>
                  <a:xfrm>
                    <a:off x="10308209" y="1638645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4135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136" name="Oval 4135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4027" name="Group 4026"/>
                  <p:cNvGrpSpPr/>
                  <p:nvPr/>
                </p:nvGrpSpPr>
                <p:grpSpPr>
                  <a:xfrm>
                    <a:off x="10345916" y="1879028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4133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134" name="Oval 4133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4028" name="Group 4027"/>
                  <p:cNvGrpSpPr/>
                  <p:nvPr/>
                </p:nvGrpSpPr>
                <p:grpSpPr>
                  <a:xfrm>
                    <a:off x="10341203" y="2095844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4131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132" name="Oval 4131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4029" name="Group 4028"/>
                  <p:cNvGrpSpPr/>
                  <p:nvPr/>
                </p:nvGrpSpPr>
                <p:grpSpPr>
                  <a:xfrm>
                    <a:off x="10279929" y="2364508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4129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130" name="Oval 4129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4030" name="Group 4029"/>
                  <p:cNvGrpSpPr/>
                  <p:nvPr/>
                </p:nvGrpSpPr>
                <p:grpSpPr>
                  <a:xfrm>
                    <a:off x="10195088" y="2609605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4127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128" name="Oval 4127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4031" name="Group 4030"/>
                  <p:cNvGrpSpPr/>
                  <p:nvPr/>
                </p:nvGrpSpPr>
                <p:grpSpPr>
                  <a:xfrm>
                    <a:off x="10110247" y="2892410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4125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126" name="Oval 4125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4032" name="Group 4031"/>
                  <p:cNvGrpSpPr/>
                  <p:nvPr/>
                </p:nvGrpSpPr>
                <p:grpSpPr>
                  <a:xfrm>
                    <a:off x="10001839" y="3142220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4123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124" name="Oval 4123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4033" name="Group 4032"/>
                  <p:cNvGrpSpPr/>
                  <p:nvPr/>
                </p:nvGrpSpPr>
                <p:grpSpPr>
                  <a:xfrm>
                    <a:off x="9893430" y="3368463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4121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122" name="Oval 4121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4034" name="Group 4033"/>
                  <p:cNvGrpSpPr/>
                  <p:nvPr/>
                </p:nvGrpSpPr>
                <p:grpSpPr>
                  <a:xfrm>
                    <a:off x="9582345" y="3377890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4119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120" name="Oval 4119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4035" name="Group 4034"/>
                  <p:cNvGrpSpPr/>
                  <p:nvPr/>
                </p:nvGrpSpPr>
                <p:grpSpPr>
                  <a:xfrm>
                    <a:off x="9299541" y="3382604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4117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118" name="Oval 4117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4036" name="Group 4035"/>
                  <p:cNvGrpSpPr/>
                  <p:nvPr/>
                </p:nvGrpSpPr>
                <p:grpSpPr>
                  <a:xfrm>
                    <a:off x="9101578" y="3132793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4115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116" name="Oval 4115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4037" name="Group 4036"/>
                  <p:cNvGrpSpPr/>
                  <p:nvPr/>
                </p:nvGrpSpPr>
                <p:grpSpPr>
                  <a:xfrm>
                    <a:off x="9026164" y="2854703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4113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114" name="Oval 4113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4038" name="Group 4037"/>
                  <p:cNvGrpSpPr/>
                  <p:nvPr/>
                </p:nvGrpSpPr>
                <p:grpSpPr>
                  <a:xfrm>
                    <a:off x="8950750" y="2576612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4111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112" name="Oval 4111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4039" name="Group 4038"/>
                  <p:cNvGrpSpPr/>
                  <p:nvPr/>
                </p:nvGrpSpPr>
                <p:grpSpPr>
                  <a:xfrm>
                    <a:off x="8903616" y="2289095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4109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110" name="Oval 4109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4040" name="Group 4039"/>
                  <p:cNvGrpSpPr/>
                  <p:nvPr/>
                </p:nvGrpSpPr>
                <p:grpSpPr>
                  <a:xfrm>
                    <a:off x="8894189" y="2025144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4107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108" name="Oval 4107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4041" name="Group 4040"/>
                  <p:cNvGrpSpPr/>
                  <p:nvPr/>
                </p:nvGrpSpPr>
                <p:grpSpPr>
                  <a:xfrm>
                    <a:off x="8917756" y="1770620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4105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106" name="Oval 4105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4042" name="Group 4041"/>
                  <p:cNvGrpSpPr/>
                  <p:nvPr/>
                </p:nvGrpSpPr>
                <p:grpSpPr>
                  <a:xfrm>
                    <a:off x="9040304" y="1497243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4103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104" name="Oval 4103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4043" name="Group 4042"/>
                  <p:cNvGrpSpPr/>
                  <p:nvPr/>
                </p:nvGrpSpPr>
                <p:grpSpPr>
                  <a:xfrm>
                    <a:off x="9299541" y="1275713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4101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102" name="Oval 4101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4044" name="Group 4043"/>
                  <p:cNvGrpSpPr/>
                  <p:nvPr/>
                </p:nvGrpSpPr>
                <p:grpSpPr>
                  <a:xfrm>
                    <a:off x="9238266" y="1827181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4099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100" name="Oval 4099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4045" name="Group 4044"/>
                  <p:cNvGrpSpPr/>
                  <p:nvPr/>
                </p:nvGrpSpPr>
                <p:grpSpPr>
                  <a:xfrm>
                    <a:off x="9275973" y="1544377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4097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098" name="Oval 4097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4046" name="Group 4045"/>
                  <p:cNvGrpSpPr/>
                  <p:nvPr/>
                </p:nvGrpSpPr>
                <p:grpSpPr>
                  <a:xfrm>
                    <a:off x="9252406" y="2406929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4095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096" name="Oval 4095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4047" name="Group 4046"/>
                  <p:cNvGrpSpPr/>
                  <p:nvPr/>
                </p:nvGrpSpPr>
                <p:grpSpPr>
                  <a:xfrm>
                    <a:off x="9200558" y="2124125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4093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094" name="Oval 4093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4048" name="Group 4047"/>
                  <p:cNvGrpSpPr/>
                  <p:nvPr/>
                </p:nvGrpSpPr>
                <p:grpSpPr>
                  <a:xfrm>
                    <a:off x="9299540" y="2703873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4091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092" name="Oval 4091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4049" name="Group 4048"/>
                  <p:cNvGrpSpPr/>
                  <p:nvPr/>
                </p:nvGrpSpPr>
                <p:grpSpPr>
                  <a:xfrm>
                    <a:off x="9370241" y="3043238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4089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090" name="Oval 4089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4050" name="Group 4049"/>
                  <p:cNvGrpSpPr/>
                  <p:nvPr/>
                </p:nvGrpSpPr>
                <p:grpSpPr>
                  <a:xfrm>
                    <a:off x="9615338" y="3118653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4087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088" name="Oval 4087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4051" name="Group 4050"/>
                  <p:cNvGrpSpPr/>
                  <p:nvPr/>
                </p:nvGrpSpPr>
                <p:grpSpPr>
                  <a:xfrm>
                    <a:off x="9643618" y="2835848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4085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086" name="Oval 4085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4052" name="Group 4051"/>
                  <p:cNvGrpSpPr/>
                  <p:nvPr/>
                </p:nvGrpSpPr>
                <p:grpSpPr>
                  <a:xfrm>
                    <a:off x="9657758" y="2510624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4083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084" name="Oval 4083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4053" name="Group 4052"/>
                  <p:cNvGrpSpPr/>
                  <p:nvPr/>
                </p:nvGrpSpPr>
                <p:grpSpPr>
                  <a:xfrm>
                    <a:off x="9591770" y="2175972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4081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082" name="Oval 4081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4054" name="Group 4053"/>
                  <p:cNvGrpSpPr/>
                  <p:nvPr/>
                </p:nvGrpSpPr>
                <p:grpSpPr>
                  <a:xfrm>
                    <a:off x="9596484" y="1907308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4079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080" name="Oval 4079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4055" name="Group 4054"/>
                  <p:cNvGrpSpPr/>
                  <p:nvPr/>
                </p:nvGrpSpPr>
                <p:grpSpPr>
                  <a:xfrm>
                    <a:off x="9558776" y="1563230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4077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078" name="Oval 4077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4056" name="Group 4055"/>
                  <p:cNvGrpSpPr/>
                  <p:nvPr/>
                </p:nvGrpSpPr>
                <p:grpSpPr>
                  <a:xfrm>
                    <a:off x="9558776" y="1336986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4075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076" name="Oval 4075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4057" name="Group 4056"/>
                  <p:cNvGrpSpPr/>
                  <p:nvPr/>
                </p:nvGrpSpPr>
                <p:grpSpPr>
                  <a:xfrm>
                    <a:off x="9799160" y="1393547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4073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074" name="Oval 4073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4058" name="Group 4057"/>
                  <p:cNvGrpSpPr/>
                  <p:nvPr/>
                </p:nvGrpSpPr>
                <p:grpSpPr>
                  <a:xfrm>
                    <a:off x="9954702" y="1690492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4071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072" name="Oval 4071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4059" name="Group 4058"/>
                  <p:cNvGrpSpPr/>
                  <p:nvPr/>
                </p:nvGrpSpPr>
                <p:grpSpPr>
                  <a:xfrm>
                    <a:off x="9968843" y="2025143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4069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070" name="Oval 4069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4060" name="Group 4059"/>
                  <p:cNvGrpSpPr/>
                  <p:nvPr/>
                </p:nvGrpSpPr>
                <p:grpSpPr>
                  <a:xfrm>
                    <a:off x="9982983" y="2340941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4067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068" name="Oval 4067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4061" name="Group 4060"/>
                  <p:cNvGrpSpPr/>
                  <p:nvPr/>
                </p:nvGrpSpPr>
                <p:grpSpPr>
                  <a:xfrm>
                    <a:off x="9926422" y="2623746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4065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066" name="Oval 4065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4062" name="Group 4061"/>
                  <p:cNvGrpSpPr/>
                  <p:nvPr/>
                </p:nvGrpSpPr>
                <p:grpSpPr>
                  <a:xfrm>
                    <a:off x="9846294" y="2953685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4063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064" name="Oval 4063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</p:grpSp>
            <p:grpSp>
              <p:nvGrpSpPr>
                <p:cNvPr id="3694" name="Group 3693"/>
                <p:cNvGrpSpPr/>
                <p:nvPr/>
              </p:nvGrpSpPr>
              <p:grpSpPr>
                <a:xfrm>
                  <a:off x="6366933" y="3964278"/>
                  <a:ext cx="1778684" cy="2320605"/>
                  <a:chOff x="8592532" y="1025903"/>
                  <a:chExt cx="1980197" cy="2583514"/>
                </a:xfrm>
              </p:grpSpPr>
              <p:sp>
                <p:nvSpPr>
                  <p:cNvPr id="3853" name="Isosceles Triangle 17"/>
                  <p:cNvSpPr/>
                  <p:nvPr/>
                </p:nvSpPr>
                <p:spPr>
                  <a:xfrm>
                    <a:off x="8703325" y="1089670"/>
                    <a:ext cx="1751682" cy="2516861"/>
                  </a:xfrm>
                  <a:custGeom>
                    <a:avLst/>
                    <a:gdLst>
                      <a:gd name="connsiteX0" fmla="*/ 0 w 1611630"/>
                      <a:gd name="connsiteY0" fmla="*/ 1670235 h 1670235"/>
                      <a:gd name="connsiteX1" fmla="*/ 805815 w 1611630"/>
                      <a:gd name="connsiteY1" fmla="*/ 0 h 1670235"/>
                      <a:gd name="connsiteX2" fmla="*/ 1611630 w 1611630"/>
                      <a:gd name="connsiteY2" fmla="*/ 1670235 h 1670235"/>
                      <a:gd name="connsiteX3" fmla="*/ 0 w 1611630"/>
                      <a:gd name="connsiteY3" fmla="*/ 1670235 h 1670235"/>
                      <a:gd name="connsiteX0" fmla="*/ 0 w 1611630"/>
                      <a:gd name="connsiteY0" fmla="*/ 1670235 h 1670235"/>
                      <a:gd name="connsiteX1" fmla="*/ 805815 w 1611630"/>
                      <a:gd name="connsiteY1" fmla="*/ 0 h 1670235"/>
                      <a:gd name="connsiteX2" fmla="*/ 1611630 w 1611630"/>
                      <a:gd name="connsiteY2" fmla="*/ 1670235 h 1670235"/>
                      <a:gd name="connsiteX3" fmla="*/ 0 w 1611630"/>
                      <a:gd name="connsiteY3" fmla="*/ 1670235 h 1670235"/>
                      <a:gd name="connsiteX0" fmla="*/ 0 w 1611630"/>
                      <a:gd name="connsiteY0" fmla="*/ 1670235 h 1670235"/>
                      <a:gd name="connsiteX1" fmla="*/ 805815 w 1611630"/>
                      <a:gd name="connsiteY1" fmla="*/ 0 h 1670235"/>
                      <a:gd name="connsiteX2" fmla="*/ 1611630 w 1611630"/>
                      <a:gd name="connsiteY2" fmla="*/ 1670235 h 1670235"/>
                      <a:gd name="connsiteX3" fmla="*/ 0 w 1611630"/>
                      <a:gd name="connsiteY3" fmla="*/ 1670235 h 1670235"/>
                      <a:gd name="connsiteX0" fmla="*/ 0 w 1655478"/>
                      <a:gd name="connsiteY0" fmla="*/ 1670235 h 1670235"/>
                      <a:gd name="connsiteX1" fmla="*/ 805815 w 1655478"/>
                      <a:gd name="connsiteY1" fmla="*/ 0 h 1670235"/>
                      <a:gd name="connsiteX2" fmla="*/ 1611630 w 1655478"/>
                      <a:gd name="connsiteY2" fmla="*/ 1670235 h 1670235"/>
                      <a:gd name="connsiteX3" fmla="*/ 0 w 1655478"/>
                      <a:gd name="connsiteY3" fmla="*/ 1670235 h 1670235"/>
                      <a:gd name="connsiteX0" fmla="*/ 0 w 1655478"/>
                      <a:gd name="connsiteY0" fmla="*/ 1670235 h 1670235"/>
                      <a:gd name="connsiteX1" fmla="*/ 805815 w 1655478"/>
                      <a:gd name="connsiteY1" fmla="*/ 0 h 1670235"/>
                      <a:gd name="connsiteX2" fmla="*/ 1611630 w 1655478"/>
                      <a:gd name="connsiteY2" fmla="*/ 1670235 h 1670235"/>
                      <a:gd name="connsiteX3" fmla="*/ 0 w 1655478"/>
                      <a:gd name="connsiteY3" fmla="*/ 1670235 h 1670235"/>
                      <a:gd name="connsiteX0" fmla="*/ 70916 w 1726394"/>
                      <a:gd name="connsiteY0" fmla="*/ 1670235 h 1670235"/>
                      <a:gd name="connsiteX1" fmla="*/ 876731 w 1726394"/>
                      <a:gd name="connsiteY1" fmla="*/ 0 h 1670235"/>
                      <a:gd name="connsiteX2" fmla="*/ 1682546 w 1726394"/>
                      <a:gd name="connsiteY2" fmla="*/ 1670235 h 1670235"/>
                      <a:gd name="connsiteX3" fmla="*/ 70916 w 1726394"/>
                      <a:gd name="connsiteY3" fmla="*/ 1670235 h 1670235"/>
                      <a:gd name="connsiteX0" fmla="*/ 203218 w 1858696"/>
                      <a:gd name="connsiteY0" fmla="*/ 1670235 h 1670235"/>
                      <a:gd name="connsiteX1" fmla="*/ 1009033 w 1858696"/>
                      <a:gd name="connsiteY1" fmla="*/ 0 h 1670235"/>
                      <a:gd name="connsiteX2" fmla="*/ 1814848 w 1858696"/>
                      <a:gd name="connsiteY2" fmla="*/ 1670235 h 1670235"/>
                      <a:gd name="connsiteX3" fmla="*/ 203218 w 1858696"/>
                      <a:gd name="connsiteY3" fmla="*/ 1670235 h 1670235"/>
                      <a:gd name="connsiteX0" fmla="*/ 203218 w 2026807"/>
                      <a:gd name="connsiteY0" fmla="*/ 1670235 h 1670235"/>
                      <a:gd name="connsiteX1" fmla="*/ 1009033 w 2026807"/>
                      <a:gd name="connsiteY1" fmla="*/ 0 h 1670235"/>
                      <a:gd name="connsiteX2" fmla="*/ 1814848 w 2026807"/>
                      <a:gd name="connsiteY2" fmla="*/ 1670235 h 1670235"/>
                      <a:gd name="connsiteX3" fmla="*/ 203218 w 2026807"/>
                      <a:gd name="connsiteY3" fmla="*/ 1670235 h 1670235"/>
                      <a:gd name="connsiteX0" fmla="*/ 203218 w 2042143"/>
                      <a:gd name="connsiteY0" fmla="*/ 1670235 h 1670235"/>
                      <a:gd name="connsiteX1" fmla="*/ 1009033 w 2042143"/>
                      <a:gd name="connsiteY1" fmla="*/ 0 h 1670235"/>
                      <a:gd name="connsiteX2" fmla="*/ 1814848 w 2042143"/>
                      <a:gd name="connsiteY2" fmla="*/ 1670235 h 1670235"/>
                      <a:gd name="connsiteX3" fmla="*/ 203218 w 2042143"/>
                      <a:gd name="connsiteY3" fmla="*/ 1670235 h 1670235"/>
                      <a:gd name="connsiteX0" fmla="*/ 223634 w 2062559"/>
                      <a:gd name="connsiteY0" fmla="*/ 1670235 h 1670235"/>
                      <a:gd name="connsiteX1" fmla="*/ 1029449 w 2062559"/>
                      <a:gd name="connsiteY1" fmla="*/ 0 h 1670235"/>
                      <a:gd name="connsiteX2" fmla="*/ 1835264 w 2062559"/>
                      <a:gd name="connsiteY2" fmla="*/ 1670235 h 1670235"/>
                      <a:gd name="connsiteX3" fmla="*/ 223634 w 2062559"/>
                      <a:gd name="connsiteY3" fmla="*/ 1670235 h 1670235"/>
                      <a:gd name="connsiteX0" fmla="*/ 371245 w 1933474"/>
                      <a:gd name="connsiteY0" fmla="*/ 1658436 h 1670235"/>
                      <a:gd name="connsiteX1" fmla="*/ 900364 w 1933474"/>
                      <a:gd name="connsiteY1" fmla="*/ 0 h 1670235"/>
                      <a:gd name="connsiteX2" fmla="*/ 1706179 w 1933474"/>
                      <a:gd name="connsiteY2" fmla="*/ 1670235 h 1670235"/>
                      <a:gd name="connsiteX3" fmla="*/ 371245 w 1933474"/>
                      <a:gd name="connsiteY3" fmla="*/ 1658436 h 1670235"/>
                      <a:gd name="connsiteX0" fmla="*/ 371245 w 1758682"/>
                      <a:gd name="connsiteY0" fmla="*/ 1658436 h 1670235"/>
                      <a:gd name="connsiteX1" fmla="*/ 900364 w 1758682"/>
                      <a:gd name="connsiteY1" fmla="*/ 0 h 1670235"/>
                      <a:gd name="connsiteX2" fmla="*/ 1344345 w 1758682"/>
                      <a:gd name="connsiteY2" fmla="*/ 1670235 h 1670235"/>
                      <a:gd name="connsiteX3" fmla="*/ 371245 w 1758682"/>
                      <a:gd name="connsiteY3" fmla="*/ 1658436 h 1670235"/>
                      <a:gd name="connsiteX0" fmla="*/ 371245 w 1988364"/>
                      <a:gd name="connsiteY0" fmla="*/ 1658436 h 1670235"/>
                      <a:gd name="connsiteX1" fmla="*/ 900364 w 1988364"/>
                      <a:gd name="connsiteY1" fmla="*/ 0 h 1670235"/>
                      <a:gd name="connsiteX2" fmla="*/ 1344345 w 1988364"/>
                      <a:gd name="connsiteY2" fmla="*/ 1670235 h 1670235"/>
                      <a:gd name="connsiteX3" fmla="*/ 371245 w 1988364"/>
                      <a:gd name="connsiteY3" fmla="*/ 1658436 h 1670235"/>
                      <a:gd name="connsiteX0" fmla="*/ 527738 w 2144857"/>
                      <a:gd name="connsiteY0" fmla="*/ 1658436 h 1670235"/>
                      <a:gd name="connsiteX1" fmla="*/ 1056857 w 2144857"/>
                      <a:gd name="connsiteY1" fmla="*/ 0 h 1670235"/>
                      <a:gd name="connsiteX2" fmla="*/ 1500838 w 2144857"/>
                      <a:gd name="connsiteY2" fmla="*/ 1670235 h 1670235"/>
                      <a:gd name="connsiteX3" fmla="*/ 527738 w 2144857"/>
                      <a:gd name="connsiteY3" fmla="*/ 1658436 h 1670235"/>
                      <a:gd name="connsiteX0" fmla="*/ 534399 w 2140875"/>
                      <a:gd name="connsiteY0" fmla="*/ 1676135 h 1676135"/>
                      <a:gd name="connsiteX1" fmla="*/ 1052875 w 2140875"/>
                      <a:gd name="connsiteY1" fmla="*/ 0 h 1676135"/>
                      <a:gd name="connsiteX2" fmla="*/ 1496856 w 2140875"/>
                      <a:gd name="connsiteY2" fmla="*/ 1670235 h 1676135"/>
                      <a:gd name="connsiteX3" fmla="*/ 534399 w 2140875"/>
                      <a:gd name="connsiteY3" fmla="*/ 1676135 h 1676135"/>
                      <a:gd name="connsiteX0" fmla="*/ 581795 w 2141346"/>
                      <a:gd name="connsiteY0" fmla="*/ 1705633 h 1705633"/>
                      <a:gd name="connsiteX1" fmla="*/ 1025776 w 2141346"/>
                      <a:gd name="connsiteY1" fmla="*/ 0 h 1705633"/>
                      <a:gd name="connsiteX2" fmla="*/ 1544252 w 2141346"/>
                      <a:gd name="connsiteY2" fmla="*/ 1699733 h 1705633"/>
                      <a:gd name="connsiteX3" fmla="*/ 581795 w 2141346"/>
                      <a:gd name="connsiteY3" fmla="*/ 1705633 h 170563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141346" h="1705633">
                        <a:moveTo>
                          <a:pt x="581795" y="1705633"/>
                        </a:moveTo>
                        <a:cubicBezTo>
                          <a:pt x="496070" y="1594658"/>
                          <a:pt x="-929755" y="244812"/>
                          <a:pt x="1025776" y="0"/>
                        </a:cubicBezTo>
                        <a:cubicBezTo>
                          <a:pt x="3071572" y="188400"/>
                          <a:pt x="1709987" y="1371588"/>
                          <a:pt x="1544252" y="1699733"/>
                        </a:cubicBezTo>
                        <a:lnTo>
                          <a:pt x="581795" y="1705633"/>
                        </a:lnTo>
                        <a:close/>
                      </a:path>
                    </a:pathLst>
                  </a:custGeom>
                  <a:gradFill>
                    <a:gsLst>
                      <a:gs pos="0">
                        <a:srgbClr val="92D050"/>
                      </a:gs>
                      <a:gs pos="95000">
                        <a:schemeClr val="accent6">
                          <a:lumMod val="50000"/>
                        </a:schemeClr>
                      </a:gs>
                    </a:gsLst>
                    <a:lin ang="5400000" scaled="1"/>
                  </a:gra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3854" name="Group 3853"/>
                  <p:cNvGrpSpPr/>
                  <p:nvPr/>
                </p:nvGrpSpPr>
                <p:grpSpPr>
                  <a:xfrm>
                    <a:off x="9008646" y="3365368"/>
                    <a:ext cx="211679" cy="211679"/>
                    <a:chOff x="1363509" y="2652243"/>
                    <a:chExt cx="1155999" cy="1155999"/>
                  </a:xfrm>
                </p:grpSpPr>
                <p:sp>
                  <p:nvSpPr>
                    <p:cNvPr id="4008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009" name="Oval 4008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855" name="Group 3854"/>
                  <p:cNvGrpSpPr/>
                  <p:nvPr/>
                </p:nvGrpSpPr>
                <p:grpSpPr>
                  <a:xfrm>
                    <a:off x="8649092" y="2468203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4006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007" name="Oval 4006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856" name="Group 3855"/>
                  <p:cNvGrpSpPr/>
                  <p:nvPr/>
                </p:nvGrpSpPr>
                <p:grpSpPr>
                  <a:xfrm>
                    <a:off x="8890811" y="3176832"/>
                    <a:ext cx="211679" cy="211679"/>
                    <a:chOff x="1363509" y="2652243"/>
                    <a:chExt cx="1155999" cy="1155999"/>
                  </a:xfrm>
                </p:grpSpPr>
                <p:sp>
                  <p:nvSpPr>
                    <p:cNvPr id="4004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005" name="Oval 4004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857" name="Group 3856"/>
                  <p:cNvGrpSpPr/>
                  <p:nvPr/>
                </p:nvGrpSpPr>
                <p:grpSpPr>
                  <a:xfrm>
                    <a:off x="8801256" y="2936449"/>
                    <a:ext cx="211679" cy="211679"/>
                    <a:chOff x="1363509" y="2652243"/>
                    <a:chExt cx="1155999" cy="1155999"/>
                  </a:xfrm>
                </p:grpSpPr>
                <p:sp>
                  <p:nvSpPr>
                    <p:cNvPr id="4002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003" name="Oval 4002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858" name="Group 3857"/>
                  <p:cNvGrpSpPr/>
                  <p:nvPr/>
                </p:nvGrpSpPr>
                <p:grpSpPr>
                  <a:xfrm>
                    <a:off x="8725841" y="2714919"/>
                    <a:ext cx="211679" cy="211679"/>
                    <a:chOff x="1363509" y="2652243"/>
                    <a:chExt cx="1155999" cy="1155999"/>
                  </a:xfrm>
                </p:grpSpPr>
                <p:sp>
                  <p:nvSpPr>
                    <p:cNvPr id="4000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001" name="Oval 4000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859" name="Group 3858"/>
                  <p:cNvGrpSpPr/>
                  <p:nvPr/>
                </p:nvGrpSpPr>
                <p:grpSpPr>
                  <a:xfrm>
                    <a:off x="8597245" y="2227819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998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999" name="Oval 3998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860" name="Group 3859"/>
                  <p:cNvGrpSpPr/>
                  <p:nvPr/>
                </p:nvGrpSpPr>
                <p:grpSpPr>
                  <a:xfrm>
                    <a:off x="8592532" y="2006289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996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997" name="Oval 3996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861" name="Group 3860"/>
                  <p:cNvGrpSpPr/>
                  <p:nvPr/>
                </p:nvGrpSpPr>
                <p:grpSpPr>
                  <a:xfrm>
                    <a:off x="8616099" y="1704632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994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995" name="Oval 3994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862" name="Group 3861"/>
                  <p:cNvGrpSpPr/>
                  <p:nvPr/>
                </p:nvGrpSpPr>
                <p:grpSpPr>
                  <a:xfrm>
                    <a:off x="8738648" y="1464249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992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993" name="Oval 3992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863" name="Group 3862"/>
                  <p:cNvGrpSpPr/>
                  <p:nvPr/>
                </p:nvGrpSpPr>
                <p:grpSpPr>
                  <a:xfrm>
                    <a:off x="8946037" y="1233292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990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991" name="Oval 3990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864" name="Group 3863"/>
                  <p:cNvGrpSpPr/>
                  <p:nvPr/>
                </p:nvGrpSpPr>
                <p:grpSpPr>
                  <a:xfrm>
                    <a:off x="9176994" y="1101317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988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989" name="Oval 3988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865" name="Group 3864"/>
                  <p:cNvGrpSpPr/>
                  <p:nvPr/>
                </p:nvGrpSpPr>
                <p:grpSpPr>
                  <a:xfrm>
                    <a:off x="9473938" y="1025903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986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987" name="Oval 3986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866" name="Group 3865"/>
                  <p:cNvGrpSpPr/>
                  <p:nvPr/>
                </p:nvGrpSpPr>
                <p:grpSpPr>
                  <a:xfrm>
                    <a:off x="9775595" y="1082464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984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985" name="Oval 3984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867" name="Group 3866"/>
                  <p:cNvGrpSpPr/>
                  <p:nvPr/>
                </p:nvGrpSpPr>
                <p:grpSpPr>
                  <a:xfrm>
                    <a:off x="10044259" y="1247433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982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983" name="Oval 3982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868" name="Group 3867"/>
                  <p:cNvGrpSpPr/>
                  <p:nvPr/>
                </p:nvGrpSpPr>
                <p:grpSpPr>
                  <a:xfrm>
                    <a:off x="10237508" y="1440682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980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981" name="Oval 3980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869" name="Group 3868"/>
                  <p:cNvGrpSpPr/>
                  <p:nvPr/>
                </p:nvGrpSpPr>
                <p:grpSpPr>
                  <a:xfrm>
                    <a:off x="10308209" y="1638645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978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979" name="Oval 3978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870" name="Group 3869"/>
                  <p:cNvGrpSpPr/>
                  <p:nvPr/>
                </p:nvGrpSpPr>
                <p:grpSpPr>
                  <a:xfrm>
                    <a:off x="10345916" y="1879028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976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977" name="Oval 3976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871" name="Group 3870"/>
                  <p:cNvGrpSpPr/>
                  <p:nvPr/>
                </p:nvGrpSpPr>
                <p:grpSpPr>
                  <a:xfrm>
                    <a:off x="10341203" y="2095844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974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975" name="Oval 3974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872" name="Group 3871"/>
                  <p:cNvGrpSpPr/>
                  <p:nvPr/>
                </p:nvGrpSpPr>
                <p:grpSpPr>
                  <a:xfrm>
                    <a:off x="10279929" y="2364508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972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973" name="Oval 3972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873" name="Group 3872"/>
                  <p:cNvGrpSpPr/>
                  <p:nvPr/>
                </p:nvGrpSpPr>
                <p:grpSpPr>
                  <a:xfrm>
                    <a:off x="10195088" y="2609605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970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971" name="Oval 3970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874" name="Group 3873"/>
                  <p:cNvGrpSpPr/>
                  <p:nvPr/>
                </p:nvGrpSpPr>
                <p:grpSpPr>
                  <a:xfrm>
                    <a:off x="10110247" y="2892410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968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969" name="Oval 3968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875" name="Group 3874"/>
                  <p:cNvGrpSpPr/>
                  <p:nvPr/>
                </p:nvGrpSpPr>
                <p:grpSpPr>
                  <a:xfrm>
                    <a:off x="10001839" y="3142220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966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967" name="Oval 3966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876" name="Group 3875"/>
                  <p:cNvGrpSpPr/>
                  <p:nvPr/>
                </p:nvGrpSpPr>
                <p:grpSpPr>
                  <a:xfrm>
                    <a:off x="9893430" y="3368463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964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965" name="Oval 3964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877" name="Group 3876"/>
                  <p:cNvGrpSpPr/>
                  <p:nvPr/>
                </p:nvGrpSpPr>
                <p:grpSpPr>
                  <a:xfrm>
                    <a:off x="9582345" y="3377890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962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963" name="Oval 3962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878" name="Group 3877"/>
                  <p:cNvGrpSpPr/>
                  <p:nvPr/>
                </p:nvGrpSpPr>
                <p:grpSpPr>
                  <a:xfrm>
                    <a:off x="9299541" y="3382604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960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961" name="Oval 3960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879" name="Group 3878"/>
                  <p:cNvGrpSpPr/>
                  <p:nvPr/>
                </p:nvGrpSpPr>
                <p:grpSpPr>
                  <a:xfrm>
                    <a:off x="9101578" y="3132793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958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959" name="Oval 3958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880" name="Group 3879"/>
                  <p:cNvGrpSpPr/>
                  <p:nvPr/>
                </p:nvGrpSpPr>
                <p:grpSpPr>
                  <a:xfrm>
                    <a:off x="9026164" y="2854703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956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957" name="Oval 3956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881" name="Group 3880"/>
                  <p:cNvGrpSpPr/>
                  <p:nvPr/>
                </p:nvGrpSpPr>
                <p:grpSpPr>
                  <a:xfrm>
                    <a:off x="8950750" y="2576612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954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955" name="Oval 3954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882" name="Group 3881"/>
                  <p:cNvGrpSpPr/>
                  <p:nvPr/>
                </p:nvGrpSpPr>
                <p:grpSpPr>
                  <a:xfrm>
                    <a:off x="8903616" y="2289095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952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953" name="Oval 3952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883" name="Group 3882"/>
                  <p:cNvGrpSpPr/>
                  <p:nvPr/>
                </p:nvGrpSpPr>
                <p:grpSpPr>
                  <a:xfrm>
                    <a:off x="8894189" y="2025144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950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951" name="Oval 3950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884" name="Group 3883"/>
                  <p:cNvGrpSpPr/>
                  <p:nvPr/>
                </p:nvGrpSpPr>
                <p:grpSpPr>
                  <a:xfrm>
                    <a:off x="8917756" y="1770620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948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949" name="Oval 3948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885" name="Group 3884"/>
                  <p:cNvGrpSpPr/>
                  <p:nvPr/>
                </p:nvGrpSpPr>
                <p:grpSpPr>
                  <a:xfrm>
                    <a:off x="9040304" y="1497243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946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947" name="Oval 3946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886" name="Group 3885"/>
                  <p:cNvGrpSpPr/>
                  <p:nvPr/>
                </p:nvGrpSpPr>
                <p:grpSpPr>
                  <a:xfrm>
                    <a:off x="9299541" y="1275713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944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945" name="Oval 3944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887" name="Group 3886"/>
                  <p:cNvGrpSpPr/>
                  <p:nvPr/>
                </p:nvGrpSpPr>
                <p:grpSpPr>
                  <a:xfrm>
                    <a:off x="9238266" y="1827181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942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943" name="Oval 3942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888" name="Group 3887"/>
                  <p:cNvGrpSpPr/>
                  <p:nvPr/>
                </p:nvGrpSpPr>
                <p:grpSpPr>
                  <a:xfrm>
                    <a:off x="9275973" y="1544377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940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941" name="Oval 3940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889" name="Group 3888"/>
                  <p:cNvGrpSpPr/>
                  <p:nvPr/>
                </p:nvGrpSpPr>
                <p:grpSpPr>
                  <a:xfrm>
                    <a:off x="9252406" y="2406929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938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939" name="Oval 3938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890" name="Group 3889"/>
                  <p:cNvGrpSpPr/>
                  <p:nvPr/>
                </p:nvGrpSpPr>
                <p:grpSpPr>
                  <a:xfrm>
                    <a:off x="9200558" y="2124125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936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937" name="Oval 3936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891" name="Group 3890"/>
                  <p:cNvGrpSpPr/>
                  <p:nvPr/>
                </p:nvGrpSpPr>
                <p:grpSpPr>
                  <a:xfrm>
                    <a:off x="9299540" y="2703873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934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935" name="Oval 3934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892" name="Group 3891"/>
                  <p:cNvGrpSpPr/>
                  <p:nvPr/>
                </p:nvGrpSpPr>
                <p:grpSpPr>
                  <a:xfrm>
                    <a:off x="9370241" y="3043238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932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933" name="Oval 3932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893" name="Group 3892"/>
                  <p:cNvGrpSpPr/>
                  <p:nvPr/>
                </p:nvGrpSpPr>
                <p:grpSpPr>
                  <a:xfrm>
                    <a:off x="9615338" y="3118653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930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931" name="Oval 3930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894" name="Group 3893"/>
                  <p:cNvGrpSpPr/>
                  <p:nvPr/>
                </p:nvGrpSpPr>
                <p:grpSpPr>
                  <a:xfrm>
                    <a:off x="9643618" y="2835848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928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929" name="Oval 3928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895" name="Group 3894"/>
                  <p:cNvGrpSpPr/>
                  <p:nvPr/>
                </p:nvGrpSpPr>
                <p:grpSpPr>
                  <a:xfrm>
                    <a:off x="9657758" y="2510624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926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927" name="Oval 3926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896" name="Group 3895"/>
                  <p:cNvGrpSpPr/>
                  <p:nvPr/>
                </p:nvGrpSpPr>
                <p:grpSpPr>
                  <a:xfrm>
                    <a:off x="9591770" y="2175972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924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925" name="Oval 3924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897" name="Group 3896"/>
                  <p:cNvGrpSpPr/>
                  <p:nvPr/>
                </p:nvGrpSpPr>
                <p:grpSpPr>
                  <a:xfrm>
                    <a:off x="9596484" y="1907308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922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923" name="Oval 3922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898" name="Group 3897"/>
                  <p:cNvGrpSpPr/>
                  <p:nvPr/>
                </p:nvGrpSpPr>
                <p:grpSpPr>
                  <a:xfrm>
                    <a:off x="9558776" y="1563230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920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921" name="Oval 3920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899" name="Group 3898"/>
                  <p:cNvGrpSpPr/>
                  <p:nvPr/>
                </p:nvGrpSpPr>
                <p:grpSpPr>
                  <a:xfrm>
                    <a:off x="9558776" y="1336986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918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919" name="Oval 3918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900" name="Group 3899"/>
                  <p:cNvGrpSpPr/>
                  <p:nvPr/>
                </p:nvGrpSpPr>
                <p:grpSpPr>
                  <a:xfrm>
                    <a:off x="9799160" y="1393547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916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917" name="Oval 3916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901" name="Group 3900"/>
                  <p:cNvGrpSpPr/>
                  <p:nvPr/>
                </p:nvGrpSpPr>
                <p:grpSpPr>
                  <a:xfrm>
                    <a:off x="9954702" y="1690492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914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915" name="Oval 3914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902" name="Group 3901"/>
                  <p:cNvGrpSpPr/>
                  <p:nvPr/>
                </p:nvGrpSpPr>
                <p:grpSpPr>
                  <a:xfrm>
                    <a:off x="9968843" y="2025143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912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913" name="Oval 3912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903" name="Group 3902"/>
                  <p:cNvGrpSpPr/>
                  <p:nvPr/>
                </p:nvGrpSpPr>
                <p:grpSpPr>
                  <a:xfrm>
                    <a:off x="9982983" y="2340941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910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911" name="Oval 3910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904" name="Group 3903"/>
                  <p:cNvGrpSpPr/>
                  <p:nvPr/>
                </p:nvGrpSpPr>
                <p:grpSpPr>
                  <a:xfrm>
                    <a:off x="9926422" y="2623746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908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909" name="Oval 3908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905" name="Group 3904"/>
                  <p:cNvGrpSpPr/>
                  <p:nvPr/>
                </p:nvGrpSpPr>
                <p:grpSpPr>
                  <a:xfrm>
                    <a:off x="9846294" y="2953685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906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907" name="Oval 3906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</p:grpSp>
            <p:grpSp>
              <p:nvGrpSpPr>
                <p:cNvPr id="3695" name="Group 3694"/>
                <p:cNvGrpSpPr/>
                <p:nvPr/>
              </p:nvGrpSpPr>
              <p:grpSpPr>
                <a:xfrm rot="20277614">
                  <a:off x="7322093" y="3165147"/>
                  <a:ext cx="351185" cy="458182"/>
                  <a:chOff x="8592532" y="1025903"/>
                  <a:chExt cx="1980197" cy="2583514"/>
                </a:xfrm>
              </p:grpSpPr>
              <p:sp>
                <p:nvSpPr>
                  <p:cNvPr id="3696" name="Isosceles Triangle 17"/>
                  <p:cNvSpPr/>
                  <p:nvPr/>
                </p:nvSpPr>
                <p:spPr>
                  <a:xfrm>
                    <a:off x="8703325" y="1089670"/>
                    <a:ext cx="1751682" cy="2516861"/>
                  </a:xfrm>
                  <a:custGeom>
                    <a:avLst/>
                    <a:gdLst>
                      <a:gd name="connsiteX0" fmla="*/ 0 w 1611630"/>
                      <a:gd name="connsiteY0" fmla="*/ 1670235 h 1670235"/>
                      <a:gd name="connsiteX1" fmla="*/ 805815 w 1611630"/>
                      <a:gd name="connsiteY1" fmla="*/ 0 h 1670235"/>
                      <a:gd name="connsiteX2" fmla="*/ 1611630 w 1611630"/>
                      <a:gd name="connsiteY2" fmla="*/ 1670235 h 1670235"/>
                      <a:gd name="connsiteX3" fmla="*/ 0 w 1611630"/>
                      <a:gd name="connsiteY3" fmla="*/ 1670235 h 1670235"/>
                      <a:gd name="connsiteX0" fmla="*/ 0 w 1611630"/>
                      <a:gd name="connsiteY0" fmla="*/ 1670235 h 1670235"/>
                      <a:gd name="connsiteX1" fmla="*/ 805815 w 1611630"/>
                      <a:gd name="connsiteY1" fmla="*/ 0 h 1670235"/>
                      <a:gd name="connsiteX2" fmla="*/ 1611630 w 1611630"/>
                      <a:gd name="connsiteY2" fmla="*/ 1670235 h 1670235"/>
                      <a:gd name="connsiteX3" fmla="*/ 0 w 1611630"/>
                      <a:gd name="connsiteY3" fmla="*/ 1670235 h 1670235"/>
                      <a:gd name="connsiteX0" fmla="*/ 0 w 1611630"/>
                      <a:gd name="connsiteY0" fmla="*/ 1670235 h 1670235"/>
                      <a:gd name="connsiteX1" fmla="*/ 805815 w 1611630"/>
                      <a:gd name="connsiteY1" fmla="*/ 0 h 1670235"/>
                      <a:gd name="connsiteX2" fmla="*/ 1611630 w 1611630"/>
                      <a:gd name="connsiteY2" fmla="*/ 1670235 h 1670235"/>
                      <a:gd name="connsiteX3" fmla="*/ 0 w 1611630"/>
                      <a:gd name="connsiteY3" fmla="*/ 1670235 h 1670235"/>
                      <a:gd name="connsiteX0" fmla="*/ 0 w 1655478"/>
                      <a:gd name="connsiteY0" fmla="*/ 1670235 h 1670235"/>
                      <a:gd name="connsiteX1" fmla="*/ 805815 w 1655478"/>
                      <a:gd name="connsiteY1" fmla="*/ 0 h 1670235"/>
                      <a:gd name="connsiteX2" fmla="*/ 1611630 w 1655478"/>
                      <a:gd name="connsiteY2" fmla="*/ 1670235 h 1670235"/>
                      <a:gd name="connsiteX3" fmla="*/ 0 w 1655478"/>
                      <a:gd name="connsiteY3" fmla="*/ 1670235 h 1670235"/>
                      <a:gd name="connsiteX0" fmla="*/ 0 w 1655478"/>
                      <a:gd name="connsiteY0" fmla="*/ 1670235 h 1670235"/>
                      <a:gd name="connsiteX1" fmla="*/ 805815 w 1655478"/>
                      <a:gd name="connsiteY1" fmla="*/ 0 h 1670235"/>
                      <a:gd name="connsiteX2" fmla="*/ 1611630 w 1655478"/>
                      <a:gd name="connsiteY2" fmla="*/ 1670235 h 1670235"/>
                      <a:gd name="connsiteX3" fmla="*/ 0 w 1655478"/>
                      <a:gd name="connsiteY3" fmla="*/ 1670235 h 1670235"/>
                      <a:gd name="connsiteX0" fmla="*/ 70916 w 1726394"/>
                      <a:gd name="connsiteY0" fmla="*/ 1670235 h 1670235"/>
                      <a:gd name="connsiteX1" fmla="*/ 876731 w 1726394"/>
                      <a:gd name="connsiteY1" fmla="*/ 0 h 1670235"/>
                      <a:gd name="connsiteX2" fmla="*/ 1682546 w 1726394"/>
                      <a:gd name="connsiteY2" fmla="*/ 1670235 h 1670235"/>
                      <a:gd name="connsiteX3" fmla="*/ 70916 w 1726394"/>
                      <a:gd name="connsiteY3" fmla="*/ 1670235 h 1670235"/>
                      <a:gd name="connsiteX0" fmla="*/ 203218 w 1858696"/>
                      <a:gd name="connsiteY0" fmla="*/ 1670235 h 1670235"/>
                      <a:gd name="connsiteX1" fmla="*/ 1009033 w 1858696"/>
                      <a:gd name="connsiteY1" fmla="*/ 0 h 1670235"/>
                      <a:gd name="connsiteX2" fmla="*/ 1814848 w 1858696"/>
                      <a:gd name="connsiteY2" fmla="*/ 1670235 h 1670235"/>
                      <a:gd name="connsiteX3" fmla="*/ 203218 w 1858696"/>
                      <a:gd name="connsiteY3" fmla="*/ 1670235 h 1670235"/>
                      <a:gd name="connsiteX0" fmla="*/ 203218 w 2026807"/>
                      <a:gd name="connsiteY0" fmla="*/ 1670235 h 1670235"/>
                      <a:gd name="connsiteX1" fmla="*/ 1009033 w 2026807"/>
                      <a:gd name="connsiteY1" fmla="*/ 0 h 1670235"/>
                      <a:gd name="connsiteX2" fmla="*/ 1814848 w 2026807"/>
                      <a:gd name="connsiteY2" fmla="*/ 1670235 h 1670235"/>
                      <a:gd name="connsiteX3" fmla="*/ 203218 w 2026807"/>
                      <a:gd name="connsiteY3" fmla="*/ 1670235 h 1670235"/>
                      <a:gd name="connsiteX0" fmla="*/ 203218 w 2042143"/>
                      <a:gd name="connsiteY0" fmla="*/ 1670235 h 1670235"/>
                      <a:gd name="connsiteX1" fmla="*/ 1009033 w 2042143"/>
                      <a:gd name="connsiteY1" fmla="*/ 0 h 1670235"/>
                      <a:gd name="connsiteX2" fmla="*/ 1814848 w 2042143"/>
                      <a:gd name="connsiteY2" fmla="*/ 1670235 h 1670235"/>
                      <a:gd name="connsiteX3" fmla="*/ 203218 w 2042143"/>
                      <a:gd name="connsiteY3" fmla="*/ 1670235 h 1670235"/>
                      <a:gd name="connsiteX0" fmla="*/ 223634 w 2062559"/>
                      <a:gd name="connsiteY0" fmla="*/ 1670235 h 1670235"/>
                      <a:gd name="connsiteX1" fmla="*/ 1029449 w 2062559"/>
                      <a:gd name="connsiteY1" fmla="*/ 0 h 1670235"/>
                      <a:gd name="connsiteX2" fmla="*/ 1835264 w 2062559"/>
                      <a:gd name="connsiteY2" fmla="*/ 1670235 h 1670235"/>
                      <a:gd name="connsiteX3" fmla="*/ 223634 w 2062559"/>
                      <a:gd name="connsiteY3" fmla="*/ 1670235 h 1670235"/>
                      <a:gd name="connsiteX0" fmla="*/ 371245 w 1933474"/>
                      <a:gd name="connsiteY0" fmla="*/ 1658436 h 1670235"/>
                      <a:gd name="connsiteX1" fmla="*/ 900364 w 1933474"/>
                      <a:gd name="connsiteY1" fmla="*/ 0 h 1670235"/>
                      <a:gd name="connsiteX2" fmla="*/ 1706179 w 1933474"/>
                      <a:gd name="connsiteY2" fmla="*/ 1670235 h 1670235"/>
                      <a:gd name="connsiteX3" fmla="*/ 371245 w 1933474"/>
                      <a:gd name="connsiteY3" fmla="*/ 1658436 h 1670235"/>
                      <a:gd name="connsiteX0" fmla="*/ 371245 w 1758682"/>
                      <a:gd name="connsiteY0" fmla="*/ 1658436 h 1670235"/>
                      <a:gd name="connsiteX1" fmla="*/ 900364 w 1758682"/>
                      <a:gd name="connsiteY1" fmla="*/ 0 h 1670235"/>
                      <a:gd name="connsiteX2" fmla="*/ 1344345 w 1758682"/>
                      <a:gd name="connsiteY2" fmla="*/ 1670235 h 1670235"/>
                      <a:gd name="connsiteX3" fmla="*/ 371245 w 1758682"/>
                      <a:gd name="connsiteY3" fmla="*/ 1658436 h 1670235"/>
                      <a:gd name="connsiteX0" fmla="*/ 371245 w 1988364"/>
                      <a:gd name="connsiteY0" fmla="*/ 1658436 h 1670235"/>
                      <a:gd name="connsiteX1" fmla="*/ 900364 w 1988364"/>
                      <a:gd name="connsiteY1" fmla="*/ 0 h 1670235"/>
                      <a:gd name="connsiteX2" fmla="*/ 1344345 w 1988364"/>
                      <a:gd name="connsiteY2" fmla="*/ 1670235 h 1670235"/>
                      <a:gd name="connsiteX3" fmla="*/ 371245 w 1988364"/>
                      <a:gd name="connsiteY3" fmla="*/ 1658436 h 1670235"/>
                      <a:gd name="connsiteX0" fmla="*/ 527738 w 2144857"/>
                      <a:gd name="connsiteY0" fmla="*/ 1658436 h 1670235"/>
                      <a:gd name="connsiteX1" fmla="*/ 1056857 w 2144857"/>
                      <a:gd name="connsiteY1" fmla="*/ 0 h 1670235"/>
                      <a:gd name="connsiteX2" fmla="*/ 1500838 w 2144857"/>
                      <a:gd name="connsiteY2" fmla="*/ 1670235 h 1670235"/>
                      <a:gd name="connsiteX3" fmla="*/ 527738 w 2144857"/>
                      <a:gd name="connsiteY3" fmla="*/ 1658436 h 1670235"/>
                      <a:gd name="connsiteX0" fmla="*/ 534399 w 2140875"/>
                      <a:gd name="connsiteY0" fmla="*/ 1676135 h 1676135"/>
                      <a:gd name="connsiteX1" fmla="*/ 1052875 w 2140875"/>
                      <a:gd name="connsiteY1" fmla="*/ 0 h 1676135"/>
                      <a:gd name="connsiteX2" fmla="*/ 1496856 w 2140875"/>
                      <a:gd name="connsiteY2" fmla="*/ 1670235 h 1676135"/>
                      <a:gd name="connsiteX3" fmla="*/ 534399 w 2140875"/>
                      <a:gd name="connsiteY3" fmla="*/ 1676135 h 1676135"/>
                      <a:gd name="connsiteX0" fmla="*/ 581795 w 2141346"/>
                      <a:gd name="connsiteY0" fmla="*/ 1705633 h 1705633"/>
                      <a:gd name="connsiteX1" fmla="*/ 1025776 w 2141346"/>
                      <a:gd name="connsiteY1" fmla="*/ 0 h 1705633"/>
                      <a:gd name="connsiteX2" fmla="*/ 1544252 w 2141346"/>
                      <a:gd name="connsiteY2" fmla="*/ 1699733 h 1705633"/>
                      <a:gd name="connsiteX3" fmla="*/ 581795 w 2141346"/>
                      <a:gd name="connsiteY3" fmla="*/ 1705633 h 170563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141346" h="1705633">
                        <a:moveTo>
                          <a:pt x="581795" y="1705633"/>
                        </a:moveTo>
                        <a:cubicBezTo>
                          <a:pt x="496070" y="1594658"/>
                          <a:pt x="-929755" y="244812"/>
                          <a:pt x="1025776" y="0"/>
                        </a:cubicBezTo>
                        <a:cubicBezTo>
                          <a:pt x="3071572" y="188400"/>
                          <a:pt x="1709987" y="1371588"/>
                          <a:pt x="1544252" y="1699733"/>
                        </a:cubicBezTo>
                        <a:lnTo>
                          <a:pt x="581795" y="1705633"/>
                        </a:lnTo>
                        <a:close/>
                      </a:path>
                    </a:pathLst>
                  </a:custGeom>
                  <a:gradFill>
                    <a:gsLst>
                      <a:gs pos="0">
                        <a:srgbClr val="92D050"/>
                      </a:gs>
                      <a:gs pos="95000">
                        <a:schemeClr val="accent6">
                          <a:lumMod val="50000"/>
                        </a:schemeClr>
                      </a:gs>
                    </a:gsLst>
                    <a:lin ang="5400000" scaled="1"/>
                  </a:gra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3697" name="Group 3696"/>
                  <p:cNvGrpSpPr/>
                  <p:nvPr/>
                </p:nvGrpSpPr>
                <p:grpSpPr>
                  <a:xfrm>
                    <a:off x="9008646" y="3365368"/>
                    <a:ext cx="211679" cy="211679"/>
                    <a:chOff x="1363509" y="2652243"/>
                    <a:chExt cx="1155999" cy="1155999"/>
                  </a:xfrm>
                </p:grpSpPr>
                <p:sp>
                  <p:nvSpPr>
                    <p:cNvPr id="3851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852" name="Oval 3851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698" name="Group 3697"/>
                  <p:cNvGrpSpPr/>
                  <p:nvPr/>
                </p:nvGrpSpPr>
                <p:grpSpPr>
                  <a:xfrm>
                    <a:off x="8649092" y="2468203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849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850" name="Oval 3849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699" name="Group 3698"/>
                  <p:cNvGrpSpPr/>
                  <p:nvPr/>
                </p:nvGrpSpPr>
                <p:grpSpPr>
                  <a:xfrm>
                    <a:off x="8890811" y="3176832"/>
                    <a:ext cx="211679" cy="211679"/>
                    <a:chOff x="1363509" y="2652243"/>
                    <a:chExt cx="1155999" cy="1155999"/>
                  </a:xfrm>
                </p:grpSpPr>
                <p:sp>
                  <p:nvSpPr>
                    <p:cNvPr id="3847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848" name="Oval 3847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700" name="Group 3699"/>
                  <p:cNvGrpSpPr/>
                  <p:nvPr/>
                </p:nvGrpSpPr>
                <p:grpSpPr>
                  <a:xfrm>
                    <a:off x="8801256" y="2936449"/>
                    <a:ext cx="211679" cy="211679"/>
                    <a:chOff x="1363509" y="2652243"/>
                    <a:chExt cx="1155999" cy="1155999"/>
                  </a:xfrm>
                </p:grpSpPr>
                <p:sp>
                  <p:nvSpPr>
                    <p:cNvPr id="3845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846" name="Oval 3845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701" name="Group 3700"/>
                  <p:cNvGrpSpPr/>
                  <p:nvPr/>
                </p:nvGrpSpPr>
                <p:grpSpPr>
                  <a:xfrm>
                    <a:off x="8725841" y="2714919"/>
                    <a:ext cx="211679" cy="211679"/>
                    <a:chOff x="1363509" y="2652243"/>
                    <a:chExt cx="1155999" cy="1155999"/>
                  </a:xfrm>
                </p:grpSpPr>
                <p:sp>
                  <p:nvSpPr>
                    <p:cNvPr id="3843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844" name="Oval 3843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702" name="Group 3701"/>
                  <p:cNvGrpSpPr/>
                  <p:nvPr/>
                </p:nvGrpSpPr>
                <p:grpSpPr>
                  <a:xfrm>
                    <a:off x="8597245" y="2227819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841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842" name="Oval 3841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703" name="Group 3702"/>
                  <p:cNvGrpSpPr/>
                  <p:nvPr/>
                </p:nvGrpSpPr>
                <p:grpSpPr>
                  <a:xfrm>
                    <a:off x="8592532" y="2006289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839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840" name="Oval 3839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704" name="Group 3703"/>
                  <p:cNvGrpSpPr/>
                  <p:nvPr/>
                </p:nvGrpSpPr>
                <p:grpSpPr>
                  <a:xfrm>
                    <a:off x="8616099" y="1704632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837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838" name="Oval 3837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705" name="Group 3704"/>
                  <p:cNvGrpSpPr/>
                  <p:nvPr/>
                </p:nvGrpSpPr>
                <p:grpSpPr>
                  <a:xfrm>
                    <a:off x="8738648" y="1464249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835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836" name="Oval 3835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706" name="Group 3705"/>
                  <p:cNvGrpSpPr/>
                  <p:nvPr/>
                </p:nvGrpSpPr>
                <p:grpSpPr>
                  <a:xfrm>
                    <a:off x="8946037" y="1233292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833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834" name="Oval 3833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707" name="Group 3706"/>
                  <p:cNvGrpSpPr/>
                  <p:nvPr/>
                </p:nvGrpSpPr>
                <p:grpSpPr>
                  <a:xfrm>
                    <a:off x="9176994" y="1101317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831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832" name="Oval 3831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708" name="Group 3707"/>
                  <p:cNvGrpSpPr/>
                  <p:nvPr/>
                </p:nvGrpSpPr>
                <p:grpSpPr>
                  <a:xfrm>
                    <a:off x="9473938" y="1025903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829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830" name="Oval 3829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709" name="Group 3708"/>
                  <p:cNvGrpSpPr/>
                  <p:nvPr/>
                </p:nvGrpSpPr>
                <p:grpSpPr>
                  <a:xfrm>
                    <a:off x="9775595" y="1082464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827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828" name="Oval 3827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710" name="Group 3709"/>
                  <p:cNvGrpSpPr/>
                  <p:nvPr/>
                </p:nvGrpSpPr>
                <p:grpSpPr>
                  <a:xfrm>
                    <a:off x="10044259" y="1247433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825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826" name="Oval 3825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711" name="Group 3710"/>
                  <p:cNvGrpSpPr/>
                  <p:nvPr/>
                </p:nvGrpSpPr>
                <p:grpSpPr>
                  <a:xfrm>
                    <a:off x="10237508" y="1440682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823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824" name="Oval 3823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712" name="Group 3711"/>
                  <p:cNvGrpSpPr/>
                  <p:nvPr/>
                </p:nvGrpSpPr>
                <p:grpSpPr>
                  <a:xfrm>
                    <a:off x="10308209" y="1638645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821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822" name="Oval 3821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713" name="Group 3712"/>
                  <p:cNvGrpSpPr/>
                  <p:nvPr/>
                </p:nvGrpSpPr>
                <p:grpSpPr>
                  <a:xfrm>
                    <a:off x="10345916" y="1879028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819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820" name="Oval 3819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714" name="Group 3713"/>
                  <p:cNvGrpSpPr/>
                  <p:nvPr/>
                </p:nvGrpSpPr>
                <p:grpSpPr>
                  <a:xfrm>
                    <a:off x="10341203" y="2095844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817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818" name="Oval 3817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715" name="Group 3714"/>
                  <p:cNvGrpSpPr/>
                  <p:nvPr/>
                </p:nvGrpSpPr>
                <p:grpSpPr>
                  <a:xfrm>
                    <a:off x="10279929" y="2364508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815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816" name="Oval 3815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716" name="Group 3715"/>
                  <p:cNvGrpSpPr/>
                  <p:nvPr/>
                </p:nvGrpSpPr>
                <p:grpSpPr>
                  <a:xfrm>
                    <a:off x="10195088" y="2609605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813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814" name="Oval 3813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717" name="Group 3716"/>
                  <p:cNvGrpSpPr/>
                  <p:nvPr/>
                </p:nvGrpSpPr>
                <p:grpSpPr>
                  <a:xfrm>
                    <a:off x="10110247" y="2892410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811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812" name="Oval 3811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718" name="Group 3717"/>
                  <p:cNvGrpSpPr/>
                  <p:nvPr/>
                </p:nvGrpSpPr>
                <p:grpSpPr>
                  <a:xfrm>
                    <a:off x="10001839" y="3142220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809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810" name="Oval 3809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719" name="Group 3718"/>
                  <p:cNvGrpSpPr/>
                  <p:nvPr/>
                </p:nvGrpSpPr>
                <p:grpSpPr>
                  <a:xfrm>
                    <a:off x="9893430" y="3368463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807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808" name="Oval 3807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720" name="Group 3719"/>
                  <p:cNvGrpSpPr/>
                  <p:nvPr/>
                </p:nvGrpSpPr>
                <p:grpSpPr>
                  <a:xfrm>
                    <a:off x="9582345" y="3377890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805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806" name="Oval 3805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721" name="Group 3720"/>
                  <p:cNvGrpSpPr/>
                  <p:nvPr/>
                </p:nvGrpSpPr>
                <p:grpSpPr>
                  <a:xfrm>
                    <a:off x="9299541" y="3382604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803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804" name="Oval 3803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722" name="Group 3721"/>
                  <p:cNvGrpSpPr/>
                  <p:nvPr/>
                </p:nvGrpSpPr>
                <p:grpSpPr>
                  <a:xfrm>
                    <a:off x="9101578" y="3132793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801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802" name="Oval 3801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723" name="Group 3722"/>
                  <p:cNvGrpSpPr/>
                  <p:nvPr/>
                </p:nvGrpSpPr>
                <p:grpSpPr>
                  <a:xfrm>
                    <a:off x="9026164" y="2854703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799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800" name="Oval 3799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724" name="Group 3723"/>
                  <p:cNvGrpSpPr/>
                  <p:nvPr/>
                </p:nvGrpSpPr>
                <p:grpSpPr>
                  <a:xfrm>
                    <a:off x="8950750" y="2576612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797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798" name="Oval 3797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725" name="Group 3724"/>
                  <p:cNvGrpSpPr/>
                  <p:nvPr/>
                </p:nvGrpSpPr>
                <p:grpSpPr>
                  <a:xfrm>
                    <a:off x="8903616" y="2289095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795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796" name="Oval 3795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726" name="Group 3725"/>
                  <p:cNvGrpSpPr/>
                  <p:nvPr/>
                </p:nvGrpSpPr>
                <p:grpSpPr>
                  <a:xfrm>
                    <a:off x="8894189" y="2025144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793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794" name="Oval 3793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727" name="Group 3726"/>
                  <p:cNvGrpSpPr/>
                  <p:nvPr/>
                </p:nvGrpSpPr>
                <p:grpSpPr>
                  <a:xfrm>
                    <a:off x="8917756" y="1770620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791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792" name="Oval 3791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728" name="Group 3727"/>
                  <p:cNvGrpSpPr/>
                  <p:nvPr/>
                </p:nvGrpSpPr>
                <p:grpSpPr>
                  <a:xfrm>
                    <a:off x="9040304" y="1497243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789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790" name="Oval 3789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729" name="Group 3728"/>
                  <p:cNvGrpSpPr/>
                  <p:nvPr/>
                </p:nvGrpSpPr>
                <p:grpSpPr>
                  <a:xfrm>
                    <a:off x="9299541" y="1275713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787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788" name="Oval 3787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730" name="Group 3729"/>
                  <p:cNvGrpSpPr/>
                  <p:nvPr/>
                </p:nvGrpSpPr>
                <p:grpSpPr>
                  <a:xfrm>
                    <a:off x="9238266" y="1827181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785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786" name="Oval 3785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731" name="Group 3730"/>
                  <p:cNvGrpSpPr/>
                  <p:nvPr/>
                </p:nvGrpSpPr>
                <p:grpSpPr>
                  <a:xfrm>
                    <a:off x="9275973" y="1544377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783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784" name="Oval 3783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732" name="Group 3731"/>
                  <p:cNvGrpSpPr/>
                  <p:nvPr/>
                </p:nvGrpSpPr>
                <p:grpSpPr>
                  <a:xfrm>
                    <a:off x="9252406" y="2406929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781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782" name="Oval 3781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733" name="Group 3732"/>
                  <p:cNvGrpSpPr/>
                  <p:nvPr/>
                </p:nvGrpSpPr>
                <p:grpSpPr>
                  <a:xfrm>
                    <a:off x="9200558" y="2124125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779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780" name="Oval 3779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734" name="Group 3733"/>
                  <p:cNvGrpSpPr/>
                  <p:nvPr/>
                </p:nvGrpSpPr>
                <p:grpSpPr>
                  <a:xfrm>
                    <a:off x="9299540" y="2703873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777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778" name="Oval 3777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735" name="Group 3734"/>
                  <p:cNvGrpSpPr/>
                  <p:nvPr/>
                </p:nvGrpSpPr>
                <p:grpSpPr>
                  <a:xfrm>
                    <a:off x="9370241" y="3043238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775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776" name="Oval 3775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736" name="Group 3735"/>
                  <p:cNvGrpSpPr/>
                  <p:nvPr/>
                </p:nvGrpSpPr>
                <p:grpSpPr>
                  <a:xfrm>
                    <a:off x="9615338" y="3118653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773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774" name="Oval 3773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737" name="Group 3736"/>
                  <p:cNvGrpSpPr/>
                  <p:nvPr/>
                </p:nvGrpSpPr>
                <p:grpSpPr>
                  <a:xfrm>
                    <a:off x="9643618" y="2835848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771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772" name="Oval 3771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738" name="Group 3737"/>
                  <p:cNvGrpSpPr/>
                  <p:nvPr/>
                </p:nvGrpSpPr>
                <p:grpSpPr>
                  <a:xfrm>
                    <a:off x="9657758" y="2510624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769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770" name="Oval 3769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739" name="Group 3738"/>
                  <p:cNvGrpSpPr/>
                  <p:nvPr/>
                </p:nvGrpSpPr>
                <p:grpSpPr>
                  <a:xfrm>
                    <a:off x="9591770" y="2175972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767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768" name="Oval 3767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740" name="Group 3739"/>
                  <p:cNvGrpSpPr/>
                  <p:nvPr/>
                </p:nvGrpSpPr>
                <p:grpSpPr>
                  <a:xfrm>
                    <a:off x="9596484" y="1907308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765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766" name="Oval 3765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741" name="Group 3740"/>
                  <p:cNvGrpSpPr/>
                  <p:nvPr/>
                </p:nvGrpSpPr>
                <p:grpSpPr>
                  <a:xfrm>
                    <a:off x="9558776" y="1563230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763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764" name="Oval 3763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742" name="Group 3741"/>
                  <p:cNvGrpSpPr/>
                  <p:nvPr/>
                </p:nvGrpSpPr>
                <p:grpSpPr>
                  <a:xfrm>
                    <a:off x="9558776" y="1336986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761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762" name="Oval 3761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743" name="Group 3742"/>
                  <p:cNvGrpSpPr/>
                  <p:nvPr/>
                </p:nvGrpSpPr>
                <p:grpSpPr>
                  <a:xfrm>
                    <a:off x="9799160" y="1393547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759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760" name="Oval 3759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744" name="Group 3743"/>
                  <p:cNvGrpSpPr/>
                  <p:nvPr/>
                </p:nvGrpSpPr>
                <p:grpSpPr>
                  <a:xfrm>
                    <a:off x="9954702" y="1690492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757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758" name="Oval 3757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745" name="Group 3744"/>
                  <p:cNvGrpSpPr/>
                  <p:nvPr/>
                </p:nvGrpSpPr>
                <p:grpSpPr>
                  <a:xfrm>
                    <a:off x="9968843" y="2025143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755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756" name="Oval 3755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746" name="Group 3745"/>
                  <p:cNvGrpSpPr/>
                  <p:nvPr/>
                </p:nvGrpSpPr>
                <p:grpSpPr>
                  <a:xfrm>
                    <a:off x="9982983" y="2340941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753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754" name="Oval 3753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747" name="Group 3746"/>
                  <p:cNvGrpSpPr/>
                  <p:nvPr/>
                </p:nvGrpSpPr>
                <p:grpSpPr>
                  <a:xfrm>
                    <a:off x="9926422" y="2623746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751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752" name="Oval 3751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748" name="Group 3747"/>
                  <p:cNvGrpSpPr/>
                  <p:nvPr/>
                </p:nvGrpSpPr>
                <p:grpSpPr>
                  <a:xfrm>
                    <a:off x="9846294" y="2953685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749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750" name="Oval 3749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</p:grpSp>
          </p:grpSp>
          <p:grpSp>
            <p:nvGrpSpPr>
              <p:cNvPr id="2901" name="Group 2900"/>
              <p:cNvGrpSpPr/>
              <p:nvPr/>
            </p:nvGrpSpPr>
            <p:grpSpPr>
              <a:xfrm rot="20347247">
                <a:off x="7288712" y="3567288"/>
                <a:ext cx="834328" cy="1306485"/>
                <a:chOff x="6153337" y="3165147"/>
                <a:chExt cx="1992280" cy="3119736"/>
              </a:xfrm>
            </p:grpSpPr>
            <p:grpSp>
              <p:nvGrpSpPr>
                <p:cNvPr id="3060" name="Group 3059"/>
                <p:cNvGrpSpPr/>
                <p:nvPr/>
              </p:nvGrpSpPr>
              <p:grpSpPr>
                <a:xfrm rot="1020918">
                  <a:off x="7428089" y="3379093"/>
                  <a:ext cx="661084" cy="862500"/>
                  <a:chOff x="8592532" y="1025903"/>
                  <a:chExt cx="1980197" cy="2583514"/>
                </a:xfrm>
              </p:grpSpPr>
              <p:sp>
                <p:nvSpPr>
                  <p:cNvPr id="3535" name="Isosceles Triangle 17"/>
                  <p:cNvSpPr/>
                  <p:nvPr/>
                </p:nvSpPr>
                <p:spPr>
                  <a:xfrm>
                    <a:off x="8703325" y="1089670"/>
                    <a:ext cx="1751682" cy="2516861"/>
                  </a:xfrm>
                  <a:custGeom>
                    <a:avLst/>
                    <a:gdLst>
                      <a:gd name="connsiteX0" fmla="*/ 0 w 1611630"/>
                      <a:gd name="connsiteY0" fmla="*/ 1670235 h 1670235"/>
                      <a:gd name="connsiteX1" fmla="*/ 805815 w 1611630"/>
                      <a:gd name="connsiteY1" fmla="*/ 0 h 1670235"/>
                      <a:gd name="connsiteX2" fmla="*/ 1611630 w 1611630"/>
                      <a:gd name="connsiteY2" fmla="*/ 1670235 h 1670235"/>
                      <a:gd name="connsiteX3" fmla="*/ 0 w 1611630"/>
                      <a:gd name="connsiteY3" fmla="*/ 1670235 h 1670235"/>
                      <a:gd name="connsiteX0" fmla="*/ 0 w 1611630"/>
                      <a:gd name="connsiteY0" fmla="*/ 1670235 h 1670235"/>
                      <a:gd name="connsiteX1" fmla="*/ 805815 w 1611630"/>
                      <a:gd name="connsiteY1" fmla="*/ 0 h 1670235"/>
                      <a:gd name="connsiteX2" fmla="*/ 1611630 w 1611630"/>
                      <a:gd name="connsiteY2" fmla="*/ 1670235 h 1670235"/>
                      <a:gd name="connsiteX3" fmla="*/ 0 w 1611630"/>
                      <a:gd name="connsiteY3" fmla="*/ 1670235 h 1670235"/>
                      <a:gd name="connsiteX0" fmla="*/ 0 w 1611630"/>
                      <a:gd name="connsiteY0" fmla="*/ 1670235 h 1670235"/>
                      <a:gd name="connsiteX1" fmla="*/ 805815 w 1611630"/>
                      <a:gd name="connsiteY1" fmla="*/ 0 h 1670235"/>
                      <a:gd name="connsiteX2" fmla="*/ 1611630 w 1611630"/>
                      <a:gd name="connsiteY2" fmla="*/ 1670235 h 1670235"/>
                      <a:gd name="connsiteX3" fmla="*/ 0 w 1611630"/>
                      <a:gd name="connsiteY3" fmla="*/ 1670235 h 1670235"/>
                      <a:gd name="connsiteX0" fmla="*/ 0 w 1655478"/>
                      <a:gd name="connsiteY0" fmla="*/ 1670235 h 1670235"/>
                      <a:gd name="connsiteX1" fmla="*/ 805815 w 1655478"/>
                      <a:gd name="connsiteY1" fmla="*/ 0 h 1670235"/>
                      <a:gd name="connsiteX2" fmla="*/ 1611630 w 1655478"/>
                      <a:gd name="connsiteY2" fmla="*/ 1670235 h 1670235"/>
                      <a:gd name="connsiteX3" fmla="*/ 0 w 1655478"/>
                      <a:gd name="connsiteY3" fmla="*/ 1670235 h 1670235"/>
                      <a:gd name="connsiteX0" fmla="*/ 0 w 1655478"/>
                      <a:gd name="connsiteY0" fmla="*/ 1670235 h 1670235"/>
                      <a:gd name="connsiteX1" fmla="*/ 805815 w 1655478"/>
                      <a:gd name="connsiteY1" fmla="*/ 0 h 1670235"/>
                      <a:gd name="connsiteX2" fmla="*/ 1611630 w 1655478"/>
                      <a:gd name="connsiteY2" fmla="*/ 1670235 h 1670235"/>
                      <a:gd name="connsiteX3" fmla="*/ 0 w 1655478"/>
                      <a:gd name="connsiteY3" fmla="*/ 1670235 h 1670235"/>
                      <a:gd name="connsiteX0" fmla="*/ 70916 w 1726394"/>
                      <a:gd name="connsiteY0" fmla="*/ 1670235 h 1670235"/>
                      <a:gd name="connsiteX1" fmla="*/ 876731 w 1726394"/>
                      <a:gd name="connsiteY1" fmla="*/ 0 h 1670235"/>
                      <a:gd name="connsiteX2" fmla="*/ 1682546 w 1726394"/>
                      <a:gd name="connsiteY2" fmla="*/ 1670235 h 1670235"/>
                      <a:gd name="connsiteX3" fmla="*/ 70916 w 1726394"/>
                      <a:gd name="connsiteY3" fmla="*/ 1670235 h 1670235"/>
                      <a:gd name="connsiteX0" fmla="*/ 203218 w 1858696"/>
                      <a:gd name="connsiteY0" fmla="*/ 1670235 h 1670235"/>
                      <a:gd name="connsiteX1" fmla="*/ 1009033 w 1858696"/>
                      <a:gd name="connsiteY1" fmla="*/ 0 h 1670235"/>
                      <a:gd name="connsiteX2" fmla="*/ 1814848 w 1858696"/>
                      <a:gd name="connsiteY2" fmla="*/ 1670235 h 1670235"/>
                      <a:gd name="connsiteX3" fmla="*/ 203218 w 1858696"/>
                      <a:gd name="connsiteY3" fmla="*/ 1670235 h 1670235"/>
                      <a:gd name="connsiteX0" fmla="*/ 203218 w 2026807"/>
                      <a:gd name="connsiteY0" fmla="*/ 1670235 h 1670235"/>
                      <a:gd name="connsiteX1" fmla="*/ 1009033 w 2026807"/>
                      <a:gd name="connsiteY1" fmla="*/ 0 h 1670235"/>
                      <a:gd name="connsiteX2" fmla="*/ 1814848 w 2026807"/>
                      <a:gd name="connsiteY2" fmla="*/ 1670235 h 1670235"/>
                      <a:gd name="connsiteX3" fmla="*/ 203218 w 2026807"/>
                      <a:gd name="connsiteY3" fmla="*/ 1670235 h 1670235"/>
                      <a:gd name="connsiteX0" fmla="*/ 203218 w 2042143"/>
                      <a:gd name="connsiteY0" fmla="*/ 1670235 h 1670235"/>
                      <a:gd name="connsiteX1" fmla="*/ 1009033 w 2042143"/>
                      <a:gd name="connsiteY1" fmla="*/ 0 h 1670235"/>
                      <a:gd name="connsiteX2" fmla="*/ 1814848 w 2042143"/>
                      <a:gd name="connsiteY2" fmla="*/ 1670235 h 1670235"/>
                      <a:gd name="connsiteX3" fmla="*/ 203218 w 2042143"/>
                      <a:gd name="connsiteY3" fmla="*/ 1670235 h 1670235"/>
                      <a:gd name="connsiteX0" fmla="*/ 223634 w 2062559"/>
                      <a:gd name="connsiteY0" fmla="*/ 1670235 h 1670235"/>
                      <a:gd name="connsiteX1" fmla="*/ 1029449 w 2062559"/>
                      <a:gd name="connsiteY1" fmla="*/ 0 h 1670235"/>
                      <a:gd name="connsiteX2" fmla="*/ 1835264 w 2062559"/>
                      <a:gd name="connsiteY2" fmla="*/ 1670235 h 1670235"/>
                      <a:gd name="connsiteX3" fmla="*/ 223634 w 2062559"/>
                      <a:gd name="connsiteY3" fmla="*/ 1670235 h 1670235"/>
                      <a:gd name="connsiteX0" fmla="*/ 371245 w 1933474"/>
                      <a:gd name="connsiteY0" fmla="*/ 1658436 h 1670235"/>
                      <a:gd name="connsiteX1" fmla="*/ 900364 w 1933474"/>
                      <a:gd name="connsiteY1" fmla="*/ 0 h 1670235"/>
                      <a:gd name="connsiteX2" fmla="*/ 1706179 w 1933474"/>
                      <a:gd name="connsiteY2" fmla="*/ 1670235 h 1670235"/>
                      <a:gd name="connsiteX3" fmla="*/ 371245 w 1933474"/>
                      <a:gd name="connsiteY3" fmla="*/ 1658436 h 1670235"/>
                      <a:gd name="connsiteX0" fmla="*/ 371245 w 1758682"/>
                      <a:gd name="connsiteY0" fmla="*/ 1658436 h 1670235"/>
                      <a:gd name="connsiteX1" fmla="*/ 900364 w 1758682"/>
                      <a:gd name="connsiteY1" fmla="*/ 0 h 1670235"/>
                      <a:gd name="connsiteX2" fmla="*/ 1344345 w 1758682"/>
                      <a:gd name="connsiteY2" fmla="*/ 1670235 h 1670235"/>
                      <a:gd name="connsiteX3" fmla="*/ 371245 w 1758682"/>
                      <a:gd name="connsiteY3" fmla="*/ 1658436 h 1670235"/>
                      <a:gd name="connsiteX0" fmla="*/ 371245 w 1988364"/>
                      <a:gd name="connsiteY0" fmla="*/ 1658436 h 1670235"/>
                      <a:gd name="connsiteX1" fmla="*/ 900364 w 1988364"/>
                      <a:gd name="connsiteY1" fmla="*/ 0 h 1670235"/>
                      <a:gd name="connsiteX2" fmla="*/ 1344345 w 1988364"/>
                      <a:gd name="connsiteY2" fmla="*/ 1670235 h 1670235"/>
                      <a:gd name="connsiteX3" fmla="*/ 371245 w 1988364"/>
                      <a:gd name="connsiteY3" fmla="*/ 1658436 h 1670235"/>
                      <a:gd name="connsiteX0" fmla="*/ 527738 w 2144857"/>
                      <a:gd name="connsiteY0" fmla="*/ 1658436 h 1670235"/>
                      <a:gd name="connsiteX1" fmla="*/ 1056857 w 2144857"/>
                      <a:gd name="connsiteY1" fmla="*/ 0 h 1670235"/>
                      <a:gd name="connsiteX2" fmla="*/ 1500838 w 2144857"/>
                      <a:gd name="connsiteY2" fmla="*/ 1670235 h 1670235"/>
                      <a:gd name="connsiteX3" fmla="*/ 527738 w 2144857"/>
                      <a:gd name="connsiteY3" fmla="*/ 1658436 h 1670235"/>
                      <a:gd name="connsiteX0" fmla="*/ 534399 w 2140875"/>
                      <a:gd name="connsiteY0" fmla="*/ 1676135 h 1676135"/>
                      <a:gd name="connsiteX1" fmla="*/ 1052875 w 2140875"/>
                      <a:gd name="connsiteY1" fmla="*/ 0 h 1676135"/>
                      <a:gd name="connsiteX2" fmla="*/ 1496856 w 2140875"/>
                      <a:gd name="connsiteY2" fmla="*/ 1670235 h 1676135"/>
                      <a:gd name="connsiteX3" fmla="*/ 534399 w 2140875"/>
                      <a:gd name="connsiteY3" fmla="*/ 1676135 h 1676135"/>
                      <a:gd name="connsiteX0" fmla="*/ 581795 w 2141346"/>
                      <a:gd name="connsiteY0" fmla="*/ 1705633 h 1705633"/>
                      <a:gd name="connsiteX1" fmla="*/ 1025776 w 2141346"/>
                      <a:gd name="connsiteY1" fmla="*/ 0 h 1705633"/>
                      <a:gd name="connsiteX2" fmla="*/ 1544252 w 2141346"/>
                      <a:gd name="connsiteY2" fmla="*/ 1699733 h 1705633"/>
                      <a:gd name="connsiteX3" fmla="*/ 581795 w 2141346"/>
                      <a:gd name="connsiteY3" fmla="*/ 1705633 h 170563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141346" h="1705633">
                        <a:moveTo>
                          <a:pt x="581795" y="1705633"/>
                        </a:moveTo>
                        <a:cubicBezTo>
                          <a:pt x="496070" y="1594658"/>
                          <a:pt x="-929755" y="244812"/>
                          <a:pt x="1025776" y="0"/>
                        </a:cubicBezTo>
                        <a:cubicBezTo>
                          <a:pt x="3071572" y="188400"/>
                          <a:pt x="1709987" y="1371588"/>
                          <a:pt x="1544252" y="1699733"/>
                        </a:cubicBezTo>
                        <a:lnTo>
                          <a:pt x="581795" y="1705633"/>
                        </a:lnTo>
                        <a:close/>
                      </a:path>
                    </a:pathLst>
                  </a:custGeom>
                  <a:gradFill>
                    <a:gsLst>
                      <a:gs pos="0">
                        <a:srgbClr val="92D050"/>
                      </a:gs>
                      <a:gs pos="95000">
                        <a:schemeClr val="accent6">
                          <a:lumMod val="50000"/>
                        </a:schemeClr>
                      </a:gs>
                    </a:gsLst>
                    <a:lin ang="5400000" scaled="1"/>
                  </a:gra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3536" name="Group 3535"/>
                  <p:cNvGrpSpPr/>
                  <p:nvPr/>
                </p:nvGrpSpPr>
                <p:grpSpPr>
                  <a:xfrm>
                    <a:off x="9008646" y="3365368"/>
                    <a:ext cx="211679" cy="211679"/>
                    <a:chOff x="1363509" y="2652243"/>
                    <a:chExt cx="1155999" cy="1155999"/>
                  </a:xfrm>
                </p:grpSpPr>
                <p:sp>
                  <p:nvSpPr>
                    <p:cNvPr id="3690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691" name="Oval 3690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537" name="Group 3536"/>
                  <p:cNvGrpSpPr/>
                  <p:nvPr/>
                </p:nvGrpSpPr>
                <p:grpSpPr>
                  <a:xfrm>
                    <a:off x="8649092" y="2468203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688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689" name="Oval 3688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538" name="Group 3537"/>
                  <p:cNvGrpSpPr/>
                  <p:nvPr/>
                </p:nvGrpSpPr>
                <p:grpSpPr>
                  <a:xfrm>
                    <a:off x="8890811" y="3176832"/>
                    <a:ext cx="211679" cy="211679"/>
                    <a:chOff x="1363509" y="2652243"/>
                    <a:chExt cx="1155999" cy="1155999"/>
                  </a:xfrm>
                </p:grpSpPr>
                <p:sp>
                  <p:nvSpPr>
                    <p:cNvPr id="3686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687" name="Oval 3686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539" name="Group 3538"/>
                  <p:cNvGrpSpPr/>
                  <p:nvPr/>
                </p:nvGrpSpPr>
                <p:grpSpPr>
                  <a:xfrm>
                    <a:off x="8801256" y="2936449"/>
                    <a:ext cx="211679" cy="211679"/>
                    <a:chOff x="1363509" y="2652243"/>
                    <a:chExt cx="1155999" cy="1155999"/>
                  </a:xfrm>
                </p:grpSpPr>
                <p:sp>
                  <p:nvSpPr>
                    <p:cNvPr id="3684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685" name="Oval 3684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540" name="Group 3539"/>
                  <p:cNvGrpSpPr/>
                  <p:nvPr/>
                </p:nvGrpSpPr>
                <p:grpSpPr>
                  <a:xfrm>
                    <a:off x="8725841" y="2714919"/>
                    <a:ext cx="211679" cy="211679"/>
                    <a:chOff x="1363509" y="2652243"/>
                    <a:chExt cx="1155999" cy="1155999"/>
                  </a:xfrm>
                </p:grpSpPr>
                <p:sp>
                  <p:nvSpPr>
                    <p:cNvPr id="3682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683" name="Oval 3682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541" name="Group 3540"/>
                  <p:cNvGrpSpPr/>
                  <p:nvPr/>
                </p:nvGrpSpPr>
                <p:grpSpPr>
                  <a:xfrm>
                    <a:off x="8597245" y="2227819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680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681" name="Oval 3680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542" name="Group 3541"/>
                  <p:cNvGrpSpPr/>
                  <p:nvPr/>
                </p:nvGrpSpPr>
                <p:grpSpPr>
                  <a:xfrm>
                    <a:off x="8592532" y="2006289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678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679" name="Oval 3678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543" name="Group 3542"/>
                  <p:cNvGrpSpPr/>
                  <p:nvPr/>
                </p:nvGrpSpPr>
                <p:grpSpPr>
                  <a:xfrm>
                    <a:off x="8616099" y="1704632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676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677" name="Oval 3676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544" name="Group 3543"/>
                  <p:cNvGrpSpPr/>
                  <p:nvPr/>
                </p:nvGrpSpPr>
                <p:grpSpPr>
                  <a:xfrm>
                    <a:off x="8738648" y="1464249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674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675" name="Oval 3674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545" name="Group 3544"/>
                  <p:cNvGrpSpPr/>
                  <p:nvPr/>
                </p:nvGrpSpPr>
                <p:grpSpPr>
                  <a:xfrm>
                    <a:off x="8946037" y="1233292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672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673" name="Oval 3672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546" name="Group 3545"/>
                  <p:cNvGrpSpPr/>
                  <p:nvPr/>
                </p:nvGrpSpPr>
                <p:grpSpPr>
                  <a:xfrm>
                    <a:off x="9176994" y="1101317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670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671" name="Oval 3670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547" name="Group 3546"/>
                  <p:cNvGrpSpPr/>
                  <p:nvPr/>
                </p:nvGrpSpPr>
                <p:grpSpPr>
                  <a:xfrm>
                    <a:off x="9473938" y="1025903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668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669" name="Oval 3668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548" name="Group 3547"/>
                  <p:cNvGrpSpPr/>
                  <p:nvPr/>
                </p:nvGrpSpPr>
                <p:grpSpPr>
                  <a:xfrm>
                    <a:off x="9775595" y="1082464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666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667" name="Oval 3666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549" name="Group 3548"/>
                  <p:cNvGrpSpPr/>
                  <p:nvPr/>
                </p:nvGrpSpPr>
                <p:grpSpPr>
                  <a:xfrm>
                    <a:off x="10044259" y="1247433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664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665" name="Oval 3664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550" name="Group 3549"/>
                  <p:cNvGrpSpPr/>
                  <p:nvPr/>
                </p:nvGrpSpPr>
                <p:grpSpPr>
                  <a:xfrm>
                    <a:off x="10237508" y="1440682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662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663" name="Oval 3662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551" name="Group 3550"/>
                  <p:cNvGrpSpPr/>
                  <p:nvPr/>
                </p:nvGrpSpPr>
                <p:grpSpPr>
                  <a:xfrm>
                    <a:off x="10308209" y="1638645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660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661" name="Oval 3660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552" name="Group 3551"/>
                  <p:cNvGrpSpPr/>
                  <p:nvPr/>
                </p:nvGrpSpPr>
                <p:grpSpPr>
                  <a:xfrm>
                    <a:off x="10345916" y="1879028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658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659" name="Oval 3658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553" name="Group 3552"/>
                  <p:cNvGrpSpPr/>
                  <p:nvPr/>
                </p:nvGrpSpPr>
                <p:grpSpPr>
                  <a:xfrm>
                    <a:off x="10341203" y="2095844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656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657" name="Oval 3656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554" name="Group 3553"/>
                  <p:cNvGrpSpPr/>
                  <p:nvPr/>
                </p:nvGrpSpPr>
                <p:grpSpPr>
                  <a:xfrm>
                    <a:off x="10279929" y="2364508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654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655" name="Oval 3654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555" name="Group 3554"/>
                  <p:cNvGrpSpPr/>
                  <p:nvPr/>
                </p:nvGrpSpPr>
                <p:grpSpPr>
                  <a:xfrm>
                    <a:off x="10195088" y="2609605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652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653" name="Oval 3652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556" name="Group 3555"/>
                  <p:cNvGrpSpPr/>
                  <p:nvPr/>
                </p:nvGrpSpPr>
                <p:grpSpPr>
                  <a:xfrm>
                    <a:off x="10110247" y="2892410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650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651" name="Oval 3650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557" name="Group 3556"/>
                  <p:cNvGrpSpPr/>
                  <p:nvPr/>
                </p:nvGrpSpPr>
                <p:grpSpPr>
                  <a:xfrm>
                    <a:off x="10001839" y="3142220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648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649" name="Oval 3648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558" name="Group 3557"/>
                  <p:cNvGrpSpPr/>
                  <p:nvPr/>
                </p:nvGrpSpPr>
                <p:grpSpPr>
                  <a:xfrm>
                    <a:off x="9893430" y="3368463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646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647" name="Oval 3646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559" name="Group 3558"/>
                  <p:cNvGrpSpPr/>
                  <p:nvPr/>
                </p:nvGrpSpPr>
                <p:grpSpPr>
                  <a:xfrm>
                    <a:off x="9582345" y="3377890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644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645" name="Oval 3644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560" name="Group 3559"/>
                  <p:cNvGrpSpPr/>
                  <p:nvPr/>
                </p:nvGrpSpPr>
                <p:grpSpPr>
                  <a:xfrm>
                    <a:off x="9299541" y="3382604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642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643" name="Oval 3642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561" name="Group 3560"/>
                  <p:cNvGrpSpPr/>
                  <p:nvPr/>
                </p:nvGrpSpPr>
                <p:grpSpPr>
                  <a:xfrm>
                    <a:off x="9101578" y="3132793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640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641" name="Oval 3640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562" name="Group 3561"/>
                  <p:cNvGrpSpPr/>
                  <p:nvPr/>
                </p:nvGrpSpPr>
                <p:grpSpPr>
                  <a:xfrm>
                    <a:off x="9026164" y="2854703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638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639" name="Oval 3638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563" name="Group 3562"/>
                  <p:cNvGrpSpPr/>
                  <p:nvPr/>
                </p:nvGrpSpPr>
                <p:grpSpPr>
                  <a:xfrm>
                    <a:off x="8950750" y="2576612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636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637" name="Oval 3636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564" name="Group 3563"/>
                  <p:cNvGrpSpPr/>
                  <p:nvPr/>
                </p:nvGrpSpPr>
                <p:grpSpPr>
                  <a:xfrm>
                    <a:off x="8903616" y="2289095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634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635" name="Oval 3634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565" name="Group 3564"/>
                  <p:cNvGrpSpPr/>
                  <p:nvPr/>
                </p:nvGrpSpPr>
                <p:grpSpPr>
                  <a:xfrm>
                    <a:off x="8894189" y="2025144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632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633" name="Oval 3632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566" name="Group 3565"/>
                  <p:cNvGrpSpPr/>
                  <p:nvPr/>
                </p:nvGrpSpPr>
                <p:grpSpPr>
                  <a:xfrm>
                    <a:off x="8917756" y="1770620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630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631" name="Oval 3630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567" name="Group 3566"/>
                  <p:cNvGrpSpPr/>
                  <p:nvPr/>
                </p:nvGrpSpPr>
                <p:grpSpPr>
                  <a:xfrm>
                    <a:off x="9040304" y="1497243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628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629" name="Oval 3628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568" name="Group 3567"/>
                  <p:cNvGrpSpPr/>
                  <p:nvPr/>
                </p:nvGrpSpPr>
                <p:grpSpPr>
                  <a:xfrm>
                    <a:off x="9299541" y="1275713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626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627" name="Oval 3626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569" name="Group 3568"/>
                  <p:cNvGrpSpPr/>
                  <p:nvPr/>
                </p:nvGrpSpPr>
                <p:grpSpPr>
                  <a:xfrm>
                    <a:off x="9238266" y="1827181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624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625" name="Oval 3624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570" name="Group 3569"/>
                  <p:cNvGrpSpPr/>
                  <p:nvPr/>
                </p:nvGrpSpPr>
                <p:grpSpPr>
                  <a:xfrm>
                    <a:off x="9275973" y="1544377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622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623" name="Oval 3622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571" name="Group 3570"/>
                  <p:cNvGrpSpPr/>
                  <p:nvPr/>
                </p:nvGrpSpPr>
                <p:grpSpPr>
                  <a:xfrm>
                    <a:off x="9252406" y="2406929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620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621" name="Oval 3620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572" name="Group 3571"/>
                  <p:cNvGrpSpPr/>
                  <p:nvPr/>
                </p:nvGrpSpPr>
                <p:grpSpPr>
                  <a:xfrm>
                    <a:off x="9200558" y="2124125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618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619" name="Oval 3618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573" name="Group 3572"/>
                  <p:cNvGrpSpPr/>
                  <p:nvPr/>
                </p:nvGrpSpPr>
                <p:grpSpPr>
                  <a:xfrm>
                    <a:off x="9299540" y="2703873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616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617" name="Oval 3616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574" name="Group 3573"/>
                  <p:cNvGrpSpPr/>
                  <p:nvPr/>
                </p:nvGrpSpPr>
                <p:grpSpPr>
                  <a:xfrm>
                    <a:off x="9370241" y="3043238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614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615" name="Oval 3614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575" name="Group 3574"/>
                  <p:cNvGrpSpPr/>
                  <p:nvPr/>
                </p:nvGrpSpPr>
                <p:grpSpPr>
                  <a:xfrm>
                    <a:off x="9615338" y="3118653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612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613" name="Oval 3612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576" name="Group 3575"/>
                  <p:cNvGrpSpPr/>
                  <p:nvPr/>
                </p:nvGrpSpPr>
                <p:grpSpPr>
                  <a:xfrm>
                    <a:off x="9643618" y="2835848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610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611" name="Oval 3610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577" name="Group 3576"/>
                  <p:cNvGrpSpPr/>
                  <p:nvPr/>
                </p:nvGrpSpPr>
                <p:grpSpPr>
                  <a:xfrm>
                    <a:off x="9657758" y="2510624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608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609" name="Oval 3608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578" name="Group 3577"/>
                  <p:cNvGrpSpPr/>
                  <p:nvPr/>
                </p:nvGrpSpPr>
                <p:grpSpPr>
                  <a:xfrm>
                    <a:off x="9591770" y="2175972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606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607" name="Oval 3606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579" name="Group 3578"/>
                  <p:cNvGrpSpPr/>
                  <p:nvPr/>
                </p:nvGrpSpPr>
                <p:grpSpPr>
                  <a:xfrm>
                    <a:off x="9596484" y="1907308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604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605" name="Oval 3604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580" name="Group 3579"/>
                  <p:cNvGrpSpPr/>
                  <p:nvPr/>
                </p:nvGrpSpPr>
                <p:grpSpPr>
                  <a:xfrm>
                    <a:off x="9558776" y="1563230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602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603" name="Oval 3602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581" name="Group 3580"/>
                  <p:cNvGrpSpPr/>
                  <p:nvPr/>
                </p:nvGrpSpPr>
                <p:grpSpPr>
                  <a:xfrm>
                    <a:off x="9558776" y="1336986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600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601" name="Oval 3600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582" name="Group 3581"/>
                  <p:cNvGrpSpPr/>
                  <p:nvPr/>
                </p:nvGrpSpPr>
                <p:grpSpPr>
                  <a:xfrm>
                    <a:off x="9799160" y="1393547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598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599" name="Oval 3598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583" name="Group 3582"/>
                  <p:cNvGrpSpPr/>
                  <p:nvPr/>
                </p:nvGrpSpPr>
                <p:grpSpPr>
                  <a:xfrm>
                    <a:off x="9954702" y="1690492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596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597" name="Oval 3596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584" name="Group 3583"/>
                  <p:cNvGrpSpPr/>
                  <p:nvPr/>
                </p:nvGrpSpPr>
                <p:grpSpPr>
                  <a:xfrm>
                    <a:off x="9968843" y="2025143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594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595" name="Oval 3594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585" name="Group 3584"/>
                  <p:cNvGrpSpPr/>
                  <p:nvPr/>
                </p:nvGrpSpPr>
                <p:grpSpPr>
                  <a:xfrm>
                    <a:off x="9982983" y="2340941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592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593" name="Oval 3592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586" name="Group 3585"/>
                  <p:cNvGrpSpPr/>
                  <p:nvPr/>
                </p:nvGrpSpPr>
                <p:grpSpPr>
                  <a:xfrm>
                    <a:off x="9926422" y="2623746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590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591" name="Oval 3590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587" name="Group 3586"/>
                  <p:cNvGrpSpPr/>
                  <p:nvPr/>
                </p:nvGrpSpPr>
                <p:grpSpPr>
                  <a:xfrm>
                    <a:off x="9846294" y="2953685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588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589" name="Oval 3588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</p:grpSp>
            <p:grpSp>
              <p:nvGrpSpPr>
                <p:cNvPr id="3061" name="Group 3060"/>
                <p:cNvGrpSpPr/>
                <p:nvPr/>
              </p:nvGrpSpPr>
              <p:grpSpPr>
                <a:xfrm rot="18874220">
                  <a:off x="6254045" y="3616161"/>
                  <a:ext cx="661084" cy="862500"/>
                  <a:chOff x="8592532" y="1025903"/>
                  <a:chExt cx="1980197" cy="2583514"/>
                </a:xfrm>
              </p:grpSpPr>
              <p:sp>
                <p:nvSpPr>
                  <p:cNvPr id="3378" name="Isosceles Triangle 17"/>
                  <p:cNvSpPr/>
                  <p:nvPr/>
                </p:nvSpPr>
                <p:spPr>
                  <a:xfrm>
                    <a:off x="8703325" y="1089670"/>
                    <a:ext cx="1751682" cy="2516861"/>
                  </a:xfrm>
                  <a:custGeom>
                    <a:avLst/>
                    <a:gdLst>
                      <a:gd name="connsiteX0" fmla="*/ 0 w 1611630"/>
                      <a:gd name="connsiteY0" fmla="*/ 1670235 h 1670235"/>
                      <a:gd name="connsiteX1" fmla="*/ 805815 w 1611630"/>
                      <a:gd name="connsiteY1" fmla="*/ 0 h 1670235"/>
                      <a:gd name="connsiteX2" fmla="*/ 1611630 w 1611630"/>
                      <a:gd name="connsiteY2" fmla="*/ 1670235 h 1670235"/>
                      <a:gd name="connsiteX3" fmla="*/ 0 w 1611630"/>
                      <a:gd name="connsiteY3" fmla="*/ 1670235 h 1670235"/>
                      <a:gd name="connsiteX0" fmla="*/ 0 w 1611630"/>
                      <a:gd name="connsiteY0" fmla="*/ 1670235 h 1670235"/>
                      <a:gd name="connsiteX1" fmla="*/ 805815 w 1611630"/>
                      <a:gd name="connsiteY1" fmla="*/ 0 h 1670235"/>
                      <a:gd name="connsiteX2" fmla="*/ 1611630 w 1611630"/>
                      <a:gd name="connsiteY2" fmla="*/ 1670235 h 1670235"/>
                      <a:gd name="connsiteX3" fmla="*/ 0 w 1611630"/>
                      <a:gd name="connsiteY3" fmla="*/ 1670235 h 1670235"/>
                      <a:gd name="connsiteX0" fmla="*/ 0 w 1611630"/>
                      <a:gd name="connsiteY0" fmla="*/ 1670235 h 1670235"/>
                      <a:gd name="connsiteX1" fmla="*/ 805815 w 1611630"/>
                      <a:gd name="connsiteY1" fmla="*/ 0 h 1670235"/>
                      <a:gd name="connsiteX2" fmla="*/ 1611630 w 1611630"/>
                      <a:gd name="connsiteY2" fmla="*/ 1670235 h 1670235"/>
                      <a:gd name="connsiteX3" fmla="*/ 0 w 1611630"/>
                      <a:gd name="connsiteY3" fmla="*/ 1670235 h 1670235"/>
                      <a:gd name="connsiteX0" fmla="*/ 0 w 1655478"/>
                      <a:gd name="connsiteY0" fmla="*/ 1670235 h 1670235"/>
                      <a:gd name="connsiteX1" fmla="*/ 805815 w 1655478"/>
                      <a:gd name="connsiteY1" fmla="*/ 0 h 1670235"/>
                      <a:gd name="connsiteX2" fmla="*/ 1611630 w 1655478"/>
                      <a:gd name="connsiteY2" fmla="*/ 1670235 h 1670235"/>
                      <a:gd name="connsiteX3" fmla="*/ 0 w 1655478"/>
                      <a:gd name="connsiteY3" fmla="*/ 1670235 h 1670235"/>
                      <a:gd name="connsiteX0" fmla="*/ 0 w 1655478"/>
                      <a:gd name="connsiteY0" fmla="*/ 1670235 h 1670235"/>
                      <a:gd name="connsiteX1" fmla="*/ 805815 w 1655478"/>
                      <a:gd name="connsiteY1" fmla="*/ 0 h 1670235"/>
                      <a:gd name="connsiteX2" fmla="*/ 1611630 w 1655478"/>
                      <a:gd name="connsiteY2" fmla="*/ 1670235 h 1670235"/>
                      <a:gd name="connsiteX3" fmla="*/ 0 w 1655478"/>
                      <a:gd name="connsiteY3" fmla="*/ 1670235 h 1670235"/>
                      <a:gd name="connsiteX0" fmla="*/ 70916 w 1726394"/>
                      <a:gd name="connsiteY0" fmla="*/ 1670235 h 1670235"/>
                      <a:gd name="connsiteX1" fmla="*/ 876731 w 1726394"/>
                      <a:gd name="connsiteY1" fmla="*/ 0 h 1670235"/>
                      <a:gd name="connsiteX2" fmla="*/ 1682546 w 1726394"/>
                      <a:gd name="connsiteY2" fmla="*/ 1670235 h 1670235"/>
                      <a:gd name="connsiteX3" fmla="*/ 70916 w 1726394"/>
                      <a:gd name="connsiteY3" fmla="*/ 1670235 h 1670235"/>
                      <a:gd name="connsiteX0" fmla="*/ 203218 w 1858696"/>
                      <a:gd name="connsiteY0" fmla="*/ 1670235 h 1670235"/>
                      <a:gd name="connsiteX1" fmla="*/ 1009033 w 1858696"/>
                      <a:gd name="connsiteY1" fmla="*/ 0 h 1670235"/>
                      <a:gd name="connsiteX2" fmla="*/ 1814848 w 1858696"/>
                      <a:gd name="connsiteY2" fmla="*/ 1670235 h 1670235"/>
                      <a:gd name="connsiteX3" fmla="*/ 203218 w 1858696"/>
                      <a:gd name="connsiteY3" fmla="*/ 1670235 h 1670235"/>
                      <a:gd name="connsiteX0" fmla="*/ 203218 w 2026807"/>
                      <a:gd name="connsiteY0" fmla="*/ 1670235 h 1670235"/>
                      <a:gd name="connsiteX1" fmla="*/ 1009033 w 2026807"/>
                      <a:gd name="connsiteY1" fmla="*/ 0 h 1670235"/>
                      <a:gd name="connsiteX2" fmla="*/ 1814848 w 2026807"/>
                      <a:gd name="connsiteY2" fmla="*/ 1670235 h 1670235"/>
                      <a:gd name="connsiteX3" fmla="*/ 203218 w 2026807"/>
                      <a:gd name="connsiteY3" fmla="*/ 1670235 h 1670235"/>
                      <a:gd name="connsiteX0" fmla="*/ 203218 w 2042143"/>
                      <a:gd name="connsiteY0" fmla="*/ 1670235 h 1670235"/>
                      <a:gd name="connsiteX1" fmla="*/ 1009033 w 2042143"/>
                      <a:gd name="connsiteY1" fmla="*/ 0 h 1670235"/>
                      <a:gd name="connsiteX2" fmla="*/ 1814848 w 2042143"/>
                      <a:gd name="connsiteY2" fmla="*/ 1670235 h 1670235"/>
                      <a:gd name="connsiteX3" fmla="*/ 203218 w 2042143"/>
                      <a:gd name="connsiteY3" fmla="*/ 1670235 h 1670235"/>
                      <a:gd name="connsiteX0" fmla="*/ 223634 w 2062559"/>
                      <a:gd name="connsiteY0" fmla="*/ 1670235 h 1670235"/>
                      <a:gd name="connsiteX1" fmla="*/ 1029449 w 2062559"/>
                      <a:gd name="connsiteY1" fmla="*/ 0 h 1670235"/>
                      <a:gd name="connsiteX2" fmla="*/ 1835264 w 2062559"/>
                      <a:gd name="connsiteY2" fmla="*/ 1670235 h 1670235"/>
                      <a:gd name="connsiteX3" fmla="*/ 223634 w 2062559"/>
                      <a:gd name="connsiteY3" fmla="*/ 1670235 h 1670235"/>
                      <a:gd name="connsiteX0" fmla="*/ 371245 w 1933474"/>
                      <a:gd name="connsiteY0" fmla="*/ 1658436 h 1670235"/>
                      <a:gd name="connsiteX1" fmla="*/ 900364 w 1933474"/>
                      <a:gd name="connsiteY1" fmla="*/ 0 h 1670235"/>
                      <a:gd name="connsiteX2" fmla="*/ 1706179 w 1933474"/>
                      <a:gd name="connsiteY2" fmla="*/ 1670235 h 1670235"/>
                      <a:gd name="connsiteX3" fmla="*/ 371245 w 1933474"/>
                      <a:gd name="connsiteY3" fmla="*/ 1658436 h 1670235"/>
                      <a:gd name="connsiteX0" fmla="*/ 371245 w 1758682"/>
                      <a:gd name="connsiteY0" fmla="*/ 1658436 h 1670235"/>
                      <a:gd name="connsiteX1" fmla="*/ 900364 w 1758682"/>
                      <a:gd name="connsiteY1" fmla="*/ 0 h 1670235"/>
                      <a:gd name="connsiteX2" fmla="*/ 1344345 w 1758682"/>
                      <a:gd name="connsiteY2" fmla="*/ 1670235 h 1670235"/>
                      <a:gd name="connsiteX3" fmla="*/ 371245 w 1758682"/>
                      <a:gd name="connsiteY3" fmla="*/ 1658436 h 1670235"/>
                      <a:gd name="connsiteX0" fmla="*/ 371245 w 1988364"/>
                      <a:gd name="connsiteY0" fmla="*/ 1658436 h 1670235"/>
                      <a:gd name="connsiteX1" fmla="*/ 900364 w 1988364"/>
                      <a:gd name="connsiteY1" fmla="*/ 0 h 1670235"/>
                      <a:gd name="connsiteX2" fmla="*/ 1344345 w 1988364"/>
                      <a:gd name="connsiteY2" fmla="*/ 1670235 h 1670235"/>
                      <a:gd name="connsiteX3" fmla="*/ 371245 w 1988364"/>
                      <a:gd name="connsiteY3" fmla="*/ 1658436 h 1670235"/>
                      <a:gd name="connsiteX0" fmla="*/ 527738 w 2144857"/>
                      <a:gd name="connsiteY0" fmla="*/ 1658436 h 1670235"/>
                      <a:gd name="connsiteX1" fmla="*/ 1056857 w 2144857"/>
                      <a:gd name="connsiteY1" fmla="*/ 0 h 1670235"/>
                      <a:gd name="connsiteX2" fmla="*/ 1500838 w 2144857"/>
                      <a:gd name="connsiteY2" fmla="*/ 1670235 h 1670235"/>
                      <a:gd name="connsiteX3" fmla="*/ 527738 w 2144857"/>
                      <a:gd name="connsiteY3" fmla="*/ 1658436 h 1670235"/>
                      <a:gd name="connsiteX0" fmla="*/ 534399 w 2140875"/>
                      <a:gd name="connsiteY0" fmla="*/ 1676135 h 1676135"/>
                      <a:gd name="connsiteX1" fmla="*/ 1052875 w 2140875"/>
                      <a:gd name="connsiteY1" fmla="*/ 0 h 1676135"/>
                      <a:gd name="connsiteX2" fmla="*/ 1496856 w 2140875"/>
                      <a:gd name="connsiteY2" fmla="*/ 1670235 h 1676135"/>
                      <a:gd name="connsiteX3" fmla="*/ 534399 w 2140875"/>
                      <a:gd name="connsiteY3" fmla="*/ 1676135 h 1676135"/>
                      <a:gd name="connsiteX0" fmla="*/ 581795 w 2141346"/>
                      <a:gd name="connsiteY0" fmla="*/ 1705633 h 1705633"/>
                      <a:gd name="connsiteX1" fmla="*/ 1025776 w 2141346"/>
                      <a:gd name="connsiteY1" fmla="*/ 0 h 1705633"/>
                      <a:gd name="connsiteX2" fmla="*/ 1544252 w 2141346"/>
                      <a:gd name="connsiteY2" fmla="*/ 1699733 h 1705633"/>
                      <a:gd name="connsiteX3" fmla="*/ 581795 w 2141346"/>
                      <a:gd name="connsiteY3" fmla="*/ 1705633 h 170563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141346" h="1705633">
                        <a:moveTo>
                          <a:pt x="581795" y="1705633"/>
                        </a:moveTo>
                        <a:cubicBezTo>
                          <a:pt x="496070" y="1594658"/>
                          <a:pt x="-929755" y="244812"/>
                          <a:pt x="1025776" y="0"/>
                        </a:cubicBezTo>
                        <a:cubicBezTo>
                          <a:pt x="3071572" y="188400"/>
                          <a:pt x="1709987" y="1371588"/>
                          <a:pt x="1544252" y="1699733"/>
                        </a:cubicBezTo>
                        <a:lnTo>
                          <a:pt x="581795" y="1705633"/>
                        </a:lnTo>
                        <a:close/>
                      </a:path>
                    </a:pathLst>
                  </a:custGeom>
                  <a:gradFill>
                    <a:gsLst>
                      <a:gs pos="0">
                        <a:srgbClr val="92D050"/>
                      </a:gs>
                      <a:gs pos="95000">
                        <a:schemeClr val="accent6">
                          <a:lumMod val="50000"/>
                        </a:schemeClr>
                      </a:gs>
                    </a:gsLst>
                    <a:lin ang="5400000" scaled="1"/>
                  </a:gra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3379" name="Group 3378"/>
                  <p:cNvGrpSpPr/>
                  <p:nvPr/>
                </p:nvGrpSpPr>
                <p:grpSpPr>
                  <a:xfrm>
                    <a:off x="9008646" y="3365368"/>
                    <a:ext cx="211679" cy="211679"/>
                    <a:chOff x="1363509" y="2652243"/>
                    <a:chExt cx="1155999" cy="1155999"/>
                  </a:xfrm>
                </p:grpSpPr>
                <p:sp>
                  <p:nvSpPr>
                    <p:cNvPr id="3533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534" name="Oval 3533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380" name="Group 3379"/>
                  <p:cNvGrpSpPr/>
                  <p:nvPr/>
                </p:nvGrpSpPr>
                <p:grpSpPr>
                  <a:xfrm>
                    <a:off x="8649092" y="2468203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531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532" name="Oval 3531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381" name="Group 3380"/>
                  <p:cNvGrpSpPr/>
                  <p:nvPr/>
                </p:nvGrpSpPr>
                <p:grpSpPr>
                  <a:xfrm>
                    <a:off x="8890811" y="3176832"/>
                    <a:ext cx="211679" cy="211679"/>
                    <a:chOff x="1363509" y="2652243"/>
                    <a:chExt cx="1155999" cy="1155999"/>
                  </a:xfrm>
                </p:grpSpPr>
                <p:sp>
                  <p:nvSpPr>
                    <p:cNvPr id="3529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530" name="Oval 3529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382" name="Group 3381"/>
                  <p:cNvGrpSpPr/>
                  <p:nvPr/>
                </p:nvGrpSpPr>
                <p:grpSpPr>
                  <a:xfrm>
                    <a:off x="8801256" y="2936449"/>
                    <a:ext cx="211679" cy="211679"/>
                    <a:chOff x="1363509" y="2652243"/>
                    <a:chExt cx="1155999" cy="1155999"/>
                  </a:xfrm>
                </p:grpSpPr>
                <p:sp>
                  <p:nvSpPr>
                    <p:cNvPr id="3527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528" name="Oval 3527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383" name="Group 3382"/>
                  <p:cNvGrpSpPr/>
                  <p:nvPr/>
                </p:nvGrpSpPr>
                <p:grpSpPr>
                  <a:xfrm>
                    <a:off x="8725841" y="2714919"/>
                    <a:ext cx="211679" cy="211679"/>
                    <a:chOff x="1363509" y="2652243"/>
                    <a:chExt cx="1155999" cy="1155999"/>
                  </a:xfrm>
                </p:grpSpPr>
                <p:sp>
                  <p:nvSpPr>
                    <p:cNvPr id="3525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526" name="Oval 3525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384" name="Group 3383"/>
                  <p:cNvGrpSpPr/>
                  <p:nvPr/>
                </p:nvGrpSpPr>
                <p:grpSpPr>
                  <a:xfrm>
                    <a:off x="8597245" y="2227819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523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524" name="Oval 3523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385" name="Group 3384"/>
                  <p:cNvGrpSpPr/>
                  <p:nvPr/>
                </p:nvGrpSpPr>
                <p:grpSpPr>
                  <a:xfrm>
                    <a:off x="8592532" y="2006289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521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522" name="Oval 3521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386" name="Group 3385"/>
                  <p:cNvGrpSpPr/>
                  <p:nvPr/>
                </p:nvGrpSpPr>
                <p:grpSpPr>
                  <a:xfrm>
                    <a:off x="8616099" y="1704632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519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520" name="Oval 3519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387" name="Group 3386"/>
                  <p:cNvGrpSpPr/>
                  <p:nvPr/>
                </p:nvGrpSpPr>
                <p:grpSpPr>
                  <a:xfrm>
                    <a:off x="8738648" y="1464249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517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518" name="Oval 3517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388" name="Group 3387"/>
                  <p:cNvGrpSpPr/>
                  <p:nvPr/>
                </p:nvGrpSpPr>
                <p:grpSpPr>
                  <a:xfrm>
                    <a:off x="8946037" y="1233292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515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516" name="Oval 3515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389" name="Group 3388"/>
                  <p:cNvGrpSpPr/>
                  <p:nvPr/>
                </p:nvGrpSpPr>
                <p:grpSpPr>
                  <a:xfrm>
                    <a:off x="9176994" y="1101317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513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514" name="Oval 3513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390" name="Group 3389"/>
                  <p:cNvGrpSpPr/>
                  <p:nvPr/>
                </p:nvGrpSpPr>
                <p:grpSpPr>
                  <a:xfrm>
                    <a:off x="9473938" y="1025903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511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512" name="Oval 3511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391" name="Group 3390"/>
                  <p:cNvGrpSpPr/>
                  <p:nvPr/>
                </p:nvGrpSpPr>
                <p:grpSpPr>
                  <a:xfrm>
                    <a:off x="9775595" y="1082464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509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510" name="Oval 3509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392" name="Group 3391"/>
                  <p:cNvGrpSpPr/>
                  <p:nvPr/>
                </p:nvGrpSpPr>
                <p:grpSpPr>
                  <a:xfrm>
                    <a:off x="10044259" y="1247433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507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508" name="Oval 3507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393" name="Group 3392"/>
                  <p:cNvGrpSpPr/>
                  <p:nvPr/>
                </p:nvGrpSpPr>
                <p:grpSpPr>
                  <a:xfrm>
                    <a:off x="10237508" y="1440682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505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506" name="Oval 3505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394" name="Group 3393"/>
                  <p:cNvGrpSpPr/>
                  <p:nvPr/>
                </p:nvGrpSpPr>
                <p:grpSpPr>
                  <a:xfrm>
                    <a:off x="10308209" y="1638645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503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504" name="Oval 3503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395" name="Group 3394"/>
                  <p:cNvGrpSpPr/>
                  <p:nvPr/>
                </p:nvGrpSpPr>
                <p:grpSpPr>
                  <a:xfrm>
                    <a:off x="10345916" y="1879028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501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502" name="Oval 3501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396" name="Group 3395"/>
                  <p:cNvGrpSpPr/>
                  <p:nvPr/>
                </p:nvGrpSpPr>
                <p:grpSpPr>
                  <a:xfrm>
                    <a:off x="10341203" y="2095844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499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500" name="Oval 3499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397" name="Group 3396"/>
                  <p:cNvGrpSpPr/>
                  <p:nvPr/>
                </p:nvGrpSpPr>
                <p:grpSpPr>
                  <a:xfrm>
                    <a:off x="10279929" y="2364508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497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498" name="Oval 3497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398" name="Group 3397"/>
                  <p:cNvGrpSpPr/>
                  <p:nvPr/>
                </p:nvGrpSpPr>
                <p:grpSpPr>
                  <a:xfrm>
                    <a:off x="10195088" y="2609605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495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496" name="Oval 3495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399" name="Group 3398"/>
                  <p:cNvGrpSpPr/>
                  <p:nvPr/>
                </p:nvGrpSpPr>
                <p:grpSpPr>
                  <a:xfrm>
                    <a:off x="10110247" y="2892410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493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494" name="Oval 3493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400" name="Group 3399"/>
                  <p:cNvGrpSpPr/>
                  <p:nvPr/>
                </p:nvGrpSpPr>
                <p:grpSpPr>
                  <a:xfrm>
                    <a:off x="10001839" y="3142220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491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492" name="Oval 3491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401" name="Group 3400"/>
                  <p:cNvGrpSpPr/>
                  <p:nvPr/>
                </p:nvGrpSpPr>
                <p:grpSpPr>
                  <a:xfrm>
                    <a:off x="9893430" y="3368463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489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490" name="Oval 3489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402" name="Group 3401"/>
                  <p:cNvGrpSpPr/>
                  <p:nvPr/>
                </p:nvGrpSpPr>
                <p:grpSpPr>
                  <a:xfrm>
                    <a:off x="9582345" y="3377890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487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488" name="Oval 3487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403" name="Group 3402"/>
                  <p:cNvGrpSpPr/>
                  <p:nvPr/>
                </p:nvGrpSpPr>
                <p:grpSpPr>
                  <a:xfrm>
                    <a:off x="9299541" y="3382604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485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486" name="Oval 3485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404" name="Group 3403"/>
                  <p:cNvGrpSpPr/>
                  <p:nvPr/>
                </p:nvGrpSpPr>
                <p:grpSpPr>
                  <a:xfrm>
                    <a:off x="9101578" y="3132793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483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484" name="Oval 3483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405" name="Group 3404"/>
                  <p:cNvGrpSpPr/>
                  <p:nvPr/>
                </p:nvGrpSpPr>
                <p:grpSpPr>
                  <a:xfrm>
                    <a:off x="9026164" y="2854703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481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482" name="Oval 3481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406" name="Group 3405"/>
                  <p:cNvGrpSpPr/>
                  <p:nvPr/>
                </p:nvGrpSpPr>
                <p:grpSpPr>
                  <a:xfrm>
                    <a:off x="8950750" y="2576612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479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480" name="Oval 3479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407" name="Group 3406"/>
                  <p:cNvGrpSpPr/>
                  <p:nvPr/>
                </p:nvGrpSpPr>
                <p:grpSpPr>
                  <a:xfrm>
                    <a:off x="8903616" y="2289095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477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478" name="Oval 3477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408" name="Group 3407"/>
                  <p:cNvGrpSpPr/>
                  <p:nvPr/>
                </p:nvGrpSpPr>
                <p:grpSpPr>
                  <a:xfrm>
                    <a:off x="8894189" y="2025144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475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476" name="Oval 3475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409" name="Group 3408"/>
                  <p:cNvGrpSpPr/>
                  <p:nvPr/>
                </p:nvGrpSpPr>
                <p:grpSpPr>
                  <a:xfrm>
                    <a:off x="8917756" y="1770620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473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474" name="Oval 3473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410" name="Group 3409"/>
                  <p:cNvGrpSpPr/>
                  <p:nvPr/>
                </p:nvGrpSpPr>
                <p:grpSpPr>
                  <a:xfrm>
                    <a:off x="9040304" y="1497243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471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472" name="Oval 3471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411" name="Group 3410"/>
                  <p:cNvGrpSpPr/>
                  <p:nvPr/>
                </p:nvGrpSpPr>
                <p:grpSpPr>
                  <a:xfrm>
                    <a:off x="9299541" y="1275713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469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470" name="Oval 3469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412" name="Group 3411"/>
                  <p:cNvGrpSpPr/>
                  <p:nvPr/>
                </p:nvGrpSpPr>
                <p:grpSpPr>
                  <a:xfrm>
                    <a:off x="9238266" y="1827181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467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468" name="Oval 3467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413" name="Group 3412"/>
                  <p:cNvGrpSpPr/>
                  <p:nvPr/>
                </p:nvGrpSpPr>
                <p:grpSpPr>
                  <a:xfrm>
                    <a:off x="9275973" y="1544377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465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466" name="Oval 3465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414" name="Group 3413"/>
                  <p:cNvGrpSpPr/>
                  <p:nvPr/>
                </p:nvGrpSpPr>
                <p:grpSpPr>
                  <a:xfrm>
                    <a:off x="9252406" y="2406929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463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464" name="Oval 3463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415" name="Group 3414"/>
                  <p:cNvGrpSpPr/>
                  <p:nvPr/>
                </p:nvGrpSpPr>
                <p:grpSpPr>
                  <a:xfrm>
                    <a:off x="9200558" y="2124125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461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462" name="Oval 3461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416" name="Group 3415"/>
                  <p:cNvGrpSpPr/>
                  <p:nvPr/>
                </p:nvGrpSpPr>
                <p:grpSpPr>
                  <a:xfrm>
                    <a:off x="9299540" y="2703873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459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460" name="Oval 3459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417" name="Group 3416"/>
                  <p:cNvGrpSpPr/>
                  <p:nvPr/>
                </p:nvGrpSpPr>
                <p:grpSpPr>
                  <a:xfrm>
                    <a:off x="9370241" y="3043238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457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458" name="Oval 3457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418" name="Group 3417"/>
                  <p:cNvGrpSpPr/>
                  <p:nvPr/>
                </p:nvGrpSpPr>
                <p:grpSpPr>
                  <a:xfrm>
                    <a:off x="9615338" y="3118653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455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456" name="Oval 3455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419" name="Group 3418"/>
                  <p:cNvGrpSpPr/>
                  <p:nvPr/>
                </p:nvGrpSpPr>
                <p:grpSpPr>
                  <a:xfrm>
                    <a:off x="9643618" y="2835848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453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454" name="Oval 3453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420" name="Group 3419"/>
                  <p:cNvGrpSpPr/>
                  <p:nvPr/>
                </p:nvGrpSpPr>
                <p:grpSpPr>
                  <a:xfrm>
                    <a:off x="9657758" y="2510624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451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452" name="Oval 3451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421" name="Group 3420"/>
                  <p:cNvGrpSpPr/>
                  <p:nvPr/>
                </p:nvGrpSpPr>
                <p:grpSpPr>
                  <a:xfrm>
                    <a:off x="9591770" y="2175972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449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450" name="Oval 3449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422" name="Group 3421"/>
                  <p:cNvGrpSpPr/>
                  <p:nvPr/>
                </p:nvGrpSpPr>
                <p:grpSpPr>
                  <a:xfrm>
                    <a:off x="9596484" y="1907308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447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448" name="Oval 3447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423" name="Group 3422"/>
                  <p:cNvGrpSpPr/>
                  <p:nvPr/>
                </p:nvGrpSpPr>
                <p:grpSpPr>
                  <a:xfrm>
                    <a:off x="9558776" y="1563230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445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446" name="Oval 3445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424" name="Group 3423"/>
                  <p:cNvGrpSpPr/>
                  <p:nvPr/>
                </p:nvGrpSpPr>
                <p:grpSpPr>
                  <a:xfrm>
                    <a:off x="9558776" y="1336986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443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444" name="Oval 3443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425" name="Group 3424"/>
                  <p:cNvGrpSpPr/>
                  <p:nvPr/>
                </p:nvGrpSpPr>
                <p:grpSpPr>
                  <a:xfrm>
                    <a:off x="9799160" y="1393547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441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442" name="Oval 3441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426" name="Group 3425"/>
                  <p:cNvGrpSpPr/>
                  <p:nvPr/>
                </p:nvGrpSpPr>
                <p:grpSpPr>
                  <a:xfrm>
                    <a:off x="9954702" y="1690492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439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440" name="Oval 3439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427" name="Group 3426"/>
                  <p:cNvGrpSpPr/>
                  <p:nvPr/>
                </p:nvGrpSpPr>
                <p:grpSpPr>
                  <a:xfrm>
                    <a:off x="9968843" y="2025143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437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438" name="Oval 3437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428" name="Group 3427"/>
                  <p:cNvGrpSpPr/>
                  <p:nvPr/>
                </p:nvGrpSpPr>
                <p:grpSpPr>
                  <a:xfrm>
                    <a:off x="9982983" y="2340941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435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436" name="Oval 3435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429" name="Group 3428"/>
                  <p:cNvGrpSpPr/>
                  <p:nvPr/>
                </p:nvGrpSpPr>
                <p:grpSpPr>
                  <a:xfrm>
                    <a:off x="9926422" y="2623746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433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434" name="Oval 3433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430" name="Group 3429"/>
                  <p:cNvGrpSpPr/>
                  <p:nvPr/>
                </p:nvGrpSpPr>
                <p:grpSpPr>
                  <a:xfrm>
                    <a:off x="9846294" y="2953685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431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432" name="Oval 3431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</p:grpSp>
            <p:grpSp>
              <p:nvGrpSpPr>
                <p:cNvPr id="3062" name="Group 3061"/>
                <p:cNvGrpSpPr/>
                <p:nvPr/>
              </p:nvGrpSpPr>
              <p:grpSpPr>
                <a:xfrm>
                  <a:off x="6366933" y="3964278"/>
                  <a:ext cx="1778684" cy="2320605"/>
                  <a:chOff x="8592532" y="1025903"/>
                  <a:chExt cx="1980197" cy="2583514"/>
                </a:xfrm>
              </p:grpSpPr>
              <p:sp>
                <p:nvSpPr>
                  <p:cNvPr id="3221" name="Isosceles Triangle 17"/>
                  <p:cNvSpPr/>
                  <p:nvPr/>
                </p:nvSpPr>
                <p:spPr>
                  <a:xfrm>
                    <a:off x="8703325" y="1089670"/>
                    <a:ext cx="1751682" cy="2516861"/>
                  </a:xfrm>
                  <a:custGeom>
                    <a:avLst/>
                    <a:gdLst>
                      <a:gd name="connsiteX0" fmla="*/ 0 w 1611630"/>
                      <a:gd name="connsiteY0" fmla="*/ 1670235 h 1670235"/>
                      <a:gd name="connsiteX1" fmla="*/ 805815 w 1611630"/>
                      <a:gd name="connsiteY1" fmla="*/ 0 h 1670235"/>
                      <a:gd name="connsiteX2" fmla="*/ 1611630 w 1611630"/>
                      <a:gd name="connsiteY2" fmla="*/ 1670235 h 1670235"/>
                      <a:gd name="connsiteX3" fmla="*/ 0 w 1611630"/>
                      <a:gd name="connsiteY3" fmla="*/ 1670235 h 1670235"/>
                      <a:gd name="connsiteX0" fmla="*/ 0 w 1611630"/>
                      <a:gd name="connsiteY0" fmla="*/ 1670235 h 1670235"/>
                      <a:gd name="connsiteX1" fmla="*/ 805815 w 1611630"/>
                      <a:gd name="connsiteY1" fmla="*/ 0 h 1670235"/>
                      <a:gd name="connsiteX2" fmla="*/ 1611630 w 1611630"/>
                      <a:gd name="connsiteY2" fmla="*/ 1670235 h 1670235"/>
                      <a:gd name="connsiteX3" fmla="*/ 0 w 1611630"/>
                      <a:gd name="connsiteY3" fmla="*/ 1670235 h 1670235"/>
                      <a:gd name="connsiteX0" fmla="*/ 0 w 1611630"/>
                      <a:gd name="connsiteY0" fmla="*/ 1670235 h 1670235"/>
                      <a:gd name="connsiteX1" fmla="*/ 805815 w 1611630"/>
                      <a:gd name="connsiteY1" fmla="*/ 0 h 1670235"/>
                      <a:gd name="connsiteX2" fmla="*/ 1611630 w 1611630"/>
                      <a:gd name="connsiteY2" fmla="*/ 1670235 h 1670235"/>
                      <a:gd name="connsiteX3" fmla="*/ 0 w 1611630"/>
                      <a:gd name="connsiteY3" fmla="*/ 1670235 h 1670235"/>
                      <a:gd name="connsiteX0" fmla="*/ 0 w 1655478"/>
                      <a:gd name="connsiteY0" fmla="*/ 1670235 h 1670235"/>
                      <a:gd name="connsiteX1" fmla="*/ 805815 w 1655478"/>
                      <a:gd name="connsiteY1" fmla="*/ 0 h 1670235"/>
                      <a:gd name="connsiteX2" fmla="*/ 1611630 w 1655478"/>
                      <a:gd name="connsiteY2" fmla="*/ 1670235 h 1670235"/>
                      <a:gd name="connsiteX3" fmla="*/ 0 w 1655478"/>
                      <a:gd name="connsiteY3" fmla="*/ 1670235 h 1670235"/>
                      <a:gd name="connsiteX0" fmla="*/ 0 w 1655478"/>
                      <a:gd name="connsiteY0" fmla="*/ 1670235 h 1670235"/>
                      <a:gd name="connsiteX1" fmla="*/ 805815 w 1655478"/>
                      <a:gd name="connsiteY1" fmla="*/ 0 h 1670235"/>
                      <a:gd name="connsiteX2" fmla="*/ 1611630 w 1655478"/>
                      <a:gd name="connsiteY2" fmla="*/ 1670235 h 1670235"/>
                      <a:gd name="connsiteX3" fmla="*/ 0 w 1655478"/>
                      <a:gd name="connsiteY3" fmla="*/ 1670235 h 1670235"/>
                      <a:gd name="connsiteX0" fmla="*/ 70916 w 1726394"/>
                      <a:gd name="connsiteY0" fmla="*/ 1670235 h 1670235"/>
                      <a:gd name="connsiteX1" fmla="*/ 876731 w 1726394"/>
                      <a:gd name="connsiteY1" fmla="*/ 0 h 1670235"/>
                      <a:gd name="connsiteX2" fmla="*/ 1682546 w 1726394"/>
                      <a:gd name="connsiteY2" fmla="*/ 1670235 h 1670235"/>
                      <a:gd name="connsiteX3" fmla="*/ 70916 w 1726394"/>
                      <a:gd name="connsiteY3" fmla="*/ 1670235 h 1670235"/>
                      <a:gd name="connsiteX0" fmla="*/ 203218 w 1858696"/>
                      <a:gd name="connsiteY0" fmla="*/ 1670235 h 1670235"/>
                      <a:gd name="connsiteX1" fmla="*/ 1009033 w 1858696"/>
                      <a:gd name="connsiteY1" fmla="*/ 0 h 1670235"/>
                      <a:gd name="connsiteX2" fmla="*/ 1814848 w 1858696"/>
                      <a:gd name="connsiteY2" fmla="*/ 1670235 h 1670235"/>
                      <a:gd name="connsiteX3" fmla="*/ 203218 w 1858696"/>
                      <a:gd name="connsiteY3" fmla="*/ 1670235 h 1670235"/>
                      <a:gd name="connsiteX0" fmla="*/ 203218 w 2026807"/>
                      <a:gd name="connsiteY0" fmla="*/ 1670235 h 1670235"/>
                      <a:gd name="connsiteX1" fmla="*/ 1009033 w 2026807"/>
                      <a:gd name="connsiteY1" fmla="*/ 0 h 1670235"/>
                      <a:gd name="connsiteX2" fmla="*/ 1814848 w 2026807"/>
                      <a:gd name="connsiteY2" fmla="*/ 1670235 h 1670235"/>
                      <a:gd name="connsiteX3" fmla="*/ 203218 w 2026807"/>
                      <a:gd name="connsiteY3" fmla="*/ 1670235 h 1670235"/>
                      <a:gd name="connsiteX0" fmla="*/ 203218 w 2042143"/>
                      <a:gd name="connsiteY0" fmla="*/ 1670235 h 1670235"/>
                      <a:gd name="connsiteX1" fmla="*/ 1009033 w 2042143"/>
                      <a:gd name="connsiteY1" fmla="*/ 0 h 1670235"/>
                      <a:gd name="connsiteX2" fmla="*/ 1814848 w 2042143"/>
                      <a:gd name="connsiteY2" fmla="*/ 1670235 h 1670235"/>
                      <a:gd name="connsiteX3" fmla="*/ 203218 w 2042143"/>
                      <a:gd name="connsiteY3" fmla="*/ 1670235 h 1670235"/>
                      <a:gd name="connsiteX0" fmla="*/ 223634 w 2062559"/>
                      <a:gd name="connsiteY0" fmla="*/ 1670235 h 1670235"/>
                      <a:gd name="connsiteX1" fmla="*/ 1029449 w 2062559"/>
                      <a:gd name="connsiteY1" fmla="*/ 0 h 1670235"/>
                      <a:gd name="connsiteX2" fmla="*/ 1835264 w 2062559"/>
                      <a:gd name="connsiteY2" fmla="*/ 1670235 h 1670235"/>
                      <a:gd name="connsiteX3" fmla="*/ 223634 w 2062559"/>
                      <a:gd name="connsiteY3" fmla="*/ 1670235 h 1670235"/>
                      <a:gd name="connsiteX0" fmla="*/ 371245 w 1933474"/>
                      <a:gd name="connsiteY0" fmla="*/ 1658436 h 1670235"/>
                      <a:gd name="connsiteX1" fmla="*/ 900364 w 1933474"/>
                      <a:gd name="connsiteY1" fmla="*/ 0 h 1670235"/>
                      <a:gd name="connsiteX2" fmla="*/ 1706179 w 1933474"/>
                      <a:gd name="connsiteY2" fmla="*/ 1670235 h 1670235"/>
                      <a:gd name="connsiteX3" fmla="*/ 371245 w 1933474"/>
                      <a:gd name="connsiteY3" fmla="*/ 1658436 h 1670235"/>
                      <a:gd name="connsiteX0" fmla="*/ 371245 w 1758682"/>
                      <a:gd name="connsiteY0" fmla="*/ 1658436 h 1670235"/>
                      <a:gd name="connsiteX1" fmla="*/ 900364 w 1758682"/>
                      <a:gd name="connsiteY1" fmla="*/ 0 h 1670235"/>
                      <a:gd name="connsiteX2" fmla="*/ 1344345 w 1758682"/>
                      <a:gd name="connsiteY2" fmla="*/ 1670235 h 1670235"/>
                      <a:gd name="connsiteX3" fmla="*/ 371245 w 1758682"/>
                      <a:gd name="connsiteY3" fmla="*/ 1658436 h 1670235"/>
                      <a:gd name="connsiteX0" fmla="*/ 371245 w 1988364"/>
                      <a:gd name="connsiteY0" fmla="*/ 1658436 h 1670235"/>
                      <a:gd name="connsiteX1" fmla="*/ 900364 w 1988364"/>
                      <a:gd name="connsiteY1" fmla="*/ 0 h 1670235"/>
                      <a:gd name="connsiteX2" fmla="*/ 1344345 w 1988364"/>
                      <a:gd name="connsiteY2" fmla="*/ 1670235 h 1670235"/>
                      <a:gd name="connsiteX3" fmla="*/ 371245 w 1988364"/>
                      <a:gd name="connsiteY3" fmla="*/ 1658436 h 1670235"/>
                      <a:gd name="connsiteX0" fmla="*/ 527738 w 2144857"/>
                      <a:gd name="connsiteY0" fmla="*/ 1658436 h 1670235"/>
                      <a:gd name="connsiteX1" fmla="*/ 1056857 w 2144857"/>
                      <a:gd name="connsiteY1" fmla="*/ 0 h 1670235"/>
                      <a:gd name="connsiteX2" fmla="*/ 1500838 w 2144857"/>
                      <a:gd name="connsiteY2" fmla="*/ 1670235 h 1670235"/>
                      <a:gd name="connsiteX3" fmla="*/ 527738 w 2144857"/>
                      <a:gd name="connsiteY3" fmla="*/ 1658436 h 1670235"/>
                      <a:gd name="connsiteX0" fmla="*/ 534399 w 2140875"/>
                      <a:gd name="connsiteY0" fmla="*/ 1676135 h 1676135"/>
                      <a:gd name="connsiteX1" fmla="*/ 1052875 w 2140875"/>
                      <a:gd name="connsiteY1" fmla="*/ 0 h 1676135"/>
                      <a:gd name="connsiteX2" fmla="*/ 1496856 w 2140875"/>
                      <a:gd name="connsiteY2" fmla="*/ 1670235 h 1676135"/>
                      <a:gd name="connsiteX3" fmla="*/ 534399 w 2140875"/>
                      <a:gd name="connsiteY3" fmla="*/ 1676135 h 1676135"/>
                      <a:gd name="connsiteX0" fmla="*/ 581795 w 2141346"/>
                      <a:gd name="connsiteY0" fmla="*/ 1705633 h 1705633"/>
                      <a:gd name="connsiteX1" fmla="*/ 1025776 w 2141346"/>
                      <a:gd name="connsiteY1" fmla="*/ 0 h 1705633"/>
                      <a:gd name="connsiteX2" fmla="*/ 1544252 w 2141346"/>
                      <a:gd name="connsiteY2" fmla="*/ 1699733 h 1705633"/>
                      <a:gd name="connsiteX3" fmla="*/ 581795 w 2141346"/>
                      <a:gd name="connsiteY3" fmla="*/ 1705633 h 170563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141346" h="1705633">
                        <a:moveTo>
                          <a:pt x="581795" y="1705633"/>
                        </a:moveTo>
                        <a:cubicBezTo>
                          <a:pt x="496070" y="1594658"/>
                          <a:pt x="-929755" y="244812"/>
                          <a:pt x="1025776" y="0"/>
                        </a:cubicBezTo>
                        <a:cubicBezTo>
                          <a:pt x="3071572" y="188400"/>
                          <a:pt x="1709987" y="1371588"/>
                          <a:pt x="1544252" y="1699733"/>
                        </a:cubicBezTo>
                        <a:lnTo>
                          <a:pt x="581795" y="1705633"/>
                        </a:lnTo>
                        <a:close/>
                      </a:path>
                    </a:pathLst>
                  </a:custGeom>
                  <a:gradFill>
                    <a:gsLst>
                      <a:gs pos="0">
                        <a:srgbClr val="92D050"/>
                      </a:gs>
                      <a:gs pos="95000">
                        <a:schemeClr val="accent6">
                          <a:lumMod val="50000"/>
                        </a:schemeClr>
                      </a:gs>
                    </a:gsLst>
                    <a:lin ang="5400000" scaled="1"/>
                  </a:gra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3222" name="Group 3221"/>
                  <p:cNvGrpSpPr/>
                  <p:nvPr/>
                </p:nvGrpSpPr>
                <p:grpSpPr>
                  <a:xfrm>
                    <a:off x="9008646" y="3365368"/>
                    <a:ext cx="211679" cy="211679"/>
                    <a:chOff x="1363509" y="2652243"/>
                    <a:chExt cx="1155999" cy="1155999"/>
                  </a:xfrm>
                </p:grpSpPr>
                <p:sp>
                  <p:nvSpPr>
                    <p:cNvPr id="3376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377" name="Oval 3376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223" name="Group 3222"/>
                  <p:cNvGrpSpPr/>
                  <p:nvPr/>
                </p:nvGrpSpPr>
                <p:grpSpPr>
                  <a:xfrm>
                    <a:off x="8649092" y="2468203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374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375" name="Oval 3374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224" name="Group 3223"/>
                  <p:cNvGrpSpPr/>
                  <p:nvPr/>
                </p:nvGrpSpPr>
                <p:grpSpPr>
                  <a:xfrm>
                    <a:off x="8890811" y="3176832"/>
                    <a:ext cx="211679" cy="211679"/>
                    <a:chOff x="1363509" y="2652243"/>
                    <a:chExt cx="1155999" cy="1155999"/>
                  </a:xfrm>
                </p:grpSpPr>
                <p:sp>
                  <p:nvSpPr>
                    <p:cNvPr id="3372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373" name="Oval 3372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225" name="Group 3224"/>
                  <p:cNvGrpSpPr/>
                  <p:nvPr/>
                </p:nvGrpSpPr>
                <p:grpSpPr>
                  <a:xfrm>
                    <a:off x="8801256" y="2936449"/>
                    <a:ext cx="211679" cy="211679"/>
                    <a:chOff x="1363509" y="2652243"/>
                    <a:chExt cx="1155999" cy="1155999"/>
                  </a:xfrm>
                </p:grpSpPr>
                <p:sp>
                  <p:nvSpPr>
                    <p:cNvPr id="3370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371" name="Oval 3370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226" name="Group 3225"/>
                  <p:cNvGrpSpPr/>
                  <p:nvPr/>
                </p:nvGrpSpPr>
                <p:grpSpPr>
                  <a:xfrm>
                    <a:off x="8725841" y="2714919"/>
                    <a:ext cx="211679" cy="211679"/>
                    <a:chOff x="1363509" y="2652243"/>
                    <a:chExt cx="1155999" cy="1155999"/>
                  </a:xfrm>
                </p:grpSpPr>
                <p:sp>
                  <p:nvSpPr>
                    <p:cNvPr id="3368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369" name="Oval 3368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227" name="Group 3226"/>
                  <p:cNvGrpSpPr/>
                  <p:nvPr/>
                </p:nvGrpSpPr>
                <p:grpSpPr>
                  <a:xfrm>
                    <a:off x="8597245" y="2227819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366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367" name="Oval 3366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228" name="Group 3227"/>
                  <p:cNvGrpSpPr/>
                  <p:nvPr/>
                </p:nvGrpSpPr>
                <p:grpSpPr>
                  <a:xfrm>
                    <a:off x="8592532" y="2006289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364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365" name="Oval 3364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229" name="Group 3228"/>
                  <p:cNvGrpSpPr/>
                  <p:nvPr/>
                </p:nvGrpSpPr>
                <p:grpSpPr>
                  <a:xfrm>
                    <a:off x="8616099" y="1704632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362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363" name="Oval 3362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230" name="Group 3229"/>
                  <p:cNvGrpSpPr/>
                  <p:nvPr/>
                </p:nvGrpSpPr>
                <p:grpSpPr>
                  <a:xfrm>
                    <a:off x="8738648" y="1464249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360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361" name="Oval 3360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231" name="Group 3230"/>
                  <p:cNvGrpSpPr/>
                  <p:nvPr/>
                </p:nvGrpSpPr>
                <p:grpSpPr>
                  <a:xfrm>
                    <a:off x="8946037" y="1233292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358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359" name="Oval 3358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232" name="Group 3231"/>
                  <p:cNvGrpSpPr/>
                  <p:nvPr/>
                </p:nvGrpSpPr>
                <p:grpSpPr>
                  <a:xfrm>
                    <a:off x="9176994" y="1101317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356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357" name="Oval 3356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233" name="Group 3232"/>
                  <p:cNvGrpSpPr/>
                  <p:nvPr/>
                </p:nvGrpSpPr>
                <p:grpSpPr>
                  <a:xfrm>
                    <a:off x="9473938" y="1025903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354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355" name="Oval 3354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234" name="Group 3233"/>
                  <p:cNvGrpSpPr/>
                  <p:nvPr/>
                </p:nvGrpSpPr>
                <p:grpSpPr>
                  <a:xfrm>
                    <a:off x="9775595" y="1082464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352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353" name="Oval 3352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235" name="Group 3234"/>
                  <p:cNvGrpSpPr/>
                  <p:nvPr/>
                </p:nvGrpSpPr>
                <p:grpSpPr>
                  <a:xfrm>
                    <a:off x="10044259" y="1247433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350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351" name="Oval 3350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236" name="Group 3235"/>
                  <p:cNvGrpSpPr/>
                  <p:nvPr/>
                </p:nvGrpSpPr>
                <p:grpSpPr>
                  <a:xfrm>
                    <a:off x="10237508" y="1440682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348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349" name="Oval 3348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237" name="Group 3236"/>
                  <p:cNvGrpSpPr/>
                  <p:nvPr/>
                </p:nvGrpSpPr>
                <p:grpSpPr>
                  <a:xfrm>
                    <a:off x="10308209" y="1638645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346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347" name="Oval 3346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238" name="Group 3237"/>
                  <p:cNvGrpSpPr/>
                  <p:nvPr/>
                </p:nvGrpSpPr>
                <p:grpSpPr>
                  <a:xfrm>
                    <a:off x="10345916" y="1879028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344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345" name="Oval 3344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239" name="Group 3238"/>
                  <p:cNvGrpSpPr/>
                  <p:nvPr/>
                </p:nvGrpSpPr>
                <p:grpSpPr>
                  <a:xfrm>
                    <a:off x="10341203" y="2095844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342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343" name="Oval 3342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240" name="Group 3239"/>
                  <p:cNvGrpSpPr/>
                  <p:nvPr/>
                </p:nvGrpSpPr>
                <p:grpSpPr>
                  <a:xfrm>
                    <a:off x="10279929" y="2364508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340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341" name="Oval 3340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241" name="Group 3240"/>
                  <p:cNvGrpSpPr/>
                  <p:nvPr/>
                </p:nvGrpSpPr>
                <p:grpSpPr>
                  <a:xfrm>
                    <a:off x="10195088" y="2609605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338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339" name="Oval 3338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242" name="Group 3241"/>
                  <p:cNvGrpSpPr/>
                  <p:nvPr/>
                </p:nvGrpSpPr>
                <p:grpSpPr>
                  <a:xfrm>
                    <a:off x="10110247" y="2892410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336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337" name="Oval 3336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243" name="Group 3242"/>
                  <p:cNvGrpSpPr/>
                  <p:nvPr/>
                </p:nvGrpSpPr>
                <p:grpSpPr>
                  <a:xfrm>
                    <a:off x="10001839" y="3142220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334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335" name="Oval 3334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244" name="Group 3243"/>
                  <p:cNvGrpSpPr/>
                  <p:nvPr/>
                </p:nvGrpSpPr>
                <p:grpSpPr>
                  <a:xfrm>
                    <a:off x="9893430" y="3368463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332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333" name="Oval 3332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245" name="Group 3244"/>
                  <p:cNvGrpSpPr/>
                  <p:nvPr/>
                </p:nvGrpSpPr>
                <p:grpSpPr>
                  <a:xfrm>
                    <a:off x="9582345" y="3377890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330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331" name="Oval 3330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246" name="Group 3245"/>
                  <p:cNvGrpSpPr/>
                  <p:nvPr/>
                </p:nvGrpSpPr>
                <p:grpSpPr>
                  <a:xfrm>
                    <a:off x="9299541" y="3382604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328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329" name="Oval 3328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247" name="Group 3246"/>
                  <p:cNvGrpSpPr/>
                  <p:nvPr/>
                </p:nvGrpSpPr>
                <p:grpSpPr>
                  <a:xfrm>
                    <a:off x="9101578" y="3132793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326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327" name="Oval 3326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248" name="Group 3247"/>
                  <p:cNvGrpSpPr/>
                  <p:nvPr/>
                </p:nvGrpSpPr>
                <p:grpSpPr>
                  <a:xfrm>
                    <a:off x="9026164" y="2854703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324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325" name="Oval 3324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249" name="Group 3248"/>
                  <p:cNvGrpSpPr/>
                  <p:nvPr/>
                </p:nvGrpSpPr>
                <p:grpSpPr>
                  <a:xfrm>
                    <a:off x="8950750" y="2576612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322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323" name="Oval 3322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250" name="Group 3249"/>
                  <p:cNvGrpSpPr/>
                  <p:nvPr/>
                </p:nvGrpSpPr>
                <p:grpSpPr>
                  <a:xfrm>
                    <a:off x="8903616" y="2289095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320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321" name="Oval 3320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251" name="Group 3250"/>
                  <p:cNvGrpSpPr/>
                  <p:nvPr/>
                </p:nvGrpSpPr>
                <p:grpSpPr>
                  <a:xfrm>
                    <a:off x="8894189" y="2025144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318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319" name="Oval 3318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252" name="Group 3251"/>
                  <p:cNvGrpSpPr/>
                  <p:nvPr/>
                </p:nvGrpSpPr>
                <p:grpSpPr>
                  <a:xfrm>
                    <a:off x="8917756" y="1770620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316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317" name="Oval 3316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253" name="Group 3252"/>
                  <p:cNvGrpSpPr/>
                  <p:nvPr/>
                </p:nvGrpSpPr>
                <p:grpSpPr>
                  <a:xfrm>
                    <a:off x="9040304" y="1497243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314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315" name="Oval 3314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254" name="Group 3253"/>
                  <p:cNvGrpSpPr/>
                  <p:nvPr/>
                </p:nvGrpSpPr>
                <p:grpSpPr>
                  <a:xfrm>
                    <a:off x="9299541" y="1275713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312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313" name="Oval 3312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255" name="Group 3254"/>
                  <p:cNvGrpSpPr/>
                  <p:nvPr/>
                </p:nvGrpSpPr>
                <p:grpSpPr>
                  <a:xfrm>
                    <a:off x="9238266" y="1827181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310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311" name="Oval 3310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256" name="Group 3255"/>
                  <p:cNvGrpSpPr/>
                  <p:nvPr/>
                </p:nvGrpSpPr>
                <p:grpSpPr>
                  <a:xfrm>
                    <a:off x="9275973" y="1544377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308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309" name="Oval 3308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257" name="Group 3256"/>
                  <p:cNvGrpSpPr/>
                  <p:nvPr/>
                </p:nvGrpSpPr>
                <p:grpSpPr>
                  <a:xfrm>
                    <a:off x="9252406" y="2406929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306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307" name="Oval 3306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258" name="Group 3257"/>
                  <p:cNvGrpSpPr/>
                  <p:nvPr/>
                </p:nvGrpSpPr>
                <p:grpSpPr>
                  <a:xfrm>
                    <a:off x="9200558" y="2124125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304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305" name="Oval 3304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259" name="Group 3258"/>
                  <p:cNvGrpSpPr/>
                  <p:nvPr/>
                </p:nvGrpSpPr>
                <p:grpSpPr>
                  <a:xfrm>
                    <a:off x="9299540" y="2703873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302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303" name="Oval 3302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260" name="Group 3259"/>
                  <p:cNvGrpSpPr/>
                  <p:nvPr/>
                </p:nvGrpSpPr>
                <p:grpSpPr>
                  <a:xfrm>
                    <a:off x="9370241" y="3043238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300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301" name="Oval 3300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261" name="Group 3260"/>
                  <p:cNvGrpSpPr/>
                  <p:nvPr/>
                </p:nvGrpSpPr>
                <p:grpSpPr>
                  <a:xfrm>
                    <a:off x="9615338" y="3118653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298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299" name="Oval 3298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262" name="Group 3261"/>
                  <p:cNvGrpSpPr/>
                  <p:nvPr/>
                </p:nvGrpSpPr>
                <p:grpSpPr>
                  <a:xfrm>
                    <a:off x="9643618" y="2835848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296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297" name="Oval 3296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263" name="Group 3262"/>
                  <p:cNvGrpSpPr/>
                  <p:nvPr/>
                </p:nvGrpSpPr>
                <p:grpSpPr>
                  <a:xfrm>
                    <a:off x="9657758" y="2510624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294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295" name="Oval 3294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264" name="Group 3263"/>
                  <p:cNvGrpSpPr/>
                  <p:nvPr/>
                </p:nvGrpSpPr>
                <p:grpSpPr>
                  <a:xfrm>
                    <a:off x="9591770" y="2175972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292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293" name="Oval 3292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265" name="Group 3264"/>
                  <p:cNvGrpSpPr/>
                  <p:nvPr/>
                </p:nvGrpSpPr>
                <p:grpSpPr>
                  <a:xfrm>
                    <a:off x="9596484" y="1907308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290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291" name="Oval 3290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266" name="Group 3265"/>
                  <p:cNvGrpSpPr/>
                  <p:nvPr/>
                </p:nvGrpSpPr>
                <p:grpSpPr>
                  <a:xfrm>
                    <a:off x="9558776" y="1563230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288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289" name="Oval 3288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267" name="Group 3266"/>
                  <p:cNvGrpSpPr/>
                  <p:nvPr/>
                </p:nvGrpSpPr>
                <p:grpSpPr>
                  <a:xfrm>
                    <a:off x="9558776" y="1336986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286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287" name="Oval 3286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268" name="Group 3267"/>
                  <p:cNvGrpSpPr/>
                  <p:nvPr/>
                </p:nvGrpSpPr>
                <p:grpSpPr>
                  <a:xfrm>
                    <a:off x="9799160" y="1393547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284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285" name="Oval 3284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269" name="Group 3268"/>
                  <p:cNvGrpSpPr/>
                  <p:nvPr/>
                </p:nvGrpSpPr>
                <p:grpSpPr>
                  <a:xfrm>
                    <a:off x="9954702" y="1690492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282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283" name="Oval 3282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270" name="Group 3269"/>
                  <p:cNvGrpSpPr/>
                  <p:nvPr/>
                </p:nvGrpSpPr>
                <p:grpSpPr>
                  <a:xfrm>
                    <a:off x="9968843" y="2025143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280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281" name="Oval 3280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271" name="Group 3270"/>
                  <p:cNvGrpSpPr/>
                  <p:nvPr/>
                </p:nvGrpSpPr>
                <p:grpSpPr>
                  <a:xfrm>
                    <a:off x="9982983" y="2340941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278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279" name="Oval 3278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272" name="Group 3271"/>
                  <p:cNvGrpSpPr/>
                  <p:nvPr/>
                </p:nvGrpSpPr>
                <p:grpSpPr>
                  <a:xfrm>
                    <a:off x="9926422" y="2623746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276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277" name="Oval 3276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273" name="Group 3272"/>
                  <p:cNvGrpSpPr/>
                  <p:nvPr/>
                </p:nvGrpSpPr>
                <p:grpSpPr>
                  <a:xfrm>
                    <a:off x="9846294" y="2953685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274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275" name="Oval 3274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</p:grpSp>
            <p:grpSp>
              <p:nvGrpSpPr>
                <p:cNvPr id="3063" name="Group 3062"/>
                <p:cNvGrpSpPr/>
                <p:nvPr/>
              </p:nvGrpSpPr>
              <p:grpSpPr>
                <a:xfrm rot="20277614">
                  <a:off x="7322093" y="3165147"/>
                  <a:ext cx="351185" cy="458182"/>
                  <a:chOff x="8592532" y="1025903"/>
                  <a:chExt cx="1980197" cy="2583514"/>
                </a:xfrm>
              </p:grpSpPr>
              <p:sp>
                <p:nvSpPr>
                  <p:cNvPr id="3064" name="Isosceles Triangle 17"/>
                  <p:cNvSpPr/>
                  <p:nvPr/>
                </p:nvSpPr>
                <p:spPr>
                  <a:xfrm>
                    <a:off x="8703325" y="1089670"/>
                    <a:ext cx="1751682" cy="2516861"/>
                  </a:xfrm>
                  <a:custGeom>
                    <a:avLst/>
                    <a:gdLst>
                      <a:gd name="connsiteX0" fmla="*/ 0 w 1611630"/>
                      <a:gd name="connsiteY0" fmla="*/ 1670235 h 1670235"/>
                      <a:gd name="connsiteX1" fmla="*/ 805815 w 1611630"/>
                      <a:gd name="connsiteY1" fmla="*/ 0 h 1670235"/>
                      <a:gd name="connsiteX2" fmla="*/ 1611630 w 1611630"/>
                      <a:gd name="connsiteY2" fmla="*/ 1670235 h 1670235"/>
                      <a:gd name="connsiteX3" fmla="*/ 0 w 1611630"/>
                      <a:gd name="connsiteY3" fmla="*/ 1670235 h 1670235"/>
                      <a:gd name="connsiteX0" fmla="*/ 0 w 1611630"/>
                      <a:gd name="connsiteY0" fmla="*/ 1670235 h 1670235"/>
                      <a:gd name="connsiteX1" fmla="*/ 805815 w 1611630"/>
                      <a:gd name="connsiteY1" fmla="*/ 0 h 1670235"/>
                      <a:gd name="connsiteX2" fmla="*/ 1611630 w 1611630"/>
                      <a:gd name="connsiteY2" fmla="*/ 1670235 h 1670235"/>
                      <a:gd name="connsiteX3" fmla="*/ 0 w 1611630"/>
                      <a:gd name="connsiteY3" fmla="*/ 1670235 h 1670235"/>
                      <a:gd name="connsiteX0" fmla="*/ 0 w 1611630"/>
                      <a:gd name="connsiteY0" fmla="*/ 1670235 h 1670235"/>
                      <a:gd name="connsiteX1" fmla="*/ 805815 w 1611630"/>
                      <a:gd name="connsiteY1" fmla="*/ 0 h 1670235"/>
                      <a:gd name="connsiteX2" fmla="*/ 1611630 w 1611630"/>
                      <a:gd name="connsiteY2" fmla="*/ 1670235 h 1670235"/>
                      <a:gd name="connsiteX3" fmla="*/ 0 w 1611630"/>
                      <a:gd name="connsiteY3" fmla="*/ 1670235 h 1670235"/>
                      <a:gd name="connsiteX0" fmla="*/ 0 w 1655478"/>
                      <a:gd name="connsiteY0" fmla="*/ 1670235 h 1670235"/>
                      <a:gd name="connsiteX1" fmla="*/ 805815 w 1655478"/>
                      <a:gd name="connsiteY1" fmla="*/ 0 h 1670235"/>
                      <a:gd name="connsiteX2" fmla="*/ 1611630 w 1655478"/>
                      <a:gd name="connsiteY2" fmla="*/ 1670235 h 1670235"/>
                      <a:gd name="connsiteX3" fmla="*/ 0 w 1655478"/>
                      <a:gd name="connsiteY3" fmla="*/ 1670235 h 1670235"/>
                      <a:gd name="connsiteX0" fmla="*/ 0 w 1655478"/>
                      <a:gd name="connsiteY0" fmla="*/ 1670235 h 1670235"/>
                      <a:gd name="connsiteX1" fmla="*/ 805815 w 1655478"/>
                      <a:gd name="connsiteY1" fmla="*/ 0 h 1670235"/>
                      <a:gd name="connsiteX2" fmla="*/ 1611630 w 1655478"/>
                      <a:gd name="connsiteY2" fmla="*/ 1670235 h 1670235"/>
                      <a:gd name="connsiteX3" fmla="*/ 0 w 1655478"/>
                      <a:gd name="connsiteY3" fmla="*/ 1670235 h 1670235"/>
                      <a:gd name="connsiteX0" fmla="*/ 70916 w 1726394"/>
                      <a:gd name="connsiteY0" fmla="*/ 1670235 h 1670235"/>
                      <a:gd name="connsiteX1" fmla="*/ 876731 w 1726394"/>
                      <a:gd name="connsiteY1" fmla="*/ 0 h 1670235"/>
                      <a:gd name="connsiteX2" fmla="*/ 1682546 w 1726394"/>
                      <a:gd name="connsiteY2" fmla="*/ 1670235 h 1670235"/>
                      <a:gd name="connsiteX3" fmla="*/ 70916 w 1726394"/>
                      <a:gd name="connsiteY3" fmla="*/ 1670235 h 1670235"/>
                      <a:gd name="connsiteX0" fmla="*/ 203218 w 1858696"/>
                      <a:gd name="connsiteY0" fmla="*/ 1670235 h 1670235"/>
                      <a:gd name="connsiteX1" fmla="*/ 1009033 w 1858696"/>
                      <a:gd name="connsiteY1" fmla="*/ 0 h 1670235"/>
                      <a:gd name="connsiteX2" fmla="*/ 1814848 w 1858696"/>
                      <a:gd name="connsiteY2" fmla="*/ 1670235 h 1670235"/>
                      <a:gd name="connsiteX3" fmla="*/ 203218 w 1858696"/>
                      <a:gd name="connsiteY3" fmla="*/ 1670235 h 1670235"/>
                      <a:gd name="connsiteX0" fmla="*/ 203218 w 2026807"/>
                      <a:gd name="connsiteY0" fmla="*/ 1670235 h 1670235"/>
                      <a:gd name="connsiteX1" fmla="*/ 1009033 w 2026807"/>
                      <a:gd name="connsiteY1" fmla="*/ 0 h 1670235"/>
                      <a:gd name="connsiteX2" fmla="*/ 1814848 w 2026807"/>
                      <a:gd name="connsiteY2" fmla="*/ 1670235 h 1670235"/>
                      <a:gd name="connsiteX3" fmla="*/ 203218 w 2026807"/>
                      <a:gd name="connsiteY3" fmla="*/ 1670235 h 1670235"/>
                      <a:gd name="connsiteX0" fmla="*/ 203218 w 2042143"/>
                      <a:gd name="connsiteY0" fmla="*/ 1670235 h 1670235"/>
                      <a:gd name="connsiteX1" fmla="*/ 1009033 w 2042143"/>
                      <a:gd name="connsiteY1" fmla="*/ 0 h 1670235"/>
                      <a:gd name="connsiteX2" fmla="*/ 1814848 w 2042143"/>
                      <a:gd name="connsiteY2" fmla="*/ 1670235 h 1670235"/>
                      <a:gd name="connsiteX3" fmla="*/ 203218 w 2042143"/>
                      <a:gd name="connsiteY3" fmla="*/ 1670235 h 1670235"/>
                      <a:gd name="connsiteX0" fmla="*/ 223634 w 2062559"/>
                      <a:gd name="connsiteY0" fmla="*/ 1670235 h 1670235"/>
                      <a:gd name="connsiteX1" fmla="*/ 1029449 w 2062559"/>
                      <a:gd name="connsiteY1" fmla="*/ 0 h 1670235"/>
                      <a:gd name="connsiteX2" fmla="*/ 1835264 w 2062559"/>
                      <a:gd name="connsiteY2" fmla="*/ 1670235 h 1670235"/>
                      <a:gd name="connsiteX3" fmla="*/ 223634 w 2062559"/>
                      <a:gd name="connsiteY3" fmla="*/ 1670235 h 1670235"/>
                      <a:gd name="connsiteX0" fmla="*/ 371245 w 1933474"/>
                      <a:gd name="connsiteY0" fmla="*/ 1658436 h 1670235"/>
                      <a:gd name="connsiteX1" fmla="*/ 900364 w 1933474"/>
                      <a:gd name="connsiteY1" fmla="*/ 0 h 1670235"/>
                      <a:gd name="connsiteX2" fmla="*/ 1706179 w 1933474"/>
                      <a:gd name="connsiteY2" fmla="*/ 1670235 h 1670235"/>
                      <a:gd name="connsiteX3" fmla="*/ 371245 w 1933474"/>
                      <a:gd name="connsiteY3" fmla="*/ 1658436 h 1670235"/>
                      <a:gd name="connsiteX0" fmla="*/ 371245 w 1758682"/>
                      <a:gd name="connsiteY0" fmla="*/ 1658436 h 1670235"/>
                      <a:gd name="connsiteX1" fmla="*/ 900364 w 1758682"/>
                      <a:gd name="connsiteY1" fmla="*/ 0 h 1670235"/>
                      <a:gd name="connsiteX2" fmla="*/ 1344345 w 1758682"/>
                      <a:gd name="connsiteY2" fmla="*/ 1670235 h 1670235"/>
                      <a:gd name="connsiteX3" fmla="*/ 371245 w 1758682"/>
                      <a:gd name="connsiteY3" fmla="*/ 1658436 h 1670235"/>
                      <a:gd name="connsiteX0" fmla="*/ 371245 w 1988364"/>
                      <a:gd name="connsiteY0" fmla="*/ 1658436 h 1670235"/>
                      <a:gd name="connsiteX1" fmla="*/ 900364 w 1988364"/>
                      <a:gd name="connsiteY1" fmla="*/ 0 h 1670235"/>
                      <a:gd name="connsiteX2" fmla="*/ 1344345 w 1988364"/>
                      <a:gd name="connsiteY2" fmla="*/ 1670235 h 1670235"/>
                      <a:gd name="connsiteX3" fmla="*/ 371245 w 1988364"/>
                      <a:gd name="connsiteY3" fmla="*/ 1658436 h 1670235"/>
                      <a:gd name="connsiteX0" fmla="*/ 527738 w 2144857"/>
                      <a:gd name="connsiteY0" fmla="*/ 1658436 h 1670235"/>
                      <a:gd name="connsiteX1" fmla="*/ 1056857 w 2144857"/>
                      <a:gd name="connsiteY1" fmla="*/ 0 h 1670235"/>
                      <a:gd name="connsiteX2" fmla="*/ 1500838 w 2144857"/>
                      <a:gd name="connsiteY2" fmla="*/ 1670235 h 1670235"/>
                      <a:gd name="connsiteX3" fmla="*/ 527738 w 2144857"/>
                      <a:gd name="connsiteY3" fmla="*/ 1658436 h 1670235"/>
                      <a:gd name="connsiteX0" fmla="*/ 534399 w 2140875"/>
                      <a:gd name="connsiteY0" fmla="*/ 1676135 h 1676135"/>
                      <a:gd name="connsiteX1" fmla="*/ 1052875 w 2140875"/>
                      <a:gd name="connsiteY1" fmla="*/ 0 h 1676135"/>
                      <a:gd name="connsiteX2" fmla="*/ 1496856 w 2140875"/>
                      <a:gd name="connsiteY2" fmla="*/ 1670235 h 1676135"/>
                      <a:gd name="connsiteX3" fmla="*/ 534399 w 2140875"/>
                      <a:gd name="connsiteY3" fmla="*/ 1676135 h 1676135"/>
                      <a:gd name="connsiteX0" fmla="*/ 581795 w 2141346"/>
                      <a:gd name="connsiteY0" fmla="*/ 1705633 h 1705633"/>
                      <a:gd name="connsiteX1" fmla="*/ 1025776 w 2141346"/>
                      <a:gd name="connsiteY1" fmla="*/ 0 h 1705633"/>
                      <a:gd name="connsiteX2" fmla="*/ 1544252 w 2141346"/>
                      <a:gd name="connsiteY2" fmla="*/ 1699733 h 1705633"/>
                      <a:gd name="connsiteX3" fmla="*/ 581795 w 2141346"/>
                      <a:gd name="connsiteY3" fmla="*/ 1705633 h 170563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141346" h="1705633">
                        <a:moveTo>
                          <a:pt x="581795" y="1705633"/>
                        </a:moveTo>
                        <a:cubicBezTo>
                          <a:pt x="496070" y="1594658"/>
                          <a:pt x="-929755" y="244812"/>
                          <a:pt x="1025776" y="0"/>
                        </a:cubicBezTo>
                        <a:cubicBezTo>
                          <a:pt x="3071572" y="188400"/>
                          <a:pt x="1709987" y="1371588"/>
                          <a:pt x="1544252" y="1699733"/>
                        </a:cubicBezTo>
                        <a:lnTo>
                          <a:pt x="581795" y="1705633"/>
                        </a:lnTo>
                        <a:close/>
                      </a:path>
                    </a:pathLst>
                  </a:custGeom>
                  <a:gradFill>
                    <a:gsLst>
                      <a:gs pos="0">
                        <a:srgbClr val="92D050"/>
                      </a:gs>
                      <a:gs pos="95000">
                        <a:schemeClr val="accent6">
                          <a:lumMod val="50000"/>
                        </a:schemeClr>
                      </a:gs>
                    </a:gsLst>
                    <a:lin ang="5400000" scaled="1"/>
                  </a:gra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3065" name="Group 3064"/>
                  <p:cNvGrpSpPr/>
                  <p:nvPr/>
                </p:nvGrpSpPr>
                <p:grpSpPr>
                  <a:xfrm>
                    <a:off x="9008646" y="3365368"/>
                    <a:ext cx="211679" cy="211679"/>
                    <a:chOff x="1363509" y="2652243"/>
                    <a:chExt cx="1155999" cy="1155999"/>
                  </a:xfrm>
                </p:grpSpPr>
                <p:sp>
                  <p:nvSpPr>
                    <p:cNvPr id="3219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220" name="Oval 3219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066" name="Group 3065"/>
                  <p:cNvGrpSpPr/>
                  <p:nvPr/>
                </p:nvGrpSpPr>
                <p:grpSpPr>
                  <a:xfrm>
                    <a:off x="8649092" y="2468203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217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218" name="Oval 3217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067" name="Group 3066"/>
                  <p:cNvGrpSpPr/>
                  <p:nvPr/>
                </p:nvGrpSpPr>
                <p:grpSpPr>
                  <a:xfrm>
                    <a:off x="8890811" y="3176832"/>
                    <a:ext cx="211679" cy="211679"/>
                    <a:chOff x="1363509" y="2652243"/>
                    <a:chExt cx="1155999" cy="1155999"/>
                  </a:xfrm>
                </p:grpSpPr>
                <p:sp>
                  <p:nvSpPr>
                    <p:cNvPr id="3215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216" name="Oval 3215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068" name="Group 3067"/>
                  <p:cNvGrpSpPr/>
                  <p:nvPr/>
                </p:nvGrpSpPr>
                <p:grpSpPr>
                  <a:xfrm>
                    <a:off x="8801256" y="2936449"/>
                    <a:ext cx="211679" cy="211679"/>
                    <a:chOff x="1363509" y="2652243"/>
                    <a:chExt cx="1155999" cy="1155999"/>
                  </a:xfrm>
                </p:grpSpPr>
                <p:sp>
                  <p:nvSpPr>
                    <p:cNvPr id="3213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214" name="Oval 3213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069" name="Group 3068"/>
                  <p:cNvGrpSpPr/>
                  <p:nvPr/>
                </p:nvGrpSpPr>
                <p:grpSpPr>
                  <a:xfrm>
                    <a:off x="8725841" y="2714919"/>
                    <a:ext cx="211679" cy="211679"/>
                    <a:chOff x="1363509" y="2652243"/>
                    <a:chExt cx="1155999" cy="1155999"/>
                  </a:xfrm>
                </p:grpSpPr>
                <p:sp>
                  <p:nvSpPr>
                    <p:cNvPr id="3211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212" name="Oval 3211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070" name="Group 3069"/>
                  <p:cNvGrpSpPr/>
                  <p:nvPr/>
                </p:nvGrpSpPr>
                <p:grpSpPr>
                  <a:xfrm>
                    <a:off x="8597245" y="2227819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209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210" name="Oval 3209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071" name="Group 3070"/>
                  <p:cNvGrpSpPr/>
                  <p:nvPr/>
                </p:nvGrpSpPr>
                <p:grpSpPr>
                  <a:xfrm>
                    <a:off x="8592532" y="2006289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207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208" name="Oval 3207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072" name="Group 3071"/>
                  <p:cNvGrpSpPr/>
                  <p:nvPr/>
                </p:nvGrpSpPr>
                <p:grpSpPr>
                  <a:xfrm>
                    <a:off x="8616099" y="1704632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205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206" name="Oval 3205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073" name="Group 3072"/>
                  <p:cNvGrpSpPr/>
                  <p:nvPr/>
                </p:nvGrpSpPr>
                <p:grpSpPr>
                  <a:xfrm>
                    <a:off x="8738648" y="1464249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203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204" name="Oval 3203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074" name="Group 3073"/>
                  <p:cNvGrpSpPr/>
                  <p:nvPr/>
                </p:nvGrpSpPr>
                <p:grpSpPr>
                  <a:xfrm>
                    <a:off x="8946037" y="1233292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201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202" name="Oval 3201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075" name="Group 3074"/>
                  <p:cNvGrpSpPr/>
                  <p:nvPr/>
                </p:nvGrpSpPr>
                <p:grpSpPr>
                  <a:xfrm>
                    <a:off x="9176994" y="1101317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199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200" name="Oval 3199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076" name="Group 3075"/>
                  <p:cNvGrpSpPr/>
                  <p:nvPr/>
                </p:nvGrpSpPr>
                <p:grpSpPr>
                  <a:xfrm>
                    <a:off x="9473938" y="1025903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197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198" name="Oval 3197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077" name="Group 3076"/>
                  <p:cNvGrpSpPr/>
                  <p:nvPr/>
                </p:nvGrpSpPr>
                <p:grpSpPr>
                  <a:xfrm>
                    <a:off x="9775595" y="1082464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195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196" name="Oval 3195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078" name="Group 3077"/>
                  <p:cNvGrpSpPr/>
                  <p:nvPr/>
                </p:nvGrpSpPr>
                <p:grpSpPr>
                  <a:xfrm>
                    <a:off x="10044259" y="1247433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193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194" name="Oval 3193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079" name="Group 3078"/>
                  <p:cNvGrpSpPr/>
                  <p:nvPr/>
                </p:nvGrpSpPr>
                <p:grpSpPr>
                  <a:xfrm>
                    <a:off x="10237508" y="1440682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191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192" name="Oval 3191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080" name="Group 3079"/>
                  <p:cNvGrpSpPr/>
                  <p:nvPr/>
                </p:nvGrpSpPr>
                <p:grpSpPr>
                  <a:xfrm>
                    <a:off x="10308209" y="1638645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189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190" name="Oval 3189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081" name="Group 3080"/>
                  <p:cNvGrpSpPr/>
                  <p:nvPr/>
                </p:nvGrpSpPr>
                <p:grpSpPr>
                  <a:xfrm>
                    <a:off x="10345916" y="1879028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187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188" name="Oval 3187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082" name="Group 3081"/>
                  <p:cNvGrpSpPr/>
                  <p:nvPr/>
                </p:nvGrpSpPr>
                <p:grpSpPr>
                  <a:xfrm>
                    <a:off x="10341203" y="2095844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185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186" name="Oval 3185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083" name="Group 3082"/>
                  <p:cNvGrpSpPr/>
                  <p:nvPr/>
                </p:nvGrpSpPr>
                <p:grpSpPr>
                  <a:xfrm>
                    <a:off x="10279929" y="2364508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183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184" name="Oval 3183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084" name="Group 3083"/>
                  <p:cNvGrpSpPr/>
                  <p:nvPr/>
                </p:nvGrpSpPr>
                <p:grpSpPr>
                  <a:xfrm>
                    <a:off x="10195088" y="2609605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181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182" name="Oval 3181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085" name="Group 3084"/>
                  <p:cNvGrpSpPr/>
                  <p:nvPr/>
                </p:nvGrpSpPr>
                <p:grpSpPr>
                  <a:xfrm>
                    <a:off x="10110247" y="2892410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179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180" name="Oval 3179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086" name="Group 3085"/>
                  <p:cNvGrpSpPr/>
                  <p:nvPr/>
                </p:nvGrpSpPr>
                <p:grpSpPr>
                  <a:xfrm>
                    <a:off x="10001839" y="3142220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177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178" name="Oval 3177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087" name="Group 3086"/>
                  <p:cNvGrpSpPr/>
                  <p:nvPr/>
                </p:nvGrpSpPr>
                <p:grpSpPr>
                  <a:xfrm>
                    <a:off x="9893430" y="3368463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175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176" name="Oval 3175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088" name="Group 3087"/>
                  <p:cNvGrpSpPr/>
                  <p:nvPr/>
                </p:nvGrpSpPr>
                <p:grpSpPr>
                  <a:xfrm>
                    <a:off x="9582345" y="3377890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173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174" name="Oval 3173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089" name="Group 3088"/>
                  <p:cNvGrpSpPr/>
                  <p:nvPr/>
                </p:nvGrpSpPr>
                <p:grpSpPr>
                  <a:xfrm>
                    <a:off x="9299541" y="3382604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171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172" name="Oval 3171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090" name="Group 3089"/>
                  <p:cNvGrpSpPr/>
                  <p:nvPr/>
                </p:nvGrpSpPr>
                <p:grpSpPr>
                  <a:xfrm>
                    <a:off x="9101578" y="3132793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169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170" name="Oval 3169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091" name="Group 3090"/>
                  <p:cNvGrpSpPr/>
                  <p:nvPr/>
                </p:nvGrpSpPr>
                <p:grpSpPr>
                  <a:xfrm>
                    <a:off x="9026164" y="2854703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167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168" name="Oval 3167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092" name="Group 3091"/>
                  <p:cNvGrpSpPr/>
                  <p:nvPr/>
                </p:nvGrpSpPr>
                <p:grpSpPr>
                  <a:xfrm>
                    <a:off x="8950750" y="2576612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165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166" name="Oval 3165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093" name="Group 3092"/>
                  <p:cNvGrpSpPr/>
                  <p:nvPr/>
                </p:nvGrpSpPr>
                <p:grpSpPr>
                  <a:xfrm>
                    <a:off x="8903616" y="2289095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163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164" name="Oval 3163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094" name="Group 3093"/>
                  <p:cNvGrpSpPr/>
                  <p:nvPr/>
                </p:nvGrpSpPr>
                <p:grpSpPr>
                  <a:xfrm>
                    <a:off x="8894189" y="2025144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161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162" name="Oval 3161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095" name="Group 3094"/>
                  <p:cNvGrpSpPr/>
                  <p:nvPr/>
                </p:nvGrpSpPr>
                <p:grpSpPr>
                  <a:xfrm>
                    <a:off x="8917756" y="1770620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159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160" name="Oval 3159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096" name="Group 3095"/>
                  <p:cNvGrpSpPr/>
                  <p:nvPr/>
                </p:nvGrpSpPr>
                <p:grpSpPr>
                  <a:xfrm>
                    <a:off x="9040304" y="1497243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157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158" name="Oval 3157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097" name="Group 3096"/>
                  <p:cNvGrpSpPr/>
                  <p:nvPr/>
                </p:nvGrpSpPr>
                <p:grpSpPr>
                  <a:xfrm>
                    <a:off x="9299541" y="1275713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155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156" name="Oval 3155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098" name="Group 3097"/>
                  <p:cNvGrpSpPr/>
                  <p:nvPr/>
                </p:nvGrpSpPr>
                <p:grpSpPr>
                  <a:xfrm>
                    <a:off x="9238266" y="1827181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153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154" name="Oval 3153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099" name="Group 3098"/>
                  <p:cNvGrpSpPr/>
                  <p:nvPr/>
                </p:nvGrpSpPr>
                <p:grpSpPr>
                  <a:xfrm>
                    <a:off x="9275973" y="1544377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151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152" name="Oval 3151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100" name="Group 3099"/>
                  <p:cNvGrpSpPr/>
                  <p:nvPr/>
                </p:nvGrpSpPr>
                <p:grpSpPr>
                  <a:xfrm>
                    <a:off x="9252406" y="2406929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149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150" name="Oval 3149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101" name="Group 3100"/>
                  <p:cNvGrpSpPr/>
                  <p:nvPr/>
                </p:nvGrpSpPr>
                <p:grpSpPr>
                  <a:xfrm>
                    <a:off x="9200558" y="2124125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147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148" name="Oval 3147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102" name="Group 3101"/>
                  <p:cNvGrpSpPr/>
                  <p:nvPr/>
                </p:nvGrpSpPr>
                <p:grpSpPr>
                  <a:xfrm>
                    <a:off x="9299540" y="2703873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145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146" name="Oval 3145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103" name="Group 3102"/>
                  <p:cNvGrpSpPr/>
                  <p:nvPr/>
                </p:nvGrpSpPr>
                <p:grpSpPr>
                  <a:xfrm>
                    <a:off x="9370241" y="3043238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143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144" name="Oval 3143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104" name="Group 3103"/>
                  <p:cNvGrpSpPr/>
                  <p:nvPr/>
                </p:nvGrpSpPr>
                <p:grpSpPr>
                  <a:xfrm>
                    <a:off x="9615338" y="3118653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141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142" name="Oval 3141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105" name="Group 3104"/>
                  <p:cNvGrpSpPr/>
                  <p:nvPr/>
                </p:nvGrpSpPr>
                <p:grpSpPr>
                  <a:xfrm>
                    <a:off x="9643618" y="2835848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139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140" name="Oval 3139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106" name="Group 3105"/>
                  <p:cNvGrpSpPr/>
                  <p:nvPr/>
                </p:nvGrpSpPr>
                <p:grpSpPr>
                  <a:xfrm>
                    <a:off x="9657758" y="2510624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137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138" name="Oval 3137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107" name="Group 3106"/>
                  <p:cNvGrpSpPr/>
                  <p:nvPr/>
                </p:nvGrpSpPr>
                <p:grpSpPr>
                  <a:xfrm>
                    <a:off x="9591770" y="2175972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135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136" name="Oval 3135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108" name="Group 3107"/>
                  <p:cNvGrpSpPr/>
                  <p:nvPr/>
                </p:nvGrpSpPr>
                <p:grpSpPr>
                  <a:xfrm>
                    <a:off x="9596484" y="1907308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133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134" name="Oval 3133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109" name="Group 3108"/>
                  <p:cNvGrpSpPr/>
                  <p:nvPr/>
                </p:nvGrpSpPr>
                <p:grpSpPr>
                  <a:xfrm>
                    <a:off x="9558776" y="1563230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131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132" name="Oval 3131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110" name="Group 3109"/>
                  <p:cNvGrpSpPr/>
                  <p:nvPr/>
                </p:nvGrpSpPr>
                <p:grpSpPr>
                  <a:xfrm>
                    <a:off x="9558776" y="1336986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129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130" name="Oval 3129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111" name="Group 3110"/>
                  <p:cNvGrpSpPr/>
                  <p:nvPr/>
                </p:nvGrpSpPr>
                <p:grpSpPr>
                  <a:xfrm>
                    <a:off x="9799160" y="1393547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127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128" name="Oval 3127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112" name="Group 3111"/>
                  <p:cNvGrpSpPr/>
                  <p:nvPr/>
                </p:nvGrpSpPr>
                <p:grpSpPr>
                  <a:xfrm>
                    <a:off x="9954702" y="1690492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125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126" name="Oval 3125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113" name="Group 3112"/>
                  <p:cNvGrpSpPr/>
                  <p:nvPr/>
                </p:nvGrpSpPr>
                <p:grpSpPr>
                  <a:xfrm>
                    <a:off x="9968843" y="2025143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123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124" name="Oval 3123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114" name="Group 3113"/>
                  <p:cNvGrpSpPr/>
                  <p:nvPr/>
                </p:nvGrpSpPr>
                <p:grpSpPr>
                  <a:xfrm>
                    <a:off x="9982983" y="2340941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121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122" name="Oval 3121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115" name="Group 3114"/>
                  <p:cNvGrpSpPr/>
                  <p:nvPr/>
                </p:nvGrpSpPr>
                <p:grpSpPr>
                  <a:xfrm>
                    <a:off x="9926422" y="2623746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119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120" name="Oval 3119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116" name="Group 3115"/>
                  <p:cNvGrpSpPr/>
                  <p:nvPr/>
                </p:nvGrpSpPr>
                <p:grpSpPr>
                  <a:xfrm>
                    <a:off x="9846294" y="2953685"/>
                    <a:ext cx="226813" cy="226813"/>
                    <a:chOff x="1363509" y="2652243"/>
                    <a:chExt cx="1155999" cy="1155999"/>
                  </a:xfrm>
                </p:grpSpPr>
                <p:sp>
                  <p:nvSpPr>
                    <p:cNvPr id="3117" name="12-Point Star 20"/>
                    <p:cNvSpPr/>
                    <p:nvPr/>
                  </p:nvSpPr>
                  <p:spPr>
                    <a:xfrm>
                      <a:off x="1363509" y="2652243"/>
                      <a:ext cx="1155999" cy="1155999"/>
                    </a:xfrm>
                    <a:custGeom>
                      <a:avLst/>
                      <a:gdLst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  <a:gd name="connsiteX0" fmla="*/ 0 w 1451610"/>
                        <a:gd name="connsiteY0" fmla="*/ 725805 h 1451610"/>
                        <a:gd name="connsiteX1" fmla="*/ 509131 w 1451610"/>
                        <a:gd name="connsiteY1" fmla="*/ 667747 h 1451610"/>
                        <a:gd name="connsiteX2" fmla="*/ 97239 w 1451610"/>
                        <a:gd name="connsiteY2" fmla="*/ 362903 h 1451610"/>
                        <a:gd name="connsiteX3" fmla="*/ 567189 w 1451610"/>
                        <a:gd name="connsiteY3" fmla="*/ 567189 h 1451610"/>
                        <a:gd name="connsiteX4" fmla="*/ 362903 w 1451610"/>
                        <a:gd name="connsiteY4" fmla="*/ 97239 h 1451610"/>
                        <a:gd name="connsiteX5" fmla="*/ 667747 w 1451610"/>
                        <a:gd name="connsiteY5" fmla="*/ 509131 h 1451610"/>
                        <a:gd name="connsiteX6" fmla="*/ 725805 w 1451610"/>
                        <a:gd name="connsiteY6" fmla="*/ 0 h 1451610"/>
                        <a:gd name="connsiteX7" fmla="*/ 783863 w 1451610"/>
                        <a:gd name="connsiteY7" fmla="*/ 509131 h 1451610"/>
                        <a:gd name="connsiteX8" fmla="*/ 1088708 w 1451610"/>
                        <a:gd name="connsiteY8" fmla="*/ 97239 h 1451610"/>
                        <a:gd name="connsiteX9" fmla="*/ 884421 w 1451610"/>
                        <a:gd name="connsiteY9" fmla="*/ 567189 h 1451610"/>
                        <a:gd name="connsiteX10" fmla="*/ 1354371 w 1451610"/>
                        <a:gd name="connsiteY10" fmla="*/ 362903 h 1451610"/>
                        <a:gd name="connsiteX11" fmla="*/ 942479 w 1451610"/>
                        <a:gd name="connsiteY11" fmla="*/ 667747 h 1451610"/>
                        <a:gd name="connsiteX12" fmla="*/ 1451610 w 1451610"/>
                        <a:gd name="connsiteY12" fmla="*/ 725805 h 1451610"/>
                        <a:gd name="connsiteX13" fmla="*/ 942479 w 1451610"/>
                        <a:gd name="connsiteY13" fmla="*/ 783863 h 1451610"/>
                        <a:gd name="connsiteX14" fmla="*/ 1354371 w 1451610"/>
                        <a:gd name="connsiteY14" fmla="*/ 1088708 h 1451610"/>
                        <a:gd name="connsiteX15" fmla="*/ 884421 w 1451610"/>
                        <a:gd name="connsiteY15" fmla="*/ 884421 h 1451610"/>
                        <a:gd name="connsiteX16" fmla="*/ 1088708 w 1451610"/>
                        <a:gd name="connsiteY16" fmla="*/ 1354371 h 1451610"/>
                        <a:gd name="connsiteX17" fmla="*/ 783863 w 1451610"/>
                        <a:gd name="connsiteY17" fmla="*/ 942479 h 1451610"/>
                        <a:gd name="connsiteX18" fmla="*/ 725805 w 1451610"/>
                        <a:gd name="connsiteY18" fmla="*/ 1451610 h 1451610"/>
                        <a:gd name="connsiteX19" fmla="*/ 667747 w 1451610"/>
                        <a:gd name="connsiteY19" fmla="*/ 942479 h 1451610"/>
                        <a:gd name="connsiteX20" fmla="*/ 362903 w 1451610"/>
                        <a:gd name="connsiteY20" fmla="*/ 1354371 h 1451610"/>
                        <a:gd name="connsiteX21" fmla="*/ 567189 w 1451610"/>
                        <a:gd name="connsiteY21" fmla="*/ 884421 h 1451610"/>
                        <a:gd name="connsiteX22" fmla="*/ 97239 w 1451610"/>
                        <a:gd name="connsiteY22" fmla="*/ 1088708 h 1451610"/>
                        <a:gd name="connsiteX23" fmla="*/ 509131 w 1451610"/>
                        <a:gd name="connsiteY23" fmla="*/ 783863 h 1451610"/>
                        <a:gd name="connsiteX24" fmla="*/ 0 w 1451610"/>
                        <a:gd name="connsiteY24" fmla="*/ 725805 h 1451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</a:cxnLst>
                      <a:rect l="l" t="t" r="r" b="b"/>
                      <a:pathLst>
                        <a:path w="1451610" h="1451610">
                          <a:moveTo>
                            <a:pt x="0" y="725805"/>
                          </a:moveTo>
                          <a:cubicBezTo>
                            <a:pt x="161689" y="790673"/>
                            <a:pt x="339421" y="687100"/>
                            <a:pt x="509131" y="667747"/>
                          </a:cubicBezTo>
                          <a:cubicBezTo>
                            <a:pt x="371834" y="566132"/>
                            <a:pt x="118231" y="592855"/>
                            <a:pt x="97239" y="362903"/>
                          </a:cubicBezTo>
                          <a:cubicBezTo>
                            <a:pt x="189721" y="527251"/>
                            <a:pt x="410539" y="499094"/>
                            <a:pt x="567189" y="567189"/>
                          </a:cubicBezTo>
                          <a:cubicBezTo>
                            <a:pt x="499094" y="410539"/>
                            <a:pt x="310682" y="330089"/>
                            <a:pt x="362903" y="97239"/>
                          </a:cubicBezTo>
                          <a:cubicBezTo>
                            <a:pt x="344202" y="298705"/>
                            <a:pt x="566132" y="371834"/>
                            <a:pt x="667747" y="509131"/>
                          </a:cubicBezTo>
                          <a:lnTo>
                            <a:pt x="725805" y="0"/>
                          </a:lnTo>
                          <a:lnTo>
                            <a:pt x="783863" y="509131"/>
                          </a:lnTo>
                          <a:cubicBezTo>
                            <a:pt x="885478" y="371834"/>
                            <a:pt x="1044243" y="329786"/>
                            <a:pt x="1088708" y="97239"/>
                          </a:cubicBezTo>
                          <a:cubicBezTo>
                            <a:pt x="1089192" y="345329"/>
                            <a:pt x="952517" y="410539"/>
                            <a:pt x="884421" y="567189"/>
                          </a:cubicBezTo>
                          <a:cubicBezTo>
                            <a:pt x="1041071" y="499094"/>
                            <a:pt x="1205742" y="543293"/>
                            <a:pt x="1354371" y="362903"/>
                          </a:cubicBezTo>
                          <a:cubicBezTo>
                            <a:pt x="1253169" y="576813"/>
                            <a:pt x="1079776" y="566132"/>
                            <a:pt x="942479" y="667747"/>
                          </a:cubicBezTo>
                          <a:cubicBezTo>
                            <a:pt x="1112189" y="687100"/>
                            <a:pt x="1210914" y="776436"/>
                            <a:pt x="1451610" y="725805"/>
                          </a:cubicBezTo>
                          <a:cubicBezTo>
                            <a:pt x="1273879" y="861463"/>
                            <a:pt x="1112189" y="764510"/>
                            <a:pt x="942479" y="783863"/>
                          </a:cubicBezTo>
                          <a:cubicBezTo>
                            <a:pt x="1079776" y="885478"/>
                            <a:pt x="1148494" y="1040433"/>
                            <a:pt x="1354371" y="1088708"/>
                          </a:cubicBezTo>
                          <a:cubicBezTo>
                            <a:pt x="1087231" y="1100622"/>
                            <a:pt x="1041071" y="952517"/>
                            <a:pt x="884421" y="884421"/>
                          </a:cubicBezTo>
                          <a:cubicBezTo>
                            <a:pt x="952517" y="1041071"/>
                            <a:pt x="959652" y="1209151"/>
                            <a:pt x="1088708" y="1354371"/>
                          </a:cubicBezTo>
                          <a:cubicBezTo>
                            <a:pt x="948993" y="1262794"/>
                            <a:pt x="885478" y="1079776"/>
                            <a:pt x="783863" y="942479"/>
                          </a:cubicBezTo>
                          <a:cubicBezTo>
                            <a:pt x="764510" y="1112189"/>
                            <a:pt x="821358" y="1308570"/>
                            <a:pt x="725805" y="1451610"/>
                          </a:cubicBezTo>
                          <a:cubicBezTo>
                            <a:pt x="778842" y="1297140"/>
                            <a:pt x="687100" y="1112189"/>
                            <a:pt x="667747" y="942479"/>
                          </a:cubicBezTo>
                          <a:cubicBezTo>
                            <a:pt x="566132" y="1079776"/>
                            <a:pt x="514048" y="1278034"/>
                            <a:pt x="362903" y="1354371"/>
                          </a:cubicBezTo>
                          <a:cubicBezTo>
                            <a:pt x="472908" y="1251061"/>
                            <a:pt x="499094" y="1041071"/>
                            <a:pt x="567189" y="884421"/>
                          </a:cubicBezTo>
                          <a:cubicBezTo>
                            <a:pt x="410539" y="952517"/>
                            <a:pt x="272939" y="1134912"/>
                            <a:pt x="97239" y="1088708"/>
                          </a:cubicBezTo>
                          <a:cubicBezTo>
                            <a:pt x="234536" y="1082343"/>
                            <a:pt x="371834" y="885478"/>
                            <a:pt x="509131" y="783863"/>
                          </a:cubicBezTo>
                          <a:cubicBezTo>
                            <a:pt x="339421" y="764510"/>
                            <a:pt x="149657" y="857453"/>
                            <a:pt x="0" y="725805"/>
                          </a:cubicBezTo>
                          <a:close/>
                        </a:path>
                      </a:pathLst>
                    </a:custGeom>
                    <a:solidFill>
                      <a:schemeClr val="accent4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118" name="Oval 3117"/>
                    <p:cNvSpPr/>
                    <p:nvPr/>
                  </p:nvSpPr>
                  <p:spPr>
                    <a:xfrm>
                      <a:off x="1819029" y="3093683"/>
                      <a:ext cx="254642" cy="254642"/>
                    </a:xfrm>
                    <a:prstGeom prst="ellipse">
                      <a:avLst/>
                    </a:pr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</p:grpSp>
          </p:grpSp>
          <p:grpSp>
            <p:nvGrpSpPr>
              <p:cNvPr id="2902" name="Group 2901"/>
              <p:cNvGrpSpPr/>
              <p:nvPr/>
            </p:nvGrpSpPr>
            <p:grpSpPr>
              <a:xfrm>
                <a:off x="7474830" y="4528722"/>
                <a:ext cx="1785331" cy="2329278"/>
                <a:chOff x="8592532" y="1025903"/>
                <a:chExt cx="1980197" cy="2583514"/>
              </a:xfrm>
            </p:grpSpPr>
            <p:sp>
              <p:nvSpPr>
                <p:cNvPr id="2903" name="Isosceles Triangle 17"/>
                <p:cNvSpPr/>
                <p:nvPr/>
              </p:nvSpPr>
              <p:spPr>
                <a:xfrm>
                  <a:off x="8703325" y="1089670"/>
                  <a:ext cx="1751682" cy="2516861"/>
                </a:xfrm>
                <a:custGeom>
                  <a:avLst/>
                  <a:gdLst>
                    <a:gd name="connsiteX0" fmla="*/ 0 w 1611630"/>
                    <a:gd name="connsiteY0" fmla="*/ 1670235 h 1670235"/>
                    <a:gd name="connsiteX1" fmla="*/ 805815 w 1611630"/>
                    <a:gd name="connsiteY1" fmla="*/ 0 h 1670235"/>
                    <a:gd name="connsiteX2" fmla="*/ 1611630 w 1611630"/>
                    <a:gd name="connsiteY2" fmla="*/ 1670235 h 1670235"/>
                    <a:gd name="connsiteX3" fmla="*/ 0 w 1611630"/>
                    <a:gd name="connsiteY3" fmla="*/ 1670235 h 1670235"/>
                    <a:gd name="connsiteX0" fmla="*/ 0 w 1611630"/>
                    <a:gd name="connsiteY0" fmla="*/ 1670235 h 1670235"/>
                    <a:gd name="connsiteX1" fmla="*/ 805815 w 1611630"/>
                    <a:gd name="connsiteY1" fmla="*/ 0 h 1670235"/>
                    <a:gd name="connsiteX2" fmla="*/ 1611630 w 1611630"/>
                    <a:gd name="connsiteY2" fmla="*/ 1670235 h 1670235"/>
                    <a:gd name="connsiteX3" fmla="*/ 0 w 1611630"/>
                    <a:gd name="connsiteY3" fmla="*/ 1670235 h 1670235"/>
                    <a:gd name="connsiteX0" fmla="*/ 0 w 1611630"/>
                    <a:gd name="connsiteY0" fmla="*/ 1670235 h 1670235"/>
                    <a:gd name="connsiteX1" fmla="*/ 805815 w 1611630"/>
                    <a:gd name="connsiteY1" fmla="*/ 0 h 1670235"/>
                    <a:gd name="connsiteX2" fmla="*/ 1611630 w 1611630"/>
                    <a:gd name="connsiteY2" fmla="*/ 1670235 h 1670235"/>
                    <a:gd name="connsiteX3" fmla="*/ 0 w 1611630"/>
                    <a:gd name="connsiteY3" fmla="*/ 1670235 h 1670235"/>
                    <a:gd name="connsiteX0" fmla="*/ 0 w 1655478"/>
                    <a:gd name="connsiteY0" fmla="*/ 1670235 h 1670235"/>
                    <a:gd name="connsiteX1" fmla="*/ 805815 w 1655478"/>
                    <a:gd name="connsiteY1" fmla="*/ 0 h 1670235"/>
                    <a:gd name="connsiteX2" fmla="*/ 1611630 w 1655478"/>
                    <a:gd name="connsiteY2" fmla="*/ 1670235 h 1670235"/>
                    <a:gd name="connsiteX3" fmla="*/ 0 w 1655478"/>
                    <a:gd name="connsiteY3" fmla="*/ 1670235 h 1670235"/>
                    <a:gd name="connsiteX0" fmla="*/ 0 w 1655478"/>
                    <a:gd name="connsiteY0" fmla="*/ 1670235 h 1670235"/>
                    <a:gd name="connsiteX1" fmla="*/ 805815 w 1655478"/>
                    <a:gd name="connsiteY1" fmla="*/ 0 h 1670235"/>
                    <a:gd name="connsiteX2" fmla="*/ 1611630 w 1655478"/>
                    <a:gd name="connsiteY2" fmla="*/ 1670235 h 1670235"/>
                    <a:gd name="connsiteX3" fmla="*/ 0 w 1655478"/>
                    <a:gd name="connsiteY3" fmla="*/ 1670235 h 1670235"/>
                    <a:gd name="connsiteX0" fmla="*/ 70916 w 1726394"/>
                    <a:gd name="connsiteY0" fmla="*/ 1670235 h 1670235"/>
                    <a:gd name="connsiteX1" fmla="*/ 876731 w 1726394"/>
                    <a:gd name="connsiteY1" fmla="*/ 0 h 1670235"/>
                    <a:gd name="connsiteX2" fmla="*/ 1682546 w 1726394"/>
                    <a:gd name="connsiteY2" fmla="*/ 1670235 h 1670235"/>
                    <a:gd name="connsiteX3" fmla="*/ 70916 w 1726394"/>
                    <a:gd name="connsiteY3" fmla="*/ 1670235 h 1670235"/>
                    <a:gd name="connsiteX0" fmla="*/ 203218 w 1858696"/>
                    <a:gd name="connsiteY0" fmla="*/ 1670235 h 1670235"/>
                    <a:gd name="connsiteX1" fmla="*/ 1009033 w 1858696"/>
                    <a:gd name="connsiteY1" fmla="*/ 0 h 1670235"/>
                    <a:gd name="connsiteX2" fmla="*/ 1814848 w 1858696"/>
                    <a:gd name="connsiteY2" fmla="*/ 1670235 h 1670235"/>
                    <a:gd name="connsiteX3" fmla="*/ 203218 w 1858696"/>
                    <a:gd name="connsiteY3" fmla="*/ 1670235 h 1670235"/>
                    <a:gd name="connsiteX0" fmla="*/ 203218 w 2026807"/>
                    <a:gd name="connsiteY0" fmla="*/ 1670235 h 1670235"/>
                    <a:gd name="connsiteX1" fmla="*/ 1009033 w 2026807"/>
                    <a:gd name="connsiteY1" fmla="*/ 0 h 1670235"/>
                    <a:gd name="connsiteX2" fmla="*/ 1814848 w 2026807"/>
                    <a:gd name="connsiteY2" fmla="*/ 1670235 h 1670235"/>
                    <a:gd name="connsiteX3" fmla="*/ 203218 w 2026807"/>
                    <a:gd name="connsiteY3" fmla="*/ 1670235 h 1670235"/>
                    <a:gd name="connsiteX0" fmla="*/ 203218 w 2042143"/>
                    <a:gd name="connsiteY0" fmla="*/ 1670235 h 1670235"/>
                    <a:gd name="connsiteX1" fmla="*/ 1009033 w 2042143"/>
                    <a:gd name="connsiteY1" fmla="*/ 0 h 1670235"/>
                    <a:gd name="connsiteX2" fmla="*/ 1814848 w 2042143"/>
                    <a:gd name="connsiteY2" fmla="*/ 1670235 h 1670235"/>
                    <a:gd name="connsiteX3" fmla="*/ 203218 w 2042143"/>
                    <a:gd name="connsiteY3" fmla="*/ 1670235 h 1670235"/>
                    <a:gd name="connsiteX0" fmla="*/ 223634 w 2062559"/>
                    <a:gd name="connsiteY0" fmla="*/ 1670235 h 1670235"/>
                    <a:gd name="connsiteX1" fmla="*/ 1029449 w 2062559"/>
                    <a:gd name="connsiteY1" fmla="*/ 0 h 1670235"/>
                    <a:gd name="connsiteX2" fmla="*/ 1835264 w 2062559"/>
                    <a:gd name="connsiteY2" fmla="*/ 1670235 h 1670235"/>
                    <a:gd name="connsiteX3" fmla="*/ 223634 w 2062559"/>
                    <a:gd name="connsiteY3" fmla="*/ 1670235 h 1670235"/>
                    <a:gd name="connsiteX0" fmla="*/ 371245 w 1933474"/>
                    <a:gd name="connsiteY0" fmla="*/ 1658436 h 1670235"/>
                    <a:gd name="connsiteX1" fmla="*/ 900364 w 1933474"/>
                    <a:gd name="connsiteY1" fmla="*/ 0 h 1670235"/>
                    <a:gd name="connsiteX2" fmla="*/ 1706179 w 1933474"/>
                    <a:gd name="connsiteY2" fmla="*/ 1670235 h 1670235"/>
                    <a:gd name="connsiteX3" fmla="*/ 371245 w 1933474"/>
                    <a:gd name="connsiteY3" fmla="*/ 1658436 h 1670235"/>
                    <a:gd name="connsiteX0" fmla="*/ 371245 w 1758682"/>
                    <a:gd name="connsiteY0" fmla="*/ 1658436 h 1670235"/>
                    <a:gd name="connsiteX1" fmla="*/ 900364 w 1758682"/>
                    <a:gd name="connsiteY1" fmla="*/ 0 h 1670235"/>
                    <a:gd name="connsiteX2" fmla="*/ 1344345 w 1758682"/>
                    <a:gd name="connsiteY2" fmla="*/ 1670235 h 1670235"/>
                    <a:gd name="connsiteX3" fmla="*/ 371245 w 1758682"/>
                    <a:gd name="connsiteY3" fmla="*/ 1658436 h 1670235"/>
                    <a:gd name="connsiteX0" fmla="*/ 371245 w 1988364"/>
                    <a:gd name="connsiteY0" fmla="*/ 1658436 h 1670235"/>
                    <a:gd name="connsiteX1" fmla="*/ 900364 w 1988364"/>
                    <a:gd name="connsiteY1" fmla="*/ 0 h 1670235"/>
                    <a:gd name="connsiteX2" fmla="*/ 1344345 w 1988364"/>
                    <a:gd name="connsiteY2" fmla="*/ 1670235 h 1670235"/>
                    <a:gd name="connsiteX3" fmla="*/ 371245 w 1988364"/>
                    <a:gd name="connsiteY3" fmla="*/ 1658436 h 1670235"/>
                    <a:gd name="connsiteX0" fmla="*/ 527738 w 2144857"/>
                    <a:gd name="connsiteY0" fmla="*/ 1658436 h 1670235"/>
                    <a:gd name="connsiteX1" fmla="*/ 1056857 w 2144857"/>
                    <a:gd name="connsiteY1" fmla="*/ 0 h 1670235"/>
                    <a:gd name="connsiteX2" fmla="*/ 1500838 w 2144857"/>
                    <a:gd name="connsiteY2" fmla="*/ 1670235 h 1670235"/>
                    <a:gd name="connsiteX3" fmla="*/ 527738 w 2144857"/>
                    <a:gd name="connsiteY3" fmla="*/ 1658436 h 1670235"/>
                    <a:gd name="connsiteX0" fmla="*/ 534399 w 2140875"/>
                    <a:gd name="connsiteY0" fmla="*/ 1676135 h 1676135"/>
                    <a:gd name="connsiteX1" fmla="*/ 1052875 w 2140875"/>
                    <a:gd name="connsiteY1" fmla="*/ 0 h 1676135"/>
                    <a:gd name="connsiteX2" fmla="*/ 1496856 w 2140875"/>
                    <a:gd name="connsiteY2" fmla="*/ 1670235 h 1676135"/>
                    <a:gd name="connsiteX3" fmla="*/ 534399 w 2140875"/>
                    <a:gd name="connsiteY3" fmla="*/ 1676135 h 1676135"/>
                    <a:gd name="connsiteX0" fmla="*/ 581795 w 2141346"/>
                    <a:gd name="connsiteY0" fmla="*/ 1705633 h 1705633"/>
                    <a:gd name="connsiteX1" fmla="*/ 1025776 w 2141346"/>
                    <a:gd name="connsiteY1" fmla="*/ 0 h 1705633"/>
                    <a:gd name="connsiteX2" fmla="*/ 1544252 w 2141346"/>
                    <a:gd name="connsiteY2" fmla="*/ 1699733 h 1705633"/>
                    <a:gd name="connsiteX3" fmla="*/ 581795 w 2141346"/>
                    <a:gd name="connsiteY3" fmla="*/ 1705633 h 17056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141346" h="1705633">
                      <a:moveTo>
                        <a:pt x="581795" y="1705633"/>
                      </a:moveTo>
                      <a:cubicBezTo>
                        <a:pt x="496070" y="1594658"/>
                        <a:pt x="-929755" y="244812"/>
                        <a:pt x="1025776" y="0"/>
                      </a:cubicBezTo>
                      <a:cubicBezTo>
                        <a:pt x="3071572" y="188400"/>
                        <a:pt x="1709987" y="1371588"/>
                        <a:pt x="1544252" y="1699733"/>
                      </a:cubicBezTo>
                      <a:lnTo>
                        <a:pt x="581795" y="1705633"/>
                      </a:lnTo>
                      <a:close/>
                    </a:path>
                  </a:pathLst>
                </a:custGeom>
                <a:gradFill>
                  <a:gsLst>
                    <a:gs pos="0">
                      <a:srgbClr val="92D050"/>
                    </a:gs>
                    <a:gs pos="95000">
                      <a:schemeClr val="accent6">
                        <a:lumMod val="50000"/>
                      </a:schemeClr>
                    </a:gs>
                  </a:gsLst>
                  <a:lin ang="5400000" scaled="1"/>
                </a:gradFill>
                <a:ln>
                  <a:solidFill>
                    <a:schemeClr val="accent6">
                      <a:lumMod val="5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grpSp>
              <p:nvGrpSpPr>
                <p:cNvPr id="2904" name="Group 2903"/>
                <p:cNvGrpSpPr/>
                <p:nvPr/>
              </p:nvGrpSpPr>
              <p:grpSpPr>
                <a:xfrm>
                  <a:off x="9008646" y="3365368"/>
                  <a:ext cx="211679" cy="211679"/>
                  <a:chOff x="1363509" y="2652243"/>
                  <a:chExt cx="1155999" cy="1155999"/>
                </a:xfrm>
              </p:grpSpPr>
              <p:sp>
                <p:nvSpPr>
                  <p:cNvPr id="3058" name="12-Point Star 20"/>
                  <p:cNvSpPr/>
                  <p:nvPr/>
                </p:nvSpPr>
                <p:spPr>
                  <a:xfrm>
                    <a:off x="1363509" y="2652243"/>
                    <a:ext cx="1155999" cy="1155999"/>
                  </a:xfrm>
                  <a:custGeom>
                    <a:avLst/>
                    <a:gdLst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</a:cxnLst>
                    <a:rect l="l" t="t" r="r" b="b"/>
                    <a:pathLst>
                      <a:path w="1451610" h="1451610">
                        <a:moveTo>
                          <a:pt x="0" y="725805"/>
                        </a:moveTo>
                        <a:cubicBezTo>
                          <a:pt x="161689" y="790673"/>
                          <a:pt x="339421" y="687100"/>
                          <a:pt x="509131" y="667747"/>
                        </a:cubicBezTo>
                        <a:cubicBezTo>
                          <a:pt x="371834" y="566132"/>
                          <a:pt x="118231" y="592855"/>
                          <a:pt x="97239" y="362903"/>
                        </a:cubicBezTo>
                        <a:cubicBezTo>
                          <a:pt x="189721" y="527251"/>
                          <a:pt x="410539" y="499094"/>
                          <a:pt x="567189" y="567189"/>
                        </a:cubicBezTo>
                        <a:cubicBezTo>
                          <a:pt x="499094" y="410539"/>
                          <a:pt x="310682" y="330089"/>
                          <a:pt x="362903" y="97239"/>
                        </a:cubicBezTo>
                        <a:cubicBezTo>
                          <a:pt x="344202" y="298705"/>
                          <a:pt x="566132" y="371834"/>
                          <a:pt x="667747" y="509131"/>
                        </a:cubicBezTo>
                        <a:lnTo>
                          <a:pt x="725805" y="0"/>
                        </a:lnTo>
                        <a:lnTo>
                          <a:pt x="783863" y="509131"/>
                        </a:lnTo>
                        <a:cubicBezTo>
                          <a:pt x="885478" y="371834"/>
                          <a:pt x="1044243" y="329786"/>
                          <a:pt x="1088708" y="97239"/>
                        </a:cubicBezTo>
                        <a:cubicBezTo>
                          <a:pt x="1089192" y="345329"/>
                          <a:pt x="952517" y="410539"/>
                          <a:pt x="884421" y="567189"/>
                        </a:cubicBezTo>
                        <a:cubicBezTo>
                          <a:pt x="1041071" y="499094"/>
                          <a:pt x="1205742" y="543293"/>
                          <a:pt x="1354371" y="362903"/>
                        </a:cubicBezTo>
                        <a:cubicBezTo>
                          <a:pt x="1253169" y="576813"/>
                          <a:pt x="1079776" y="566132"/>
                          <a:pt x="942479" y="667747"/>
                        </a:cubicBezTo>
                        <a:cubicBezTo>
                          <a:pt x="1112189" y="687100"/>
                          <a:pt x="1210914" y="776436"/>
                          <a:pt x="1451610" y="725805"/>
                        </a:cubicBezTo>
                        <a:cubicBezTo>
                          <a:pt x="1273879" y="861463"/>
                          <a:pt x="1112189" y="764510"/>
                          <a:pt x="942479" y="783863"/>
                        </a:cubicBezTo>
                        <a:cubicBezTo>
                          <a:pt x="1079776" y="885478"/>
                          <a:pt x="1148494" y="1040433"/>
                          <a:pt x="1354371" y="1088708"/>
                        </a:cubicBezTo>
                        <a:cubicBezTo>
                          <a:pt x="1087231" y="1100622"/>
                          <a:pt x="1041071" y="952517"/>
                          <a:pt x="884421" y="884421"/>
                        </a:cubicBezTo>
                        <a:cubicBezTo>
                          <a:pt x="952517" y="1041071"/>
                          <a:pt x="959652" y="1209151"/>
                          <a:pt x="1088708" y="1354371"/>
                        </a:cubicBezTo>
                        <a:cubicBezTo>
                          <a:pt x="948993" y="1262794"/>
                          <a:pt x="885478" y="1079776"/>
                          <a:pt x="783863" y="942479"/>
                        </a:cubicBezTo>
                        <a:cubicBezTo>
                          <a:pt x="764510" y="1112189"/>
                          <a:pt x="821358" y="1308570"/>
                          <a:pt x="725805" y="1451610"/>
                        </a:cubicBezTo>
                        <a:cubicBezTo>
                          <a:pt x="778842" y="1297140"/>
                          <a:pt x="687100" y="1112189"/>
                          <a:pt x="667747" y="942479"/>
                        </a:cubicBezTo>
                        <a:cubicBezTo>
                          <a:pt x="566132" y="1079776"/>
                          <a:pt x="514048" y="1278034"/>
                          <a:pt x="362903" y="1354371"/>
                        </a:cubicBezTo>
                        <a:cubicBezTo>
                          <a:pt x="472908" y="1251061"/>
                          <a:pt x="499094" y="1041071"/>
                          <a:pt x="567189" y="884421"/>
                        </a:cubicBezTo>
                        <a:cubicBezTo>
                          <a:pt x="410539" y="952517"/>
                          <a:pt x="272939" y="1134912"/>
                          <a:pt x="97239" y="1088708"/>
                        </a:cubicBezTo>
                        <a:cubicBezTo>
                          <a:pt x="234536" y="1082343"/>
                          <a:pt x="371834" y="885478"/>
                          <a:pt x="509131" y="783863"/>
                        </a:cubicBezTo>
                        <a:cubicBezTo>
                          <a:pt x="339421" y="764510"/>
                          <a:pt x="149657" y="857453"/>
                          <a:pt x="0" y="725805"/>
                        </a:cubicBezTo>
                        <a:close/>
                      </a:path>
                    </a:pathLst>
                  </a:custGeom>
                  <a:solidFill>
                    <a:schemeClr val="accent4">
                      <a:lumMod val="20000"/>
                      <a:lumOff val="8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3059" name="Oval 3058"/>
                  <p:cNvSpPr/>
                  <p:nvPr/>
                </p:nvSpPr>
                <p:spPr>
                  <a:xfrm>
                    <a:off x="1819029" y="3093683"/>
                    <a:ext cx="254642" cy="254642"/>
                  </a:xfrm>
                  <a:prstGeom prst="ellipse">
                    <a:avLst/>
                  </a:prstGeom>
                  <a:solidFill>
                    <a:schemeClr val="accent2">
                      <a:lumMod val="60000"/>
                      <a:lumOff val="4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2905" name="Group 2904"/>
                <p:cNvGrpSpPr/>
                <p:nvPr/>
              </p:nvGrpSpPr>
              <p:grpSpPr>
                <a:xfrm>
                  <a:off x="8649092" y="2468203"/>
                  <a:ext cx="226813" cy="226813"/>
                  <a:chOff x="1363509" y="2652243"/>
                  <a:chExt cx="1155999" cy="1155999"/>
                </a:xfrm>
              </p:grpSpPr>
              <p:sp>
                <p:nvSpPr>
                  <p:cNvPr id="3056" name="12-Point Star 20"/>
                  <p:cNvSpPr/>
                  <p:nvPr/>
                </p:nvSpPr>
                <p:spPr>
                  <a:xfrm>
                    <a:off x="1363509" y="2652243"/>
                    <a:ext cx="1155999" cy="1155999"/>
                  </a:xfrm>
                  <a:custGeom>
                    <a:avLst/>
                    <a:gdLst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</a:cxnLst>
                    <a:rect l="l" t="t" r="r" b="b"/>
                    <a:pathLst>
                      <a:path w="1451610" h="1451610">
                        <a:moveTo>
                          <a:pt x="0" y="725805"/>
                        </a:moveTo>
                        <a:cubicBezTo>
                          <a:pt x="161689" y="790673"/>
                          <a:pt x="339421" y="687100"/>
                          <a:pt x="509131" y="667747"/>
                        </a:cubicBezTo>
                        <a:cubicBezTo>
                          <a:pt x="371834" y="566132"/>
                          <a:pt x="118231" y="592855"/>
                          <a:pt x="97239" y="362903"/>
                        </a:cubicBezTo>
                        <a:cubicBezTo>
                          <a:pt x="189721" y="527251"/>
                          <a:pt x="410539" y="499094"/>
                          <a:pt x="567189" y="567189"/>
                        </a:cubicBezTo>
                        <a:cubicBezTo>
                          <a:pt x="499094" y="410539"/>
                          <a:pt x="310682" y="330089"/>
                          <a:pt x="362903" y="97239"/>
                        </a:cubicBezTo>
                        <a:cubicBezTo>
                          <a:pt x="344202" y="298705"/>
                          <a:pt x="566132" y="371834"/>
                          <a:pt x="667747" y="509131"/>
                        </a:cubicBezTo>
                        <a:lnTo>
                          <a:pt x="725805" y="0"/>
                        </a:lnTo>
                        <a:lnTo>
                          <a:pt x="783863" y="509131"/>
                        </a:lnTo>
                        <a:cubicBezTo>
                          <a:pt x="885478" y="371834"/>
                          <a:pt x="1044243" y="329786"/>
                          <a:pt x="1088708" y="97239"/>
                        </a:cubicBezTo>
                        <a:cubicBezTo>
                          <a:pt x="1089192" y="345329"/>
                          <a:pt x="952517" y="410539"/>
                          <a:pt x="884421" y="567189"/>
                        </a:cubicBezTo>
                        <a:cubicBezTo>
                          <a:pt x="1041071" y="499094"/>
                          <a:pt x="1205742" y="543293"/>
                          <a:pt x="1354371" y="362903"/>
                        </a:cubicBezTo>
                        <a:cubicBezTo>
                          <a:pt x="1253169" y="576813"/>
                          <a:pt x="1079776" y="566132"/>
                          <a:pt x="942479" y="667747"/>
                        </a:cubicBezTo>
                        <a:cubicBezTo>
                          <a:pt x="1112189" y="687100"/>
                          <a:pt x="1210914" y="776436"/>
                          <a:pt x="1451610" y="725805"/>
                        </a:cubicBezTo>
                        <a:cubicBezTo>
                          <a:pt x="1273879" y="861463"/>
                          <a:pt x="1112189" y="764510"/>
                          <a:pt x="942479" y="783863"/>
                        </a:cubicBezTo>
                        <a:cubicBezTo>
                          <a:pt x="1079776" y="885478"/>
                          <a:pt x="1148494" y="1040433"/>
                          <a:pt x="1354371" y="1088708"/>
                        </a:cubicBezTo>
                        <a:cubicBezTo>
                          <a:pt x="1087231" y="1100622"/>
                          <a:pt x="1041071" y="952517"/>
                          <a:pt x="884421" y="884421"/>
                        </a:cubicBezTo>
                        <a:cubicBezTo>
                          <a:pt x="952517" y="1041071"/>
                          <a:pt x="959652" y="1209151"/>
                          <a:pt x="1088708" y="1354371"/>
                        </a:cubicBezTo>
                        <a:cubicBezTo>
                          <a:pt x="948993" y="1262794"/>
                          <a:pt x="885478" y="1079776"/>
                          <a:pt x="783863" y="942479"/>
                        </a:cubicBezTo>
                        <a:cubicBezTo>
                          <a:pt x="764510" y="1112189"/>
                          <a:pt x="821358" y="1308570"/>
                          <a:pt x="725805" y="1451610"/>
                        </a:cubicBezTo>
                        <a:cubicBezTo>
                          <a:pt x="778842" y="1297140"/>
                          <a:pt x="687100" y="1112189"/>
                          <a:pt x="667747" y="942479"/>
                        </a:cubicBezTo>
                        <a:cubicBezTo>
                          <a:pt x="566132" y="1079776"/>
                          <a:pt x="514048" y="1278034"/>
                          <a:pt x="362903" y="1354371"/>
                        </a:cubicBezTo>
                        <a:cubicBezTo>
                          <a:pt x="472908" y="1251061"/>
                          <a:pt x="499094" y="1041071"/>
                          <a:pt x="567189" y="884421"/>
                        </a:cubicBezTo>
                        <a:cubicBezTo>
                          <a:pt x="410539" y="952517"/>
                          <a:pt x="272939" y="1134912"/>
                          <a:pt x="97239" y="1088708"/>
                        </a:cubicBezTo>
                        <a:cubicBezTo>
                          <a:pt x="234536" y="1082343"/>
                          <a:pt x="371834" y="885478"/>
                          <a:pt x="509131" y="783863"/>
                        </a:cubicBezTo>
                        <a:cubicBezTo>
                          <a:pt x="339421" y="764510"/>
                          <a:pt x="149657" y="857453"/>
                          <a:pt x="0" y="725805"/>
                        </a:cubicBezTo>
                        <a:close/>
                      </a:path>
                    </a:pathLst>
                  </a:custGeom>
                  <a:solidFill>
                    <a:schemeClr val="accent4">
                      <a:lumMod val="20000"/>
                      <a:lumOff val="8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3057" name="Oval 3056"/>
                  <p:cNvSpPr/>
                  <p:nvPr/>
                </p:nvSpPr>
                <p:spPr>
                  <a:xfrm>
                    <a:off x="1819029" y="3093683"/>
                    <a:ext cx="254642" cy="254642"/>
                  </a:xfrm>
                  <a:prstGeom prst="ellipse">
                    <a:avLst/>
                  </a:prstGeom>
                  <a:solidFill>
                    <a:schemeClr val="accent2">
                      <a:lumMod val="60000"/>
                      <a:lumOff val="4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2906" name="Group 2905"/>
                <p:cNvGrpSpPr/>
                <p:nvPr/>
              </p:nvGrpSpPr>
              <p:grpSpPr>
                <a:xfrm>
                  <a:off x="8890811" y="3176832"/>
                  <a:ext cx="211679" cy="211679"/>
                  <a:chOff x="1363509" y="2652243"/>
                  <a:chExt cx="1155999" cy="1155999"/>
                </a:xfrm>
              </p:grpSpPr>
              <p:sp>
                <p:nvSpPr>
                  <p:cNvPr id="3054" name="12-Point Star 20"/>
                  <p:cNvSpPr/>
                  <p:nvPr/>
                </p:nvSpPr>
                <p:spPr>
                  <a:xfrm>
                    <a:off x="1363509" y="2652243"/>
                    <a:ext cx="1155999" cy="1155999"/>
                  </a:xfrm>
                  <a:custGeom>
                    <a:avLst/>
                    <a:gdLst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</a:cxnLst>
                    <a:rect l="l" t="t" r="r" b="b"/>
                    <a:pathLst>
                      <a:path w="1451610" h="1451610">
                        <a:moveTo>
                          <a:pt x="0" y="725805"/>
                        </a:moveTo>
                        <a:cubicBezTo>
                          <a:pt x="161689" y="790673"/>
                          <a:pt x="339421" y="687100"/>
                          <a:pt x="509131" y="667747"/>
                        </a:cubicBezTo>
                        <a:cubicBezTo>
                          <a:pt x="371834" y="566132"/>
                          <a:pt x="118231" y="592855"/>
                          <a:pt x="97239" y="362903"/>
                        </a:cubicBezTo>
                        <a:cubicBezTo>
                          <a:pt x="189721" y="527251"/>
                          <a:pt x="410539" y="499094"/>
                          <a:pt x="567189" y="567189"/>
                        </a:cubicBezTo>
                        <a:cubicBezTo>
                          <a:pt x="499094" y="410539"/>
                          <a:pt x="310682" y="330089"/>
                          <a:pt x="362903" y="97239"/>
                        </a:cubicBezTo>
                        <a:cubicBezTo>
                          <a:pt x="344202" y="298705"/>
                          <a:pt x="566132" y="371834"/>
                          <a:pt x="667747" y="509131"/>
                        </a:cubicBezTo>
                        <a:lnTo>
                          <a:pt x="725805" y="0"/>
                        </a:lnTo>
                        <a:lnTo>
                          <a:pt x="783863" y="509131"/>
                        </a:lnTo>
                        <a:cubicBezTo>
                          <a:pt x="885478" y="371834"/>
                          <a:pt x="1044243" y="329786"/>
                          <a:pt x="1088708" y="97239"/>
                        </a:cubicBezTo>
                        <a:cubicBezTo>
                          <a:pt x="1089192" y="345329"/>
                          <a:pt x="952517" y="410539"/>
                          <a:pt x="884421" y="567189"/>
                        </a:cubicBezTo>
                        <a:cubicBezTo>
                          <a:pt x="1041071" y="499094"/>
                          <a:pt x="1205742" y="543293"/>
                          <a:pt x="1354371" y="362903"/>
                        </a:cubicBezTo>
                        <a:cubicBezTo>
                          <a:pt x="1253169" y="576813"/>
                          <a:pt x="1079776" y="566132"/>
                          <a:pt x="942479" y="667747"/>
                        </a:cubicBezTo>
                        <a:cubicBezTo>
                          <a:pt x="1112189" y="687100"/>
                          <a:pt x="1210914" y="776436"/>
                          <a:pt x="1451610" y="725805"/>
                        </a:cubicBezTo>
                        <a:cubicBezTo>
                          <a:pt x="1273879" y="861463"/>
                          <a:pt x="1112189" y="764510"/>
                          <a:pt x="942479" y="783863"/>
                        </a:cubicBezTo>
                        <a:cubicBezTo>
                          <a:pt x="1079776" y="885478"/>
                          <a:pt x="1148494" y="1040433"/>
                          <a:pt x="1354371" y="1088708"/>
                        </a:cubicBezTo>
                        <a:cubicBezTo>
                          <a:pt x="1087231" y="1100622"/>
                          <a:pt x="1041071" y="952517"/>
                          <a:pt x="884421" y="884421"/>
                        </a:cubicBezTo>
                        <a:cubicBezTo>
                          <a:pt x="952517" y="1041071"/>
                          <a:pt x="959652" y="1209151"/>
                          <a:pt x="1088708" y="1354371"/>
                        </a:cubicBezTo>
                        <a:cubicBezTo>
                          <a:pt x="948993" y="1262794"/>
                          <a:pt x="885478" y="1079776"/>
                          <a:pt x="783863" y="942479"/>
                        </a:cubicBezTo>
                        <a:cubicBezTo>
                          <a:pt x="764510" y="1112189"/>
                          <a:pt x="821358" y="1308570"/>
                          <a:pt x="725805" y="1451610"/>
                        </a:cubicBezTo>
                        <a:cubicBezTo>
                          <a:pt x="778842" y="1297140"/>
                          <a:pt x="687100" y="1112189"/>
                          <a:pt x="667747" y="942479"/>
                        </a:cubicBezTo>
                        <a:cubicBezTo>
                          <a:pt x="566132" y="1079776"/>
                          <a:pt x="514048" y="1278034"/>
                          <a:pt x="362903" y="1354371"/>
                        </a:cubicBezTo>
                        <a:cubicBezTo>
                          <a:pt x="472908" y="1251061"/>
                          <a:pt x="499094" y="1041071"/>
                          <a:pt x="567189" y="884421"/>
                        </a:cubicBezTo>
                        <a:cubicBezTo>
                          <a:pt x="410539" y="952517"/>
                          <a:pt x="272939" y="1134912"/>
                          <a:pt x="97239" y="1088708"/>
                        </a:cubicBezTo>
                        <a:cubicBezTo>
                          <a:pt x="234536" y="1082343"/>
                          <a:pt x="371834" y="885478"/>
                          <a:pt x="509131" y="783863"/>
                        </a:cubicBezTo>
                        <a:cubicBezTo>
                          <a:pt x="339421" y="764510"/>
                          <a:pt x="149657" y="857453"/>
                          <a:pt x="0" y="725805"/>
                        </a:cubicBezTo>
                        <a:close/>
                      </a:path>
                    </a:pathLst>
                  </a:custGeom>
                  <a:solidFill>
                    <a:schemeClr val="accent4">
                      <a:lumMod val="20000"/>
                      <a:lumOff val="8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3055" name="Oval 3054"/>
                  <p:cNvSpPr/>
                  <p:nvPr/>
                </p:nvSpPr>
                <p:spPr>
                  <a:xfrm>
                    <a:off x="1819029" y="3093683"/>
                    <a:ext cx="254642" cy="254642"/>
                  </a:xfrm>
                  <a:prstGeom prst="ellipse">
                    <a:avLst/>
                  </a:prstGeom>
                  <a:solidFill>
                    <a:schemeClr val="accent2">
                      <a:lumMod val="60000"/>
                      <a:lumOff val="4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2907" name="Group 2906"/>
                <p:cNvGrpSpPr/>
                <p:nvPr/>
              </p:nvGrpSpPr>
              <p:grpSpPr>
                <a:xfrm>
                  <a:off x="8801256" y="2936449"/>
                  <a:ext cx="211679" cy="211679"/>
                  <a:chOff x="1363509" y="2652243"/>
                  <a:chExt cx="1155999" cy="1155999"/>
                </a:xfrm>
              </p:grpSpPr>
              <p:sp>
                <p:nvSpPr>
                  <p:cNvPr id="3052" name="12-Point Star 20"/>
                  <p:cNvSpPr/>
                  <p:nvPr/>
                </p:nvSpPr>
                <p:spPr>
                  <a:xfrm>
                    <a:off x="1363509" y="2652243"/>
                    <a:ext cx="1155999" cy="1155999"/>
                  </a:xfrm>
                  <a:custGeom>
                    <a:avLst/>
                    <a:gdLst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</a:cxnLst>
                    <a:rect l="l" t="t" r="r" b="b"/>
                    <a:pathLst>
                      <a:path w="1451610" h="1451610">
                        <a:moveTo>
                          <a:pt x="0" y="725805"/>
                        </a:moveTo>
                        <a:cubicBezTo>
                          <a:pt x="161689" y="790673"/>
                          <a:pt x="339421" y="687100"/>
                          <a:pt x="509131" y="667747"/>
                        </a:cubicBezTo>
                        <a:cubicBezTo>
                          <a:pt x="371834" y="566132"/>
                          <a:pt x="118231" y="592855"/>
                          <a:pt x="97239" y="362903"/>
                        </a:cubicBezTo>
                        <a:cubicBezTo>
                          <a:pt x="189721" y="527251"/>
                          <a:pt x="410539" y="499094"/>
                          <a:pt x="567189" y="567189"/>
                        </a:cubicBezTo>
                        <a:cubicBezTo>
                          <a:pt x="499094" y="410539"/>
                          <a:pt x="310682" y="330089"/>
                          <a:pt x="362903" y="97239"/>
                        </a:cubicBezTo>
                        <a:cubicBezTo>
                          <a:pt x="344202" y="298705"/>
                          <a:pt x="566132" y="371834"/>
                          <a:pt x="667747" y="509131"/>
                        </a:cubicBezTo>
                        <a:lnTo>
                          <a:pt x="725805" y="0"/>
                        </a:lnTo>
                        <a:lnTo>
                          <a:pt x="783863" y="509131"/>
                        </a:lnTo>
                        <a:cubicBezTo>
                          <a:pt x="885478" y="371834"/>
                          <a:pt x="1044243" y="329786"/>
                          <a:pt x="1088708" y="97239"/>
                        </a:cubicBezTo>
                        <a:cubicBezTo>
                          <a:pt x="1089192" y="345329"/>
                          <a:pt x="952517" y="410539"/>
                          <a:pt x="884421" y="567189"/>
                        </a:cubicBezTo>
                        <a:cubicBezTo>
                          <a:pt x="1041071" y="499094"/>
                          <a:pt x="1205742" y="543293"/>
                          <a:pt x="1354371" y="362903"/>
                        </a:cubicBezTo>
                        <a:cubicBezTo>
                          <a:pt x="1253169" y="576813"/>
                          <a:pt x="1079776" y="566132"/>
                          <a:pt x="942479" y="667747"/>
                        </a:cubicBezTo>
                        <a:cubicBezTo>
                          <a:pt x="1112189" y="687100"/>
                          <a:pt x="1210914" y="776436"/>
                          <a:pt x="1451610" y="725805"/>
                        </a:cubicBezTo>
                        <a:cubicBezTo>
                          <a:pt x="1273879" y="861463"/>
                          <a:pt x="1112189" y="764510"/>
                          <a:pt x="942479" y="783863"/>
                        </a:cubicBezTo>
                        <a:cubicBezTo>
                          <a:pt x="1079776" y="885478"/>
                          <a:pt x="1148494" y="1040433"/>
                          <a:pt x="1354371" y="1088708"/>
                        </a:cubicBezTo>
                        <a:cubicBezTo>
                          <a:pt x="1087231" y="1100622"/>
                          <a:pt x="1041071" y="952517"/>
                          <a:pt x="884421" y="884421"/>
                        </a:cubicBezTo>
                        <a:cubicBezTo>
                          <a:pt x="952517" y="1041071"/>
                          <a:pt x="959652" y="1209151"/>
                          <a:pt x="1088708" y="1354371"/>
                        </a:cubicBezTo>
                        <a:cubicBezTo>
                          <a:pt x="948993" y="1262794"/>
                          <a:pt x="885478" y="1079776"/>
                          <a:pt x="783863" y="942479"/>
                        </a:cubicBezTo>
                        <a:cubicBezTo>
                          <a:pt x="764510" y="1112189"/>
                          <a:pt x="821358" y="1308570"/>
                          <a:pt x="725805" y="1451610"/>
                        </a:cubicBezTo>
                        <a:cubicBezTo>
                          <a:pt x="778842" y="1297140"/>
                          <a:pt x="687100" y="1112189"/>
                          <a:pt x="667747" y="942479"/>
                        </a:cubicBezTo>
                        <a:cubicBezTo>
                          <a:pt x="566132" y="1079776"/>
                          <a:pt x="514048" y="1278034"/>
                          <a:pt x="362903" y="1354371"/>
                        </a:cubicBezTo>
                        <a:cubicBezTo>
                          <a:pt x="472908" y="1251061"/>
                          <a:pt x="499094" y="1041071"/>
                          <a:pt x="567189" y="884421"/>
                        </a:cubicBezTo>
                        <a:cubicBezTo>
                          <a:pt x="410539" y="952517"/>
                          <a:pt x="272939" y="1134912"/>
                          <a:pt x="97239" y="1088708"/>
                        </a:cubicBezTo>
                        <a:cubicBezTo>
                          <a:pt x="234536" y="1082343"/>
                          <a:pt x="371834" y="885478"/>
                          <a:pt x="509131" y="783863"/>
                        </a:cubicBezTo>
                        <a:cubicBezTo>
                          <a:pt x="339421" y="764510"/>
                          <a:pt x="149657" y="857453"/>
                          <a:pt x="0" y="725805"/>
                        </a:cubicBezTo>
                        <a:close/>
                      </a:path>
                    </a:pathLst>
                  </a:custGeom>
                  <a:solidFill>
                    <a:schemeClr val="accent4">
                      <a:lumMod val="20000"/>
                      <a:lumOff val="8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3053" name="Oval 3052"/>
                  <p:cNvSpPr/>
                  <p:nvPr/>
                </p:nvSpPr>
                <p:spPr>
                  <a:xfrm>
                    <a:off x="1819029" y="3093683"/>
                    <a:ext cx="254642" cy="254642"/>
                  </a:xfrm>
                  <a:prstGeom prst="ellipse">
                    <a:avLst/>
                  </a:prstGeom>
                  <a:solidFill>
                    <a:schemeClr val="accent2">
                      <a:lumMod val="60000"/>
                      <a:lumOff val="4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2908" name="Group 2907"/>
                <p:cNvGrpSpPr/>
                <p:nvPr/>
              </p:nvGrpSpPr>
              <p:grpSpPr>
                <a:xfrm>
                  <a:off x="8725841" y="2714919"/>
                  <a:ext cx="211679" cy="211679"/>
                  <a:chOff x="1363509" y="2652243"/>
                  <a:chExt cx="1155999" cy="1155999"/>
                </a:xfrm>
              </p:grpSpPr>
              <p:sp>
                <p:nvSpPr>
                  <p:cNvPr id="3050" name="12-Point Star 20"/>
                  <p:cNvSpPr/>
                  <p:nvPr/>
                </p:nvSpPr>
                <p:spPr>
                  <a:xfrm>
                    <a:off x="1363509" y="2652243"/>
                    <a:ext cx="1155999" cy="1155999"/>
                  </a:xfrm>
                  <a:custGeom>
                    <a:avLst/>
                    <a:gdLst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</a:cxnLst>
                    <a:rect l="l" t="t" r="r" b="b"/>
                    <a:pathLst>
                      <a:path w="1451610" h="1451610">
                        <a:moveTo>
                          <a:pt x="0" y="725805"/>
                        </a:moveTo>
                        <a:cubicBezTo>
                          <a:pt x="161689" y="790673"/>
                          <a:pt x="339421" y="687100"/>
                          <a:pt x="509131" y="667747"/>
                        </a:cubicBezTo>
                        <a:cubicBezTo>
                          <a:pt x="371834" y="566132"/>
                          <a:pt x="118231" y="592855"/>
                          <a:pt x="97239" y="362903"/>
                        </a:cubicBezTo>
                        <a:cubicBezTo>
                          <a:pt x="189721" y="527251"/>
                          <a:pt x="410539" y="499094"/>
                          <a:pt x="567189" y="567189"/>
                        </a:cubicBezTo>
                        <a:cubicBezTo>
                          <a:pt x="499094" y="410539"/>
                          <a:pt x="310682" y="330089"/>
                          <a:pt x="362903" y="97239"/>
                        </a:cubicBezTo>
                        <a:cubicBezTo>
                          <a:pt x="344202" y="298705"/>
                          <a:pt x="566132" y="371834"/>
                          <a:pt x="667747" y="509131"/>
                        </a:cubicBezTo>
                        <a:lnTo>
                          <a:pt x="725805" y="0"/>
                        </a:lnTo>
                        <a:lnTo>
                          <a:pt x="783863" y="509131"/>
                        </a:lnTo>
                        <a:cubicBezTo>
                          <a:pt x="885478" y="371834"/>
                          <a:pt x="1044243" y="329786"/>
                          <a:pt x="1088708" y="97239"/>
                        </a:cubicBezTo>
                        <a:cubicBezTo>
                          <a:pt x="1089192" y="345329"/>
                          <a:pt x="952517" y="410539"/>
                          <a:pt x="884421" y="567189"/>
                        </a:cubicBezTo>
                        <a:cubicBezTo>
                          <a:pt x="1041071" y="499094"/>
                          <a:pt x="1205742" y="543293"/>
                          <a:pt x="1354371" y="362903"/>
                        </a:cubicBezTo>
                        <a:cubicBezTo>
                          <a:pt x="1253169" y="576813"/>
                          <a:pt x="1079776" y="566132"/>
                          <a:pt x="942479" y="667747"/>
                        </a:cubicBezTo>
                        <a:cubicBezTo>
                          <a:pt x="1112189" y="687100"/>
                          <a:pt x="1210914" y="776436"/>
                          <a:pt x="1451610" y="725805"/>
                        </a:cubicBezTo>
                        <a:cubicBezTo>
                          <a:pt x="1273879" y="861463"/>
                          <a:pt x="1112189" y="764510"/>
                          <a:pt x="942479" y="783863"/>
                        </a:cubicBezTo>
                        <a:cubicBezTo>
                          <a:pt x="1079776" y="885478"/>
                          <a:pt x="1148494" y="1040433"/>
                          <a:pt x="1354371" y="1088708"/>
                        </a:cubicBezTo>
                        <a:cubicBezTo>
                          <a:pt x="1087231" y="1100622"/>
                          <a:pt x="1041071" y="952517"/>
                          <a:pt x="884421" y="884421"/>
                        </a:cubicBezTo>
                        <a:cubicBezTo>
                          <a:pt x="952517" y="1041071"/>
                          <a:pt x="959652" y="1209151"/>
                          <a:pt x="1088708" y="1354371"/>
                        </a:cubicBezTo>
                        <a:cubicBezTo>
                          <a:pt x="948993" y="1262794"/>
                          <a:pt x="885478" y="1079776"/>
                          <a:pt x="783863" y="942479"/>
                        </a:cubicBezTo>
                        <a:cubicBezTo>
                          <a:pt x="764510" y="1112189"/>
                          <a:pt x="821358" y="1308570"/>
                          <a:pt x="725805" y="1451610"/>
                        </a:cubicBezTo>
                        <a:cubicBezTo>
                          <a:pt x="778842" y="1297140"/>
                          <a:pt x="687100" y="1112189"/>
                          <a:pt x="667747" y="942479"/>
                        </a:cubicBezTo>
                        <a:cubicBezTo>
                          <a:pt x="566132" y="1079776"/>
                          <a:pt x="514048" y="1278034"/>
                          <a:pt x="362903" y="1354371"/>
                        </a:cubicBezTo>
                        <a:cubicBezTo>
                          <a:pt x="472908" y="1251061"/>
                          <a:pt x="499094" y="1041071"/>
                          <a:pt x="567189" y="884421"/>
                        </a:cubicBezTo>
                        <a:cubicBezTo>
                          <a:pt x="410539" y="952517"/>
                          <a:pt x="272939" y="1134912"/>
                          <a:pt x="97239" y="1088708"/>
                        </a:cubicBezTo>
                        <a:cubicBezTo>
                          <a:pt x="234536" y="1082343"/>
                          <a:pt x="371834" y="885478"/>
                          <a:pt x="509131" y="783863"/>
                        </a:cubicBezTo>
                        <a:cubicBezTo>
                          <a:pt x="339421" y="764510"/>
                          <a:pt x="149657" y="857453"/>
                          <a:pt x="0" y="725805"/>
                        </a:cubicBezTo>
                        <a:close/>
                      </a:path>
                    </a:pathLst>
                  </a:custGeom>
                  <a:solidFill>
                    <a:schemeClr val="accent4">
                      <a:lumMod val="20000"/>
                      <a:lumOff val="8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3051" name="Oval 3050"/>
                  <p:cNvSpPr/>
                  <p:nvPr/>
                </p:nvSpPr>
                <p:spPr>
                  <a:xfrm>
                    <a:off x="1819029" y="3093683"/>
                    <a:ext cx="254642" cy="254642"/>
                  </a:xfrm>
                  <a:prstGeom prst="ellipse">
                    <a:avLst/>
                  </a:prstGeom>
                  <a:solidFill>
                    <a:schemeClr val="accent2">
                      <a:lumMod val="60000"/>
                      <a:lumOff val="4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2909" name="Group 2908"/>
                <p:cNvGrpSpPr/>
                <p:nvPr/>
              </p:nvGrpSpPr>
              <p:grpSpPr>
                <a:xfrm>
                  <a:off x="8597245" y="2227819"/>
                  <a:ext cx="226813" cy="226813"/>
                  <a:chOff x="1363509" y="2652243"/>
                  <a:chExt cx="1155999" cy="1155999"/>
                </a:xfrm>
              </p:grpSpPr>
              <p:sp>
                <p:nvSpPr>
                  <p:cNvPr id="3048" name="12-Point Star 20"/>
                  <p:cNvSpPr/>
                  <p:nvPr/>
                </p:nvSpPr>
                <p:spPr>
                  <a:xfrm>
                    <a:off x="1363509" y="2652243"/>
                    <a:ext cx="1155999" cy="1155999"/>
                  </a:xfrm>
                  <a:custGeom>
                    <a:avLst/>
                    <a:gdLst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</a:cxnLst>
                    <a:rect l="l" t="t" r="r" b="b"/>
                    <a:pathLst>
                      <a:path w="1451610" h="1451610">
                        <a:moveTo>
                          <a:pt x="0" y="725805"/>
                        </a:moveTo>
                        <a:cubicBezTo>
                          <a:pt x="161689" y="790673"/>
                          <a:pt x="339421" y="687100"/>
                          <a:pt x="509131" y="667747"/>
                        </a:cubicBezTo>
                        <a:cubicBezTo>
                          <a:pt x="371834" y="566132"/>
                          <a:pt x="118231" y="592855"/>
                          <a:pt x="97239" y="362903"/>
                        </a:cubicBezTo>
                        <a:cubicBezTo>
                          <a:pt x="189721" y="527251"/>
                          <a:pt x="410539" y="499094"/>
                          <a:pt x="567189" y="567189"/>
                        </a:cubicBezTo>
                        <a:cubicBezTo>
                          <a:pt x="499094" y="410539"/>
                          <a:pt x="310682" y="330089"/>
                          <a:pt x="362903" y="97239"/>
                        </a:cubicBezTo>
                        <a:cubicBezTo>
                          <a:pt x="344202" y="298705"/>
                          <a:pt x="566132" y="371834"/>
                          <a:pt x="667747" y="509131"/>
                        </a:cubicBezTo>
                        <a:lnTo>
                          <a:pt x="725805" y="0"/>
                        </a:lnTo>
                        <a:lnTo>
                          <a:pt x="783863" y="509131"/>
                        </a:lnTo>
                        <a:cubicBezTo>
                          <a:pt x="885478" y="371834"/>
                          <a:pt x="1044243" y="329786"/>
                          <a:pt x="1088708" y="97239"/>
                        </a:cubicBezTo>
                        <a:cubicBezTo>
                          <a:pt x="1089192" y="345329"/>
                          <a:pt x="952517" y="410539"/>
                          <a:pt x="884421" y="567189"/>
                        </a:cubicBezTo>
                        <a:cubicBezTo>
                          <a:pt x="1041071" y="499094"/>
                          <a:pt x="1205742" y="543293"/>
                          <a:pt x="1354371" y="362903"/>
                        </a:cubicBezTo>
                        <a:cubicBezTo>
                          <a:pt x="1253169" y="576813"/>
                          <a:pt x="1079776" y="566132"/>
                          <a:pt x="942479" y="667747"/>
                        </a:cubicBezTo>
                        <a:cubicBezTo>
                          <a:pt x="1112189" y="687100"/>
                          <a:pt x="1210914" y="776436"/>
                          <a:pt x="1451610" y="725805"/>
                        </a:cubicBezTo>
                        <a:cubicBezTo>
                          <a:pt x="1273879" y="861463"/>
                          <a:pt x="1112189" y="764510"/>
                          <a:pt x="942479" y="783863"/>
                        </a:cubicBezTo>
                        <a:cubicBezTo>
                          <a:pt x="1079776" y="885478"/>
                          <a:pt x="1148494" y="1040433"/>
                          <a:pt x="1354371" y="1088708"/>
                        </a:cubicBezTo>
                        <a:cubicBezTo>
                          <a:pt x="1087231" y="1100622"/>
                          <a:pt x="1041071" y="952517"/>
                          <a:pt x="884421" y="884421"/>
                        </a:cubicBezTo>
                        <a:cubicBezTo>
                          <a:pt x="952517" y="1041071"/>
                          <a:pt x="959652" y="1209151"/>
                          <a:pt x="1088708" y="1354371"/>
                        </a:cubicBezTo>
                        <a:cubicBezTo>
                          <a:pt x="948993" y="1262794"/>
                          <a:pt x="885478" y="1079776"/>
                          <a:pt x="783863" y="942479"/>
                        </a:cubicBezTo>
                        <a:cubicBezTo>
                          <a:pt x="764510" y="1112189"/>
                          <a:pt x="821358" y="1308570"/>
                          <a:pt x="725805" y="1451610"/>
                        </a:cubicBezTo>
                        <a:cubicBezTo>
                          <a:pt x="778842" y="1297140"/>
                          <a:pt x="687100" y="1112189"/>
                          <a:pt x="667747" y="942479"/>
                        </a:cubicBezTo>
                        <a:cubicBezTo>
                          <a:pt x="566132" y="1079776"/>
                          <a:pt x="514048" y="1278034"/>
                          <a:pt x="362903" y="1354371"/>
                        </a:cubicBezTo>
                        <a:cubicBezTo>
                          <a:pt x="472908" y="1251061"/>
                          <a:pt x="499094" y="1041071"/>
                          <a:pt x="567189" y="884421"/>
                        </a:cubicBezTo>
                        <a:cubicBezTo>
                          <a:pt x="410539" y="952517"/>
                          <a:pt x="272939" y="1134912"/>
                          <a:pt x="97239" y="1088708"/>
                        </a:cubicBezTo>
                        <a:cubicBezTo>
                          <a:pt x="234536" y="1082343"/>
                          <a:pt x="371834" y="885478"/>
                          <a:pt x="509131" y="783863"/>
                        </a:cubicBezTo>
                        <a:cubicBezTo>
                          <a:pt x="339421" y="764510"/>
                          <a:pt x="149657" y="857453"/>
                          <a:pt x="0" y="725805"/>
                        </a:cubicBezTo>
                        <a:close/>
                      </a:path>
                    </a:pathLst>
                  </a:custGeom>
                  <a:solidFill>
                    <a:schemeClr val="accent4">
                      <a:lumMod val="20000"/>
                      <a:lumOff val="8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3049" name="Oval 3048"/>
                  <p:cNvSpPr/>
                  <p:nvPr/>
                </p:nvSpPr>
                <p:spPr>
                  <a:xfrm>
                    <a:off x="1819029" y="3093683"/>
                    <a:ext cx="254642" cy="254642"/>
                  </a:xfrm>
                  <a:prstGeom prst="ellipse">
                    <a:avLst/>
                  </a:prstGeom>
                  <a:solidFill>
                    <a:schemeClr val="accent2">
                      <a:lumMod val="60000"/>
                      <a:lumOff val="4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2910" name="Group 2909"/>
                <p:cNvGrpSpPr/>
                <p:nvPr/>
              </p:nvGrpSpPr>
              <p:grpSpPr>
                <a:xfrm>
                  <a:off x="8592532" y="2006289"/>
                  <a:ext cx="226813" cy="226813"/>
                  <a:chOff x="1363509" y="2652243"/>
                  <a:chExt cx="1155999" cy="1155999"/>
                </a:xfrm>
              </p:grpSpPr>
              <p:sp>
                <p:nvSpPr>
                  <p:cNvPr id="3046" name="12-Point Star 20"/>
                  <p:cNvSpPr/>
                  <p:nvPr/>
                </p:nvSpPr>
                <p:spPr>
                  <a:xfrm>
                    <a:off x="1363509" y="2652243"/>
                    <a:ext cx="1155999" cy="1155999"/>
                  </a:xfrm>
                  <a:custGeom>
                    <a:avLst/>
                    <a:gdLst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</a:cxnLst>
                    <a:rect l="l" t="t" r="r" b="b"/>
                    <a:pathLst>
                      <a:path w="1451610" h="1451610">
                        <a:moveTo>
                          <a:pt x="0" y="725805"/>
                        </a:moveTo>
                        <a:cubicBezTo>
                          <a:pt x="161689" y="790673"/>
                          <a:pt x="339421" y="687100"/>
                          <a:pt x="509131" y="667747"/>
                        </a:cubicBezTo>
                        <a:cubicBezTo>
                          <a:pt x="371834" y="566132"/>
                          <a:pt x="118231" y="592855"/>
                          <a:pt x="97239" y="362903"/>
                        </a:cubicBezTo>
                        <a:cubicBezTo>
                          <a:pt x="189721" y="527251"/>
                          <a:pt x="410539" y="499094"/>
                          <a:pt x="567189" y="567189"/>
                        </a:cubicBezTo>
                        <a:cubicBezTo>
                          <a:pt x="499094" y="410539"/>
                          <a:pt x="310682" y="330089"/>
                          <a:pt x="362903" y="97239"/>
                        </a:cubicBezTo>
                        <a:cubicBezTo>
                          <a:pt x="344202" y="298705"/>
                          <a:pt x="566132" y="371834"/>
                          <a:pt x="667747" y="509131"/>
                        </a:cubicBezTo>
                        <a:lnTo>
                          <a:pt x="725805" y="0"/>
                        </a:lnTo>
                        <a:lnTo>
                          <a:pt x="783863" y="509131"/>
                        </a:lnTo>
                        <a:cubicBezTo>
                          <a:pt x="885478" y="371834"/>
                          <a:pt x="1044243" y="329786"/>
                          <a:pt x="1088708" y="97239"/>
                        </a:cubicBezTo>
                        <a:cubicBezTo>
                          <a:pt x="1089192" y="345329"/>
                          <a:pt x="952517" y="410539"/>
                          <a:pt x="884421" y="567189"/>
                        </a:cubicBezTo>
                        <a:cubicBezTo>
                          <a:pt x="1041071" y="499094"/>
                          <a:pt x="1205742" y="543293"/>
                          <a:pt x="1354371" y="362903"/>
                        </a:cubicBezTo>
                        <a:cubicBezTo>
                          <a:pt x="1253169" y="576813"/>
                          <a:pt x="1079776" y="566132"/>
                          <a:pt x="942479" y="667747"/>
                        </a:cubicBezTo>
                        <a:cubicBezTo>
                          <a:pt x="1112189" y="687100"/>
                          <a:pt x="1210914" y="776436"/>
                          <a:pt x="1451610" y="725805"/>
                        </a:cubicBezTo>
                        <a:cubicBezTo>
                          <a:pt x="1273879" y="861463"/>
                          <a:pt x="1112189" y="764510"/>
                          <a:pt x="942479" y="783863"/>
                        </a:cubicBezTo>
                        <a:cubicBezTo>
                          <a:pt x="1079776" y="885478"/>
                          <a:pt x="1148494" y="1040433"/>
                          <a:pt x="1354371" y="1088708"/>
                        </a:cubicBezTo>
                        <a:cubicBezTo>
                          <a:pt x="1087231" y="1100622"/>
                          <a:pt x="1041071" y="952517"/>
                          <a:pt x="884421" y="884421"/>
                        </a:cubicBezTo>
                        <a:cubicBezTo>
                          <a:pt x="952517" y="1041071"/>
                          <a:pt x="959652" y="1209151"/>
                          <a:pt x="1088708" y="1354371"/>
                        </a:cubicBezTo>
                        <a:cubicBezTo>
                          <a:pt x="948993" y="1262794"/>
                          <a:pt x="885478" y="1079776"/>
                          <a:pt x="783863" y="942479"/>
                        </a:cubicBezTo>
                        <a:cubicBezTo>
                          <a:pt x="764510" y="1112189"/>
                          <a:pt x="821358" y="1308570"/>
                          <a:pt x="725805" y="1451610"/>
                        </a:cubicBezTo>
                        <a:cubicBezTo>
                          <a:pt x="778842" y="1297140"/>
                          <a:pt x="687100" y="1112189"/>
                          <a:pt x="667747" y="942479"/>
                        </a:cubicBezTo>
                        <a:cubicBezTo>
                          <a:pt x="566132" y="1079776"/>
                          <a:pt x="514048" y="1278034"/>
                          <a:pt x="362903" y="1354371"/>
                        </a:cubicBezTo>
                        <a:cubicBezTo>
                          <a:pt x="472908" y="1251061"/>
                          <a:pt x="499094" y="1041071"/>
                          <a:pt x="567189" y="884421"/>
                        </a:cubicBezTo>
                        <a:cubicBezTo>
                          <a:pt x="410539" y="952517"/>
                          <a:pt x="272939" y="1134912"/>
                          <a:pt x="97239" y="1088708"/>
                        </a:cubicBezTo>
                        <a:cubicBezTo>
                          <a:pt x="234536" y="1082343"/>
                          <a:pt x="371834" y="885478"/>
                          <a:pt x="509131" y="783863"/>
                        </a:cubicBezTo>
                        <a:cubicBezTo>
                          <a:pt x="339421" y="764510"/>
                          <a:pt x="149657" y="857453"/>
                          <a:pt x="0" y="725805"/>
                        </a:cubicBezTo>
                        <a:close/>
                      </a:path>
                    </a:pathLst>
                  </a:custGeom>
                  <a:solidFill>
                    <a:schemeClr val="accent4">
                      <a:lumMod val="20000"/>
                      <a:lumOff val="8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3047" name="Oval 3046"/>
                  <p:cNvSpPr/>
                  <p:nvPr/>
                </p:nvSpPr>
                <p:spPr>
                  <a:xfrm>
                    <a:off x="1819029" y="3093683"/>
                    <a:ext cx="254642" cy="254642"/>
                  </a:xfrm>
                  <a:prstGeom prst="ellipse">
                    <a:avLst/>
                  </a:prstGeom>
                  <a:solidFill>
                    <a:schemeClr val="accent2">
                      <a:lumMod val="60000"/>
                      <a:lumOff val="4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2911" name="Group 2910"/>
                <p:cNvGrpSpPr/>
                <p:nvPr/>
              </p:nvGrpSpPr>
              <p:grpSpPr>
                <a:xfrm>
                  <a:off x="8616099" y="1704632"/>
                  <a:ext cx="226813" cy="226813"/>
                  <a:chOff x="1363509" y="2652243"/>
                  <a:chExt cx="1155999" cy="1155999"/>
                </a:xfrm>
              </p:grpSpPr>
              <p:sp>
                <p:nvSpPr>
                  <p:cNvPr id="3044" name="12-Point Star 20"/>
                  <p:cNvSpPr/>
                  <p:nvPr/>
                </p:nvSpPr>
                <p:spPr>
                  <a:xfrm>
                    <a:off x="1363509" y="2652243"/>
                    <a:ext cx="1155999" cy="1155999"/>
                  </a:xfrm>
                  <a:custGeom>
                    <a:avLst/>
                    <a:gdLst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</a:cxnLst>
                    <a:rect l="l" t="t" r="r" b="b"/>
                    <a:pathLst>
                      <a:path w="1451610" h="1451610">
                        <a:moveTo>
                          <a:pt x="0" y="725805"/>
                        </a:moveTo>
                        <a:cubicBezTo>
                          <a:pt x="161689" y="790673"/>
                          <a:pt x="339421" y="687100"/>
                          <a:pt x="509131" y="667747"/>
                        </a:cubicBezTo>
                        <a:cubicBezTo>
                          <a:pt x="371834" y="566132"/>
                          <a:pt x="118231" y="592855"/>
                          <a:pt x="97239" y="362903"/>
                        </a:cubicBezTo>
                        <a:cubicBezTo>
                          <a:pt x="189721" y="527251"/>
                          <a:pt x="410539" y="499094"/>
                          <a:pt x="567189" y="567189"/>
                        </a:cubicBezTo>
                        <a:cubicBezTo>
                          <a:pt x="499094" y="410539"/>
                          <a:pt x="310682" y="330089"/>
                          <a:pt x="362903" y="97239"/>
                        </a:cubicBezTo>
                        <a:cubicBezTo>
                          <a:pt x="344202" y="298705"/>
                          <a:pt x="566132" y="371834"/>
                          <a:pt x="667747" y="509131"/>
                        </a:cubicBezTo>
                        <a:lnTo>
                          <a:pt x="725805" y="0"/>
                        </a:lnTo>
                        <a:lnTo>
                          <a:pt x="783863" y="509131"/>
                        </a:lnTo>
                        <a:cubicBezTo>
                          <a:pt x="885478" y="371834"/>
                          <a:pt x="1044243" y="329786"/>
                          <a:pt x="1088708" y="97239"/>
                        </a:cubicBezTo>
                        <a:cubicBezTo>
                          <a:pt x="1089192" y="345329"/>
                          <a:pt x="952517" y="410539"/>
                          <a:pt x="884421" y="567189"/>
                        </a:cubicBezTo>
                        <a:cubicBezTo>
                          <a:pt x="1041071" y="499094"/>
                          <a:pt x="1205742" y="543293"/>
                          <a:pt x="1354371" y="362903"/>
                        </a:cubicBezTo>
                        <a:cubicBezTo>
                          <a:pt x="1253169" y="576813"/>
                          <a:pt x="1079776" y="566132"/>
                          <a:pt x="942479" y="667747"/>
                        </a:cubicBezTo>
                        <a:cubicBezTo>
                          <a:pt x="1112189" y="687100"/>
                          <a:pt x="1210914" y="776436"/>
                          <a:pt x="1451610" y="725805"/>
                        </a:cubicBezTo>
                        <a:cubicBezTo>
                          <a:pt x="1273879" y="861463"/>
                          <a:pt x="1112189" y="764510"/>
                          <a:pt x="942479" y="783863"/>
                        </a:cubicBezTo>
                        <a:cubicBezTo>
                          <a:pt x="1079776" y="885478"/>
                          <a:pt x="1148494" y="1040433"/>
                          <a:pt x="1354371" y="1088708"/>
                        </a:cubicBezTo>
                        <a:cubicBezTo>
                          <a:pt x="1087231" y="1100622"/>
                          <a:pt x="1041071" y="952517"/>
                          <a:pt x="884421" y="884421"/>
                        </a:cubicBezTo>
                        <a:cubicBezTo>
                          <a:pt x="952517" y="1041071"/>
                          <a:pt x="959652" y="1209151"/>
                          <a:pt x="1088708" y="1354371"/>
                        </a:cubicBezTo>
                        <a:cubicBezTo>
                          <a:pt x="948993" y="1262794"/>
                          <a:pt x="885478" y="1079776"/>
                          <a:pt x="783863" y="942479"/>
                        </a:cubicBezTo>
                        <a:cubicBezTo>
                          <a:pt x="764510" y="1112189"/>
                          <a:pt x="821358" y="1308570"/>
                          <a:pt x="725805" y="1451610"/>
                        </a:cubicBezTo>
                        <a:cubicBezTo>
                          <a:pt x="778842" y="1297140"/>
                          <a:pt x="687100" y="1112189"/>
                          <a:pt x="667747" y="942479"/>
                        </a:cubicBezTo>
                        <a:cubicBezTo>
                          <a:pt x="566132" y="1079776"/>
                          <a:pt x="514048" y="1278034"/>
                          <a:pt x="362903" y="1354371"/>
                        </a:cubicBezTo>
                        <a:cubicBezTo>
                          <a:pt x="472908" y="1251061"/>
                          <a:pt x="499094" y="1041071"/>
                          <a:pt x="567189" y="884421"/>
                        </a:cubicBezTo>
                        <a:cubicBezTo>
                          <a:pt x="410539" y="952517"/>
                          <a:pt x="272939" y="1134912"/>
                          <a:pt x="97239" y="1088708"/>
                        </a:cubicBezTo>
                        <a:cubicBezTo>
                          <a:pt x="234536" y="1082343"/>
                          <a:pt x="371834" y="885478"/>
                          <a:pt x="509131" y="783863"/>
                        </a:cubicBezTo>
                        <a:cubicBezTo>
                          <a:pt x="339421" y="764510"/>
                          <a:pt x="149657" y="857453"/>
                          <a:pt x="0" y="725805"/>
                        </a:cubicBezTo>
                        <a:close/>
                      </a:path>
                    </a:pathLst>
                  </a:custGeom>
                  <a:solidFill>
                    <a:schemeClr val="accent4">
                      <a:lumMod val="20000"/>
                      <a:lumOff val="8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3045" name="Oval 3044"/>
                  <p:cNvSpPr/>
                  <p:nvPr/>
                </p:nvSpPr>
                <p:spPr>
                  <a:xfrm>
                    <a:off x="1819029" y="3093683"/>
                    <a:ext cx="254642" cy="254642"/>
                  </a:xfrm>
                  <a:prstGeom prst="ellipse">
                    <a:avLst/>
                  </a:prstGeom>
                  <a:solidFill>
                    <a:schemeClr val="accent2">
                      <a:lumMod val="60000"/>
                      <a:lumOff val="4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2912" name="Group 2911"/>
                <p:cNvGrpSpPr/>
                <p:nvPr/>
              </p:nvGrpSpPr>
              <p:grpSpPr>
                <a:xfrm>
                  <a:off x="8738648" y="1464249"/>
                  <a:ext cx="226813" cy="226813"/>
                  <a:chOff x="1363509" y="2652243"/>
                  <a:chExt cx="1155999" cy="1155999"/>
                </a:xfrm>
              </p:grpSpPr>
              <p:sp>
                <p:nvSpPr>
                  <p:cNvPr id="3042" name="12-Point Star 20"/>
                  <p:cNvSpPr/>
                  <p:nvPr/>
                </p:nvSpPr>
                <p:spPr>
                  <a:xfrm>
                    <a:off x="1363509" y="2652243"/>
                    <a:ext cx="1155999" cy="1155999"/>
                  </a:xfrm>
                  <a:custGeom>
                    <a:avLst/>
                    <a:gdLst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</a:cxnLst>
                    <a:rect l="l" t="t" r="r" b="b"/>
                    <a:pathLst>
                      <a:path w="1451610" h="1451610">
                        <a:moveTo>
                          <a:pt x="0" y="725805"/>
                        </a:moveTo>
                        <a:cubicBezTo>
                          <a:pt x="161689" y="790673"/>
                          <a:pt x="339421" y="687100"/>
                          <a:pt x="509131" y="667747"/>
                        </a:cubicBezTo>
                        <a:cubicBezTo>
                          <a:pt x="371834" y="566132"/>
                          <a:pt x="118231" y="592855"/>
                          <a:pt x="97239" y="362903"/>
                        </a:cubicBezTo>
                        <a:cubicBezTo>
                          <a:pt x="189721" y="527251"/>
                          <a:pt x="410539" y="499094"/>
                          <a:pt x="567189" y="567189"/>
                        </a:cubicBezTo>
                        <a:cubicBezTo>
                          <a:pt x="499094" y="410539"/>
                          <a:pt x="310682" y="330089"/>
                          <a:pt x="362903" y="97239"/>
                        </a:cubicBezTo>
                        <a:cubicBezTo>
                          <a:pt x="344202" y="298705"/>
                          <a:pt x="566132" y="371834"/>
                          <a:pt x="667747" y="509131"/>
                        </a:cubicBezTo>
                        <a:lnTo>
                          <a:pt x="725805" y="0"/>
                        </a:lnTo>
                        <a:lnTo>
                          <a:pt x="783863" y="509131"/>
                        </a:lnTo>
                        <a:cubicBezTo>
                          <a:pt x="885478" y="371834"/>
                          <a:pt x="1044243" y="329786"/>
                          <a:pt x="1088708" y="97239"/>
                        </a:cubicBezTo>
                        <a:cubicBezTo>
                          <a:pt x="1089192" y="345329"/>
                          <a:pt x="952517" y="410539"/>
                          <a:pt x="884421" y="567189"/>
                        </a:cubicBezTo>
                        <a:cubicBezTo>
                          <a:pt x="1041071" y="499094"/>
                          <a:pt x="1205742" y="543293"/>
                          <a:pt x="1354371" y="362903"/>
                        </a:cubicBezTo>
                        <a:cubicBezTo>
                          <a:pt x="1253169" y="576813"/>
                          <a:pt x="1079776" y="566132"/>
                          <a:pt x="942479" y="667747"/>
                        </a:cubicBezTo>
                        <a:cubicBezTo>
                          <a:pt x="1112189" y="687100"/>
                          <a:pt x="1210914" y="776436"/>
                          <a:pt x="1451610" y="725805"/>
                        </a:cubicBezTo>
                        <a:cubicBezTo>
                          <a:pt x="1273879" y="861463"/>
                          <a:pt x="1112189" y="764510"/>
                          <a:pt x="942479" y="783863"/>
                        </a:cubicBezTo>
                        <a:cubicBezTo>
                          <a:pt x="1079776" y="885478"/>
                          <a:pt x="1148494" y="1040433"/>
                          <a:pt x="1354371" y="1088708"/>
                        </a:cubicBezTo>
                        <a:cubicBezTo>
                          <a:pt x="1087231" y="1100622"/>
                          <a:pt x="1041071" y="952517"/>
                          <a:pt x="884421" y="884421"/>
                        </a:cubicBezTo>
                        <a:cubicBezTo>
                          <a:pt x="952517" y="1041071"/>
                          <a:pt x="959652" y="1209151"/>
                          <a:pt x="1088708" y="1354371"/>
                        </a:cubicBezTo>
                        <a:cubicBezTo>
                          <a:pt x="948993" y="1262794"/>
                          <a:pt x="885478" y="1079776"/>
                          <a:pt x="783863" y="942479"/>
                        </a:cubicBezTo>
                        <a:cubicBezTo>
                          <a:pt x="764510" y="1112189"/>
                          <a:pt x="821358" y="1308570"/>
                          <a:pt x="725805" y="1451610"/>
                        </a:cubicBezTo>
                        <a:cubicBezTo>
                          <a:pt x="778842" y="1297140"/>
                          <a:pt x="687100" y="1112189"/>
                          <a:pt x="667747" y="942479"/>
                        </a:cubicBezTo>
                        <a:cubicBezTo>
                          <a:pt x="566132" y="1079776"/>
                          <a:pt x="514048" y="1278034"/>
                          <a:pt x="362903" y="1354371"/>
                        </a:cubicBezTo>
                        <a:cubicBezTo>
                          <a:pt x="472908" y="1251061"/>
                          <a:pt x="499094" y="1041071"/>
                          <a:pt x="567189" y="884421"/>
                        </a:cubicBezTo>
                        <a:cubicBezTo>
                          <a:pt x="410539" y="952517"/>
                          <a:pt x="272939" y="1134912"/>
                          <a:pt x="97239" y="1088708"/>
                        </a:cubicBezTo>
                        <a:cubicBezTo>
                          <a:pt x="234536" y="1082343"/>
                          <a:pt x="371834" y="885478"/>
                          <a:pt x="509131" y="783863"/>
                        </a:cubicBezTo>
                        <a:cubicBezTo>
                          <a:pt x="339421" y="764510"/>
                          <a:pt x="149657" y="857453"/>
                          <a:pt x="0" y="725805"/>
                        </a:cubicBezTo>
                        <a:close/>
                      </a:path>
                    </a:pathLst>
                  </a:custGeom>
                  <a:solidFill>
                    <a:schemeClr val="accent4">
                      <a:lumMod val="20000"/>
                      <a:lumOff val="8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3043" name="Oval 3042"/>
                  <p:cNvSpPr/>
                  <p:nvPr/>
                </p:nvSpPr>
                <p:spPr>
                  <a:xfrm>
                    <a:off x="1819029" y="3093683"/>
                    <a:ext cx="254642" cy="254642"/>
                  </a:xfrm>
                  <a:prstGeom prst="ellipse">
                    <a:avLst/>
                  </a:prstGeom>
                  <a:solidFill>
                    <a:schemeClr val="accent2">
                      <a:lumMod val="60000"/>
                      <a:lumOff val="4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2913" name="Group 2912"/>
                <p:cNvGrpSpPr/>
                <p:nvPr/>
              </p:nvGrpSpPr>
              <p:grpSpPr>
                <a:xfrm>
                  <a:off x="8946037" y="1233292"/>
                  <a:ext cx="226813" cy="226813"/>
                  <a:chOff x="1363509" y="2652243"/>
                  <a:chExt cx="1155999" cy="1155999"/>
                </a:xfrm>
              </p:grpSpPr>
              <p:sp>
                <p:nvSpPr>
                  <p:cNvPr id="3040" name="12-Point Star 20"/>
                  <p:cNvSpPr/>
                  <p:nvPr/>
                </p:nvSpPr>
                <p:spPr>
                  <a:xfrm>
                    <a:off x="1363509" y="2652243"/>
                    <a:ext cx="1155999" cy="1155999"/>
                  </a:xfrm>
                  <a:custGeom>
                    <a:avLst/>
                    <a:gdLst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</a:cxnLst>
                    <a:rect l="l" t="t" r="r" b="b"/>
                    <a:pathLst>
                      <a:path w="1451610" h="1451610">
                        <a:moveTo>
                          <a:pt x="0" y="725805"/>
                        </a:moveTo>
                        <a:cubicBezTo>
                          <a:pt x="161689" y="790673"/>
                          <a:pt x="339421" y="687100"/>
                          <a:pt x="509131" y="667747"/>
                        </a:cubicBezTo>
                        <a:cubicBezTo>
                          <a:pt x="371834" y="566132"/>
                          <a:pt x="118231" y="592855"/>
                          <a:pt x="97239" y="362903"/>
                        </a:cubicBezTo>
                        <a:cubicBezTo>
                          <a:pt x="189721" y="527251"/>
                          <a:pt x="410539" y="499094"/>
                          <a:pt x="567189" y="567189"/>
                        </a:cubicBezTo>
                        <a:cubicBezTo>
                          <a:pt x="499094" y="410539"/>
                          <a:pt x="310682" y="330089"/>
                          <a:pt x="362903" y="97239"/>
                        </a:cubicBezTo>
                        <a:cubicBezTo>
                          <a:pt x="344202" y="298705"/>
                          <a:pt x="566132" y="371834"/>
                          <a:pt x="667747" y="509131"/>
                        </a:cubicBezTo>
                        <a:lnTo>
                          <a:pt x="725805" y="0"/>
                        </a:lnTo>
                        <a:lnTo>
                          <a:pt x="783863" y="509131"/>
                        </a:lnTo>
                        <a:cubicBezTo>
                          <a:pt x="885478" y="371834"/>
                          <a:pt x="1044243" y="329786"/>
                          <a:pt x="1088708" y="97239"/>
                        </a:cubicBezTo>
                        <a:cubicBezTo>
                          <a:pt x="1089192" y="345329"/>
                          <a:pt x="952517" y="410539"/>
                          <a:pt x="884421" y="567189"/>
                        </a:cubicBezTo>
                        <a:cubicBezTo>
                          <a:pt x="1041071" y="499094"/>
                          <a:pt x="1205742" y="543293"/>
                          <a:pt x="1354371" y="362903"/>
                        </a:cubicBezTo>
                        <a:cubicBezTo>
                          <a:pt x="1253169" y="576813"/>
                          <a:pt x="1079776" y="566132"/>
                          <a:pt x="942479" y="667747"/>
                        </a:cubicBezTo>
                        <a:cubicBezTo>
                          <a:pt x="1112189" y="687100"/>
                          <a:pt x="1210914" y="776436"/>
                          <a:pt x="1451610" y="725805"/>
                        </a:cubicBezTo>
                        <a:cubicBezTo>
                          <a:pt x="1273879" y="861463"/>
                          <a:pt x="1112189" y="764510"/>
                          <a:pt x="942479" y="783863"/>
                        </a:cubicBezTo>
                        <a:cubicBezTo>
                          <a:pt x="1079776" y="885478"/>
                          <a:pt x="1148494" y="1040433"/>
                          <a:pt x="1354371" y="1088708"/>
                        </a:cubicBezTo>
                        <a:cubicBezTo>
                          <a:pt x="1087231" y="1100622"/>
                          <a:pt x="1041071" y="952517"/>
                          <a:pt x="884421" y="884421"/>
                        </a:cubicBezTo>
                        <a:cubicBezTo>
                          <a:pt x="952517" y="1041071"/>
                          <a:pt x="959652" y="1209151"/>
                          <a:pt x="1088708" y="1354371"/>
                        </a:cubicBezTo>
                        <a:cubicBezTo>
                          <a:pt x="948993" y="1262794"/>
                          <a:pt x="885478" y="1079776"/>
                          <a:pt x="783863" y="942479"/>
                        </a:cubicBezTo>
                        <a:cubicBezTo>
                          <a:pt x="764510" y="1112189"/>
                          <a:pt x="821358" y="1308570"/>
                          <a:pt x="725805" y="1451610"/>
                        </a:cubicBezTo>
                        <a:cubicBezTo>
                          <a:pt x="778842" y="1297140"/>
                          <a:pt x="687100" y="1112189"/>
                          <a:pt x="667747" y="942479"/>
                        </a:cubicBezTo>
                        <a:cubicBezTo>
                          <a:pt x="566132" y="1079776"/>
                          <a:pt x="514048" y="1278034"/>
                          <a:pt x="362903" y="1354371"/>
                        </a:cubicBezTo>
                        <a:cubicBezTo>
                          <a:pt x="472908" y="1251061"/>
                          <a:pt x="499094" y="1041071"/>
                          <a:pt x="567189" y="884421"/>
                        </a:cubicBezTo>
                        <a:cubicBezTo>
                          <a:pt x="410539" y="952517"/>
                          <a:pt x="272939" y="1134912"/>
                          <a:pt x="97239" y="1088708"/>
                        </a:cubicBezTo>
                        <a:cubicBezTo>
                          <a:pt x="234536" y="1082343"/>
                          <a:pt x="371834" y="885478"/>
                          <a:pt x="509131" y="783863"/>
                        </a:cubicBezTo>
                        <a:cubicBezTo>
                          <a:pt x="339421" y="764510"/>
                          <a:pt x="149657" y="857453"/>
                          <a:pt x="0" y="725805"/>
                        </a:cubicBezTo>
                        <a:close/>
                      </a:path>
                    </a:pathLst>
                  </a:custGeom>
                  <a:solidFill>
                    <a:schemeClr val="accent4">
                      <a:lumMod val="20000"/>
                      <a:lumOff val="8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3041" name="Oval 3040"/>
                  <p:cNvSpPr/>
                  <p:nvPr/>
                </p:nvSpPr>
                <p:spPr>
                  <a:xfrm>
                    <a:off x="1819029" y="3093683"/>
                    <a:ext cx="254642" cy="254642"/>
                  </a:xfrm>
                  <a:prstGeom prst="ellipse">
                    <a:avLst/>
                  </a:prstGeom>
                  <a:solidFill>
                    <a:schemeClr val="accent2">
                      <a:lumMod val="60000"/>
                      <a:lumOff val="4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2914" name="Group 2913"/>
                <p:cNvGrpSpPr/>
                <p:nvPr/>
              </p:nvGrpSpPr>
              <p:grpSpPr>
                <a:xfrm>
                  <a:off x="9176994" y="1101317"/>
                  <a:ext cx="226813" cy="226813"/>
                  <a:chOff x="1363509" y="2652243"/>
                  <a:chExt cx="1155999" cy="1155999"/>
                </a:xfrm>
              </p:grpSpPr>
              <p:sp>
                <p:nvSpPr>
                  <p:cNvPr id="3038" name="12-Point Star 20"/>
                  <p:cNvSpPr/>
                  <p:nvPr/>
                </p:nvSpPr>
                <p:spPr>
                  <a:xfrm>
                    <a:off x="1363509" y="2652243"/>
                    <a:ext cx="1155999" cy="1155999"/>
                  </a:xfrm>
                  <a:custGeom>
                    <a:avLst/>
                    <a:gdLst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</a:cxnLst>
                    <a:rect l="l" t="t" r="r" b="b"/>
                    <a:pathLst>
                      <a:path w="1451610" h="1451610">
                        <a:moveTo>
                          <a:pt x="0" y="725805"/>
                        </a:moveTo>
                        <a:cubicBezTo>
                          <a:pt x="161689" y="790673"/>
                          <a:pt x="339421" y="687100"/>
                          <a:pt x="509131" y="667747"/>
                        </a:cubicBezTo>
                        <a:cubicBezTo>
                          <a:pt x="371834" y="566132"/>
                          <a:pt x="118231" y="592855"/>
                          <a:pt x="97239" y="362903"/>
                        </a:cubicBezTo>
                        <a:cubicBezTo>
                          <a:pt x="189721" y="527251"/>
                          <a:pt x="410539" y="499094"/>
                          <a:pt x="567189" y="567189"/>
                        </a:cubicBezTo>
                        <a:cubicBezTo>
                          <a:pt x="499094" y="410539"/>
                          <a:pt x="310682" y="330089"/>
                          <a:pt x="362903" y="97239"/>
                        </a:cubicBezTo>
                        <a:cubicBezTo>
                          <a:pt x="344202" y="298705"/>
                          <a:pt x="566132" y="371834"/>
                          <a:pt x="667747" y="509131"/>
                        </a:cubicBezTo>
                        <a:lnTo>
                          <a:pt x="725805" y="0"/>
                        </a:lnTo>
                        <a:lnTo>
                          <a:pt x="783863" y="509131"/>
                        </a:lnTo>
                        <a:cubicBezTo>
                          <a:pt x="885478" y="371834"/>
                          <a:pt x="1044243" y="329786"/>
                          <a:pt x="1088708" y="97239"/>
                        </a:cubicBezTo>
                        <a:cubicBezTo>
                          <a:pt x="1089192" y="345329"/>
                          <a:pt x="952517" y="410539"/>
                          <a:pt x="884421" y="567189"/>
                        </a:cubicBezTo>
                        <a:cubicBezTo>
                          <a:pt x="1041071" y="499094"/>
                          <a:pt x="1205742" y="543293"/>
                          <a:pt x="1354371" y="362903"/>
                        </a:cubicBezTo>
                        <a:cubicBezTo>
                          <a:pt x="1253169" y="576813"/>
                          <a:pt x="1079776" y="566132"/>
                          <a:pt x="942479" y="667747"/>
                        </a:cubicBezTo>
                        <a:cubicBezTo>
                          <a:pt x="1112189" y="687100"/>
                          <a:pt x="1210914" y="776436"/>
                          <a:pt x="1451610" y="725805"/>
                        </a:cubicBezTo>
                        <a:cubicBezTo>
                          <a:pt x="1273879" y="861463"/>
                          <a:pt x="1112189" y="764510"/>
                          <a:pt x="942479" y="783863"/>
                        </a:cubicBezTo>
                        <a:cubicBezTo>
                          <a:pt x="1079776" y="885478"/>
                          <a:pt x="1148494" y="1040433"/>
                          <a:pt x="1354371" y="1088708"/>
                        </a:cubicBezTo>
                        <a:cubicBezTo>
                          <a:pt x="1087231" y="1100622"/>
                          <a:pt x="1041071" y="952517"/>
                          <a:pt x="884421" y="884421"/>
                        </a:cubicBezTo>
                        <a:cubicBezTo>
                          <a:pt x="952517" y="1041071"/>
                          <a:pt x="959652" y="1209151"/>
                          <a:pt x="1088708" y="1354371"/>
                        </a:cubicBezTo>
                        <a:cubicBezTo>
                          <a:pt x="948993" y="1262794"/>
                          <a:pt x="885478" y="1079776"/>
                          <a:pt x="783863" y="942479"/>
                        </a:cubicBezTo>
                        <a:cubicBezTo>
                          <a:pt x="764510" y="1112189"/>
                          <a:pt x="821358" y="1308570"/>
                          <a:pt x="725805" y="1451610"/>
                        </a:cubicBezTo>
                        <a:cubicBezTo>
                          <a:pt x="778842" y="1297140"/>
                          <a:pt x="687100" y="1112189"/>
                          <a:pt x="667747" y="942479"/>
                        </a:cubicBezTo>
                        <a:cubicBezTo>
                          <a:pt x="566132" y="1079776"/>
                          <a:pt x="514048" y="1278034"/>
                          <a:pt x="362903" y="1354371"/>
                        </a:cubicBezTo>
                        <a:cubicBezTo>
                          <a:pt x="472908" y="1251061"/>
                          <a:pt x="499094" y="1041071"/>
                          <a:pt x="567189" y="884421"/>
                        </a:cubicBezTo>
                        <a:cubicBezTo>
                          <a:pt x="410539" y="952517"/>
                          <a:pt x="272939" y="1134912"/>
                          <a:pt x="97239" y="1088708"/>
                        </a:cubicBezTo>
                        <a:cubicBezTo>
                          <a:pt x="234536" y="1082343"/>
                          <a:pt x="371834" y="885478"/>
                          <a:pt x="509131" y="783863"/>
                        </a:cubicBezTo>
                        <a:cubicBezTo>
                          <a:pt x="339421" y="764510"/>
                          <a:pt x="149657" y="857453"/>
                          <a:pt x="0" y="725805"/>
                        </a:cubicBezTo>
                        <a:close/>
                      </a:path>
                    </a:pathLst>
                  </a:custGeom>
                  <a:solidFill>
                    <a:schemeClr val="accent4">
                      <a:lumMod val="20000"/>
                      <a:lumOff val="8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3039" name="Oval 3038"/>
                  <p:cNvSpPr/>
                  <p:nvPr/>
                </p:nvSpPr>
                <p:spPr>
                  <a:xfrm>
                    <a:off x="1819029" y="3093683"/>
                    <a:ext cx="254642" cy="254642"/>
                  </a:xfrm>
                  <a:prstGeom prst="ellipse">
                    <a:avLst/>
                  </a:prstGeom>
                  <a:solidFill>
                    <a:schemeClr val="accent2">
                      <a:lumMod val="60000"/>
                      <a:lumOff val="4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2915" name="Group 2914"/>
                <p:cNvGrpSpPr/>
                <p:nvPr/>
              </p:nvGrpSpPr>
              <p:grpSpPr>
                <a:xfrm>
                  <a:off x="9473938" y="1025903"/>
                  <a:ext cx="226813" cy="226813"/>
                  <a:chOff x="1363509" y="2652243"/>
                  <a:chExt cx="1155999" cy="1155999"/>
                </a:xfrm>
              </p:grpSpPr>
              <p:sp>
                <p:nvSpPr>
                  <p:cNvPr id="3036" name="12-Point Star 20"/>
                  <p:cNvSpPr/>
                  <p:nvPr/>
                </p:nvSpPr>
                <p:spPr>
                  <a:xfrm>
                    <a:off x="1363509" y="2652243"/>
                    <a:ext cx="1155999" cy="1155999"/>
                  </a:xfrm>
                  <a:custGeom>
                    <a:avLst/>
                    <a:gdLst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</a:cxnLst>
                    <a:rect l="l" t="t" r="r" b="b"/>
                    <a:pathLst>
                      <a:path w="1451610" h="1451610">
                        <a:moveTo>
                          <a:pt x="0" y="725805"/>
                        </a:moveTo>
                        <a:cubicBezTo>
                          <a:pt x="161689" y="790673"/>
                          <a:pt x="339421" y="687100"/>
                          <a:pt x="509131" y="667747"/>
                        </a:cubicBezTo>
                        <a:cubicBezTo>
                          <a:pt x="371834" y="566132"/>
                          <a:pt x="118231" y="592855"/>
                          <a:pt x="97239" y="362903"/>
                        </a:cubicBezTo>
                        <a:cubicBezTo>
                          <a:pt x="189721" y="527251"/>
                          <a:pt x="410539" y="499094"/>
                          <a:pt x="567189" y="567189"/>
                        </a:cubicBezTo>
                        <a:cubicBezTo>
                          <a:pt x="499094" y="410539"/>
                          <a:pt x="310682" y="330089"/>
                          <a:pt x="362903" y="97239"/>
                        </a:cubicBezTo>
                        <a:cubicBezTo>
                          <a:pt x="344202" y="298705"/>
                          <a:pt x="566132" y="371834"/>
                          <a:pt x="667747" y="509131"/>
                        </a:cubicBezTo>
                        <a:lnTo>
                          <a:pt x="725805" y="0"/>
                        </a:lnTo>
                        <a:lnTo>
                          <a:pt x="783863" y="509131"/>
                        </a:lnTo>
                        <a:cubicBezTo>
                          <a:pt x="885478" y="371834"/>
                          <a:pt x="1044243" y="329786"/>
                          <a:pt x="1088708" y="97239"/>
                        </a:cubicBezTo>
                        <a:cubicBezTo>
                          <a:pt x="1089192" y="345329"/>
                          <a:pt x="952517" y="410539"/>
                          <a:pt x="884421" y="567189"/>
                        </a:cubicBezTo>
                        <a:cubicBezTo>
                          <a:pt x="1041071" y="499094"/>
                          <a:pt x="1205742" y="543293"/>
                          <a:pt x="1354371" y="362903"/>
                        </a:cubicBezTo>
                        <a:cubicBezTo>
                          <a:pt x="1253169" y="576813"/>
                          <a:pt x="1079776" y="566132"/>
                          <a:pt x="942479" y="667747"/>
                        </a:cubicBezTo>
                        <a:cubicBezTo>
                          <a:pt x="1112189" y="687100"/>
                          <a:pt x="1210914" y="776436"/>
                          <a:pt x="1451610" y="725805"/>
                        </a:cubicBezTo>
                        <a:cubicBezTo>
                          <a:pt x="1273879" y="861463"/>
                          <a:pt x="1112189" y="764510"/>
                          <a:pt x="942479" y="783863"/>
                        </a:cubicBezTo>
                        <a:cubicBezTo>
                          <a:pt x="1079776" y="885478"/>
                          <a:pt x="1148494" y="1040433"/>
                          <a:pt x="1354371" y="1088708"/>
                        </a:cubicBezTo>
                        <a:cubicBezTo>
                          <a:pt x="1087231" y="1100622"/>
                          <a:pt x="1041071" y="952517"/>
                          <a:pt x="884421" y="884421"/>
                        </a:cubicBezTo>
                        <a:cubicBezTo>
                          <a:pt x="952517" y="1041071"/>
                          <a:pt x="959652" y="1209151"/>
                          <a:pt x="1088708" y="1354371"/>
                        </a:cubicBezTo>
                        <a:cubicBezTo>
                          <a:pt x="948993" y="1262794"/>
                          <a:pt x="885478" y="1079776"/>
                          <a:pt x="783863" y="942479"/>
                        </a:cubicBezTo>
                        <a:cubicBezTo>
                          <a:pt x="764510" y="1112189"/>
                          <a:pt x="821358" y="1308570"/>
                          <a:pt x="725805" y="1451610"/>
                        </a:cubicBezTo>
                        <a:cubicBezTo>
                          <a:pt x="778842" y="1297140"/>
                          <a:pt x="687100" y="1112189"/>
                          <a:pt x="667747" y="942479"/>
                        </a:cubicBezTo>
                        <a:cubicBezTo>
                          <a:pt x="566132" y="1079776"/>
                          <a:pt x="514048" y="1278034"/>
                          <a:pt x="362903" y="1354371"/>
                        </a:cubicBezTo>
                        <a:cubicBezTo>
                          <a:pt x="472908" y="1251061"/>
                          <a:pt x="499094" y="1041071"/>
                          <a:pt x="567189" y="884421"/>
                        </a:cubicBezTo>
                        <a:cubicBezTo>
                          <a:pt x="410539" y="952517"/>
                          <a:pt x="272939" y="1134912"/>
                          <a:pt x="97239" y="1088708"/>
                        </a:cubicBezTo>
                        <a:cubicBezTo>
                          <a:pt x="234536" y="1082343"/>
                          <a:pt x="371834" y="885478"/>
                          <a:pt x="509131" y="783863"/>
                        </a:cubicBezTo>
                        <a:cubicBezTo>
                          <a:pt x="339421" y="764510"/>
                          <a:pt x="149657" y="857453"/>
                          <a:pt x="0" y="725805"/>
                        </a:cubicBezTo>
                        <a:close/>
                      </a:path>
                    </a:pathLst>
                  </a:custGeom>
                  <a:solidFill>
                    <a:schemeClr val="accent4">
                      <a:lumMod val="20000"/>
                      <a:lumOff val="8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3037" name="Oval 3036"/>
                  <p:cNvSpPr/>
                  <p:nvPr/>
                </p:nvSpPr>
                <p:spPr>
                  <a:xfrm>
                    <a:off x="1819029" y="3093683"/>
                    <a:ext cx="254642" cy="254642"/>
                  </a:xfrm>
                  <a:prstGeom prst="ellipse">
                    <a:avLst/>
                  </a:prstGeom>
                  <a:solidFill>
                    <a:schemeClr val="accent2">
                      <a:lumMod val="60000"/>
                      <a:lumOff val="4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2916" name="Group 2915"/>
                <p:cNvGrpSpPr/>
                <p:nvPr/>
              </p:nvGrpSpPr>
              <p:grpSpPr>
                <a:xfrm>
                  <a:off x="9775595" y="1082464"/>
                  <a:ext cx="226813" cy="226813"/>
                  <a:chOff x="1363509" y="2652243"/>
                  <a:chExt cx="1155999" cy="1155999"/>
                </a:xfrm>
              </p:grpSpPr>
              <p:sp>
                <p:nvSpPr>
                  <p:cNvPr id="3034" name="12-Point Star 20"/>
                  <p:cNvSpPr/>
                  <p:nvPr/>
                </p:nvSpPr>
                <p:spPr>
                  <a:xfrm>
                    <a:off x="1363509" y="2652243"/>
                    <a:ext cx="1155999" cy="1155999"/>
                  </a:xfrm>
                  <a:custGeom>
                    <a:avLst/>
                    <a:gdLst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</a:cxnLst>
                    <a:rect l="l" t="t" r="r" b="b"/>
                    <a:pathLst>
                      <a:path w="1451610" h="1451610">
                        <a:moveTo>
                          <a:pt x="0" y="725805"/>
                        </a:moveTo>
                        <a:cubicBezTo>
                          <a:pt x="161689" y="790673"/>
                          <a:pt x="339421" y="687100"/>
                          <a:pt x="509131" y="667747"/>
                        </a:cubicBezTo>
                        <a:cubicBezTo>
                          <a:pt x="371834" y="566132"/>
                          <a:pt x="118231" y="592855"/>
                          <a:pt x="97239" y="362903"/>
                        </a:cubicBezTo>
                        <a:cubicBezTo>
                          <a:pt x="189721" y="527251"/>
                          <a:pt x="410539" y="499094"/>
                          <a:pt x="567189" y="567189"/>
                        </a:cubicBezTo>
                        <a:cubicBezTo>
                          <a:pt x="499094" y="410539"/>
                          <a:pt x="310682" y="330089"/>
                          <a:pt x="362903" y="97239"/>
                        </a:cubicBezTo>
                        <a:cubicBezTo>
                          <a:pt x="344202" y="298705"/>
                          <a:pt x="566132" y="371834"/>
                          <a:pt x="667747" y="509131"/>
                        </a:cubicBezTo>
                        <a:lnTo>
                          <a:pt x="725805" y="0"/>
                        </a:lnTo>
                        <a:lnTo>
                          <a:pt x="783863" y="509131"/>
                        </a:lnTo>
                        <a:cubicBezTo>
                          <a:pt x="885478" y="371834"/>
                          <a:pt x="1044243" y="329786"/>
                          <a:pt x="1088708" y="97239"/>
                        </a:cubicBezTo>
                        <a:cubicBezTo>
                          <a:pt x="1089192" y="345329"/>
                          <a:pt x="952517" y="410539"/>
                          <a:pt x="884421" y="567189"/>
                        </a:cubicBezTo>
                        <a:cubicBezTo>
                          <a:pt x="1041071" y="499094"/>
                          <a:pt x="1205742" y="543293"/>
                          <a:pt x="1354371" y="362903"/>
                        </a:cubicBezTo>
                        <a:cubicBezTo>
                          <a:pt x="1253169" y="576813"/>
                          <a:pt x="1079776" y="566132"/>
                          <a:pt x="942479" y="667747"/>
                        </a:cubicBezTo>
                        <a:cubicBezTo>
                          <a:pt x="1112189" y="687100"/>
                          <a:pt x="1210914" y="776436"/>
                          <a:pt x="1451610" y="725805"/>
                        </a:cubicBezTo>
                        <a:cubicBezTo>
                          <a:pt x="1273879" y="861463"/>
                          <a:pt x="1112189" y="764510"/>
                          <a:pt x="942479" y="783863"/>
                        </a:cubicBezTo>
                        <a:cubicBezTo>
                          <a:pt x="1079776" y="885478"/>
                          <a:pt x="1148494" y="1040433"/>
                          <a:pt x="1354371" y="1088708"/>
                        </a:cubicBezTo>
                        <a:cubicBezTo>
                          <a:pt x="1087231" y="1100622"/>
                          <a:pt x="1041071" y="952517"/>
                          <a:pt x="884421" y="884421"/>
                        </a:cubicBezTo>
                        <a:cubicBezTo>
                          <a:pt x="952517" y="1041071"/>
                          <a:pt x="959652" y="1209151"/>
                          <a:pt x="1088708" y="1354371"/>
                        </a:cubicBezTo>
                        <a:cubicBezTo>
                          <a:pt x="948993" y="1262794"/>
                          <a:pt x="885478" y="1079776"/>
                          <a:pt x="783863" y="942479"/>
                        </a:cubicBezTo>
                        <a:cubicBezTo>
                          <a:pt x="764510" y="1112189"/>
                          <a:pt x="821358" y="1308570"/>
                          <a:pt x="725805" y="1451610"/>
                        </a:cubicBezTo>
                        <a:cubicBezTo>
                          <a:pt x="778842" y="1297140"/>
                          <a:pt x="687100" y="1112189"/>
                          <a:pt x="667747" y="942479"/>
                        </a:cubicBezTo>
                        <a:cubicBezTo>
                          <a:pt x="566132" y="1079776"/>
                          <a:pt x="514048" y="1278034"/>
                          <a:pt x="362903" y="1354371"/>
                        </a:cubicBezTo>
                        <a:cubicBezTo>
                          <a:pt x="472908" y="1251061"/>
                          <a:pt x="499094" y="1041071"/>
                          <a:pt x="567189" y="884421"/>
                        </a:cubicBezTo>
                        <a:cubicBezTo>
                          <a:pt x="410539" y="952517"/>
                          <a:pt x="272939" y="1134912"/>
                          <a:pt x="97239" y="1088708"/>
                        </a:cubicBezTo>
                        <a:cubicBezTo>
                          <a:pt x="234536" y="1082343"/>
                          <a:pt x="371834" y="885478"/>
                          <a:pt x="509131" y="783863"/>
                        </a:cubicBezTo>
                        <a:cubicBezTo>
                          <a:pt x="339421" y="764510"/>
                          <a:pt x="149657" y="857453"/>
                          <a:pt x="0" y="725805"/>
                        </a:cubicBezTo>
                        <a:close/>
                      </a:path>
                    </a:pathLst>
                  </a:custGeom>
                  <a:solidFill>
                    <a:schemeClr val="accent4">
                      <a:lumMod val="20000"/>
                      <a:lumOff val="8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3035" name="Oval 3034"/>
                  <p:cNvSpPr/>
                  <p:nvPr/>
                </p:nvSpPr>
                <p:spPr>
                  <a:xfrm>
                    <a:off x="1819029" y="3093683"/>
                    <a:ext cx="254642" cy="254642"/>
                  </a:xfrm>
                  <a:prstGeom prst="ellipse">
                    <a:avLst/>
                  </a:prstGeom>
                  <a:solidFill>
                    <a:schemeClr val="accent2">
                      <a:lumMod val="60000"/>
                      <a:lumOff val="4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2917" name="Group 2916"/>
                <p:cNvGrpSpPr/>
                <p:nvPr/>
              </p:nvGrpSpPr>
              <p:grpSpPr>
                <a:xfrm>
                  <a:off x="10044259" y="1247433"/>
                  <a:ext cx="226813" cy="226813"/>
                  <a:chOff x="1363509" y="2652243"/>
                  <a:chExt cx="1155999" cy="1155999"/>
                </a:xfrm>
              </p:grpSpPr>
              <p:sp>
                <p:nvSpPr>
                  <p:cNvPr id="3032" name="12-Point Star 20"/>
                  <p:cNvSpPr/>
                  <p:nvPr/>
                </p:nvSpPr>
                <p:spPr>
                  <a:xfrm>
                    <a:off x="1363509" y="2652243"/>
                    <a:ext cx="1155999" cy="1155999"/>
                  </a:xfrm>
                  <a:custGeom>
                    <a:avLst/>
                    <a:gdLst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</a:cxnLst>
                    <a:rect l="l" t="t" r="r" b="b"/>
                    <a:pathLst>
                      <a:path w="1451610" h="1451610">
                        <a:moveTo>
                          <a:pt x="0" y="725805"/>
                        </a:moveTo>
                        <a:cubicBezTo>
                          <a:pt x="161689" y="790673"/>
                          <a:pt x="339421" y="687100"/>
                          <a:pt x="509131" y="667747"/>
                        </a:cubicBezTo>
                        <a:cubicBezTo>
                          <a:pt x="371834" y="566132"/>
                          <a:pt x="118231" y="592855"/>
                          <a:pt x="97239" y="362903"/>
                        </a:cubicBezTo>
                        <a:cubicBezTo>
                          <a:pt x="189721" y="527251"/>
                          <a:pt x="410539" y="499094"/>
                          <a:pt x="567189" y="567189"/>
                        </a:cubicBezTo>
                        <a:cubicBezTo>
                          <a:pt x="499094" y="410539"/>
                          <a:pt x="310682" y="330089"/>
                          <a:pt x="362903" y="97239"/>
                        </a:cubicBezTo>
                        <a:cubicBezTo>
                          <a:pt x="344202" y="298705"/>
                          <a:pt x="566132" y="371834"/>
                          <a:pt x="667747" y="509131"/>
                        </a:cubicBezTo>
                        <a:lnTo>
                          <a:pt x="725805" y="0"/>
                        </a:lnTo>
                        <a:lnTo>
                          <a:pt x="783863" y="509131"/>
                        </a:lnTo>
                        <a:cubicBezTo>
                          <a:pt x="885478" y="371834"/>
                          <a:pt x="1044243" y="329786"/>
                          <a:pt x="1088708" y="97239"/>
                        </a:cubicBezTo>
                        <a:cubicBezTo>
                          <a:pt x="1089192" y="345329"/>
                          <a:pt x="952517" y="410539"/>
                          <a:pt x="884421" y="567189"/>
                        </a:cubicBezTo>
                        <a:cubicBezTo>
                          <a:pt x="1041071" y="499094"/>
                          <a:pt x="1205742" y="543293"/>
                          <a:pt x="1354371" y="362903"/>
                        </a:cubicBezTo>
                        <a:cubicBezTo>
                          <a:pt x="1253169" y="576813"/>
                          <a:pt x="1079776" y="566132"/>
                          <a:pt x="942479" y="667747"/>
                        </a:cubicBezTo>
                        <a:cubicBezTo>
                          <a:pt x="1112189" y="687100"/>
                          <a:pt x="1210914" y="776436"/>
                          <a:pt x="1451610" y="725805"/>
                        </a:cubicBezTo>
                        <a:cubicBezTo>
                          <a:pt x="1273879" y="861463"/>
                          <a:pt x="1112189" y="764510"/>
                          <a:pt x="942479" y="783863"/>
                        </a:cubicBezTo>
                        <a:cubicBezTo>
                          <a:pt x="1079776" y="885478"/>
                          <a:pt x="1148494" y="1040433"/>
                          <a:pt x="1354371" y="1088708"/>
                        </a:cubicBezTo>
                        <a:cubicBezTo>
                          <a:pt x="1087231" y="1100622"/>
                          <a:pt x="1041071" y="952517"/>
                          <a:pt x="884421" y="884421"/>
                        </a:cubicBezTo>
                        <a:cubicBezTo>
                          <a:pt x="952517" y="1041071"/>
                          <a:pt x="959652" y="1209151"/>
                          <a:pt x="1088708" y="1354371"/>
                        </a:cubicBezTo>
                        <a:cubicBezTo>
                          <a:pt x="948993" y="1262794"/>
                          <a:pt x="885478" y="1079776"/>
                          <a:pt x="783863" y="942479"/>
                        </a:cubicBezTo>
                        <a:cubicBezTo>
                          <a:pt x="764510" y="1112189"/>
                          <a:pt x="821358" y="1308570"/>
                          <a:pt x="725805" y="1451610"/>
                        </a:cubicBezTo>
                        <a:cubicBezTo>
                          <a:pt x="778842" y="1297140"/>
                          <a:pt x="687100" y="1112189"/>
                          <a:pt x="667747" y="942479"/>
                        </a:cubicBezTo>
                        <a:cubicBezTo>
                          <a:pt x="566132" y="1079776"/>
                          <a:pt x="514048" y="1278034"/>
                          <a:pt x="362903" y="1354371"/>
                        </a:cubicBezTo>
                        <a:cubicBezTo>
                          <a:pt x="472908" y="1251061"/>
                          <a:pt x="499094" y="1041071"/>
                          <a:pt x="567189" y="884421"/>
                        </a:cubicBezTo>
                        <a:cubicBezTo>
                          <a:pt x="410539" y="952517"/>
                          <a:pt x="272939" y="1134912"/>
                          <a:pt x="97239" y="1088708"/>
                        </a:cubicBezTo>
                        <a:cubicBezTo>
                          <a:pt x="234536" y="1082343"/>
                          <a:pt x="371834" y="885478"/>
                          <a:pt x="509131" y="783863"/>
                        </a:cubicBezTo>
                        <a:cubicBezTo>
                          <a:pt x="339421" y="764510"/>
                          <a:pt x="149657" y="857453"/>
                          <a:pt x="0" y="725805"/>
                        </a:cubicBezTo>
                        <a:close/>
                      </a:path>
                    </a:pathLst>
                  </a:custGeom>
                  <a:solidFill>
                    <a:schemeClr val="accent4">
                      <a:lumMod val="20000"/>
                      <a:lumOff val="8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3033" name="Oval 3032"/>
                  <p:cNvSpPr/>
                  <p:nvPr/>
                </p:nvSpPr>
                <p:spPr>
                  <a:xfrm>
                    <a:off x="1819029" y="3093683"/>
                    <a:ext cx="254642" cy="254642"/>
                  </a:xfrm>
                  <a:prstGeom prst="ellipse">
                    <a:avLst/>
                  </a:prstGeom>
                  <a:solidFill>
                    <a:schemeClr val="accent2">
                      <a:lumMod val="60000"/>
                      <a:lumOff val="4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2918" name="Group 2917"/>
                <p:cNvGrpSpPr/>
                <p:nvPr/>
              </p:nvGrpSpPr>
              <p:grpSpPr>
                <a:xfrm>
                  <a:off x="10237508" y="1440682"/>
                  <a:ext cx="226813" cy="226813"/>
                  <a:chOff x="1363509" y="2652243"/>
                  <a:chExt cx="1155999" cy="1155999"/>
                </a:xfrm>
              </p:grpSpPr>
              <p:sp>
                <p:nvSpPr>
                  <p:cNvPr id="3030" name="12-Point Star 20"/>
                  <p:cNvSpPr/>
                  <p:nvPr/>
                </p:nvSpPr>
                <p:spPr>
                  <a:xfrm>
                    <a:off x="1363509" y="2652243"/>
                    <a:ext cx="1155999" cy="1155999"/>
                  </a:xfrm>
                  <a:custGeom>
                    <a:avLst/>
                    <a:gdLst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</a:cxnLst>
                    <a:rect l="l" t="t" r="r" b="b"/>
                    <a:pathLst>
                      <a:path w="1451610" h="1451610">
                        <a:moveTo>
                          <a:pt x="0" y="725805"/>
                        </a:moveTo>
                        <a:cubicBezTo>
                          <a:pt x="161689" y="790673"/>
                          <a:pt x="339421" y="687100"/>
                          <a:pt x="509131" y="667747"/>
                        </a:cubicBezTo>
                        <a:cubicBezTo>
                          <a:pt x="371834" y="566132"/>
                          <a:pt x="118231" y="592855"/>
                          <a:pt x="97239" y="362903"/>
                        </a:cubicBezTo>
                        <a:cubicBezTo>
                          <a:pt x="189721" y="527251"/>
                          <a:pt x="410539" y="499094"/>
                          <a:pt x="567189" y="567189"/>
                        </a:cubicBezTo>
                        <a:cubicBezTo>
                          <a:pt x="499094" y="410539"/>
                          <a:pt x="310682" y="330089"/>
                          <a:pt x="362903" y="97239"/>
                        </a:cubicBezTo>
                        <a:cubicBezTo>
                          <a:pt x="344202" y="298705"/>
                          <a:pt x="566132" y="371834"/>
                          <a:pt x="667747" y="509131"/>
                        </a:cubicBezTo>
                        <a:lnTo>
                          <a:pt x="725805" y="0"/>
                        </a:lnTo>
                        <a:lnTo>
                          <a:pt x="783863" y="509131"/>
                        </a:lnTo>
                        <a:cubicBezTo>
                          <a:pt x="885478" y="371834"/>
                          <a:pt x="1044243" y="329786"/>
                          <a:pt x="1088708" y="97239"/>
                        </a:cubicBezTo>
                        <a:cubicBezTo>
                          <a:pt x="1089192" y="345329"/>
                          <a:pt x="952517" y="410539"/>
                          <a:pt x="884421" y="567189"/>
                        </a:cubicBezTo>
                        <a:cubicBezTo>
                          <a:pt x="1041071" y="499094"/>
                          <a:pt x="1205742" y="543293"/>
                          <a:pt x="1354371" y="362903"/>
                        </a:cubicBezTo>
                        <a:cubicBezTo>
                          <a:pt x="1253169" y="576813"/>
                          <a:pt x="1079776" y="566132"/>
                          <a:pt x="942479" y="667747"/>
                        </a:cubicBezTo>
                        <a:cubicBezTo>
                          <a:pt x="1112189" y="687100"/>
                          <a:pt x="1210914" y="776436"/>
                          <a:pt x="1451610" y="725805"/>
                        </a:cubicBezTo>
                        <a:cubicBezTo>
                          <a:pt x="1273879" y="861463"/>
                          <a:pt x="1112189" y="764510"/>
                          <a:pt x="942479" y="783863"/>
                        </a:cubicBezTo>
                        <a:cubicBezTo>
                          <a:pt x="1079776" y="885478"/>
                          <a:pt x="1148494" y="1040433"/>
                          <a:pt x="1354371" y="1088708"/>
                        </a:cubicBezTo>
                        <a:cubicBezTo>
                          <a:pt x="1087231" y="1100622"/>
                          <a:pt x="1041071" y="952517"/>
                          <a:pt x="884421" y="884421"/>
                        </a:cubicBezTo>
                        <a:cubicBezTo>
                          <a:pt x="952517" y="1041071"/>
                          <a:pt x="959652" y="1209151"/>
                          <a:pt x="1088708" y="1354371"/>
                        </a:cubicBezTo>
                        <a:cubicBezTo>
                          <a:pt x="948993" y="1262794"/>
                          <a:pt x="885478" y="1079776"/>
                          <a:pt x="783863" y="942479"/>
                        </a:cubicBezTo>
                        <a:cubicBezTo>
                          <a:pt x="764510" y="1112189"/>
                          <a:pt x="821358" y="1308570"/>
                          <a:pt x="725805" y="1451610"/>
                        </a:cubicBezTo>
                        <a:cubicBezTo>
                          <a:pt x="778842" y="1297140"/>
                          <a:pt x="687100" y="1112189"/>
                          <a:pt x="667747" y="942479"/>
                        </a:cubicBezTo>
                        <a:cubicBezTo>
                          <a:pt x="566132" y="1079776"/>
                          <a:pt x="514048" y="1278034"/>
                          <a:pt x="362903" y="1354371"/>
                        </a:cubicBezTo>
                        <a:cubicBezTo>
                          <a:pt x="472908" y="1251061"/>
                          <a:pt x="499094" y="1041071"/>
                          <a:pt x="567189" y="884421"/>
                        </a:cubicBezTo>
                        <a:cubicBezTo>
                          <a:pt x="410539" y="952517"/>
                          <a:pt x="272939" y="1134912"/>
                          <a:pt x="97239" y="1088708"/>
                        </a:cubicBezTo>
                        <a:cubicBezTo>
                          <a:pt x="234536" y="1082343"/>
                          <a:pt x="371834" y="885478"/>
                          <a:pt x="509131" y="783863"/>
                        </a:cubicBezTo>
                        <a:cubicBezTo>
                          <a:pt x="339421" y="764510"/>
                          <a:pt x="149657" y="857453"/>
                          <a:pt x="0" y="725805"/>
                        </a:cubicBezTo>
                        <a:close/>
                      </a:path>
                    </a:pathLst>
                  </a:custGeom>
                  <a:solidFill>
                    <a:schemeClr val="accent4">
                      <a:lumMod val="20000"/>
                      <a:lumOff val="8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3031" name="Oval 3030"/>
                  <p:cNvSpPr/>
                  <p:nvPr/>
                </p:nvSpPr>
                <p:spPr>
                  <a:xfrm>
                    <a:off x="1819029" y="3093683"/>
                    <a:ext cx="254642" cy="254642"/>
                  </a:xfrm>
                  <a:prstGeom prst="ellipse">
                    <a:avLst/>
                  </a:prstGeom>
                  <a:solidFill>
                    <a:schemeClr val="accent2">
                      <a:lumMod val="60000"/>
                      <a:lumOff val="4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2919" name="Group 2918"/>
                <p:cNvGrpSpPr/>
                <p:nvPr/>
              </p:nvGrpSpPr>
              <p:grpSpPr>
                <a:xfrm>
                  <a:off x="10308209" y="1638645"/>
                  <a:ext cx="226813" cy="226813"/>
                  <a:chOff x="1363509" y="2652243"/>
                  <a:chExt cx="1155999" cy="1155999"/>
                </a:xfrm>
              </p:grpSpPr>
              <p:sp>
                <p:nvSpPr>
                  <p:cNvPr id="3028" name="12-Point Star 20"/>
                  <p:cNvSpPr/>
                  <p:nvPr/>
                </p:nvSpPr>
                <p:spPr>
                  <a:xfrm>
                    <a:off x="1363509" y="2652243"/>
                    <a:ext cx="1155999" cy="1155999"/>
                  </a:xfrm>
                  <a:custGeom>
                    <a:avLst/>
                    <a:gdLst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</a:cxnLst>
                    <a:rect l="l" t="t" r="r" b="b"/>
                    <a:pathLst>
                      <a:path w="1451610" h="1451610">
                        <a:moveTo>
                          <a:pt x="0" y="725805"/>
                        </a:moveTo>
                        <a:cubicBezTo>
                          <a:pt x="161689" y="790673"/>
                          <a:pt x="339421" y="687100"/>
                          <a:pt x="509131" y="667747"/>
                        </a:cubicBezTo>
                        <a:cubicBezTo>
                          <a:pt x="371834" y="566132"/>
                          <a:pt x="118231" y="592855"/>
                          <a:pt x="97239" y="362903"/>
                        </a:cubicBezTo>
                        <a:cubicBezTo>
                          <a:pt x="189721" y="527251"/>
                          <a:pt x="410539" y="499094"/>
                          <a:pt x="567189" y="567189"/>
                        </a:cubicBezTo>
                        <a:cubicBezTo>
                          <a:pt x="499094" y="410539"/>
                          <a:pt x="310682" y="330089"/>
                          <a:pt x="362903" y="97239"/>
                        </a:cubicBezTo>
                        <a:cubicBezTo>
                          <a:pt x="344202" y="298705"/>
                          <a:pt x="566132" y="371834"/>
                          <a:pt x="667747" y="509131"/>
                        </a:cubicBezTo>
                        <a:lnTo>
                          <a:pt x="725805" y="0"/>
                        </a:lnTo>
                        <a:lnTo>
                          <a:pt x="783863" y="509131"/>
                        </a:lnTo>
                        <a:cubicBezTo>
                          <a:pt x="885478" y="371834"/>
                          <a:pt x="1044243" y="329786"/>
                          <a:pt x="1088708" y="97239"/>
                        </a:cubicBezTo>
                        <a:cubicBezTo>
                          <a:pt x="1089192" y="345329"/>
                          <a:pt x="952517" y="410539"/>
                          <a:pt x="884421" y="567189"/>
                        </a:cubicBezTo>
                        <a:cubicBezTo>
                          <a:pt x="1041071" y="499094"/>
                          <a:pt x="1205742" y="543293"/>
                          <a:pt x="1354371" y="362903"/>
                        </a:cubicBezTo>
                        <a:cubicBezTo>
                          <a:pt x="1253169" y="576813"/>
                          <a:pt x="1079776" y="566132"/>
                          <a:pt x="942479" y="667747"/>
                        </a:cubicBezTo>
                        <a:cubicBezTo>
                          <a:pt x="1112189" y="687100"/>
                          <a:pt x="1210914" y="776436"/>
                          <a:pt x="1451610" y="725805"/>
                        </a:cubicBezTo>
                        <a:cubicBezTo>
                          <a:pt x="1273879" y="861463"/>
                          <a:pt x="1112189" y="764510"/>
                          <a:pt x="942479" y="783863"/>
                        </a:cubicBezTo>
                        <a:cubicBezTo>
                          <a:pt x="1079776" y="885478"/>
                          <a:pt x="1148494" y="1040433"/>
                          <a:pt x="1354371" y="1088708"/>
                        </a:cubicBezTo>
                        <a:cubicBezTo>
                          <a:pt x="1087231" y="1100622"/>
                          <a:pt x="1041071" y="952517"/>
                          <a:pt x="884421" y="884421"/>
                        </a:cubicBezTo>
                        <a:cubicBezTo>
                          <a:pt x="952517" y="1041071"/>
                          <a:pt x="959652" y="1209151"/>
                          <a:pt x="1088708" y="1354371"/>
                        </a:cubicBezTo>
                        <a:cubicBezTo>
                          <a:pt x="948993" y="1262794"/>
                          <a:pt x="885478" y="1079776"/>
                          <a:pt x="783863" y="942479"/>
                        </a:cubicBezTo>
                        <a:cubicBezTo>
                          <a:pt x="764510" y="1112189"/>
                          <a:pt x="821358" y="1308570"/>
                          <a:pt x="725805" y="1451610"/>
                        </a:cubicBezTo>
                        <a:cubicBezTo>
                          <a:pt x="778842" y="1297140"/>
                          <a:pt x="687100" y="1112189"/>
                          <a:pt x="667747" y="942479"/>
                        </a:cubicBezTo>
                        <a:cubicBezTo>
                          <a:pt x="566132" y="1079776"/>
                          <a:pt x="514048" y="1278034"/>
                          <a:pt x="362903" y="1354371"/>
                        </a:cubicBezTo>
                        <a:cubicBezTo>
                          <a:pt x="472908" y="1251061"/>
                          <a:pt x="499094" y="1041071"/>
                          <a:pt x="567189" y="884421"/>
                        </a:cubicBezTo>
                        <a:cubicBezTo>
                          <a:pt x="410539" y="952517"/>
                          <a:pt x="272939" y="1134912"/>
                          <a:pt x="97239" y="1088708"/>
                        </a:cubicBezTo>
                        <a:cubicBezTo>
                          <a:pt x="234536" y="1082343"/>
                          <a:pt x="371834" y="885478"/>
                          <a:pt x="509131" y="783863"/>
                        </a:cubicBezTo>
                        <a:cubicBezTo>
                          <a:pt x="339421" y="764510"/>
                          <a:pt x="149657" y="857453"/>
                          <a:pt x="0" y="725805"/>
                        </a:cubicBezTo>
                        <a:close/>
                      </a:path>
                    </a:pathLst>
                  </a:custGeom>
                  <a:solidFill>
                    <a:schemeClr val="accent4">
                      <a:lumMod val="20000"/>
                      <a:lumOff val="8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3029" name="Oval 3028"/>
                  <p:cNvSpPr/>
                  <p:nvPr/>
                </p:nvSpPr>
                <p:spPr>
                  <a:xfrm>
                    <a:off x="1819029" y="3093683"/>
                    <a:ext cx="254642" cy="254642"/>
                  </a:xfrm>
                  <a:prstGeom prst="ellipse">
                    <a:avLst/>
                  </a:prstGeom>
                  <a:solidFill>
                    <a:schemeClr val="accent2">
                      <a:lumMod val="60000"/>
                      <a:lumOff val="4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2920" name="Group 2919"/>
                <p:cNvGrpSpPr/>
                <p:nvPr/>
              </p:nvGrpSpPr>
              <p:grpSpPr>
                <a:xfrm>
                  <a:off x="10345916" y="1879028"/>
                  <a:ext cx="226813" cy="226813"/>
                  <a:chOff x="1363509" y="2652243"/>
                  <a:chExt cx="1155999" cy="1155999"/>
                </a:xfrm>
              </p:grpSpPr>
              <p:sp>
                <p:nvSpPr>
                  <p:cNvPr id="3026" name="12-Point Star 20"/>
                  <p:cNvSpPr/>
                  <p:nvPr/>
                </p:nvSpPr>
                <p:spPr>
                  <a:xfrm>
                    <a:off x="1363509" y="2652243"/>
                    <a:ext cx="1155999" cy="1155999"/>
                  </a:xfrm>
                  <a:custGeom>
                    <a:avLst/>
                    <a:gdLst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</a:cxnLst>
                    <a:rect l="l" t="t" r="r" b="b"/>
                    <a:pathLst>
                      <a:path w="1451610" h="1451610">
                        <a:moveTo>
                          <a:pt x="0" y="725805"/>
                        </a:moveTo>
                        <a:cubicBezTo>
                          <a:pt x="161689" y="790673"/>
                          <a:pt x="339421" y="687100"/>
                          <a:pt x="509131" y="667747"/>
                        </a:cubicBezTo>
                        <a:cubicBezTo>
                          <a:pt x="371834" y="566132"/>
                          <a:pt x="118231" y="592855"/>
                          <a:pt x="97239" y="362903"/>
                        </a:cubicBezTo>
                        <a:cubicBezTo>
                          <a:pt x="189721" y="527251"/>
                          <a:pt x="410539" y="499094"/>
                          <a:pt x="567189" y="567189"/>
                        </a:cubicBezTo>
                        <a:cubicBezTo>
                          <a:pt x="499094" y="410539"/>
                          <a:pt x="310682" y="330089"/>
                          <a:pt x="362903" y="97239"/>
                        </a:cubicBezTo>
                        <a:cubicBezTo>
                          <a:pt x="344202" y="298705"/>
                          <a:pt x="566132" y="371834"/>
                          <a:pt x="667747" y="509131"/>
                        </a:cubicBezTo>
                        <a:lnTo>
                          <a:pt x="725805" y="0"/>
                        </a:lnTo>
                        <a:lnTo>
                          <a:pt x="783863" y="509131"/>
                        </a:lnTo>
                        <a:cubicBezTo>
                          <a:pt x="885478" y="371834"/>
                          <a:pt x="1044243" y="329786"/>
                          <a:pt x="1088708" y="97239"/>
                        </a:cubicBezTo>
                        <a:cubicBezTo>
                          <a:pt x="1089192" y="345329"/>
                          <a:pt x="952517" y="410539"/>
                          <a:pt x="884421" y="567189"/>
                        </a:cubicBezTo>
                        <a:cubicBezTo>
                          <a:pt x="1041071" y="499094"/>
                          <a:pt x="1205742" y="543293"/>
                          <a:pt x="1354371" y="362903"/>
                        </a:cubicBezTo>
                        <a:cubicBezTo>
                          <a:pt x="1253169" y="576813"/>
                          <a:pt x="1079776" y="566132"/>
                          <a:pt x="942479" y="667747"/>
                        </a:cubicBezTo>
                        <a:cubicBezTo>
                          <a:pt x="1112189" y="687100"/>
                          <a:pt x="1210914" y="776436"/>
                          <a:pt x="1451610" y="725805"/>
                        </a:cubicBezTo>
                        <a:cubicBezTo>
                          <a:pt x="1273879" y="861463"/>
                          <a:pt x="1112189" y="764510"/>
                          <a:pt x="942479" y="783863"/>
                        </a:cubicBezTo>
                        <a:cubicBezTo>
                          <a:pt x="1079776" y="885478"/>
                          <a:pt x="1148494" y="1040433"/>
                          <a:pt x="1354371" y="1088708"/>
                        </a:cubicBezTo>
                        <a:cubicBezTo>
                          <a:pt x="1087231" y="1100622"/>
                          <a:pt x="1041071" y="952517"/>
                          <a:pt x="884421" y="884421"/>
                        </a:cubicBezTo>
                        <a:cubicBezTo>
                          <a:pt x="952517" y="1041071"/>
                          <a:pt x="959652" y="1209151"/>
                          <a:pt x="1088708" y="1354371"/>
                        </a:cubicBezTo>
                        <a:cubicBezTo>
                          <a:pt x="948993" y="1262794"/>
                          <a:pt x="885478" y="1079776"/>
                          <a:pt x="783863" y="942479"/>
                        </a:cubicBezTo>
                        <a:cubicBezTo>
                          <a:pt x="764510" y="1112189"/>
                          <a:pt x="821358" y="1308570"/>
                          <a:pt x="725805" y="1451610"/>
                        </a:cubicBezTo>
                        <a:cubicBezTo>
                          <a:pt x="778842" y="1297140"/>
                          <a:pt x="687100" y="1112189"/>
                          <a:pt x="667747" y="942479"/>
                        </a:cubicBezTo>
                        <a:cubicBezTo>
                          <a:pt x="566132" y="1079776"/>
                          <a:pt x="514048" y="1278034"/>
                          <a:pt x="362903" y="1354371"/>
                        </a:cubicBezTo>
                        <a:cubicBezTo>
                          <a:pt x="472908" y="1251061"/>
                          <a:pt x="499094" y="1041071"/>
                          <a:pt x="567189" y="884421"/>
                        </a:cubicBezTo>
                        <a:cubicBezTo>
                          <a:pt x="410539" y="952517"/>
                          <a:pt x="272939" y="1134912"/>
                          <a:pt x="97239" y="1088708"/>
                        </a:cubicBezTo>
                        <a:cubicBezTo>
                          <a:pt x="234536" y="1082343"/>
                          <a:pt x="371834" y="885478"/>
                          <a:pt x="509131" y="783863"/>
                        </a:cubicBezTo>
                        <a:cubicBezTo>
                          <a:pt x="339421" y="764510"/>
                          <a:pt x="149657" y="857453"/>
                          <a:pt x="0" y="725805"/>
                        </a:cubicBezTo>
                        <a:close/>
                      </a:path>
                    </a:pathLst>
                  </a:custGeom>
                  <a:solidFill>
                    <a:schemeClr val="accent4">
                      <a:lumMod val="20000"/>
                      <a:lumOff val="8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3027" name="Oval 3026"/>
                  <p:cNvSpPr/>
                  <p:nvPr/>
                </p:nvSpPr>
                <p:spPr>
                  <a:xfrm>
                    <a:off x="1819029" y="3093683"/>
                    <a:ext cx="254642" cy="254642"/>
                  </a:xfrm>
                  <a:prstGeom prst="ellipse">
                    <a:avLst/>
                  </a:prstGeom>
                  <a:solidFill>
                    <a:schemeClr val="accent2">
                      <a:lumMod val="60000"/>
                      <a:lumOff val="4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2921" name="Group 2920"/>
                <p:cNvGrpSpPr/>
                <p:nvPr/>
              </p:nvGrpSpPr>
              <p:grpSpPr>
                <a:xfrm>
                  <a:off x="10341203" y="2095844"/>
                  <a:ext cx="226813" cy="226813"/>
                  <a:chOff x="1363509" y="2652243"/>
                  <a:chExt cx="1155999" cy="1155999"/>
                </a:xfrm>
              </p:grpSpPr>
              <p:sp>
                <p:nvSpPr>
                  <p:cNvPr id="3024" name="12-Point Star 20"/>
                  <p:cNvSpPr/>
                  <p:nvPr/>
                </p:nvSpPr>
                <p:spPr>
                  <a:xfrm>
                    <a:off x="1363509" y="2652243"/>
                    <a:ext cx="1155999" cy="1155999"/>
                  </a:xfrm>
                  <a:custGeom>
                    <a:avLst/>
                    <a:gdLst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</a:cxnLst>
                    <a:rect l="l" t="t" r="r" b="b"/>
                    <a:pathLst>
                      <a:path w="1451610" h="1451610">
                        <a:moveTo>
                          <a:pt x="0" y="725805"/>
                        </a:moveTo>
                        <a:cubicBezTo>
                          <a:pt x="161689" y="790673"/>
                          <a:pt x="339421" y="687100"/>
                          <a:pt x="509131" y="667747"/>
                        </a:cubicBezTo>
                        <a:cubicBezTo>
                          <a:pt x="371834" y="566132"/>
                          <a:pt x="118231" y="592855"/>
                          <a:pt x="97239" y="362903"/>
                        </a:cubicBezTo>
                        <a:cubicBezTo>
                          <a:pt x="189721" y="527251"/>
                          <a:pt x="410539" y="499094"/>
                          <a:pt x="567189" y="567189"/>
                        </a:cubicBezTo>
                        <a:cubicBezTo>
                          <a:pt x="499094" y="410539"/>
                          <a:pt x="310682" y="330089"/>
                          <a:pt x="362903" y="97239"/>
                        </a:cubicBezTo>
                        <a:cubicBezTo>
                          <a:pt x="344202" y="298705"/>
                          <a:pt x="566132" y="371834"/>
                          <a:pt x="667747" y="509131"/>
                        </a:cubicBezTo>
                        <a:lnTo>
                          <a:pt x="725805" y="0"/>
                        </a:lnTo>
                        <a:lnTo>
                          <a:pt x="783863" y="509131"/>
                        </a:lnTo>
                        <a:cubicBezTo>
                          <a:pt x="885478" y="371834"/>
                          <a:pt x="1044243" y="329786"/>
                          <a:pt x="1088708" y="97239"/>
                        </a:cubicBezTo>
                        <a:cubicBezTo>
                          <a:pt x="1089192" y="345329"/>
                          <a:pt x="952517" y="410539"/>
                          <a:pt x="884421" y="567189"/>
                        </a:cubicBezTo>
                        <a:cubicBezTo>
                          <a:pt x="1041071" y="499094"/>
                          <a:pt x="1205742" y="543293"/>
                          <a:pt x="1354371" y="362903"/>
                        </a:cubicBezTo>
                        <a:cubicBezTo>
                          <a:pt x="1253169" y="576813"/>
                          <a:pt x="1079776" y="566132"/>
                          <a:pt x="942479" y="667747"/>
                        </a:cubicBezTo>
                        <a:cubicBezTo>
                          <a:pt x="1112189" y="687100"/>
                          <a:pt x="1210914" y="776436"/>
                          <a:pt x="1451610" y="725805"/>
                        </a:cubicBezTo>
                        <a:cubicBezTo>
                          <a:pt x="1273879" y="861463"/>
                          <a:pt x="1112189" y="764510"/>
                          <a:pt x="942479" y="783863"/>
                        </a:cubicBezTo>
                        <a:cubicBezTo>
                          <a:pt x="1079776" y="885478"/>
                          <a:pt x="1148494" y="1040433"/>
                          <a:pt x="1354371" y="1088708"/>
                        </a:cubicBezTo>
                        <a:cubicBezTo>
                          <a:pt x="1087231" y="1100622"/>
                          <a:pt x="1041071" y="952517"/>
                          <a:pt x="884421" y="884421"/>
                        </a:cubicBezTo>
                        <a:cubicBezTo>
                          <a:pt x="952517" y="1041071"/>
                          <a:pt x="959652" y="1209151"/>
                          <a:pt x="1088708" y="1354371"/>
                        </a:cubicBezTo>
                        <a:cubicBezTo>
                          <a:pt x="948993" y="1262794"/>
                          <a:pt x="885478" y="1079776"/>
                          <a:pt x="783863" y="942479"/>
                        </a:cubicBezTo>
                        <a:cubicBezTo>
                          <a:pt x="764510" y="1112189"/>
                          <a:pt x="821358" y="1308570"/>
                          <a:pt x="725805" y="1451610"/>
                        </a:cubicBezTo>
                        <a:cubicBezTo>
                          <a:pt x="778842" y="1297140"/>
                          <a:pt x="687100" y="1112189"/>
                          <a:pt x="667747" y="942479"/>
                        </a:cubicBezTo>
                        <a:cubicBezTo>
                          <a:pt x="566132" y="1079776"/>
                          <a:pt x="514048" y="1278034"/>
                          <a:pt x="362903" y="1354371"/>
                        </a:cubicBezTo>
                        <a:cubicBezTo>
                          <a:pt x="472908" y="1251061"/>
                          <a:pt x="499094" y="1041071"/>
                          <a:pt x="567189" y="884421"/>
                        </a:cubicBezTo>
                        <a:cubicBezTo>
                          <a:pt x="410539" y="952517"/>
                          <a:pt x="272939" y="1134912"/>
                          <a:pt x="97239" y="1088708"/>
                        </a:cubicBezTo>
                        <a:cubicBezTo>
                          <a:pt x="234536" y="1082343"/>
                          <a:pt x="371834" y="885478"/>
                          <a:pt x="509131" y="783863"/>
                        </a:cubicBezTo>
                        <a:cubicBezTo>
                          <a:pt x="339421" y="764510"/>
                          <a:pt x="149657" y="857453"/>
                          <a:pt x="0" y="725805"/>
                        </a:cubicBezTo>
                        <a:close/>
                      </a:path>
                    </a:pathLst>
                  </a:custGeom>
                  <a:solidFill>
                    <a:schemeClr val="accent4">
                      <a:lumMod val="20000"/>
                      <a:lumOff val="8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3025" name="Oval 3024"/>
                  <p:cNvSpPr/>
                  <p:nvPr/>
                </p:nvSpPr>
                <p:spPr>
                  <a:xfrm>
                    <a:off x="1819029" y="3093683"/>
                    <a:ext cx="254642" cy="254642"/>
                  </a:xfrm>
                  <a:prstGeom prst="ellipse">
                    <a:avLst/>
                  </a:prstGeom>
                  <a:solidFill>
                    <a:schemeClr val="accent2">
                      <a:lumMod val="60000"/>
                      <a:lumOff val="4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2922" name="Group 2921"/>
                <p:cNvGrpSpPr/>
                <p:nvPr/>
              </p:nvGrpSpPr>
              <p:grpSpPr>
                <a:xfrm>
                  <a:off x="10279929" y="2364508"/>
                  <a:ext cx="226813" cy="226813"/>
                  <a:chOff x="1363509" y="2652243"/>
                  <a:chExt cx="1155999" cy="1155999"/>
                </a:xfrm>
              </p:grpSpPr>
              <p:sp>
                <p:nvSpPr>
                  <p:cNvPr id="3022" name="12-Point Star 20"/>
                  <p:cNvSpPr/>
                  <p:nvPr/>
                </p:nvSpPr>
                <p:spPr>
                  <a:xfrm>
                    <a:off x="1363509" y="2652243"/>
                    <a:ext cx="1155999" cy="1155999"/>
                  </a:xfrm>
                  <a:custGeom>
                    <a:avLst/>
                    <a:gdLst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</a:cxnLst>
                    <a:rect l="l" t="t" r="r" b="b"/>
                    <a:pathLst>
                      <a:path w="1451610" h="1451610">
                        <a:moveTo>
                          <a:pt x="0" y="725805"/>
                        </a:moveTo>
                        <a:cubicBezTo>
                          <a:pt x="161689" y="790673"/>
                          <a:pt x="339421" y="687100"/>
                          <a:pt x="509131" y="667747"/>
                        </a:cubicBezTo>
                        <a:cubicBezTo>
                          <a:pt x="371834" y="566132"/>
                          <a:pt x="118231" y="592855"/>
                          <a:pt x="97239" y="362903"/>
                        </a:cubicBezTo>
                        <a:cubicBezTo>
                          <a:pt x="189721" y="527251"/>
                          <a:pt x="410539" y="499094"/>
                          <a:pt x="567189" y="567189"/>
                        </a:cubicBezTo>
                        <a:cubicBezTo>
                          <a:pt x="499094" y="410539"/>
                          <a:pt x="310682" y="330089"/>
                          <a:pt x="362903" y="97239"/>
                        </a:cubicBezTo>
                        <a:cubicBezTo>
                          <a:pt x="344202" y="298705"/>
                          <a:pt x="566132" y="371834"/>
                          <a:pt x="667747" y="509131"/>
                        </a:cubicBezTo>
                        <a:lnTo>
                          <a:pt x="725805" y="0"/>
                        </a:lnTo>
                        <a:lnTo>
                          <a:pt x="783863" y="509131"/>
                        </a:lnTo>
                        <a:cubicBezTo>
                          <a:pt x="885478" y="371834"/>
                          <a:pt x="1044243" y="329786"/>
                          <a:pt x="1088708" y="97239"/>
                        </a:cubicBezTo>
                        <a:cubicBezTo>
                          <a:pt x="1089192" y="345329"/>
                          <a:pt x="952517" y="410539"/>
                          <a:pt x="884421" y="567189"/>
                        </a:cubicBezTo>
                        <a:cubicBezTo>
                          <a:pt x="1041071" y="499094"/>
                          <a:pt x="1205742" y="543293"/>
                          <a:pt x="1354371" y="362903"/>
                        </a:cubicBezTo>
                        <a:cubicBezTo>
                          <a:pt x="1253169" y="576813"/>
                          <a:pt x="1079776" y="566132"/>
                          <a:pt x="942479" y="667747"/>
                        </a:cubicBezTo>
                        <a:cubicBezTo>
                          <a:pt x="1112189" y="687100"/>
                          <a:pt x="1210914" y="776436"/>
                          <a:pt x="1451610" y="725805"/>
                        </a:cubicBezTo>
                        <a:cubicBezTo>
                          <a:pt x="1273879" y="861463"/>
                          <a:pt x="1112189" y="764510"/>
                          <a:pt x="942479" y="783863"/>
                        </a:cubicBezTo>
                        <a:cubicBezTo>
                          <a:pt x="1079776" y="885478"/>
                          <a:pt x="1148494" y="1040433"/>
                          <a:pt x="1354371" y="1088708"/>
                        </a:cubicBezTo>
                        <a:cubicBezTo>
                          <a:pt x="1087231" y="1100622"/>
                          <a:pt x="1041071" y="952517"/>
                          <a:pt x="884421" y="884421"/>
                        </a:cubicBezTo>
                        <a:cubicBezTo>
                          <a:pt x="952517" y="1041071"/>
                          <a:pt x="959652" y="1209151"/>
                          <a:pt x="1088708" y="1354371"/>
                        </a:cubicBezTo>
                        <a:cubicBezTo>
                          <a:pt x="948993" y="1262794"/>
                          <a:pt x="885478" y="1079776"/>
                          <a:pt x="783863" y="942479"/>
                        </a:cubicBezTo>
                        <a:cubicBezTo>
                          <a:pt x="764510" y="1112189"/>
                          <a:pt x="821358" y="1308570"/>
                          <a:pt x="725805" y="1451610"/>
                        </a:cubicBezTo>
                        <a:cubicBezTo>
                          <a:pt x="778842" y="1297140"/>
                          <a:pt x="687100" y="1112189"/>
                          <a:pt x="667747" y="942479"/>
                        </a:cubicBezTo>
                        <a:cubicBezTo>
                          <a:pt x="566132" y="1079776"/>
                          <a:pt x="514048" y="1278034"/>
                          <a:pt x="362903" y="1354371"/>
                        </a:cubicBezTo>
                        <a:cubicBezTo>
                          <a:pt x="472908" y="1251061"/>
                          <a:pt x="499094" y="1041071"/>
                          <a:pt x="567189" y="884421"/>
                        </a:cubicBezTo>
                        <a:cubicBezTo>
                          <a:pt x="410539" y="952517"/>
                          <a:pt x="272939" y="1134912"/>
                          <a:pt x="97239" y="1088708"/>
                        </a:cubicBezTo>
                        <a:cubicBezTo>
                          <a:pt x="234536" y="1082343"/>
                          <a:pt x="371834" y="885478"/>
                          <a:pt x="509131" y="783863"/>
                        </a:cubicBezTo>
                        <a:cubicBezTo>
                          <a:pt x="339421" y="764510"/>
                          <a:pt x="149657" y="857453"/>
                          <a:pt x="0" y="725805"/>
                        </a:cubicBezTo>
                        <a:close/>
                      </a:path>
                    </a:pathLst>
                  </a:custGeom>
                  <a:solidFill>
                    <a:schemeClr val="accent4">
                      <a:lumMod val="20000"/>
                      <a:lumOff val="8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3023" name="Oval 3022"/>
                  <p:cNvSpPr/>
                  <p:nvPr/>
                </p:nvSpPr>
                <p:spPr>
                  <a:xfrm>
                    <a:off x="1819029" y="3093683"/>
                    <a:ext cx="254642" cy="254642"/>
                  </a:xfrm>
                  <a:prstGeom prst="ellipse">
                    <a:avLst/>
                  </a:prstGeom>
                  <a:solidFill>
                    <a:schemeClr val="accent2">
                      <a:lumMod val="60000"/>
                      <a:lumOff val="4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2923" name="Group 2922"/>
                <p:cNvGrpSpPr/>
                <p:nvPr/>
              </p:nvGrpSpPr>
              <p:grpSpPr>
                <a:xfrm>
                  <a:off x="10195088" y="2609605"/>
                  <a:ext cx="226813" cy="226813"/>
                  <a:chOff x="1363509" y="2652243"/>
                  <a:chExt cx="1155999" cy="1155999"/>
                </a:xfrm>
              </p:grpSpPr>
              <p:sp>
                <p:nvSpPr>
                  <p:cNvPr id="3020" name="12-Point Star 20"/>
                  <p:cNvSpPr/>
                  <p:nvPr/>
                </p:nvSpPr>
                <p:spPr>
                  <a:xfrm>
                    <a:off x="1363509" y="2652243"/>
                    <a:ext cx="1155999" cy="1155999"/>
                  </a:xfrm>
                  <a:custGeom>
                    <a:avLst/>
                    <a:gdLst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</a:cxnLst>
                    <a:rect l="l" t="t" r="r" b="b"/>
                    <a:pathLst>
                      <a:path w="1451610" h="1451610">
                        <a:moveTo>
                          <a:pt x="0" y="725805"/>
                        </a:moveTo>
                        <a:cubicBezTo>
                          <a:pt x="161689" y="790673"/>
                          <a:pt x="339421" y="687100"/>
                          <a:pt x="509131" y="667747"/>
                        </a:cubicBezTo>
                        <a:cubicBezTo>
                          <a:pt x="371834" y="566132"/>
                          <a:pt x="118231" y="592855"/>
                          <a:pt x="97239" y="362903"/>
                        </a:cubicBezTo>
                        <a:cubicBezTo>
                          <a:pt x="189721" y="527251"/>
                          <a:pt x="410539" y="499094"/>
                          <a:pt x="567189" y="567189"/>
                        </a:cubicBezTo>
                        <a:cubicBezTo>
                          <a:pt x="499094" y="410539"/>
                          <a:pt x="310682" y="330089"/>
                          <a:pt x="362903" y="97239"/>
                        </a:cubicBezTo>
                        <a:cubicBezTo>
                          <a:pt x="344202" y="298705"/>
                          <a:pt x="566132" y="371834"/>
                          <a:pt x="667747" y="509131"/>
                        </a:cubicBezTo>
                        <a:lnTo>
                          <a:pt x="725805" y="0"/>
                        </a:lnTo>
                        <a:lnTo>
                          <a:pt x="783863" y="509131"/>
                        </a:lnTo>
                        <a:cubicBezTo>
                          <a:pt x="885478" y="371834"/>
                          <a:pt x="1044243" y="329786"/>
                          <a:pt x="1088708" y="97239"/>
                        </a:cubicBezTo>
                        <a:cubicBezTo>
                          <a:pt x="1089192" y="345329"/>
                          <a:pt x="952517" y="410539"/>
                          <a:pt x="884421" y="567189"/>
                        </a:cubicBezTo>
                        <a:cubicBezTo>
                          <a:pt x="1041071" y="499094"/>
                          <a:pt x="1205742" y="543293"/>
                          <a:pt x="1354371" y="362903"/>
                        </a:cubicBezTo>
                        <a:cubicBezTo>
                          <a:pt x="1253169" y="576813"/>
                          <a:pt x="1079776" y="566132"/>
                          <a:pt x="942479" y="667747"/>
                        </a:cubicBezTo>
                        <a:cubicBezTo>
                          <a:pt x="1112189" y="687100"/>
                          <a:pt x="1210914" y="776436"/>
                          <a:pt x="1451610" y="725805"/>
                        </a:cubicBezTo>
                        <a:cubicBezTo>
                          <a:pt x="1273879" y="861463"/>
                          <a:pt x="1112189" y="764510"/>
                          <a:pt x="942479" y="783863"/>
                        </a:cubicBezTo>
                        <a:cubicBezTo>
                          <a:pt x="1079776" y="885478"/>
                          <a:pt x="1148494" y="1040433"/>
                          <a:pt x="1354371" y="1088708"/>
                        </a:cubicBezTo>
                        <a:cubicBezTo>
                          <a:pt x="1087231" y="1100622"/>
                          <a:pt x="1041071" y="952517"/>
                          <a:pt x="884421" y="884421"/>
                        </a:cubicBezTo>
                        <a:cubicBezTo>
                          <a:pt x="952517" y="1041071"/>
                          <a:pt x="959652" y="1209151"/>
                          <a:pt x="1088708" y="1354371"/>
                        </a:cubicBezTo>
                        <a:cubicBezTo>
                          <a:pt x="948993" y="1262794"/>
                          <a:pt x="885478" y="1079776"/>
                          <a:pt x="783863" y="942479"/>
                        </a:cubicBezTo>
                        <a:cubicBezTo>
                          <a:pt x="764510" y="1112189"/>
                          <a:pt x="821358" y="1308570"/>
                          <a:pt x="725805" y="1451610"/>
                        </a:cubicBezTo>
                        <a:cubicBezTo>
                          <a:pt x="778842" y="1297140"/>
                          <a:pt x="687100" y="1112189"/>
                          <a:pt x="667747" y="942479"/>
                        </a:cubicBezTo>
                        <a:cubicBezTo>
                          <a:pt x="566132" y="1079776"/>
                          <a:pt x="514048" y="1278034"/>
                          <a:pt x="362903" y="1354371"/>
                        </a:cubicBezTo>
                        <a:cubicBezTo>
                          <a:pt x="472908" y="1251061"/>
                          <a:pt x="499094" y="1041071"/>
                          <a:pt x="567189" y="884421"/>
                        </a:cubicBezTo>
                        <a:cubicBezTo>
                          <a:pt x="410539" y="952517"/>
                          <a:pt x="272939" y="1134912"/>
                          <a:pt x="97239" y="1088708"/>
                        </a:cubicBezTo>
                        <a:cubicBezTo>
                          <a:pt x="234536" y="1082343"/>
                          <a:pt x="371834" y="885478"/>
                          <a:pt x="509131" y="783863"/>
                        </a:cubicBezTo>
                        <a:cubicBezTo>
                          <a:pt x="339421" y="764510"/>
                          <a:pt x="149657" y="857453"/>
                          <a:pt x="0" y="725805"/>
                        </a:cubicBezTo>
                        <a:close/>
                      </a:path>
                    </a:pathLst>
                  </a:custGeom>
                  <a:solidFill>
                    <a:schemeClr val="accent4">
                      <a:lumMod val="20000"/>
                      <a:lumOff val="8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3021" name="Oval 3020"/>
                  <p:cNvSpPr/>
                  <p:nvPr/>
                </p:nvSpPr>
                <p:spPr>
                  <a:xfrm>
                    <a:off x="1819029" y="3093683"/>
                    <a:ext cx="254642" cy="254642"/>
                  </a:xfrm>
                  <a:prstGeom prst="ellipse">
                    <a:avLst/>
                  </a:prstGeom>
                  <a:solidFill>
                    <a:schemeClr val="accent2">
                      <a:lumMod val="60000"/>
                      <a:lumOff val="4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2924" name="Group 2923"/>
                <p:cNvGrpSpPr/>
                <p:nvPr/>
              </p:nvGrpSpPr>
              <p:grpSpPr>
                <a:xfrm>
                  <a:off x="10110247" y="2892410"/>
                  <a:ext cx="226813" cy="226813"/>
                  <a:chOff x="1363509" y="2652243"/>
                  <a:chExt cx="1155999" cy="1155999"/>
                </a:xfrm>
              </p:grpSpPr>
              <p:sp>
                <p:nvSpPr>
                  <p:cNvPr id="3018" name="12-Point Star 20"/>
                  <p:cNvSpPr/>
                  <p:nvPr/>
                </p:nvSpPr>
                <p:spPr>
                  <a:xfrm>
                    <a:off x="1363509" y="2652243"/>
                    <a:ext cx="1155999" cy="1155999"/>
                  </a:xfrm>
                  <a:custGeom>
                    <a:avLst/>
                    <a:gdLst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</a:cxnLst>
                    <a:rect l="l" t="t" r="r" b="b"/>
                    <a:pathLst>
                      <a:path w="1451610" h="1451610">
                        <a:moveTo>
                          <a:pt x="0" y="725805"/>
                        </a:moveTo>
                        <a:cubicBezTo>
                          <a:pt x="161689" y="790673"/>
                          <a:pt x="339421" y="687100"/>
                          <a:pt x="509131" y="667747"/>
                        </a:cubicBezTo>
                        <a:cubicBezTo>
                          <a:pt x="371834" y="566132"/>
                          <a:pt x="118231" y="592855"/>
                          <a:pt x="97239" y="362903"/>
                        </a:cubicBezTo>
                        <a:cubicBezTo>
                          <a:pt x="189721" y="527251"/>
                          <a:pt x="410539" y="499094"/>
                          <a:pt x="567189" y="567189"/>
                        </a:cubicBezTo>
                        <a:cubicBezTo>
                          <a:pt x="499094" y="410539"/>
                          <a:pt x="310682" y="330089"/>
                          <a:pt x="362903" y="97239"/>
                        </a:cubicBezTo>
                        <a:cubicBezTo>
                          <a:pt x="344202" y="298705"/>
                          <a:pt x="566132" y="371834"/>
                          <a:pt x="667747" y="509131"/>
                        </a:cubicBezTo>
                        <a:lnTo>
                          <a:pt x="725805" y="0"/>
                        </a:lnTo>
                        <a:lnTo>
                          <a:pt x="783863" y="509131"/>
                        </a:lnTo>
                        <a:cubicBezTo>
                          <a:pt x="885478" y="371834"/>
                          <a:pt x="1044243" y="329786"/>
                          <a:pt x="1088708" y="97239"/>
                        </a:cubicBezTo>
                        <a:cubicBezTo>
                          <a:pt x="1089192" y="345329"/>
                          <a:pt x="952517" y="410539"/>
                          <a:pt x="884421" y="567189"/>
                        </a:cubicBezTo>
                        <a:cubicBezTo>
                          <a:pt x="1041071" y="499094"/>
                          <a:pt x="1205742" y="543293"/>
                          <a:pt x="1354371" y="362903"/>
                        </a:cubicBezTo>
                        <a:cubicBezTo>
                          <a:pt x="1253169" y="576813"/>
                          <a:pt x="1079776" y="566132"/>
                          <a:pt x="942479" y="667747"/>
                        </a:cubicBezTo>
                        <a:cubicBezTo>
                          <a:pt x="1112189" y="687100"/>
                          <a:pt x="1210914" y="776436"/>
                          <a:pt x="1451610" y="725805"/>
                        </a:cubicBezTo>
                        <a:cubicBezTo>
                          <a:pt x="1273879" y="861463"/>
                          <a:pt x="1112189" y="764510"/>
                          <a:pt x="942479" y="783863"/>
                        </a:cubicBezTo>
                        <a:cubicBezTo>
                          <a:pt x="1079776" y="885478"/>
                          <a:pt x="1148494" y="1040433"/>
                          <a:pt x="1354371" y="1088708"/>
                        </a:cubicBezTo>
                        <a:cubicBezTo>
                          <a:pt x="1087231" y="1100622"/>
                          <a:pt x="1041071" y="952517"/>
                          <a:pt x="884421" y="884421"/>
                        </a:cubicBezTo>
                        <a:cubicBezTo>
                          <a:pt x="952517" y="1041071"/>
                          <a:pt x="959652" y="1209151"/>
                          <a:pt x="1088708" y="1354371"/>
                        </a:cubicBezTo>
                        <a:cubicBezTo>
                          <a:pt x="948993" y="1262794"/>
                          <a:pt x="885478" y="1079776"/>
                          <a:pt x="783863" y="942479"/>
                        </a:cubicBezTo>
                        <a:cubicBezTo>
                          <a:pt x="764510" y="1112189"/>
                          <a:pt x="821358" y="1308570"/>
                          <a:pt x="725805" y="1451610"/>
                        </a:cubicBezTo>
                        <a:cubicBezTo>
                          <a:pt x="778842" y="1297140"/>
                          <a:pt x="687100" y="1112189"/>
                          <a:pt x="667747" y="942479"/>
                        </a:cubicBezTo>
                        <a:cubicBezTo>
                          <a:pt x="566132" y="1079776"/>
                          <a:pt x="514048" y="1278034"/>
                          <a:pt x="362903" y="1354371"/>
                        </a:cubicBezTo>
                        <a:cubicBezTo>
                          <a:pt x="472908" y="1251061"/>
                          <a:pt x="499094" y="1041071"/>
                          <a:pt x="567189" y="884421"/>
                        </a:cubicBezTo>
                        <a:cubicBezTo>
                          <a:pt x="410539" y="952517"/>
                          <a:pt x="272939" y="1134912"/>
                          <a:pt x="97239" y="1088708"/>
                        </a:cubicBezTo>
                        <a:cubicBezTo>
                          <a:pt x="234536" y="1082343"/>
                          <a:pt x="371834" y="885478"/>
                          <a:pt x="509131" y="783863"/>
                        </a:cubicBezTo>
                        <a:cubicBezTo>
                          <a:pt x="339421" y="764510"/>
                          <a:pt x="149657" y="857453"/>
                          <a:pt x="0" y="725805"/>
                        </a:cubicBezTo>
                        <a:close/>
                      </a:path>
                    </a:pathLst>
                  </a:custGeom>
                  <a:solidFill>
                    <a:schemeClr val="accent4">
                      <a:lumMod val="20000"/>
                      <a:lumOff val="8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3019" name="Oval 3018"/>
                  <p:cNvSpPr/>
                  <p:nvPr/>
                </p:nvSpPr>
                <p:spPr>
                  <a:xfrm>
                    <a:off x="1819029" y="3093683"/>
                    <a:ext cx="254642" cy="254642"/>
                  </a:xfrm>
                  <a:prstGeom prst="ellipse">
                    <a:avLst/>
                  </a:prstGeom>
                  <a:solidFill>
                    <a:schemeClr val="accent2">
                      <a:lumMod val="60000"/>
                      <a:lumOff val="4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2925" name="Group 2924"/>
                <p:cNvGrpSpPr/>
                <p:nvPr/>
              </p:nvGrpSpPr>
              <p:grpSpPr>
                <a:xfrm>
                  <a:off x="10001839" y="3142220"/>
                  <a:ext cx="226813" cy="226813"/>
                  <a:chOff x="1363509" y="2652243"/>
                  <a:chExt cx="1155999" cy="1155999"/>
                </a:xfrm>
              </p:grpSpPr>
              <p:sp>
                <p:nvSpPr>
                  <p:cNvPr id="3016" name="12-Point Star 20"/>
                  <p:cNvSpPr/>
                  <p:nvPr/>
                </p:nvSpPr>
                <p:spPr>
                  <a:xfrm>
                    <a:off x="1363509" y="2652243"/>
                    <a:ext cx="1155999" cy="1155999"/>
                  </a:xfrm>
                  <a:custGeom>
                    <a:avLst/>
                    <a:gdLst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</a:cxnLst>
                    <a:rect l="l" t="t" r="r" b="b"/>
                    <a:pathLst>
                      <a:path w="1451610" h="1451610">
                        <a:moveTo>
                          <a:pt x="0" y="725805"/>
                        </a:moveTo>
                        <a:cubicBezTo>
                          <a:pt x="161689" y="790673"/>
                          <a:pt x="339421" y="687100"/>
                          <a:pt x="509131" y="667747"/>
                        </a:cubicBezTo>
                        <a:cubicBezTo>
                          <a:pt x="371834" y="566132"/>
                          <a:pt x="118231" y="592855"/>
                          <a:pt x="97239" y="362903"/>
                        </a:cubicBezTo>
                        <a:cubicBezTo>
                          <a:pt x="189721" y="527251"/>
                          <a:pt x="410539" y="499094"/>
                          <a:pt x="567189" y="567189"/>
                        </a:cubicBezTo>
                        <a:cubicBezTo>
                          <a:pt x="499094" y="410539"/>
                          <a:pt x="310682" y="330089"/>
                          <a:pt x="362903" y="97239"/>
                        </a:cubicBezTo>
                        <a:cubicBezTo>
                          <a:pt x="344202" y="298705"/>
                          <a:pt x="566132" y="371834"/>
                          <a:pt x="667747" y="509131"/>
                        </a:cubicBezTo>
                        <a:lnTo>
                          <a:pt x="725805" y="0"/>
                        </a:lnTo>
                        <a:lnTo>
                          <a:pt x="783863" y="509131"/>
                        </a:lnTo>
                        <a:cubicBezTo>
                          <a:pt x="885478" y="371834"/>
                          <a:pt x="1044243" y="329786"/>
                          <a:pt x="1088708" y="97239"/>
                        </a:cubicBezTo>
                        <a:cubicBezTo>
                          <a:pt x="1089192" y="345329"/>
                          <a:pt x="952517" y="410539"/>
                          <a:pt x="884421" y="567189"/>
                        </a:cubicBezTo>
                        <a:cubicBezTo>
                          <a:pt x="1041071" y="499094"/>
                          <a:pt x="1205742" y="543293"/>
                          <a:pt x="1354371" y="362903"/>
                        </a:cubicBezTo>
                        <a:cubicBezTo>
                          <a:pt x="1253169" y="576813"/>
                          <a:pt x="1079776" y="566132"/>
                          <a:pt x="942479" y="667747"/>
                        </a:cubicBezTo>
                        <a:cubicBezTo>
                          <a:pt x="1112189" y="687100"/>
                          <a:pt x="1210914" y="776436"/>
                          <a:pt x="1451610" y="725805"/>
                        </a:cubicBezTo>
                        <a:cubicBezTo>
                          <a:pt x="1273879" y="861463"/>
                          <a:pt x="1112189" y="764510"/>
                          <a:pt x="942479" y="783863"/>
                        </a:cubicBezTo>
                        <a:cubicBezTo>
                          <a:pt x="1079776" y="885478"/>
                          <a:pt x="1148494" y="1040433"/>
                          <a:pt x="1354371" y="1088708"/>
                        </a:cubicBezTo>
                        <a:cubicBezTo>
                          <a:pt x="1087231" y="1100622"/>
                          <a:pt x="1041071" y="952517"/>
                          <a:pt x="884421" y="884421"/>
                        </a:cubicBezTo>
                        <a:cubicBezTo>
                          <a:pt x="952517" y="1041071"/>
                          <a:pt x="959652" y="1209151"/>
                          <a:pt x="1088708" y="1354371"/>
                        </a:cubicBezTo>
                        <a:cubicBezTo>
                          <a:pt x="948993" y="1262794"/>
                          <a:pt x="885478" y="1079776"/>
                          <a:pt x="783863" y="942479"/>
                        </a:cubicBezTo>
                        <a:cubicBezTo>
                          <a:pt x="764510" y="1112189"/>
                          <a:pt x="821358" y="1308570"/>
                          <a:pt x="725805" y="1451610"/>
                        </a:cubicBezTo>
                        <a:cubicBezTo>
                          <a:pt x="778842" y="1297140"/>
                          <a:pt x="687100" y="1112189"/>
                          <a:pt x="667747" y="942479"/>
                        </a:cubicBezTo>
                        <a:cubicBezTo>
                          <a:pt x="566132" y="1079776"/>
                          <a:pt x="514048" y="1278034"/>
                          <a:pt x="362903" y="1354371"/>
                        </a:cubicBezTo>
                        <a:cubicBezTo>
                          <a:pt x="472908" y="1251061"/>
                          <a:pt x="499094" y="1041071"/>
                          <a:pt x="567189" y="884421"/>
                        </a:cubicBezTo>
                        <a:cubicBezTo>
                          <a:pt x="410539" y="952517"/>
                          <a:pt x="272939" y="1134912"/>
                          <a:pt x="97239" y="1088708"/>
                        </a:cubicBezTo>
                        <a:cubicBezTo>
                          <a:pt x="234536" y="1082343"/>
                          <a:pt x="371834" y="885478"/>
                          <a:pt x="509131" y="783863"/>
                        </a:cubicBezTo>
                        <a:cubicBezTo>
                          <a:pt x="339421" y="764510"/>
                          <a:pt x="149657" y="857453"/>
                          <a:pt x="0" y="725805"/>
                        </a:cubicBezTo>
                        <a:close/>
                      </a:path>
                    </a:pathLst>
                  </a:custGeom>
                  <a:solidFill>
                    <a:schemeClr val="accent4">
                      <a:lumMod val="20000"/>
                      <a:lumOff val="8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3017" name="Oval 3016"/>
                  <p:cNvSpPr/>
                  <p:nvPr/>
                </p:nvSpPr>
                <p:spPr>
                  <a:xfrm>
                    <a:off x="1819029" y="3093683"/>
                    <a:ext cx="254642" cy="254642"/>
                  </a:xfrm>
                  <a:prstGeom prst="ellipse">
                    <a:avLst/>
                  </a:prstGeom>
                  <a:solidFill>
                    <a:schemeClr val="accent2">
                      <a:lumMod val="60000"/>
                      <a:lumOff val="4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2926" name="Group 2925"/>
                <p:cNvGrpSpPr/>
                <p:nvPr/>
              </p:nvGrpSpPr>
              <p:grpSpPr>
                <a:xfrm>
                  <a:off x="9893430" y="3368463"/>
                  <a:ext cx="226813" cy="226813"/>
                  <a:chOff x="1363509" y="2652243"/>
                  <a:chExt cx="1155999" cy="1155999"/>
                </a:xfrm>
              </p:grpSpPr>
              <p:sp>
                <p:nvSpPr>
                  <p:cNvPr id="3014" name="12-Point Star 20"/>
                  <p:cNvSpPr/>
                  <p:nvPr/>
                </p:nvSpPr>
                <p:spPr>
                  <a:xfrm>
                    <a:off x="1363509" y="2652243"/>
                    <a:ext cx="1155999" cy="1155999"/>
                  </a:xfrm>
                  <a:custGeom>
                    <a:avLst/>
                    <a:gdLst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</a:cxnLst>
                    <a:rect l="l" t="t" r="r" b="b"/>
                    <a:pathLst>
                      <a:path w="1451610" h="1451610">
                        <a:moveTo>
                          <a:pt x="0" y="725805"/>
                        </a:moveTo>
                        <a:cubicBezTo>
                          <a:pt x="161689" y="790673"/>
                          <a:pt x="339421" y="687100"/>
                          <a:pt x="509131" y="667747"/>
                        </a:cubicBezTo>
                        <a:cubicBezTo>
                          <a:pt x="371834" y="566132"/>
                          <a:pt x="118231" y="592855"/>
                          <a:pt x="97239" y="362903"/>
                        </a:cubicBezTo>
                        <a:cubicBezTo>
                          <a:pt x="189721" y="527251"/>
                          <a:pt x="410539" y="499094"/>
                          <a:pt x="567189" y="567189"/>
                        </a:cubicBezTo>
                        <a:cubicBezTo>
                          <a:pt x="499094" y="410539"/>
                          <a:pt x="310682" y="330089"/>
                          <a:pt x="362903" y="97239"/>
                        </a:cubicBezTo>
                        <a:cubicBezTo>
                          <a:pt x="344202" y="298705"/>
                          <a:pt x="566132" y="371834"/>
                          <a:pt x="667747" y="509131"/>
                        </a:cubicBezTo>
                        <a:lnTo>
                          <a:pt x="725805" y="0"/>
                        </a:lnTo>
                        <a:lnTo>
                          <a:pt x="783863" y="509131"/>
                        </a:lnTo>
                        <a:cubicBezTo>
                          <a:pt x="885478" y="371834"/>
                          <a:pt x="1044243" y="329786"/>
                          <a:pt x="1088708" y="97239"/>
                        </a:cubicBezTo>
                        <a:cubicBezTo>
                          <a:pt x="1089192" y="345329"/>
                          <a:pt x="952517" y="410539"/>
                          <a:pt x="884421" y="567189"/>
                        </a:cubicBezTo>
                        <a:cubicBezTo>
                          <a:pt x="1041071" y="499094"/>
                          <a:pt x="1205742" y="543293"/>
                          <a:pt x="1354371" y="362903"/>
                        </a:cubicBezTo>
                        <a:cubicBezTo>
                          <a:pt x="1253169" y="576813"/>
                          <a:pt x="1079776" y="566132"/>
                          <a:pt x="942479" y="667747"/>
                        </a:cubicBezTo>
                        <a:cubicBezTo>
                          <a:pt x="1112189" y="687100"/>
                          <a:pt x="1210914" y="776436"/>
                          <a:pt x="1451610" y="725805"/>
                        </a:cubicBezTo>
                        <a:cubicBezTo>
                          <a:pt x="1273879" y="861463"/>
                          <a:pt x="1112189" y="764510"/>
                          <a:pt x="942479" y="783863"/>
                        </a:cubicBezTo>
                        <a:cubicBezTo>
                          <a:pt x="1079776" y="885478"/>
                          <a:pt x="1148494" y="1040433"/>
                          <a:pt x="1354371" y="1088708"/>
                        </a:cubicBezTo>
                        <a:cubicBezTo>
                          <a:pt x="1087231" y="1100622"/>
                          <a:pt x="1041071" y="952517"/>
                          <a:pt x="884421" y="884421"/>
                        </a:cubicBezTo>
                        <a:cubicBezTo>
                          <a:pt x="952517" y="1041071"/>
                          <a:pt x="959652" y="1209151"/>
                          <a:pt x="1088708" y="1354371"/>
                        </a:cubicBezTo>
                        <a:cubicBezTo>
                          <a:pt x="948993" y="1262794"/>
                          <a:pt x="885478" y="1079776"/>
                          <a:pt x="783863" y="942479"/>
                        </a:cubicBezTo>
                        <a:cubicBezTo>
                          <a:pt x="764510" y="1112189"/>
                          <a:pt x="821358" y="1308570"/>
                          <a:pt x="725805" y="1451610"/>
                        </a:cubicBezTo>
                        <a:cubicBezTo>
                          <a:pt x="778842" y="1297140"/>
                          <a:pt x="687100" y="1112189"/>
                          <a:pt x="667747" y="942479"/>
                        </a:cubicBezTo>
                        <a:cubicBezTo>
                          <a:pt x="566132" y="1079776"/>
                          <a:pt x="514048" y="1278034"/>
                          <a:pt x="362903" y="1354371"/>
                        </a:cubicBezTo>
                        <a:cubicBezTo>
                          <a:pt x="472908" y="1251061"/>
                          <a:pt x="499094" y="1041071"/>
                          <a:pt x="567189" y="884421"/>
                        </a:cubicBezTo>
                        <a:cubicBezTo>
                          <a:pt x="410539" y="952517"/>
                          <a:pt x="272939" y="1134912"/>
                          <a:pt x="97239" y="1088708"/>
                        </a:cubicBezTo>
                        <a:cubicBezTo>
                          <a:pt x="234536" y="1082343"/>
                          <a:pt x="371834" y="885478"/>
                          <a:pt x="509131" y="783863"/>
                        </a:cubicBezTo>
                        <a:cubicBezTo>
                          <a:pt x="339421" y="764510"/>
                          <a:pt x="149657" y="857453"/>
                          <a:pt x="0" y="725805"/>
                        </a:cubicBezTo>
                        <a:close/>
                      </a:path>
                    </a:pathLst>
                  </a:custGeom>
                  <a:solidFill>
                    <a:schemeClr val="accent4">
                      <a:lumMod val="20000"/>
                      <a:lumOff val="8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3015" name="Oval 3014"/>
                  <p:cNvSpPr/>
                  <p:nvPr/>
                </p:nvSpPr>
                <p:spPr>
                  <a:xfrm>
                    <a:off x="1819029" y="3093683"/>
                    <a:ext cx="254642" cy="254642"/>
                  </a:xfrm>
                  <a:prstGeom prst="ellipse">
                    <a:avLst/>
                  </a:prstGeom>
                  <a:solidFill>
                    <a:schemeClr val="accent2">
                      <a:lumMod val="60000"/>
                      <a:lumOff val="4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2927" name="Group 2926"/>
                <p:cNvGrpSpPr/>
                <p:nvPr/>
              </p:nvGrpSpPr>
              <p:grpSpPr>
                <a:xfrm>
                  <a:off x="9582345" y="3377890"/>
                  <a:ext cx="226813" cy="226813"/>
                  <a:chOff x="1363509" y="2652243"/>
                  <a:chExt cx="1155999" cy="1155999"/>
                </a:xfrm>
              </p:grpSpPr>
              <p:sp>
                <p:nvSpPr>
                  <p:cNvPr id="3012" name="12-Point Star 20"/>
                  <p:cNvSpPr/>
                  <p:nvPr/>
                </p:nvSpPr>
                <p:spPr>
                  <a:xfrm>
                    <a:off x="1363509" y="2652243"/>
                    <a:ext cx="1155999" cy="1155999"/>
                  </a:xfrm>
                  <a:custGeom>
                    <a:avLst/>
                    <a:gdLst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</a:cxnLst>
                    <a:rect l="l" t="t" r="r" b="b"/>
                    <a:pathLst>
                      <a:path w="1451610" h="1451610">
                        <a:moveTo>
                          <a:pt x="0" y="725805"/>
                        </a:moveTo>
                        <a:cubicBezTo>
                          <a:pt x="161689" y="790673"/>
                          <a:pt x="339421" y="687100"/>
                          <a:pt x="509131" y="667747"/>
                        </a:cubicBezTo>
                        <a:cubicBezTo>
                          <a:pt x="371834" y="566132"/>
                          <a:pt x="118231" y="592855"/>
                          <a:pt x="97239" y="362903"/>
                        </a:cubicBezTo>
                        <a:cubicBezTo>
                          <a:pt x="189721" y="527251"/>
                          <a:pt x="410539" y="499094"/>
                          <a:pt x="567189" y="567189"/>
                        </a:cubicBezTo>
                        <a:cubicBezTo>
                          <a:pt x="499094" y="410539"/>
                          <a:pt x="310682" y="330089"/>
                          <a:pt x="362903" y="97239"/>
                        </a:cubicBezTo>
                        <a:cubicBezTo>
                          <a:pt x="344202" y="298705"/>
                          <a:pt x="566132" y="371834"/>
                          <a:pt x="667747" y="509131"/>
                        </a:cubicBezTo>
                        <a:lnTo>
                          <a:pt x="725805" y="0"/>
                        </a:lnTo>
                        <a:lnTo>
                          <a:pt x="783863" y="509131"/>
                        </a:lnTo>
                        <a:cubicBezTo>
                          <a:pt x="885478" y="371834"/>
                          <a:pt x="1044243" y="329786"/>
                          <a:pt x="1088708" y="97239"/>
                        </a:cubicBezTo>
                        <a:cubicBezTo>
                          <a:pt x="1089192" y="345329"/>
                          <a:pt x="952517" y="410539"/>
                          <a:pt x="884421" y="567189"/>
                        </a:cubicBezTo>
                        <a:cubicBezTo>
                          <a:pt x="1041071" y="499094"/>
                          <a:pt x="1205742" y="543293"/>
                          <a:pt x="1354371" y="362903"/>
                        </a:cubicBezTo>
                        <a:cubicBezTo>
                          <a:pt x="1253169" y="576813"/>
                          <a:pt x="1079776" y="566132"/>
                          <a:pt x="942479" y="667747"/>
                        </a:cubicBezTo>
                        <a:cubicBezTo>
                          <a:pt x="1112189" y="687100"/>
                          <a:pt x="1210914" y="776436"/>
                          <a:pt x="1451610" y="725805"/>
                        </a:cubicBezTo>
                        <a:cubicBezTo>
                          <a:pt x="1273879" y="861463"/>
                          <a:pt x="1112189" y="764510"/>
                          <a:pt x="942479" y="783863"/>
                        </a:cubicBezTo>
                        <a:cubicBezTo>
                          <a:pt x="1079776" y="885478"/>
                          <a:pt x="1148494" y="1040433"/>
                          <a:pt x="1354371" y="1088708"/>
                        </a:cubicBezTo>
                        <a:cubicBezTo>
                          <a:pt x="1087231" y="1100622"/>
                          <a:pt x="1041071" y="952517"/>
                          <a:pt x="884421" y="884421"/>
                        </a:cubicBezTo>
                        <a:cubicBezTo>
                          <a:pt x="952517" y="1041071"/>
                          <a:pt x="959652" y="1209151"/>
                          <a:pt x="1088708" y="1354371"/>
                        </a:cubicBezTo>
                        <a:cubicBezTo>
                          <a:pt x="948993" y="1262794"/>
                          <a:pt x="885478" y="1079776"/>
                          <a:pt x="783863" y="942479"/>
                        </a:cubicBezTo>
                        <a:cubicBezTo>
                          <a:pt x="764510" y="1112189"/>
                          <a:pt x="821358" y="1308570"/>
                          <a:pt x="725805" y="1451610"/>
                        </a:cubicBezTo>
                        <a:cubicBezTo>
                          <a:pt x="778842" y="1297140"/>
                          <a:pt x="687100" y="1112189"/>
                          <a:pt x="667747" y="942479"/>
                        </a:cubicBezTo>
                        <a:cubicBezTo>
                          <a:pt x="566132" y="1079776"/>
                          <a:pt x="514048" y="1278034"/>
                          <a:pt x="362903" y="1354371"/>
                        </a:cubicBezTo>
                        <a:cubicBezTo>
                          <a:pt x="472908" y="1251061"/>
                          <a:pt x="499094" y="1041071"/>
                          <a:pt x="567189" y="884421"/>
                        </a:cubicBezTo>
                        <a:cubicBezTo>
                          <a:pt x="410539" y="952517"/>
                          <a:pt x="272939" y="1134912"/>
                          <a:pt x="97239" y="1088708"/>
                        </a:cubicBezTo>
                        <a:cubicBezTo>
                          <a:pt x="234536" y="1082343"/>
                          <a:pt x="371834" y="885478"/>
                          <a:pt x="509131" y="783863"/>
                        </a:cubicBezTo>
                        <a:cubicBezTo>
                          <a:pt x="339421" y="764510"/>
                          <a:pt x="149657" y="857453"/>
                          <a:pt x="0" y="725805"/>
                        </a:cubicBezTo>
                        <a:close/>
                      </a:path>
                    </a:pathLst>
                  </a:custGeom>
                  <a:solidFill>
                    <a:schemeClr val="accent4">
                      <a:lumMod val="20000"/>
                      <a:lumOff val="8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3013" name="Oval 3012"/>
                  <p:cNvSpPr/>
                  <p:nvPr/>
                </p:nvSpPr>
                <p:spPr>
                  <a:xfrm>
                    <a:off x="1819029" y="3093683"/>
                    <a:ext cx="254642" cy="254642"/>
                  </a:xfrm>
                  <a:prstGeom prst="ellipse">
                    <a:avLst/>
                  </a:prstGeom>
                  <a:solidFill>
                    <a:schemeClr val="accent2">
                      <a:lumMod val="60000"/>
                      <a:lumOff val="4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2928" name="Group 2927"/>
                <p:cNvGrpSpPr/>
                <p:nvPr/>
              </p:nvGrpSpPr>
              <p:grpSpPr>
                <a:xfrm>
                  <a:off x="9299541" y="3382604"/>
                  <a:ext cx="226813" cy="226813"/>
                  <a:chOff x="1363509" y="2652243"/>
                  <a:chExt cx="1155999" cy="1155999"/>
                </a:xfrm>
              </p:grpSpPr>
              <p:sp>
                <p:nvSpPr>
                  <p:cNvPr id="3010" name="12-Point Star 20"/>
                  <p:cNvSpPr/>
                  <p:nvPr/>
                </p:nvSpPr>
                <p:spPr>
                  <a:xfrm>
                    <a:off x="1363509" y="2652243"/>
                    <a:ext cx="1155999" cy="1155999"/>
                  </a:xfrm>
                  <a:custGeom>
                    <a:avLst/>
                    <a:gdLst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</a:cxnLst>
                    <a:rect l="l" t="t" r="r" b="b"/>
                    <a:pathLst>
                      <a:path w="1451610" h="1451610">
                        <a:moveTo>
                          <a:pt x="0" y="725805"/>
                        </a:moveTo>
                        <a:cubicBezTo>
                          <a:pt x="161689" y="790673"/>
                          <a:pt x="339421" y="687100"/>
                          <a:pt x="509131" y="667747"/>
                        </a:cubicBezTo>
                        <a:cubicBezTo>
                          <a:pt x="371834" y="566132"/>
                          <a:pt x="118231" y="592855"/>
                          <a:pt x="97239" y="362903"/>
                        </a:cubicBezTo>
                        <a:cubicBezTo>
                          <a:pt x="189721" y="527251"/>
                          <a:pt x="410539" y="499094"/>
                          <a:pt x="567189" y="567189"/>
                        </a:cubicBezTo>
                        <a:cubicBezTo>
                          <a:pt x="499094" y="410539"/>
                          <a:pt x="310682" y="330089"/>
                          <a:pt x="362903" y="97239"/>
                        </a:cubicBezTo>
                        <a:cubicBezTo>
                          <a:pt x="344202" y="298705"/>
                          <a:pt x="566132" y="371834"/>
                          <a:pt x="667747" y="509131"/>
                        </a:cubicBezTo>
                        <a:lnTo>
                          <a:pt x="725805" y="0"/>
                        </a:lnTo>
                        <a:lnTo>
                          <a:pt x="783863" y="509131"/>
                        </a:lnTo>
                        <a:cubicBezTo>
                          <a:pt x="885478" y="371834"/>
                          <a:pt x="1044243" y="329786"/>
                          <a:pt x="1088708" y="97239"/>
                        </a:cubicBezTo>
                        <a:cubicBezTo>
                          <a:pt x="1089192" y="345329"/>
                          <a:pt x="952517" y="410539"/>
                          <a:pt x="884421" y="567189"/>
                        </a:cubicBezTo>
                        <a:cubicBezTo>
                          <a:pt x="1041071" y="499094"/>
                          <a:pt x="1205742" y="543293"/>
                          <a:pt x="1354371" y="362903"/>
                        </a:cubicBezTo>
                        <a:cubicBezTo>
                          <a:pt x="1253169" y="576813"/>
                          <a:pt x="1079776" y="566132"/>
                          <a:pt x="942479" y="667747"/>
                        </a:cubicBezTo>
                        <a:cubicBezTo>
                          <a:pt x="1112189" y="687100"/>
                          <a:pt x="1210914" y="776436"/>
                          <a:pt x="1451610" y="725805"/>
                        </a:cubicBezTo>
                        <a:cubicBezTo>
                          <a:pt x="1273879" y="861463"/>
                          <a:pt x="1112189" y="764510"/>
                          <a:pt x="942479" y="783863"/>
                        </a:cubicBezTo>
                        <a:cubicBezTo>
                          <a:pt x="1079776" y="885478"/>
                          <a:pt x="1148494" y="1040433"/>
                          <a:pt x="1354371" y="1088708"/>
                        </a:cubicBezTo>
                        <a:cubicBezTo>
                          <a:pt x="1087231" y="1100622"/>
                          <a:pt x="1041071" y="952517"/>
                          <a:pt x="884421" y="884421"/>
                        </a:cubicBezTo>
                        <a:cubicBezTo>
                          <a:pt x="952517" y="1041071"/>
                          <a:pt x="959652" y="1209151"/>
                          <a:pt x="1088708" y="1354371"/>
                        </a:cubicBezTo>
                        <a:cubicBezTo>
                          <a:pt x="948993" y="1262794"/>
                          <a:pt x="885478" y="1079776"/>
                          <a:pt x="783863" y="942479"/>
                        </a:cubicBezTo>
                        <a:cubicBezTo>
                          <a:pt x="764510" y="1112189"/>
                          <a:pt x="821358" y="1308570"/>
                          <a:pt x="725805" y="1451610"/>
                        </a:cubicBezTo>
                        <a:cubicBezTo>
                          <a:pt x="778842" y="1297140"/>
                          <a:pt x="687100" y="1112189"/>
                          <a:pt x="667747" y="942479"/>
                        </a:cubicBezTo>
                        <a:cubicBezTo>
                          <a:pt x="566132" y="1079776"/>
                          <a:pt x="514048" y="1278034"/>
                          <a:pt x="362903" y="1354371"/>
                        </a:cubicBezTo>
                        <a:cubicBezTo>
                          <a:pt x="472908" y="1251061"/>
                          <a:pt x="499094" y="1041071"/>
                          <a:pt x="567189" y="884421"/>
                        </a:cubicBezTo>
                        <a:cubicBezTo>
                          <a:pt x="410539" y="952517"/>
                          <a:pt x="272939" y="1134912"/>
                          <a:pt x="97239" y="1088708"/>
                        </a:cubicBezTo>
                        <a:cubicBezTo>
                          <a:pt x="234536" y="1082343"/>
                          <a:pt x="371834" y="885478"/>
                          <a:pt x="509131" y="783863"/>
                        </a:cubicBezTo>
                        <a:cubicBezTo>
                          <a:pt x="339421" y="764510"/>
                          <a:pt x="149657" y="857453"/>
                          <a:pt x="0" y="725805"/>
                        </a:cubicBezTo>
                        <a:close/>
                      </a:path>
                    </a:pathLst>
                  </a:custGeom>
                  <a:solidFill>
                    <a:schemeClr val="accent4">
                      <a:lumMod val="20000"/>
                      <a:lumOff val="8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3011" name="Oval 3010"/>
                  <p:cNvSpPr/>
                  <p:nvPr/>
                </p:nvSpPr>
                <p:spPr>
                  <a:xfrm>
                    <a:off x="1819029" y="3093683"/>
                    <a:ext cx="254642" cy="254642"/>
                  </a:xfrm>
                  <a:prstGeom prst="ellipse">
                    <a:avLst/>
                  </a:prstGeom>
                  <a:solidFill>
                    <a:schemeClr val="accent2">
                      <a:lumMod val="60000"/>
                      <a:lumOff val="4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2929" name="Group 2928"/>
                <p:cNvGrpSpPr/>
                <p:nvPr/>
              </p:nvGrpSpPr>
              <p:grpSpPr>
                <a:xfrm>
                  <a:off x="9101578" y="3132793"/>
                  <a:ext cx="226813" cy="226813"/>
                  <a:chOff x="1363509" y="2652243"/>
                  <a:chExt cx="1155999" cy="1155999"/>
                </a:xfrm>
              </p:grpSpPr>
              <p:sp>
                <p:nvSpPr>
                  <p:cNvPr id="3008" name="12-Point Star 20"/>
                  <p:cNvSpPr/>
                  <p:nvPr/>
                </p:nvSpPr>
                <p:spPr>
                  <a:xfrm>
                    <a:off x="1363509" y="2652243"/>
                    <a:ext cx="1155999" cy="1155999"/>
                  </a:xfrm>
                  <a:custGeom>
                    <a:avLst/>
                    <a:gdLst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</a:cxnLst>
                    <a:rect l="l" t="t" r="r" b="b"/>
                    <a:pathLst>
                      <a:path w="1451610" h="1451610">
                        <a:moveTo>
                          <a:pt x="0" y="725805"/>
                        </a:moveTo>
                        <a:cubicBezTo>
                          <a:pt x="161689" y="790673"/>
                          <a:pt x="339421" y="687100"/>
                          <a:pt x="509131" y="667747"/>
                        </a:cubicBezTo>
                        <a:cubicBezTo>
                          <a:pt x="371834" y="566132"/>
                          <a:pt x="118231" y="592855"/>
                          <a:pt x="97239" y="362903"/>
                        </a:cubicBezTo>
                        <a:cubicBezTo>
                          <a:pt x="189721" y="527251"/>
                          <a:pt x="410539" y="499094"/>
                          <a:pt x="567189" y="567189"/>
                        </a:cubicBezTo>
                        <a:cubicBezTo>
                          <a:pt x="499094" y="410539"/>
                          <a:pt x="310682" y="330089"/>
                          <a:pt x="362903" y="97239"/>
                        </a:cubicBezTo>
                        <a:cubicBezTo>
                          <a:pt x="344202" y="298705"/>
                          <a:pt x="566132" y="371834"/>
                          <a:pt x="667747" y="509131"/>
                        </a:cubicBezTo>
                        <a:lnTo>
                          <a:pt x="725805" y="0"/>
                        </a:lnTo>
                        <a:lnTo>
                          <a:pt x="783863" y="509131"/>
                        </a:lnTo>
                        <a:cubicBezTo>
                          <a:pt x="885478" y="371834"/>
                          <a:pt x="1044243" y="329786"/>
                          <a:pt x="1088708" y="97239"/>
                        </a:cubicBezTo>
                        <a:cubicBezTo>
                          <a:pt x="1089192" y="345329"/>
                          <a:pt x="952517" y="410539"/>
                          <a:pt x="884421" y="567189"/>
                        </a:cubicBezTo>
                        <a:cubicBezTo>
                          <a:pt x="1041071" y="499094"/>
                          <a:pt x="1205742" y="543293"/>
                          <a:pt x="1354371" y="362903"/>
                        </a:cubicBezTo>
                        <a:cubicBezTo>
                          <a:pt x="1253169" y="576813"/>
                          <a:pt x="1079776" y="566132"/>
                          <a:pt x="942479" y="667747"/>
                        </a:cubicBezTo>
                        <a:cubicBezTo>
                          <a:pt x="1112189" y="687100"/>
                          <a:pt x="1210914" y="776436"/>
                          <a:pt x="1451610" y="725805"/>
                        </a:cubicBezTo>
                        <a:cubicBezTo>
                          <a:pt x="1273879" y="861463"/>
                          <a:pt x="1112189" y="764510"/>
                          <a:pt x="942479" y="783863"/>
                        </a:cubicBezTo>
                        <a:cubicBezTo>
                          <a:pt x="1079776" y="885478"/>
                          <a:pt x="1148494" y="1040433"/>
                          <a:pt x="1354371" y="1088708"/>
                        </a:cubicBezTo>
                        <a:cubicBezTo>
                          <a:pt x="1087231" y="1100622"/>
                          <a:pt x="1041071" y="952517"/>
                          <a:pt x="884421" y="884421"/>
                        </a:cubicBezTo>
                        <a:cubicBezTo>
                          <a:pt x="952517" y="1041071"/>
                          <a:pt x="959652" y="1209151"/>
                          <a:pt x="1088708" y="1354371"/>
                        </a:cubicBezTo>
                        <a:cubicBezTo>
                          <a:pt x="948993" y="1262794"/>
                          <a:pt x="885478" y="1079776"/>
                          <a:pt x="783863" y="942479"/>
                        </a:cubicBezTo>
                        <a:cubicBezTo>
                          <a:pt x="764510" y="1112189"/>
                          <a:pt x="821358" y="1308570"/>
                          <a:pt x="725805" y="1451610"/>
                        </a:cubicBezTo>
                        <a:cubicBezTo>
                          <a:pt x="778842" y="1297140"/>
                          <a:pt x="687100" y="1112189"/>
                          <a:pt x="667747" y="942479"/>
                        </a:cubicBezTo>
                        <a:cubicBezTo>
                          <a:pt x="566132" y="1079776"/>
                          <a:pt x="514048" y="1278034"/>
                          <a:pt x="362903" y="1354371"/>
                        </a:cubicBezTo>
                        <a:cubicBezTo>
                          <a:pt x="472908" y="1251061"/>
                          <a:pt x="499094" y="1041071"/>
                          <a:pt x="567189" y="884421"/>
                        </a:cubicBezTo>
                        <a:cubicBezTo>
                          <a:pt x="410539" y="952517"/>
                          <a:pt x="272939" y="1134912"/>
                          <a:pt x="97239" y="1088708"/>
                        </a:cubicBezTo>
                        <a:cubicBezTo>
                          <a:pt x="234536" y="1082343"/>
                          <a:pt x="371834" y="885478"/>
                          <a:pt x="509131" y="783863"/>
                        </a:cubicBezTo>
                        <a:cubicBezTo>
                          <a:pt x="339421" y="764510"/>
                          <a:pt x="149657" y="857453"/>
                          <a:pt x="0" y="725805"/>
                        </a:cubicBezTo>
                        <a:close/>
                      </a:path>
                    </a:pathLst>
                  </a:custGeom>
                  <a:solidFill>
                    <a:schemeClr val="accent4">
                      <a:lumMod val="20000"/>
                      <a:lumOff val="8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3009" name="Oval 3008"/>
                  <p:cNvSpPr/>
                  <p:nvPr/>
                </p:nvSpPr>
                <p:spPr>
                  <a:xfrm>
                    <a:off x="1819029" y="3093683"/>
                    <a:ext cx="254642" cy="254642"/>
                  </a:xfrm>
                  <a:prstGeom prst="ellipse">
                    <a:avLst/>
                  </a:prstGeom>
                  <a:solidFill>
                    <a:schemeClr val="accent2">
                      <a:lumMod val="60000"/>
                      <a:lumOff val="4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2930" name="Group 2929"/>
                <p:cNvGrpSpPr/>
                <p:nvPr/>
              </p:nvGrpSpPr>
              <p:grpSpPr>
                <a:xfrm>
                  <a:off x="9026164" y="2854703"/>
                  <a:ext cx="226813" cy="226813"/>
                  <a:chOff x="1363509" y="2652243"/>
                  <a:chExt cx="1155999" cy="1155999"/>
                </a:xfrm>
              </p:grpSpPr>
              <p:sp>
                <p:nvSpPr>
                  <p:cNvPr id="3006" name="12-Point Star 20"/>
                  <p:cNvSpPr/>
                  <p:nvPr/>
                </p:nvSpPr>
                <p:spPr>
                  <a:xfrm>
                    <a:off x="1363509" y="2652243"/>
                    <a:ext cx="1155999" cy="1155999"/>
                  </a:xfrm>
                  <a:custGeom>
                    <a:avLst/>
                    <a:gdLst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</a:cxnLst>
                    <a:rect l="l" t="t" r="r" b="b"/>
                    <a:pathLst>
                      <a:path w="1451610" h="1451610">
                        <a:moveTo>
                          <a:pt x="0" y="725805"/>
                        </a:moveTo>
                        <a:cubicBezTo>
                          <a:pt x="161689" y="790673"/>
                          <a:pt x="339421" y="687100"/>
                          <a:pt x="509131" y="667747"/>
                        </a:cubicBezTo>
                        <a:cubicBezTo>
                          <a:pt x="371834" y="566132"/>
                          <a:pt x="118231" y="592855"/>
                          <a:pt x="97239" y="362903"/>
                        </a:cubicBezTo>
                        <a:cubicBezTo>
                          <a:pt x="189721" y="527251"/>
                          <a:pt x="410539" y="499094"/>
                          <a:pt x="567189" y="567189"/>
                        </a:cubicBezTo>
                        <a:cubicBezTo>
                          <a:pt x="499094" y="410539"/>
                          <a:pt x="310682" y="330089"/>
                          <a:pt x="362903" y="97239"/>
                        </a:cubicBezTo>
                        <a:cubicBezTo>
                          <a:pt x="344202" y="298705"/>
                          <a:pt x="566132" y="371834"/>
                          <a:pt x="667747" y="509131"/>
                        </a:cubicBezTo>
                        <a:lnTo>
                          <a:pt x="725805" y="0"/>
                        </a:lnTo>
                        <a:lnTo>
                          <a:pt x="783863" y="509131"/>
                        </a:lnTo>
                        <a:cubicBezTo>
                          <a:pt x="885478" y="371834"/>
                          <a:pt x="1044243" y="329786"/>
                          <a:pt x="1088708" y="97239"/>
                        </a:cubicBezTo>
                        <a:cubicBezTo>
                          <a:pt x="1089192" y="345329"/>
                          <a:pt x="952517" y="410539"/>
                          <a:pt x="884421" y="567189"/>
                        </a:cubicBezTo>
                        <a:cubicBezTo>
                          <a:pt x="1041071" y="499094"/>
                          <a:pt x="1205742" y="543293"/>
                          <a:pt x="1354371" y="362903"/>
                        </a:cubicBezTo>
                        <a:cubicBezTo>
                          <a:pt x="1253169" y="576813"/>
                          <a:pt x="1079776" y="566132"/>
                          <a:pt x="942479" y="667747"/>
                        </a:cubicBezTo>
                        <a:cubicBezTo>
                          <a:pt x="1112189" y="687100"/>
                          <a:pt x="1210914" y="776436"/>
                          <a:pt x="1451610" y="725805"/>
                        </a:cubicBezTo>
                        <a:cubicBezTo>
                          <a:pt x="1273879" y="861463"/>
                          <a:pt x="1112189" y="764510"/>
                          <a:pt x="942479" y="783863"/>
                        </a:cubicBezTo>
                        <a:cubicBezTo>
                          <a:pt x="1079776" y="885478"/>
                          <a:pt x="1148494" y="1040433"/>
                          <a:pt x="1354371" y="1088708"/>
                        </a:cubicBezTo>
                        <a:cubicBezTo>
                          <a:pt x="1087231" y="1100622"/>
                          <a:pt x="1041071" y="952517"/>
                          <a:pt x="884421" y="884421"/>
                        </a:cubicBezTo>
                        <a:cubicBezTo>
                          <a:pt x="952517" y="1041071"/>
                          <a:pt x="959652" y="1209151"/>
                          <a:pt x="1088708" y="1354371"/>
                        </a:cubicBezTo>
                        <a:cubicBezTo>
                          <a:pt x="948993" y="1262794"/>
                          <a:pt x="885478" y="1079776"/>
                          <a:pt x="783863" y="942479"/>
                        </a:cubicBezTo>
                        <a:cubicBezTo>
                          <a:pt x="764510" y="1112189"/>
                          <a:pt x="821358" y="1308570"/>
                          <a:pt x="725805" y="1451610"/>
                        </a:cubicBezTo>
                        <a:cubicBezTo>
                          <a:pt x="778842" y="1297140"/>
                          <a:pt x="687100" y="1112189"/>
                          <a:pt x="667747" y="942479"/>
                        </a:cubicBezTo>
                        <a:cubicBezTo>
                          <a:pt x="566132" y="1079776"/>
                          <a:pt x="514048" y="1278034"/>
                          <a:pt x="362903" y="1354371"/>
                        </a:cubicBezTo>
                        <a:cubicBezTo>
                          <a:pt x="472908" y="1251061"/>
                          <a:pt x="499094" y="1041071"/>
                          <a:pt x="567189" y="884421"/>
                        </a:cubicBezTo>
                        <a:cubicBezTo>
                          <a:pt x="410539" y="952517"/>
                          <a:pt x="272939" y="1134912"/>
                          <a:pt x="97239" y="1088708"/>
                        </a:cubicBezTo>
                        <a:cubicBezTo>
                          <a:pt x="234536" y="1082343"/>
                          <a:pt x="371834" y="885478"/>
                          <a:pt x="509131" y="783863"/>
                        </a:cubicBezTo>
                        <a:cubicBezTo>
                          <a:pt x="339421" y="764510"/>
                          <a:pt x="149657" y="857453"/>
                          <a:pt x="0" y="725805"/>
                        </a:cubicBezTo>
                        <a:close/>
                      </a:path>
                    </a:pathLst>
                  </a:custGeom>
                  <a:solidFill>
                    <a:schemeClr val="accent4">
                      <a:lumMod val="20000"/>
                      <a:lumOff val="8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3007" name="Oval 3006"/>
                  <p:cNvSpPr/>
                  <p:nvPr/>
                </p:nvSpPr>
                <p:spPr>
                  <a:xfrm>
                    <a:off x="1819029" y="3093683"/>
                    <a:ext cx="254642" cy="254642"/>
                  </a:xfrm>
                  <a:prstGeom prst="ellipse">
                    <a:avLst/>
                  </a:prstGeom>
                  <a:solidFill>
                    <a:schemeClr val="accent2">
                      <a:lumMod val="60000"/>
                      <a:lumOff val="4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2931" name="Group 2930"/>
                <p:cNvGrpSpPr/>
                <p:nvPr/>
              </p:nvGrpSpPr>
              <p:grpSpPr>
                <a:xfrm>
                  <a:off x="8950750" y="2576612"/>
                  <a:ext cx="226813" cy="226813"/>
                  <a:chOff x="1363509" y="2652243"/>
                  <a:chExt cx="1155999" cy="1155999"/>
                </a:xfrm>
              </p:grpSpPr>
              <p:sp>
                <p:nvSpPr>
                  <p:cNvPr id="3004" name="12-Point Star 20"/>
                  <p:cNvSpPr/>
                  <p:nvPr/>
                </p:nvSpPr>
                <p:spPr>
                  <a:xfrm>
                    <a:off x="1363509" y="2652243"/>
                    <a:ext cx="1155999" cy="1155999"/>
                  </a:xfrm>
                  <a:custGeom>
                    <a:avLst/>
                    <a:gdLst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</a:cxnLst>
                    <a:rect l="l" t="t" r="r" b="b"/>
                    <a:pathLst>
                      <a:path w="1451610" h="1451610">
                        <a:moveTo>
                          <a:pt x="0" y="725805"/>
                        </a:moveTo>
                        <a:cubicBezTo>
                          <a:pt x="161689" y="790673"/>
                          <a:pt x="339421" y="687100"/>
                          <a:pt x="509131" y="667747"/>
                        </a:cubicBezTo>
                        <a:cubicBezTo>
                          <a:pt x="371834" y="566132"/>
                          <a:pt x="118231" y="592855"/>
                          <a:pt x="97239" y="362903"/>
                        </a:cubicBezTo>
                        <a:cubicBezTo>
                          <a:pt x="189721" y="527251"/>
                          <a:pt x="410539" y="499094"/>
                          <a:pt x="567189" y="567189"/>
                        </a:cubicBezTo>
                        <a:cubicBezTo>
                          <a:pt x="499094" y="410539"/>
                          <a:pt x="310682" y="330089"/>
                          <a:pt x="362903" y="97239"/>
                        </a:cubicBezTo>
                        <a:cubicBezTo>
                          <a:pt x="344202" y="298705"/>
                          <a:pt x="566132" y="371834"/>
                          <a:pt x="667747" y="509131"/>
                        </a:cubicBezTo>
                        <a:lnTo>
                          <a:pt x="725805" y="0"/>
                        </a:lnTo>
                        <a:lnTo>
                          <a:pt x="783863" y="509131"/>
                        </a:lnTo>
                        <a:cubicBezTo>
                          <a:pt x="885478" y="371834"/>
                          <a:pt x="1044243" y="329786"/>
                          <a:pt x="1088708" y="97239"/>
                        </a:cubicBezTo>
                        <a:cubicBezTo>
                          <a:pt x="1089192" y="345329"/>
                          <a:pt x="952517" y="410539"/>
                          <a:pt x="884421" y="567189"/>
                        </a:cubicBezTo>
                        <a:cubicBezTo>
                          <a:pt x="1041071" y="499094"/>
                          <a:pt x="1205742" y="543293"/>
                          <a:pt x="1354371" y="362903"/>
                        </a:cubicBezTo>
                        <a:cubicBezTo>
                          <a:pt x="1253169" y="576813"/>
                          <a:pt x="1079776" y="566132"/>
                          <a:pt x="942479" y="667747"/>
                        </a:cubicBezTo>
                        <a:cubicBezTo>
                          <a:pt x="1112189" y="687100"/>
                          <a:pt x="1210914" y="776436"/>
                          <a:pt x="1451610" y="725805"/>
                        </a:cubicBezTo>
                        <a:cubicBezTo>
                          <a:pt x="1273879" y="861463"/>
                          <a:pt x="1112189" y="764510"/>
                          <a:pt x="942479" y="783863"/>
                        </a:cubicBezTo>
                        <a:cubicBezTo>
                          <a:pt x="1079776" y="885478"/>
                          <a:pt x="1148494" y="1040433"/>
                          <a:pt x="1354371" y="1088708"/>
                        </a:cubicBezTo>
                        <a:cubicBezTo>
                          <a:pt x="1087231" y="1100622"/>
                          <a:pt x="1041071" y="952517"/>
                          <a:pt x="884421" y="884421"/>
                        </a:cubicBezTo>
                        <a:cubicBezTo>
                          <a:pt x="952517" y="1041071"/>
                          <a:pt x="959652" y="1209151"/>
                          <a:pt x="1088708" y="1354371"/>
                        </a:cubicBezTo>
                        <a:cubicBezTo>
                          <a:pt x="948993" y="1262794"/>
                          <a:pt x="885478" y="1079776"/>
                          <a:pt x="783863" y="942479"/>
                        </a:cubicBezTo>
                        <a:cubicBezTo>
                          <a:pt x="764510" y="1112189"/>
                          <a:pt x="821358" y="1308570"/>
                          <a:pt x="725805" y="1451610"/>
                        </a:cubicBezTo>
                        <a:cubicBezTo>
                          <a:pt x="778842" y="1297140"/>
                          <a:pt x="687100" y="1112189"/>
                          <a:pt x="667747" y="942479"/>
                        </a:cubicBezTo>
                        <a:cubicBezTo>
                          <a:pt x="566132" y="1079776"/>
                          <a:pt x="514048" y="1278034"/>
                          <a:pt x="362903" y="1354371"/>
                        </a:cubicBezTo>
                        <a:cubicBezTo>
                          <a:pt x="472908" y="1251061"/>
                          <a:pt x="499094" y="1041071"/>
                          <a:pt x="567189" y="884421"/>
                        </a:cubicBezTo>
                        <a:cubicBezTo>
                          <a:pt x="410539" y="952517"/>
                          <a:pt x="272939" y="1134912"/>
                          <a:pt x="97239" y="1088708"/>
                        </a:cubicBezTo>
                        <a:cubicBezTo>
                          <a:pt x="234536" y="1082343"/>
                          <a:pt x="371834" y="885478"/>
                          <a:pt x="509131" y="783863"/>
                        </a:cubicBezTo>
                        <a:cubicBezTo>
                          <a:pt x="339421" y="764510"/>
                          <a:pt x="149657" y="857453"/>
                          <a:pt x="0" y="725805"/>
                        </a:cubicBezTo>
                        <a:close/>
                      </a:path>
                    </a:pathLst>
                  </a:custGeom>
                  <a:solidFill>
                    <a:schemeClr val="accent4">
                      <a:lumMod val="20000"/>
                      <a:lumOff val="8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3005" name="Oval 3004"/>
                  <p:cNvSpPr/>
                  <p:nvPr/>
                </p:nvSpPr>
                <p:spPr>
                  <a:xfrm>
                    <a:off x="1819029" y="3093683"/>
                    <a:ext cx="254642" cy="254642"/>
                  </a:xfrm>
                  <a:prstGeom prst="ellipse">
                    <a:avLst/>
                  </a:prstGeom>
                  <a:solidFill>
                    <a:schemeClr val="accent2">
                      <a:lumMod val="60000"/>
                      <a:lumOff val="4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2932" name="Group 2931"/>
                <p:cNvGrpSpPr/>
                <p:nvPr/>
              </p:nvGrpSpPr>
              <p:grpSpPr>
                <a:xfrm>
                  <a:off x="8903616" y="2289095"/>
                  <a:ext cx="226813" cy="226813"/>
                  <a:chOff x="1363509" y="2652243"/>
                  <a:chExt cx="1155999" cy="1155999"/>
                </a:xfrm>
              </p:grpSpPr>
              <p:sp>
                <p:nvSpPr>
                  <p:cNvPr id="3002" name="12-Point Star 20"/>
                  <p:cNvSpPr/>
                  <p:nvPr/>
                </p:nvSpPr>
                <p:spPr>
                  <a:xfrm>
                    <a:off x="1363509" y="2652243"/>
                    <a:ext cx="1155999" cy="1155999"/>
                  </a:xfrm>
                  <a:custGeom>
                    <a:avLst/>
                    <a:gdLst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</a:cxnLst>
                    <a:rect l="l" t="t" r="r" b="b"/>
                    <a:pathLst>
                      <a:path w="1451610" h="1451610">
                        <a:moveTo>
                          <a:pt x="0" y="725805"/>
                        </a:moveTo>
                        <a:cubicBezTo>
                          <a:pt x="161689" y="790673"/>
                          <a:pt x="339421" y="687100"/>
                          <a:pt x="509131" y="667747"/>
                        </a:cubicBezTo>
                        <a:cubicBezTo>
                          <a:pt x="371834" y="566132"/>
                          <a:pt x="118231" y="592855"/>
                          <a:pt x="97239" y="362903"/>
                        </a:cubicBezTo>
                        <a:cubicBezTo>
                          <a:pt x="189721" y="527251"/>
                          <a:pt x="410539" y="499094"/>
                          <a:pt x="567189" y="567189"/>
                        </a:cubicBezTo>
                        <a:cubicBezTo>
                          <a:pt x="499094" y="410539"/>
                          <a:pt x="310682" y="330089"/>
                          <a:pt x="362903" y="97239"/>
                        </a:cubicBezTo>
                        <a:cubicBezTo>
                          <a:pt x="344202" y="298705"/>
                          <a:pt x="566132" y="371834"/>
                          <a:pt x="667747" y="509131"/>
                        </a:cubicBezTo>
                        <a:lnTo>
                          <a:pt x="725805" y="0"/>
                        </a:lnTo>
                        <a:lnTo>
                          <a:pt x="783863" y="509131"/>
                        </a:lnTo>
                        <a:cubicBezTo>
                          <a:pt x="885478" y="371834"/>
                          <a:pt x="1044243" y="329786"/>
                          <a:pt x="1088708" y="97239"/>
                        </a:cubicBezTo>
                        <a:cubicBezTo>
                          <a:pt x="1089192" y="345329"/>
                          <a:pt x="952517" y="410539"/>
                          <a:pt x="884421" y="567189"/>
                        </a:cubicBezTo>
                        <a:cubicBezTo>
                          <a:pt x="1041071" y="499094"/>
                          <a:pt x="1205742" y="543293"/>
                          <a:pt x="1354371" y="362903"/>
                        </a:cubicBezTo>
                        <a:cubicBezTo>
                          <a:pt x="1253169" y="576813"/>
                          <a:pt x="1079776" y="566132"/>
                          <a:pt x="942479" y="667747"/>
                        </a:cubicBezTo>
                        <a:cubicBezTo>
                          <a:pt x="1112189" y="687100"/>
                          <a:pt x="1210914" y="776436"/>
                          <a:pt x="1451610" y="725805"/>
                        </a:cubicBezTo>
                        <a:cubicBezTo>
                          <a:pt x="1273879" y="861463"/>
                          <a:pt x="1112189" y="764510"/>
                          <a:pt x="942479" y="783863"/>
                        </a:cubicBezTo>
                        <a:cubicBezTo>
                          <a:pt x="1079776" y="885478"/>
                          <a:pt x="1148494" y="1040433"/>
                          <a:pt x="1354371" y="1088708"/>
                        </a:cubicBezTo>
                        <a:cubicBezTo>
                          <a:pt x="1087231" y="1100622"/>
                          <a:pt x="1041071" y="952517"/>
                          <a:pt x="884421" y="884421"/>
                        </a:cubicBezTo>
                        <a:cubicBezTo>
                          <a:pt x="952517" y="1041071"/>
                          <a:pt x="959652" y="1209151"/>
                          <a:pt x="1088708" y="1354371"/>
                        </a:cubicBezTo>
                        <a:cubicBezTo>
                          <a:pt x="948993" y="1262794"/>
                          <a:pt x="885478" y="1079776"/>
                          <a:pt x="783863" y="942479"/>
                        </a:cubicBezTo>
                        <a:cubicBezTo>
                          <a:pt x="764510" y="1112189"/>
                          <a:pt x="821358" y="1308570"/>
                          <a:pt x="725805" y="1451610"/>
                        </a:cubicBezTo>
                        <a:cubicBezTo>
                          <a:pt x="778842" y="1297140"/>
                          <a:pt x="687100" y="1112189"/>
                          <a:pt x="667747" y="942479"/>
                        </a:cubicBezTo>
                        <a:cubicBezTo>
                          <a:pt x="566132" y="1079776"/>
                          <a:pt x="514048" y="1278034"/>
                          <a:pt x="362903" y="1354371"/>
                        </a:cubicBezTo>
                        <a:cubicBezTo>
                          <a:pt x="472908" y="1251061"/>
                          <a:pt x="499094" y="1041071"/>
                          <a:pt x="567189" y="884421"/>
                        </a:cubicBezTo>
                        <a:cubicBezTo>
                          <a:pt x="410539" y="952517"/>
                          <a:pt x="272939" y="1134912"/>
                          <a:pt x="97239" y="1088708"/>
                        </a:cubicBezTo>
                        <a:cubicBezTo>
                          <a:pt x="234536" y="1082343"/>
                          <a:pt x="371834" y="885478"/>
                          <a:pt x="509131" y="783863"/>
                        </a:cubicBezTo>
                        <a:cubicBezTo>
                          <a:pt x="339421" y="764510"/>
                          <a:pt x="149657" y="857453"/>
                          <a:pt x="0" y="725805"/>
                        </a:cubicBezTo>
                        <a:close/>
                      </a:path>
                    </a:pathLst>
                  </a:custGeom>
                  <a:solidFill>
                    <a:schemeClr val="accent4">
                      <a:lumMod val="20000"/>
                      <a:lumOff val="8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3003" name="Oval 3002"/>
                  <p:cNvSpPr/>
                  <p:nvPr/>
                </p:nvSpPr>
                <p:spPr>
                  <a:xfrm>
                    <a:off x="1819029" y="3093683"/>
                    <a:ext cx="254642" cy="254642"/>
                  </a:xfrm>
                  <a:prstGeom prst="ellipse">
                    <a:avLst/>
                  </a:prstGeom>
                  <a:solidFill>
                    <a:schemeClr val="accent2">
                      <a:lumMod val="60000"/>
                      <a:lumOff val="4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2933" name="Group 2932"/>
                <p:cNvGrpSpPr/>
                <p:nvPr/>
              </p:nvGrpSpPr>
              <p:grpSpPr>
                <a:xfrm>
                  <a:off x="8894189" y="2025144"/>
                  <a:ext cx="226813" cy="226813"/>
                  <a:chOff x="1363509" y="2652243"/>
                  <a:chExt cx="1155999" cy="1155999"/>
                </a:xfrm>
              </p:grpSpPr>
              <p:sp>
                <p:nvSpPr>
                  <p:cNvPr id="3000" name="12-Point Star 20"/>
                  <p:cNvSpPr/>
                  <p:nvPr/>
                </p:nvSpPr>
                <p:spPr>
                  <a:xfrm>
                    <a:off x="1363509" y="2652243"/>
                    <a:ext cx="1155999" cy="1155999"/>
                  </a:xfrm>
                  <a:custGeom>
                    <a:avLst/>
                    <a:gdLst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</a:cxnLst>
                    <a:rect l="l" t="t" r="r" b="b"/>
                    <a:pathLst>
                      <a:path w="1451610" h="1451610">
                        <a:moveTo>
                          <a:pt x="0" y="725805"/>
                        </a:moveTo>
                        <a:cubicBezTo>
                          <a:pt x="161689" y="790673"/>
                          <a:pt x="339421" y="687100"/>
                          <a:pt x="509131" y="667747"/>
                        </a:cubicBezTo>
                        <a:cubicBezTo>
                          <a:pt x="371834" y="566132"/>
                          <a:pt x="118231" y="592855"/>
                          <a:pt x="97239" y="362903"/>
                        </a:cubicBezTo>
                        <a:cubicBezTo>
                          <a:pt x="189721" y="527251"/>
                          <a:pt x="410539" y="499094"/>
                          <a:pt x="567189" y="567189"/>
                        </a:cubicBezTo>
                        <a:cubicBezTo>
                          <a:pt x="499094" y="410539"/>
                          <a:pt x="310682" y="330089"/>
                          <a:pt x="362903" y="97239"/>
                        </a:cubicBezTo>
                        <a:cubicBezTo>
                          <a:pt x="344202" y="298705"/>
                          <a:pt x="566132" y="371834"/>
                          <a:pt x="667747" y="509131"/>
                        </a:cubicBezTo>
                        <a:lnTo>
                          <a:pt x="725805" y="0"/>
                        </a:lnTo>
                        <a:lnTo>
                          <a:pt x="783863" y="509131"/>
                        </a:lnTo>
                        <a:cubicBezTo>
                          <a:pt x="885478" y="371834"/>
                          <a:pt x="1044243" y="329786"/>
                          <a:pt x="1088708" y="97239"/>
                        </a:cubicBezTo>
                        <a:cubicBezTo>
                          <a:pt x="1089192" y="345329"/>
                          <a:pt x="952517" y="410539"/>
                          <a:pt x="884421" y="567189"/>
                        </a:cubicBezTo>
                        <a:cubicBezTo>
                          <a:pt x="1041071" y="499094"/>
                          <a:pt x="1205742" y="543293"/>
                          <a:pt x="1354371" y="362903"/>
                        </a:cubicBezTo>
                        <a:cubicBezTo>
                          <a:pt x="1253169" y="576813"/>
                          <a:pt x="1079776" y="566132"/>
                          <a:pt x="942479" y="667747"/>
                        </a:cubicBezTo>
                        <a:cubicBezTo>
                          <a:pt x="1112189" y="687100"/>
                          <a:pt x="1210914" y="776436"/>
                          <a:pt x="1451610" y="725805"/>
                        </a:cubicBezTo>
                        <a:cubicBezTo>
                          <a:pt x="1273879" y="861463"/>
                          <a:pt x="1112189" y="764510"/>
                          <a:pt x="942479" y="783863"/>
                        </a:cubicBezTo>
                        <a:cubicBezTo>
                          <a:pt x="1079776" y="885478"/>
                          <a:pt x="1148494" y="1040433"/>
                          <a:pt x="1354371" y="1088708"/>
                        </a:cubicBezTo>
                        <a:cubicBezTo>
                          <a:pt x="1087231" y="1100622"/>
                          <a:pt x="1041071" y="952517"/>
                          <a:pt x="884421" y="884421"/>
                        </a:cubicBezTo>
                        <a:cubicBezTo>
                          <a:pt x="952517" y="1041071"/>
                          <a:pt x="959652" y="1209151"/>
                          <a:pt x="1088708" y="1354371"/>
                        </a:cubicBezTo>
                        <a:cubicBezTo>
                          <a:pt x="948993" y="1262794"/>
                          <a:pt x="885478" y="1079776"/>
                          <a:pt x="783863" y="942479"/>
                        </a:cubicBezTo>
                        <a:cubicBezTo>
                          <a:pt x="764510" y="1112189"/>
                          <a:pt x="821358" y="1308570"/>
                          <a:pt x="725805" y="1451610"/>
                        </a:cubicBezTo>
                        <a:cubicBezTo>
                          <a:pt x="778842" y="1297140"/>
                          <a:pt x="687100" y="1112189"/>
                          <a:pt x="667747" y="942479"/>
                        </a:cubicBezTo>
                        <a:cubicBezTo>
                          <a:pt x="566132" y="1079776"/>
                          <a:pt x="514048" y="1278034"/>
                          <a:pt x="362903" y="1354371"/>
                        </a:cubicBezTo>
                        <a:cubicBezTo>
                          <a:pt x="472908" y="1251061"/>
                          <a:pt x="499094" y="1041071"/>
                          <a:pt x="567189" y="884421"/>
                        </a:cubicBezTo>
                        <a:cubicBezTo>
                          <a:pt x="410539" y="952517"/>
                          <a:pt x="272939" y="1134912"/>
                          <a:pt x="97239" y="1088708"/>
                        </a:cubicBezTo>
                        <a:cubicBezTo>
                          <a:pt x="234536" y="1082343"/>
                          <a:pt x="371834" y="885478"/>
                          <a:pt x="509131" y="783863"/>
                        </a:cubicBezTo>
                        <a:cubicBezTo>
                          <a:pt x="339421" y="764510"/>
                          <a:pt x="149657" y="857453"/>
                          <a:pt x="0" y="725805"/>
                        </a:cubicBezTo>
                        <a:close/>
                      </a:path>
                    </a:pathLst>
                  </a:custGeom>
                  <a:solidFill>
                    <a:schemeClr val="accent4">
                      <a:lumMod val="20000"/>
                      <a:lumOff val="8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3001" name="Oval 3000"/>
                  <p:cNvSpPr/>
                  <p:nvPr/>
                </p:nvSpPr>
                <p:spPr>
                  <a:xfrm>
                    <a:off x="1819029" y="3093683"/>
                    <a:ext cx="254642" cy="254642"/>
                  </a:xfrm>
                  <a:prstGeom prst="ellipse">
                    <a:avLst/>
                  </a:prstGeom>
                  <a:solidFill>
                    <a:schemeClr val="accent2">
                      <a:lumMod val="60000"/>
                      <a:lumOff val="4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2934" name="Group 2933"/>
                <p:cNvGrpSpPr/>
                <p:nvPr/>
              </p:nvGrpSpPr>
              <p:grpSpPr>
                <a:xfrm>
                  <a:off x="8917756" y="1770620"/>
                  <a:ext cx="226813" cy="226813"/>
                  <a:chOff x="1363509" y="2652243"/>
                  <a:chExt cx="1155999" cy="1155999"/>
                </a:xfrm>
              </p:grpSpPr>
              <p:sp>
                <p:nvSpPr>
                  <p:cNvPr id="2998" name="12-Point Star 20"/>
                  <p:cNvSpPr/>
                  <p:nvPr/>
                </p:nvSpPr>
                <p:spPr>
                  <a:xfrm>
                    <a:off x="1363509" y="2652243"/>
                    <a:ext cx="1155999" cy="1155999"/>
                  </a:xfrm>
                  <a:custGeom>
                    <a:avLst/>
                    <a:gdLst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</a:cxnLst>
                    <a:rect l="l" t="t" r="r" b="b"/>
                    <a:pathLst>
                      <a:path w="1451610" h="1451610">
                        <a:moveTo>
                          <a:pt x="0" y="725805"/>
                        </a:moveTo>
                        <a:cubicBezTo>
                          <a:pt x="161689" y="790673"/>
                          <a:pt x="339421" y="687100"/>
                          <a:pt x="509131" y="667747"/>
                        </a:cubicBezTo>
                        <a:cubicBezTo>
                          <a:pt x="371834" y="566132"/>
                          <a:pt x="118231" y="592855"/>
                          <a:pt x="97239" y="362903"/>
                        </a:cubicBezTo>
                        <a:cubicBezTo>
                          <a:pt x="189721" y="527251"/>
                          <a:pt x="410539" y="499094"/>
                          <a:pt x="567189" y="567189"/>
                        </a:cubicBezTo>
                        <a:cubicBezTo>
                          <a:pt x="499094" y="410539"/>
                          <a:pt x="310682" y="330089"/>
                          <a:pt x="362903" y="97239"/>
                        </a:cubicBezTo>
                        <a:cubicBezTo>
                          <a:pt x="344202" y="298705"/>
                          <a:pt x="566132" y="371834"/>
                          <a:pt x="667747" y="509131"/>
                        </a:cubicBezTo>
                        <a:lnTo>
                          <a:pt x="725805" y="0"/>
                        </a:lnTo>
                        <a:lnTo>
                          <a:pt x="783863" y="509131"/>
                        </a:lnTo>
                        <a:cubicBezTo>
                          <a:pt x="885478" y="371834"/>
                          <a:pt x="1044243" y="329786"/>
                          <a:pt x="1088708" y="97239"/>
                        </a:cubicBezTo>
                        <a:cubicBezTo>
                          <a:pt x="1089192" y="345329"/>
                          <a:pt x="952517" y="410539"/>
                          <a:pt x="884421" y="567189"/>
                        </a:cubicBezTo>
                        <a:cubicBezTo>
                          <a:pt x="1041071" y="499094"/>
                          <a:pt x="1205742" y="543293"/>
                          <a:pt x="1354371" y="362903"/>
                        </a:cubicBezTo>
                        <a:cubicBezTo>
                          <a:pt x="1253169" y="576813"/>
                          <a:pt x="1079776" y="566132"/>
                          <a:pt x="942479" y="667747"/>
                        </a:cubicBezTo>
                        <a:cubicBezTo>
                          <a:pt x="1112189" y="687100"/>
                          <a:pt x="1210914" y="776436"/>
                          <a:pt x="1451610" y="725805"/>
                        </a:cubicBezTo>
                        <a:cubicBezTo>
                          <a:pt x="1273879" y="861463"/>
                          <a:pt x="1112189" y="764510"/>
                          <a:pt x="942479" y="783863"/>
                        </a:cubicBezTo>
                        <a:cubicBezTo>
                          <a:pt x="1079776" y="885478"/>
                          <a:pt x="1148494" y="1040433"/>
                          <a:pt x="1354371" y="1088708"/>
                        </a:cubicBezTo>
                        <a:cubicBezTo>
                          <a:pt x="1087231" y="1100622"/>
                          <a:pt x="1041071" y="952517"/>
                          <a:pt x="884421" y="884421"/>
                        </a:cubicBezTo>
                        <a:cubicBezTo>
                          <a:pt x="952517" y="1041071"/>
                          <a:pt x="959652" y="1209151"/>
                          <a:pt x="1088708" y="1354371"/>
                        </a:cubicBezTo>
                        <a:cubicBezTo>
                          <a:pt x="948993" y="1262794"/>
                          <a:pt x="885478" y="1079776"/>
                          <a:pt x="783863" y="942479"/>
                        </a:cubicBezTo>
                        <a:cubicBezTo>
                          <a:pt x="764510" y="1112189"/>
                          <a:pt x="821358" y="1308570"/>
                          <a:pt x="725805" y="1451610"/>
                        </a:cubicBezTo>
                        <a:cubicBezTo>
                          <a:pt x="778842" y="1297140"/>
                          <a:pt x="687100" y="1112189"/>
                          <a:pt x="667747" y="942479"/>
                        </a:cubicBezTo>
                        <a:cubicBezTo>
                          <a:pt x="566132" y="1079776"/>
                          <a:pt x="514048" y="1278034"/>
                          <a:pt x="362903" y="1354371"/>
                        </a:cubicBezTo>
                        <a:cubicBezTo>
                          <a:pt x="472908" y="1251061"/>
                          <a:pt x="499094" y="1041071"/>
                          <a:pt x="567189" y="884421"/>
                        </a:cubicBezTo>
                        <a:cubicBezTo>
                          <a:pt x="410539" y="952517"/>
                          <a:pt x="272939" y="1134912"/>
                          <a:pt x="97239" y="1088708"/>
                        </a:cubicBezTo>
                        <a:cubicBezTo>
                          <a:pt x="234536" y="1082343"/>
                          <a:pt x="371834" y="885478"/>
                          <a:pt x="509131" y="783863"/>
                        </a:cubicBezTo>
                        <a:cubicBezTo>
                          <a:pt x="339421" y="764510"/>
                          <a:pt x="149657" y="857453"/>
                          <a:pt x="0" y="725805"/>
                        </a:cubicBezTo>
                        <a:close/>
                      </a:path>
                    </a:pathLst>
                  </a:custGeom>
                  <a:solidFill>
                    <a:schemeClr val="accent4">
                      <a:lumMod val="20000"/>
                      <a:lumOff val="8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2999" name="Oval 2998"/>
                  <p:cNvSpPr/>
                  <p:nvPr/>
                </p:nvSpPr>
                <p:spPr>
                  <a:xfrm>
                    <a:off x="1819029" y="3093683"/>
                    <a:ext cx="254642" cy="254642"/>
                  </a:xfrm>
                  <a:prstGeom prst="ellipse">
                    <a:avLst/>
                  </a:prstGeom>
                  <a:solidFill>
                    <a:schemeClr val="accent2">
                      <a:lumMod val="60000"/>
                      <a:lumOff val="4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2935" name="Group 2934"/>
                <p:cNvGrpSpPr/>
                <p:nvPr/>
              </p:nvGrpSpPr>
              <p:grpSpPr>
                <a:xfrm>
                  <a:off x="9040304" y="1497243"/>
                  <a:ext cx="226813" cy="226813"/>
                  <a:chOff x="1363509" y="2652243"/>
                  <a:chExt cx="1155999" cy="1155999"/>
                </a:xfrm>
              </p:grpSpPr>
              <p:sp>
                <p:nvSpPr>
                  <p:cNvPr id="2996" name="12-Point Star 20"/>
                  <p:cNvSpPr/>
                  <p:nvPr/>
                </p:nvSpPr>
                <p:spPr>
                  <a:xfrm>
                    <a:off x="1363509" y="2652243"/>
                    <a:ext cx="1155999" cy="1155999"/>
                  </a:xfrm>
                  <a:custGeom>
                    <a:avLst/>
                    <a:gdLst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</a:cxnLst>
                    <a:rect l="l" t="t" r="r" b="b"/>
                    <a:pathLst>
                      <a:path w="1451610" h="1451610">
                        <a:moveTo>
                          <a:pt x="0" y="725805"/>
                        </a:moveTo>
                        <a:cubicBezTo>
                          <a:pt x="161689" y="790673"/>
                          <a:pt x="339421" y="687100"/>
                          <a:pt x="509131" y="667747"/>
                        </a:cubicBezTo>
                        <a:cubicBezTo>
                          <a:pt x="371834" y="566132"/>
                          <a:pt x="118231" y="592855"/>
                          <a:pt x="97239" y="362903"/>
                        </a:cubicBezTo>
                        <a:cubicBezTo>
                          <a:pt x="189721" y="527251"/>
                          <a:pt x="410539" y="499094"/>
                          <a:pt x="567189" y="567189"/>
                        </a:cubicBezTo>
                        <a:cubicBezTo>
                          <a:pt x="499094" y="410539"/>
                          <a:pt x="310682" y="330089"/>
                          <a:pt x="362903" y="97239"/>
                        </a:cubicBezTo>
                        <a:cubicBezTo>
                          <a:pt x="344202" y="298705"/>
                          <a:pt x="566132" y="371834"/>
                          <a:pt x="667747" y="509131"/>
                        </a:cubicBezTo>
                        <a:lnTo>
                          <a:pt x="725805" y="0"/>
                        </a:lnTo>
                        <a:lnTo>
                          <a:pt x="783863" y="509131"/>
                        </a:lnTo>
                        <a:cubicBezTo>
                          <a:pt x="885478" y="371834"/>
                          <a:pt x="1044243" y="329786"/>
                          <a:pt x="1088708" y="97239"/>
                        </a:cubicBezTo>
                        <a:cubicBezTo>
                          <a:pt x="1089192" y="345329"/>
                          <a:pt x="952517" y="410539"/>
                          <a:pt x="884421" y="567189"/>
                        </a:cubicBezTo>
                        <a:cubicBezTo>
                          <a:pt x="1041071" y="499094"/>
                          <a:pt x="1205742" y="543293"/>
                          <a:pt x="1354371" y="362903"/>
                        </a:cubicBezTo>
                        <a:cubicBezTo>
                          <a:pt x="1253169" y="576813"/>
                          <a:pt x="1079776" y="566132"/>
                          <a:pt x="942479" y="667747"/>
                        </a:cubicBezTo>
                        <a:cubicBezTo>
                          <a:pt x="1112189" y="687100"/>
                          <a:pt x="1210914" y="776436"/>
                          <a:pt x="1451610" y="725805"/>
                        </a:cubicBezTo>
                        <a:cubicBezTo>
                          <a:pt x="1273879" y="861463"/>
                          <a:pt x="1112189" y="764510"/>
                          <a:pt x="942479" y="783863"/>
                        </a:cubicBezTo>
                        <a:cubicBezTo>
                          <a:pt x="1079776" y="885478"/>
                          <a:pt x="1148494" y="1040433"/>
                          <a:pt x="1354371" y="1088708"/>
                        </a:cubicBezTo>
                        <a:cubicBezTo>
                          <a:pt x="1087231" y="1100622"/>
                          <a:pt x="1041071" y="952517"/>
                          <a:pt x="884421" y="884421"/>
                        </a:cubicBezTo>
                        <a:cubicBezTo>
                          <a:pt x="952517" y="1041071"/>
                          <a:pt x="959652" y="1209151"/>
                          <a:pt x="1088708" y="1354371"/>
                        </a:cubicBezTo>
                        <a:cubicBezTo>
                          <a:pt x="948993" y="1262794"/>
                          <a:pt x="885478" y="1079776"/>
                          <a:pt x="783863" y="942479"/>
                        </a:cubicBezTo>
                        <a:cubicBezTo>
                          <a:pt x="764510" y="1112189"/>
                          <a:pt x="821358" y="1308570"/>
                          <a:pt x="725805" y="1451610"/>
                        </a:cubicBezTo>
                        <a:cubicBezTo>
                          <a:pt x="778842" y="1297140"/>
                          <a:pt x="687100" y="1112189"/>
                          <a:pt x="667747" y="942479"/>
                        </a:cubicBezTo>
                        <a:cubicBezTo>
                          <a:pt x="566132" y="1079776"/>
                          <a:pt x="514048" y="1278034"/>
                          <a:pt x="362903" y="1354371"/>
                        </a:cubicBezTo>
                        <a:cubicBezTo>
                          <a:pt x="472908" y="1251061"/>
                          <a:pt x="499094" y="1041071"/>
                          <a:pt x="567189" y="884421"/>
                        </a:cubicBezTo>
                        <a:cubicBezTo>
                          <a:pt x="410539" y="952517"/>
                          <a:pt x="272939" y="1134912"/>
                          <a:pt x="97239" y="1088708"/>
                        </a:cubicBezTo>
                        <a:cubicBezTo>
                          <a:pt x="234536" y="1082343"/>
                          <a:pt x="371834" y="885478"/>
                          <a:pt x="509131" y="783863"/>
                        </a:cubicBezTo>
                        <a:cubicBezTo>
                          <a:pt x="339421" y="764510"/>
                          <a:pt x="149657" y="857453"/>
                          <a:pt x="0" y="725805"/>
                        </a:cubicBezTo>
                        <a:close/>
                      </a:path>
                    </a:pathLst>
                  </a:custGeom>
                  <a:solidFill>
                    <a:schemeClr val="accent4">
                      <a:lumMod val="20000"/>
                      <a:lumOff val="8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2997" name="Oval 2996"/>
                  <p:cNvSpPr/>
                  <p:nvPr/>
                </p:nvSpPr>
                <p:spPr>
                  <a:xfrm>
                    <a:off x="1819029" y="3093683"/>
                    <a:ext cx="254642" cy="254642"/>
                  </a:xfrm>
                  <a:prstGeom prst="ellipse">
                    <a:avLst/>
                  </a:prstGeom>
                  <a:solidFill>
                    <a:schemeClr val="accent2">
                      <a:lumMod val="60000"/>
                      <a:lumOff val="4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2936" name="Group 2935"/>
                <p:cNvGrpSpPr/>
                <p:nvPr/>
              </p:nvGrpSpPr>
              <p:grpSpPr>
                <a:xfrm>
                  <a:off x="9299541" y="1275713"/>
                  <a:ext cx="226813" cy="226813"/>
                  <a:chOff x="1363509" y="2652243"/>
                  <a:chExt cx="1155999" cy="1155999"/>
                </a:xfrm>
              </p:grpSpPr>
              <p:sp>
                <p:nvSpPr>
                  <p:cNvPr id="2994" name="12-Point Star 20"/>
                  <p:cNvSpPr/>
                  <p:nvPr/>
                </p:nvSpPr>
                <p:spPr>
                  <a:xfrm>
                    <a:off x="1363509" y="2652243"/>
                    <a:ext cx="1155999" cy="1155999"/>
                  </a:xfrm>
                  <a:custGeom>
                    <a:avLst/>
                    <a:gdLst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</a:cxnLst>
                    <a:rect l="l" t="t" r="r" b="b"/>
                    <a:pathLst>
                      <a:path w="1451610" h="1451610">
                        <a:moveTo>
                          <a:pt x="0" y="725805"/>
                        </a:moveTo>
                        <a:cubicBezTo>
                          <a:pt x="161689" y="790673"/>
                          <a:pt x="339421" y="687100"/>
                          <a:pt x="509131" y="667747"/>
                        </a:cubicBezTo>
                        <a:cubicBezTo>
                          <a:pt x="371834" y="566132"/>
                          <a:pt x="118231" y="592855"/>
                          <a:pt x="97239" y="362903"/>
                        </a:cubicBezTo>
                        <a:cubicBezTo>
                          <a:pt x="189721" y="527251"/>
                          <a:pt x="410539" y="499094"/>
                          <a:pt x="567189" y="567189"/>
                        </a:cubicBezTo>
                        <a:cubicBezTo>
                          <a:pt x="499094" y="410539"/>
                          <a:pt x="310682" y="330089"/>
                          <a:pt x="362903" y="97239"/>
                        </a:cubicBezTo>
                        <a:cubicBezTo>
                          <a:pt x="344202" y="298705"/>
                          <a:pt x="566132" y="371834"/>
                          <a:pt x="667747" y="509131"/>
                        </a:cubicBezTo>
                        <a:lnTo>
                          <a:pt x="725805" y="0"/>
                        </a:lnTo>
                        <a:lnTo>
                          <a:pt x="783863" y="509131"/>
                        </a:lnTo>
                        <a:cubicBezTo>
                          <a:pt x="885478" y="371834"/>
                          <a:pt x="1044243" y="329786"/>
                          <a:pt x="1088708" y="97239"/>
                        </a:cubicBezTo>
                        <a:cubicBezTo>
                          <a:pt x="1089192" y="345329"/>
                          <a:pt x="952517" y="410539"/>
                          <a:pt x="884421" y="567189"/>
                        </a:cubicBezTo>
                        <a:cubicBezTo>
                          <a:pt x="1041071" y="499094"/>
                          <a:pt x="1205742" y="543293"/>
                          <a:pt x="1354371" y="362903"/>
                        </a:cubicBezTo>
                        <a:cubicBezTo>
                          <a:pt x="1253169" y="576813"/>
                          <a:pt x="1079776" y="566132"/>
                          <a:pt x="942479" y="667747"/>
                        </a:cubicBezTo>
                        <a:cubicBezTo>
                          <a:pt x="1112189" y="687100"/>
                          <a:pt x="1210914" y="776436"/>
                          <a:pt x="1451610" y="725805"/>
                        </a:cubicBezTo>
                        <a:cubicBezTo>
                          <a:pt x="1273879" y="861463"/>
                          <a:pt x="1112189" y="764510"/>
                          <a:pt x="942479" y="783863"/>
                        </a:cubicBezTo>
                        <a:cubicBezTo>
                          <a:pt x="1079776" y="885478"/>
                          <a:pt x="1148494" y="1040433"/>
                          <a:pt x="1354371" y="1088708"/>
                        </a:cubicBezTo>
                        <a:cubicBezTo>
                          <a:pt x="1087231" y="1100622"/>
                          <a:pt x="1041071" y="952517"/>
                          <a:pt x="884421" y="884421"/>
                        </a:cubicBezTo>
                        <a:cubicBezTo>
                          <a:pt x="952517" y="1041071"/>
                          <a:pt x="959652" y="1209151"/>
                          <a:pt x="1088708" y="1354371"/>
                        </a:cubicBezTo>
                        <a:cubicBezTo>
                          <a:pt x="948993" y="1262794"/>
                          <a:pt x="885478" y="1079776"/>
                          <a:pt x="783863" y="942479"/>
                        </a:cubicBezTo>
                        <a:cubicBezTo>
                          <a:pt x="764510" y="1112189"/>
                          <a:pt x="821358" y="1308570"/>
                          <a:pt x="725805" y="1451610"/>
                        </a:cubicBezTo>
                        <a:cubicBezTo>
                          <a:pt x="778842" y="1297140"/>
                          <a:pt x="687100" y="1112189"/>
                          <a:pt x="667747" y="942479"/>
                        </a:cubicBezTo>
                        <a:cubicBezTo>
                          <a:pt x="566132" y="1079776"/>
                          <a:pt x="514048" y="1278034"/>
                          <a:pt x="362903" y="1354371"/>
                        </a:cubicBezTo>
                        <a:cubicBezTo>
                          <a:pt x="472908" y="1251061"/>
                          <a:pt x="499094" y="1041071"/>
                          <a:pt x="567189" y="884421"/>
                        </a:cubicBezTo>
                        <a:cubicBezTo>
                          <a:pt x="410539" y="952517"/>
                          <a:pt x="272939" y="1134912"/>
                          <a:pt x="97239" y="1088708"/>
                        </a:cubicBezTo>
                        <a:cubicBezTo>
                          <a:pt x="234536" y="1082343"/>
                          <a:pt x="371834" y="885478"/>
                          <a:pt x="509131" y="783863"/>
                        </a:cubicBezTo>
                        <a:cubicBezTo>
                          <a:pt x="339421" y="764510"/>
                          <a:pt x="149657" y="857453"/>
                          <a:pt x="0" y="725805"/>
                        </a:cubicBezTo>
                        <a:close/>
                      </a:path>
                    </a:pathLst>
                  </a:custGeom>
                  <a:solidFill>
                    <a:schemeClr val="accent4">
                      <a:lumMod val="20000"/>
                      <a:lumOff val="8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2995" name="Oval 2994"/>
                  <p:cNvSpPr/>
                  <p:nvPr/>
                </p:nvSpPr>
                <p:spPr>
                  <a:xfrm>
                    <a:off x="1819029" y="3093683"/>
                    <a:ext cx="254642" cy="254642"/>
                  </a:xfrm>
                  <a:prstGeom prst="ellipse">
                    <a:avLst/>
                  </a:prstGeom>
                  <a:solidFill>
                    <a:schemeClr val="accent2">
                      <a:lumMod val="60000"/>
                      <a:lumOff val="4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2937" name="Group 2936"/>
                <p:cNvGrpSpPr/>
                <p:nvPr/>
              </p:nvGrpSpPr>
              <p:grpSpPr>
                <a:xfrm>
                  <a:off x="9238266" y="1827181"/>
                  <a:ext cx="226813" cy="226813"/>
                  <a:chOff x="1363509" y="2652243"/>
                  <a:chExt cx="1155999" cy="1155999"/>
                </a:xfrm>
              </p:grpSpPr>
              <p:sp>
                <p:nvSpPr>
                  <p:cNvPr id="2992" name="12-Point Star 20"/>
                  <p:cNvSpPr/>
                  <p:nvPr/>
                </p:nvSpPr>
                <p:spPr>
                  <a:xfrm>
                    <a:off x="1363509" y="2652243"/>
                    <a:ext cx="1155999" cy="1155999"/>
                  </a:xfrm>
                  <a:custGeom>
                    <a:avLst/>
                    <a:gdLst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</a:cxnLst>
                    <a:rect l="l" t="t" r="r" b="b"/>
                    <a:pathLst>
                      <a:path w="1451610" h="1451610">
                        <a:moveTo>
                          <a:pt x="0" y="725805"/>
                        </a:moveTo>
                        <a:cubicBezTo>
                          <a:pt x="161689" y="790673"/>
                          <a:pt x="339421" y="687100"/>
                          <a:pt x="509131" y="667747"/>
                        </a:cubicBezTo>
                        <a:cubicBezTo>
                          <a:pt x="371834" y="566132"/>
                          <a:pt x="118231" y="592855"/>
                          <a:pt x="97239" y="362903"/>
                        </a:cubicBezTo>
                        <a:cubicBezTo>
                          <a:pt x="189721" y="527251"/>
                          <a:pt x="410539" y="499094"/>
                          <a:pt x="567189" y="567189"/>
                        </a:cubicBezTo>
                        <a:cubicBezTo>
                          <a:pt x="499094" y="410539"/>
                          <a:pt x="310682" y="330089"/>
                          <a:pt x="362903" y="97239"/>
                        </a:cubicBezTo>
                        <a:cubicBezTo>
                          <a:pt x="344202" y="298705"/>
                          <a:pt x="566132" y="371834"/>
                          <a:pt x="667747" y="509131"/>
                        </a:cubicBezTo>
                        <a:lnTo>
                          <a:pt x="725805" y="0"/>
                        </a:lnTo>
                        <a:lnTo>
                          <a:pt x="783863" y="509131"/>
                        </a:lnTo>
                        <a:cubicBezTo>
                          <a:pt x="885478" y="371834"/>
                          <a:pt x="1044243" y="329786"/>
                          <a:pt x="1088708" y="97239"/>
                        </a:cubicBezTo>
                        <a:cubicBezTo>
                          <a:pt x="1089192" y="345329"/>
                          <a:pt x="952517" y="410539"/>
                          <a:pt x="884421" y="567189"/>
                        </a:cubicBezTo>
                        <a:cubicBezTo>
                          <a:pt x="1041071" y="499094"/>
                          <a:pt x="1205742" y="543293"/>
                          <a:pt x="1354371" y="362903"/>
                        </a:cubicBezTo>
                        <a:cubicBezTo>
                          <a:pt x="1253169" y="576813"/>
                          <a:pt x="1079776" y="566132"/>
                          <a:pt x="942479" y="667747"/>
                        </a:cubicBezTo>
                        <a:cubicBezTo>
                          <a:pt x="1112189" y="687100"/>
                          <a:pt x="1210914" y="776436"/>
                          <a:pt x="1451610" y="725805"/>
                        </a:cubicBezTo>
                        <a:cubicBezTo>
                          <a:pt x="1273879" y="861463"/>
                          <a:pt x="1112189" y="764510"/>
                          <a:pt x="942479" y="783863"/>
                        </a:cubicBezTo>
                        <a:cubicBezTo>
                          <a:pt x="1079776" y="885478"/>
                          <a:pt x="1148494" y="1040433"/>
                          <a:pt x="1354371" y="1088708"/>
                        </a:cubicBezTo>
                        <a:cubicBezTo>
                          <a:pt x="1087231" y="1100622"/>
                          <a:pt x="1041071" y="952517"/>
                          <a:pt x="884421" y="884421"/>
                        </a:cubicBezTo>
                        <a:cubicBezTo>
                          <a:pt x="952517" y="1041071"/>
                          <a:pt x="959652" y="1209151"/>
                          <a:pt x="1088708" y="1354371"/>
                        </a:cubicBezTo>
                        <a:cubicBezTo>
                          <a:pt x="948993" y="1262794"/>
                          <a:pt x="885478" y="1079776"/>
                          <a:pt x="783863" y="942479"/>
                        </a:cubicBezTo>
                        <a:cubicBezTo>
                          <a:pt x="764510" y="1112189"/>
                          <a:pt x="821358" y="1308570"/>
                          <a:pt x="725805" y="1451610"/>
                        </a:cubicBezTo>
                        <a:cubicBezTo>
                          <a:pt x="778842" y="1297140"/>
                          <a:pt x="687100" y="1112189"/>
                          <a:pt x="667747" y="942479"/>
                        </a:cubicBezTo>
                        <a:cubicBezTo>
                          <a:pt x="566132" y="1079776"/>
                          <a:pt x="514048" y="1278034"/>
                          <a:pt x="362903" y="1354371"/>
                        </a:cubicBezTo>
                        <a:cubicBezTo>
                          <a:pt x="472908" y="1251061"/>
                          <a:pt x="499094" y="1041071"/>
                          <a:pt x="567189" y="884421"/>
                        </a:cubicBezTo>
                        <a:cubicBezTo>
                          <a:pt x="410539" y="952517"/>
                          <a:pt x="272939" y="1134912"/>
                          <a:pt x="97239" y="1088708"/>
                        </a:cubicBezTo>
                        <a:cubicBezTo>
                          <a:pt x="234536" y="1082343"/>
                          <a:pt x="371834" y="885478"/>
                          <a:pt x="509131" y="783863"/>
                        </a:cubicBezTo>
                        <a:cubicBezTo>
                          <a:pt x="339421" y="764510"/>
                          <a:pt x="149657" y="857453"/>
                          <a:pt x="0" y="725805"/>
                        </a:cubicBezTo>
                        <a:close/>
                      </a:path>
                    </a:pathLst>
                  </a:custGeom>
                  <a:solidFill>
                    <a:schemeClr val="accent4">
                      <a:lumMod val="20000"/>
                      <a:lumOff val="8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2993" name="Oval 2992"/>
                  <p:cNvSpPr/>
                  <p:nvPr/>
                </p:nvSpPr>
                <p:spPr>
                  <a:xfrm>
                    <a:off x="1819029" y="3093683"/>
                    <a:ext cx="254642" cy="254642"/>
                  </a:xfrm>
                  <a:prstGeom prst="ellipse">
                    <a:avLst/>
                  </a:prstGeom>
                  <a:solidFill>
                    <a:schemeClr val="accent2">
                      <a:lumMod val="60000"/>
                      <a:lumOff val="4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2938" name="Group 2937"/>
                <p:cNvGrpSpPr/>
                <p:nvPr/>
              </p:nvGrpSpPr>
              <p:grpSpPr>
                <a:xfrm>
                  <a:off x="9275973" y="1544377"/>
                  <a:ext cx="226813" cy="226813"/>
                  <a:chOff x="1363509" y="2652243"/>
                  <a:chExt cx="1155999" cy="1155999"/>
                </a:xfrm>
              </p:grpSpPr>
              <p:sp>
                <p:nvSpPr>
                  <p:cNvPr id="2990" name="12-Point Star 20"/>
                  <p:cNvSpPr/>
                  <p:nvPr/>
                </p:nvSpPr>
                <p:spPr>
                  <a:xfrm>
                    <a:off x="1363509" y="2652243"/>
                    <a:ext cx="1155999" cy="1155999"/>
                  </a:xfrm>
                  <a:custGeom>
                    <a:avLst/>
                    <a:gdLst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</a:cxnLst>
                    <a:rect l="l" t="t" r="r" b="b"/>
                    <a:pathLst>
                      <a:path w="1451610" h="1451610">
                        <a:moveTo>
                          <a:pt x="0" y="725805"/>
                        </a:moveTo>
                        <a:cubicBezTo>
                          <a:pt x="161689" y="790673"/>
                          <a:pt x="339421" y="687100"/>
                          <a:pt x="509131" y="667747"/>
                        </a:cubicBezTo>
                        <a:cubicBezTo>
                          <a:pt x="371834" y="566132"/>
                          <a:pt x="118231" y="592855"/>
                          <a:pt x="97239" y="362903"/>
                        </a:cubicBezTo>
                        <a:cubicBezTo>
                          <a:pt x="189721" y="527251"/>
                          <a:pt x="410539" y="499094"/>
                          <a:pt x="567189" y="567189"/>
                        </a:cubicBezTo>
                        <a:cubicBezTo>
                          <a:pt x="499094" y="410539"/>
                          <a:pt x="310682" y="330089"/>
                          <a:pt x="362903" y="97239"/>
                        </a:cubicBezTo>
                        <a:cubicBezTo>
                          <a:pt x="344202" y="298705"/>
                          <a:pt x="566132" y="371834"/>
                          <a:pt x="667747" y="509131"/>
                        </a:cubicBezTo>
                        <a:lnTo>
                          <a:pt x="725805" y="0"/>
                        </a:lnTo>
                        <a:lnTo>
                          <a:pt x="783863" y="509131"/>
                        </a:lnTo>
                        <a:cubicBezTo>
                          <a:pt x="885478" y="371834"/>
                          <a:pt x="1044243" y="329786"/>
                          <a:pt x="1088708" y="97239"/>
                        </a:cubicBezTo>
                        <a:cubicBezTo>
                          <a:pt x="1089192" y="345329"/>
                          <a:pt x="952517" y="410539"/>
                          <a:pt x="884421" y="567189"/>
                        </a:cubicBezTo>
                        <a:cubicBezTo>
                          <a:pt x="1041071" y="499094"/>
                          <a:pt x="1205742" y="543293"/>
                          <a:pt x="1354371" y="362903"/>
                        </a:cubicBezTo>
                        <a:cubicBezTo>
                          <a:pt x="1253169" y="576813"/>
                          <a:pt x="1079776" y="566132"/>
                          <a:pt x="942479" y="667747"/>
                        </a:cubicBezTo>
                        <a:cubicBezTo>
                          <a:pt x="1112189" y="687100"/>
                          <a:pt x="1210914" y="776436"/>
                          <a:pt x="1451610" y="725805"/>
                        </a:cubicBezTo>
                        <a:cubicBezTo>
                          <a:pt x="1273879" y="861463"/>
                          <a:pt x="1112189" y="764510"/>
                          <a:pt x="942479" y="783863"/>
                        </a:cubicBezTo>
                        <a:cubicBezTo>
                          <a:pt x="1079776" y="885478"/>
                          <a:pt x="1148494" y="1040433"/>
                          <a:pt x="1354371" y="1088708"/>
                        </a:cubicBezTo>
                        <a:cubicBezTo>
                          <a:pt x="1087231" y="1100622"/>
                          <a:pt x="1041071" y="952517"/>
                          <a:pt x="884421" y="884421"/>
                        </a:cubicBezTo>
                        <a:cubicBezTo>
                          <a:pt x="952517" y="1041071"/>
                          <a:pt x="959652" y="1209151"/>
                          <a:pt x="1088708" y="1354371"/>
                        </a:cubicBezTo>
                        <a:cubicBezTo>
                          <a:pt x="948993" y="1262794"/>
                          <a:pt x="885478" y="1079776"/>
                          <a:pt x="783863" y="942479"/>
                        </a:cubicBezTo>
                        <a:cubicBezTo>
                          <a:pt x="764510" y="1112189"/>
                          <a:pt x="821358" y="1308570"/>
                          <a:pt x="725805" y="1451610"/>
                        </a:cubicBezTo>
                        <a:cubicBezTo>
                          <a:pt x="778842" y="1297140"/>
                          <a:pt x="687100" y="1112189"/>
                          <a:pt x="667747" y="942479"/>
                        </a:cubicBezTo>
                        <a:cubicBezTo>
                          <a:pt x="566132" y="1079776"/>
                          <a:pt x="514048" y="1278034"/>
                          <a:pt x="362903" y="1354371"/>
                        </a:cubicBezTo>
                        <a:cubicBezTo>
                          <a:pt x="472908" y="1251061"/>
                          <a:pt x="499094" y="1041071"/>
                          <a:pt x="567189" y="884421"/>
                        </a:cubicBezTo>
                        <a:cubicBezTo>
                          <a:pt x="410539" y="952517"/>
                          <a:pt x="272939" y="1134912"/>
                          <a:pt x="97239" y="1088708"/>
                        </a:cubicBezTo>
                        <a:cubicBezTo>
                          <a:pt x="234536" y="1082343"/>
                          <a:pt x="371834" y="885478"/>
                          <a:pt x="509131" y="783863"/>
                        </a:cubicBezTo>
                        <a:cubicBezTo>
                          <a:pt x="339421" y="764510"/>
                          <a:pt x="149657" y="857453"/>
                          <a:pt x="0" y="725805"/>
                        </a:cubicBezTo>
                        <a:close/>
                      </a:path>
                    </a:pathLst>
                  </a:custGeom>
                  <a:solidFill>
                    <a:schemeClr val="accent4">
                      <a:lumMod val="20000"/>
                      <a:lumOff val="8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2991" name="Oval 2990"/>
                  <p:cNvSpPr/>
                  <p:nvPr/>
                </p:nvSpPr>
                <p:spPr>
                  <a:xfrm>
                    <a:off x="1819029" y="3093683"/>
                    <a:ext cx="254642" cy="254642"/>
                  </a:xfrm>
                  <a:prstGeom prst="ellipse">
                    <a:avLst/>
                  </a:prstGeom>
                  <a:solidFill>
                    <a:schemeClr val="accent2">
                      <a:lumMod val="60000"/>
                      <a:lumOff val="4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2939" name="Group 2938"/>
                <p:cNvGrpSpPr/>
                <p:nvPr/>
              </p:nvGrpSpPr>
              <p:grpSpPr>
                <a:xfrm>
                  <a:off x="9252406" y="2406929"/>
                  <a:ext cx="226813" cy="226813"/>
                  <a:chOff x="1363509" y="2652243"/>
                  <a:chExt cx="1155999" cy="1155999"/>
                </a:xfrm>
              </p:grpSpPr>
              <p:sp>
                <p:nvSpPr>
                  <p:cNvPr id="2988" name="12-Point Star 20"/>
                  <p:cNvSpPr/>
                  <p:nvPr/>
                </p:nvSpPr>
                <p:spPr>
                  <a:xfrm>
                    <a:off x="1363509" y="2652243"/>
                    <a:ext cx="1155999" cy="1155999"/>
                  </a:xfrm>
                  <a:custGeom>
                    <a:avLst/>
                    <a:gdLst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</a:cxnLst>
                    <a:rect l="l" t="t" r="r" b="b"/>
                    <a:pathLst>
                      <a:path w="1451610" h="1451610">
                        <a:moveTo>
                          <a:pt x="0" y="725805"/>
                        </a:moveTo>
                        <a:cubicBezTo>
                          <a:pt x="161689" y="790673"/>
                          <a:pt x="339421" y="687100"/>
                          <a:pt x="509131" y="667747"/>
                        </a:cubicBezTo>
                        <a:cubicBezTo>
                          <a:pt x="371834" y="566132"/>
                          <a:pt x="118231" y="592855"/>
                          <a:pt x="97239" y="362903"/>
                        </a:cubicBezTo>
                        <a:cubicBezTo>
                          <a:pt x="189721" y="527251"/>
                          <a:pt x="410539" y="499094"/>
                          <a:pt x="567189" y="567189"/>
                        </a:cubicBezTo>
                        <a:cubicBezTo>
                          <a:pt x="499094" y="410539"/>
                          <a:pt x="310682" y="330089"/>
                          <a:pt x="362903" y="97239"/>
                        </a:cubicBezTo>
                        <a:cubicBezTo>
                          <a:pt x="344202" y="298705"/>
                          <a:pt x="566132" y="371834"/>
                          <a:pt x="667747" y="509131"/>
                        </a:cubicBezTo>
                        <a:lnTo>
                          <a:pt x="725805" y="0"/>
                        </a:lnTo>
                        <a:lnTo>
                          <a:pt x="783863" y="509131"/>
                        </a:lnTo>
                        <a:cubicBezTo>
                          <a:pt x="885478" y="371834"/>
                          <a:pt x="1044243" y="329786"/>
                          <a:pt x="1088708" y="97239"/>
                        </a:cubicBezTo>
                        <a:cubicBezTo>
                          <a:pt x="1089192" y="345329"/>
                          <a:pt x="952517" y="410539"/>
                          <a:pt x="884421" y="567189"/>
                        </a:cubicBezTo>
                        <a:cubicBezTo>
                          <a:pt x="1041071" y="499094"/>
                          <a:pt x="1205742" y="543293"/>
                          <a:pt x="1354371" y="362903"/>
                        </a:cubicBezTo>
                        <a:cubicBezTo>
                          <a:pt x="1253169" y="576813"/>
                          <a:pt x="1079776" y="566132"/>
                          <a:pt x="942479" y="667747"/>
                        </a:cubicBezTo>
                        <a:cubicBezTo>
                          <a:pt x="1112189" y="687100"/>
                          <a:pt x="1210914" y="776436"/>
                          <a:pt x="1451610" y="725805"/>
                        </a:cubicBezTo>
                        <a:cubicBezTo>
                          <a:pt x="1273879" y="861463"/>
                          <a:pt x="1112189" y="764510"/>
                          <a:pt x="942479" y="783863"/>
                        </a:cubicBezTo>
                        <a:cubicBezTo>
                          <a:pt x="1079776" y="885478"/>
                          <a:pt x="1148494" y="1040433"/>
                          <a:pt x="1354371" y="1088708"/>
                        </a:cubicBezTo>
                        <a:cubicBezTo>
                          <a:pt x="1087231" y="1100622"/>
                          <a:pt x="1041071" y="952517"/>
                          <a:pt x="884421" y="884421"/>
                        </a:cubicBezTo>
                        <a:cubicBezTo>
                          <a:pt x="952517" y="1041071"/>
                          <a:pt x="959652" y="1209151"/>
                          <a:pt x="1088708" y="1354371"/>
                        </a:cubicBezTo>
                        <a:cubicBezTo>
                          <a:pt x="948993" y="1262794"/>
                          <a:pt x="885478" y="1079776"/>
                          <a:pt x="783863" y="942479"/>
                        </a:cubicBezTo>
                        <a:cubicBezTo>
                          <a:pt x="764510" y="1112189"/>
                          <a:pt x="821358" y="1308570"/>
                          <a:pt x="725805" y="1451610"/>
                        </a:cubicBezTo>
                        <a:cubicBezTo>
                          <a:pt x="778842" y="1297140"/>
                          <a:pt x="687100" y="1112189"/>
                          <a:pt x="667747" y="942479"/>
                        </a:cubicBezTo>
                        <a:cubicBezTo>
                          <a:pt x="566132" y="1079776"/>
                          <a:pt x="514048" y="1278034"/>
                          <a:pt x="362903" y="1354371"/>
                        </a:cubicBezTo>
                        <a:cubicBezTo>
                          <a:pt x="472908" y="1251061"/>
                          <a:pt x="499094" y="1041071"/>
                          <a:pt x="567189" y="884421"/>
                        </a:cubicBezTo>
                        <a:cubicBezTo>
                          <a:pt x="410539" y="952517"/>
                          <a:pt x="272939" y="1134912"/>
                          <a:pt x="97239" y="1088708"/>
                        </a:cubicBezTo>
                        <a:cubicBezTo>
                          <a:pt x="234536" y="1082343"/>
                          <a:pt x="371834" y="885478"/>
                          <a:pt x="509131" y="783863"/>
                        </a:cubicBezTo>
                        <a:cubicBezTo>
                          <a:pt x="339421" y="764510"/>
                          <a:pt x="149657" y="857453"/>
                          <a:pt x="0" y="725805"/>
                        </a:cubicBezTo>
                        <a:close/>
                      </a:path>
                    </a:pathLst>
                  </a:custGeom>
                  <a:solidFill>
                    <a:schemeClr val="accent4">
                      <a:lumMod val="20000"/>
                      <a:lumOff val="8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2989" name="Oval 2988"/>
                  <p:cNvSpPr/>
                  <p:nvPr/>
                </p:nvSpPr>
                <p:spPr>
                  <a:xfrm>
                    <a:off x="1819029" y="3093683"/>
                    <a:ext cx="254642" cy="254642"/>
                  </a:xfrm>
                  <a:prstGeom prst="ellipse">
                    <a:avLst/>
                  </a:prstGeom>
                  <a:solidFill>
                    <a:schemeClr val="accent2">
                      <a:lumMod val="60000"/>
                      <a:lumOff val="4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2940" name="Group 2939"/>
                <p:cNvGrpSpPr/>
                <p:nvPr/>
              </p:nvGrpSpPr>
              <p:grpSpPr>
                <a:xfrm>
                  <a:off x="9200558" y="2124125"/>
                  <a:ext cx="226813" cy="226813"/>
                  <a:chOff x="1363509" y="2652243"/>
                  <a:chExt cx="1155999" cy="1155999"/>
                </a:xfrm>
              </p:grpSpPr>
              <p:sp>
                <p:nvSpPr>
                  <p:cNvPr id="2986" name="12-Point Star 20"/>
                  <p:cNvSpPr/>
                  <p:nvPr/>
                </p:nvSpPr>
                <p:spPr>
                  <a:xfrm>
                    <a:off x="1363509" y="2652243"/>
                    <a:ext cx="1155999" cy="1155999"/>
                  </a:xfrm>
                  <a:custGeom>
                    <a:avLst/>
                    <a:gdLst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</a:cxnLst>
                    <a:rect l="l" t="t" r="r" b="b"/>
                    <a:pathLst>
                      <a:path w="1451610" h="1451610">
                        <a:moveTo>
                          <a:pt x="0" y="725805"/>
                        </a:moveTo>
                        <a:cubicBezTo>
                          <a:pt x="161689" y="790673"/>
                          <a:pt x="339421" y="687100"/>
                          <a:pt x="509131" y="667747"/>
                        </a:cubicBezTo>
                        <a:cubicBezTo>
                          <a:pt x="371834" y="566132"/>
                          <a:pt x="118231" y="592855"/>
                          <a:pt x="97239" y="362903"/>
                        </a:cubicBezTo>
                        <a:cubicBezTo>
                          <a:pt x="189721" y="527251"/>
                          <a:pt x="410539" y="499094"/>
                          <a:pt x="567189" y="567189"/>
                        </a:cubicBezTo>
                        <a:cubicBezTo>
                          <a:pt x="499094" y="410539"/>
                          <a:pt x="310682" y="330089"/>
                          <a:pt x="362903" y="97239"/>
                        </a:cubicBezTo>
                        <a:cubicBezTo>
                          <a:pt x="344202" y="298705"/>
                          <a:pt x="566132" y="371834"/>
                          <a:pt x="667747" y="509131"/>
                        </a:cubicBezTo>
                        <a:lnTo>
                          <a:pt x="725805" y="0"/>
                        </a:lnTo>
                        <a:lnTo>
                          <a:pt x="783863" y="509131"/>
                        </a:lnTo>
                        <a:cubicBezTo>
                          <a:pt x="885478" y="371834"/>
                          <a:pt x="1044243" y="329786"/>
                          <a:pt x="1088708" y="97239"/>
                        </a:cubicBezTo>
                        <a:cubicBezTo>
                          <a:pt x="1089192" y="345329"/>
                          <a:pt x="952517" y="410539"/>
                          <a:pt x="884421" y="567189"/>
                        </a:cubicBezTo>
                        <a:cubicBezTo>
                          <a:pt x="1041071" y="499094"/>
                          <a:pt x="1205742" y="543293"/>
                          <a:pt x="1354371" y="362903"/>
                        </a:cubicBezTo>
                        <a:cubicBezTo>
                          <a:pt x="1253169" y="576813"/>
                          <a:pt x="1079776" y="566132"/>
                          <a:pt x="942479" y="667747"/>
                        </a:cubicBezTo>
                        <a:cubicBezTo>
                          <a:pt x="1112189" y="687100"/>
                          <a:pt x="1210914" y="776436"/>
                          <a:pt x="1451610" y="725805"/>
                        </a:cubicBezTo>
                        <a:cubicBezTo>
                          <a:pt x="1273879" y="861463"/>
                          <a:pt x="1112189" y="764510"/>
                          <a:pt x="942479" y="783863"/>
                        </a:cubicBezTo>
                        <a:cubicBezTo>
                          <a:pt x="1079776" y="885478"/>
                          <a:pt x="1148494" y="1040433"/>
                          <a:pt x="1354371" y="1088708"/>
                        </a:cubicBezTo>
                        <a:cubicBezTo>
                          <a:pt x="1087231" y="1100622"/>
                          <a:pt x="1041071" y="952517"/>
                          <a:pt x="884421" y="884421"/>
                        </a:cubicBezTo>
                        <a:cubicBezTo>
                          <a:pt x="952517" y="1041071"/>
                          <a:pt x="959652" y="1209151"/>
                          <a:pt x="1088708" y="1354371"/>
                        </a:cubicBezTo>
                        <a:cubicBezTo>
                          <a:pt x="948993" y="1262794"/>
                          <a:pt x="885478" y="1079776"/>
                          <a:pt x="783863" y="942479"/>
                        </a:cubicBezTo>
                        <a:cubicBezTo>
                          <a:pt x="764510" y="1112189"/>
                          <a:pt x="821358" y="1308570"/>
                          <a:pt x="725805" y="1451610"/>
                        </a:cubicBezTo>
                        <a:cubicBezTo>
                          <a:pt x="778842" y="1297140"/>
                          <a:pt x="687100" y="1112189"/>
                          <a:pt x="667747" y="942479"/>
                        </a:cubicBezTo>
                        <a:cubicBezTo>
                          <a:pt x="566132" y="1079776"/>
                          <a:pt x="514048" y="1278034"/>
                          <a:pt x="362903" y="1354371"/>
                        </a:cubicBezTo>
                        <a:cubicBezTo>
                          <a:pt x="472908" y="1251061"/>
                          <a:pt x="499094" y="1041071"/>
                          <a:pt x="567189" y="884421"/>
                        </a:cubicBezTo>
                        <a:cubicBezTo>
                          <a:pt x="410539" y="952517"/>
                          <a:pt x="272939" y="1134912"/>
                          <a:pt x="97239" y="1088708"/>
                        </a:cubicBezTo>
                        <a:cubicBezTo>
                          <a:pt x="234536" y="1082343"/>
                          <a:pt x="371834" y="885478"/>
                          <a:pt x="509131" y="783863"/>
                        </a:cubicBezTo>
                        <a:cubicBezTo>
                          <a:pt x="339421" y="764510"/>
                          <a:pt x="149657" y="857453"/>
                          <a:pt x="0" y="725805"/>
                        </a:cubicBezTo>
                        <a:close/>
                      </a:path>
                    </a:pathLst>
                  </a:custGeom>
                  <a:solidFill>
                    <a:schemeClr val="accent4">
                      <a:lumMod val="20000"/>
                      <a:lumOff val="8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2987" name="Oval 2986"/>
                  <p:cNvSpPr/>
                  <p:nvPr/>
                </p:nvSpPr>
                <p:spPr>
                  <a:xfrm>
                    <a:off x="1819029" y="3093683"/>
                    <a:ext cx="254642" cy="254642"/>
                  </a:xfrm>
                  <a:prstGeom prst="ellipse">
                    <a:avLst/>
                  </a:prstGeom>
                  <a:solidFill>
                    <a:schemeClr val="accent2">
                      <a:lumMod val="60000"/>
                      <a:lumOff val="4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2941" name="Group 2940"/>
                <p:cNvGrpSpPr/>
                <p:nvPr/>
              </p:nvGrpSpPr>
              <p:grpSpPr>
                <a:xfrm>
                  <a:off x="9299540" y="2703873"/>
                  <a:ext cx="226813" cy="226813"/>
                  <a:chOff x="1363509" y="2652243"/>
                  <a:chExt cx="1155999" cy="1155999"/>
                </a:xfrm>
              </p:grpSpPr>
              <p:sp>
                <p:nvSpPr>
                  <p:cNvPr id="2984" name="12-Point Star 20"/>
                  <p:cNvSpPr/>
                  <p:nvPr/>
                </p:nvSpPr>
                <p:spPr>
                  <a:xfrm>
                    <a:off x="1363509" y="2652243"/>
                    <a:ext cx="1155999" cy="1155999"/>
                  </a:xfrm>
                  <a:custGeom>
                    <a:avLst/>
                    <a:gdLst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</a:cxnLst>
                    <a:rect l="l" t="t" r="r" b="b"/>
                    <a:pathLst>
                      <a:path w="1451610" h="1451610">
                        <a:moveTo>
                          <a:pt x="0" y="725805"/>
                        </a:moveTo>
                        <a:cubicBezTo>
                          <a:pt x="161689" y="790673"/>
                          <a:pt x="339421" y="687100"/>
                          <a:pt x="509131" y="667747"/>
                        </a:cubicBezTo>
                        <a:cubicBezTo>
                          <a:pt x="371834" y="566132"/>
                          <a:pt x="118231" y="592855"/>
                          <a:pt x="97239" y="362903"/>
                        </a:cubicBezTo>
                        <a:cubicBezTo>
                          <a:pt x="189721" y="527251"/>
                          <a:pt x="410539" y="499094"/>
                          <a:pt x="567189" y="567189"/>
                        </a:cubicBezTo>
                        <a:cubicBezTo>
                          <a:pt x="499094" y="410539"/>
                          <a:pt x="310682" y="330089"/>
                          <a:pt x="362903" y="97239"/>
                        </a:cubicBezTo>
                        <a:cubicBezTo>
                          <a:pt x="344202" y="298705"/>
                          <a:pt x="566132" y="371834"/>
                          <a:pt x="667747" y="509131"/>
                        </a:cubicBezTo>
                        <a:lnTo>
                          <a:pt x="725805" y="0"/>
                        </a:lnTo>
                        <a:lnTo>
                          <a:pt x="783863" y="509131"/>
                        </a:lnTo>
                        <a:cubicBezTo>
                          <a:pt x="885478" y="371834"/>
                          <a:pt x="1044243" y="329786"/>
                          <a:pt x="1088708" y="97239"/>
                        </a:cubicBezTo>
                        <a:cubicBezTo>
                          <a:pt x="1089192" y="345329"/>
                          <a:pt x="952517" y="410539"/>
                          <a:pt x="884421" y="567189"/>
                        </a:cubicBezTo>
                        <a:cubicBezTo>
                          <a:pt x="1041071" y="499094"/>
                          <a:pt x="1205742" y="543293"/>
                          <a:pt x="1354371" y="362903"/>
                        </a:cubicBezTo>
                        <a:cubicBezTo>
                          <a:pt x="1253169" y="576813"/>
                          <a:pt x="1079776" y="566132"/>
                          <a:pt x="942479" y="667747"/>
                        </a:cubicBezTo>
                        <a:cubicBezTo>
                          <a:pt x="1112189" y="687100"/>
                          <a:pt x="1210914" y="776436"/>
                          <a:pt x="1451610" y="725805"/>
                        </a:cubicBezTo>
                        <a:cubicBezTo>
                          <a:pt x="1273879" y="861463"/>
                          <a:pt x="1112189" y="764510"/>
                          <a:pt x="942479" y="783863"/>
                        </a:cubicBezTo>
                        <a:cubicBezTo>
                          <a:pt x="1079776" y="885478"/>
                          <a:pt x="1148494" y="1040433"/>
                          <a:pt x="1354371" y="1088708"/>
                        </a:cubicBezTo>
                        <a:cubicBezTo>
                          <a:pt x="1087231" y="1100622"/>
                          <a:pt x="1041071" y="952517"/>
                          <a:pt x="884421" y="884421"/>
                        </a:cubicBezTo>
                        <a:cubicBezTo>
                          <a:pt x="952517" y="1041071"/>
                          <a:pt x="959652" y="1209151"/>
                          <a:pt x="1088708" y="1354371"/>
                        </a:cubicBezTo>
                        <a:cubicBezTo>
                          <a:pt x="948993" y="1262794"/>
                          <a:pt x="885478" y="1079776"/>
                          <a:pt x="783863" y="942479"/>
                        </a:cubicBezTo>
                        <a:cubicBezTo>
                          <a:pt x="764510" y="1112189"/>
                          <a:pt x="821358" y="1308570"/>
                          <a:pt x="725805" y="1451610"/>
                        </a:cubicBezTo>
                        <a:cubicBezTo>
                          <a:pt x="778842" y="1297140"/>
                          <a:pt x="687100" y="1112189"/>
                          <a:pt x="667747" y="942479"/>
                        </a:cubicBezTo>
                        <a:cubicBezTo>
                          <a:pt x="566132" y="1079776"/>
                          <a:pt x="514048" y="1278034"/>
                          <a:pt x="362903" y="1354371"/>
                        </a:cubicBezTo>
                        <a:cubicBezTo>
                          <a:pt x="472908" y="1251061"/>
                          <a:pt x="499094" y="1041071"/>
                          <a:pt x="567189" y="884421"/>
                        </a:cubicBezTo>
                        <a:cubicBezTo>
                          <a:pt x="410539" y="952517"/>
                          <a:pt x="272939" y="1134912"/>
                          <a:pt x="97239" y="1088708"/>
                        </a:cubicBezTo>
                        <a:cubicBezTo>
                          <a:pt x="234536" y="1082343"/>
                          <a:pt x="371834" y="885478"/>
                          <a:pt x="509131" y="783863"/>
                        </a:cubicBezTo>
                        <a:cubicBezTo>
                          <a:pt x="339421" y="764510"/>
                          <a:pt x="149657" y="857453"/>
                          <a:pt x="0" y="725805"/>
                        </a:cubicBezTo>
                        <a:close/>
                      </a:path>
                    </a:pathLst>
                  </a:custGeom>
                  <a:solidFill>
                    <a:schemeClr val="accent4">
                      <a:lumMod val="20000"/>
                      <a:lumOff val="8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2985" name="Oval 2984"/>
                  <p:cNvSpPr/>
                  <p:nvPr/>
                </p:nvSpPr>
                <p:spPr>
                  <a:xfrm>
                    <a:off x="1819029" y="3093683"/>
                    <a:ext cx="254642" cy="254642"/>
                  </a:xfrm>
                  <a:prstGeom prst="ellipse">
                    <a:avLst/>
                  </a:prstGeom>
                  <a:solidFill>
                    <a:schemeClr val="accent2">
                      <a:lumMod val="60000"/>
                      <a:lumOff val="4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2942" name="Group 2941"/>
                <p:cNvGrpSpPr/>
                <p:nvPr/>
              </p:nvGrpSpPr>
              <p:grpSpPr>
                <a:xfrm>
                  <a:off x="9370241" y="3043238"/>
                  <a:ext cx="226813" cy="226813"/>
                  <a:chOff x="1363509" y="2652243"/>
                  <a:chExt cx="1155999" cy="1155999"/>
                </a:xfrm>
              </p:grpSpPr>
              <p:sp>
                <p:nvSpPr>
                  <p:cNvPr id="2982" name="12-Point Star 20"/>
                  <p:cNvSpPr/>
                  <p:nvPr/>
                </p:nvSpPr>
                <p:spPr>
                  <a:xfrm>
                    <a:off x="1363509" y="2652243"/>
                    <a:ext cx="1155999" cy="1155999"/>
                  </a:xfrm>
                  <a:custGeom>
                    <a:avLst/>
                    <a:gdLst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</a:cxnLst>
                    <a:rect l="l" t="t" r="r" b="b"/>
                    <a:pathLst>
                      <a:path w="1451610" h="1451610">
                        <a:moveTo>
                          <a:pt x="0" y="725805"/>
                        </a:moveTo>
                        <a:cubicBezTo>
                          <a:pt x="161689" y="790673"/>
                          <a:pt x="339421" y="687100"/>
                          <a:pt x="509131" y="667747"/>
                        </a:cubicBezTo>
                        <a:cubicBezTo>
                          <a:pt x="371834" y="566132"/>
                          <a:pt x="118231" y="592855"/>
                          <a:pt x="97239" y="362903"/>
                        </a:cubicBezTo>
                        <a:cubicBezTo>
                          <a:pt x="189721" y="527251"/>
                          <a:pt x="410539" y="499094"/>
                          <a:pt x="567189" y="567189"/>
                        </a:cubicBezTo>
                        <a:cubicBezTo>
                          <a:pt x="499094" y="410539"/>
                          <a:pt x="310682" y="330089"/>
                          <a:pt x="362903" y="97239"/>
                        </a:cubicBezTo>
                        <a:cubicBezTo>
                          <a:pt x="344202" y="298705"/>
                          <a:pt x="566132" y="371834"/>
                          <a:pt x="667747" y="509131"/>
                        </a:cubicBezTo>
                        <a:lnTo>
                          <a:pt x="725805" y="0"/>
                        </a:lnTo>
                        <a:lnTo>
                          <a:pt x="783863" y="509131"/>
                        </a:lnTo>
                        <a:cubicBezTo>
                          <a:pt x="885478" y="371834"/>
                          <a:pt x="1044243" y="329786"/>
                          <a:pt x="1088708" y="97239"/>
                        </a:cubicBezTo>
                        <a:cubicBezTo>
                          <a:pt x="1089192" y="345329"/>
                          <a:pt x="952517" y="410539"/>
                          <a:pt x="884421" y="567189"/>
                        </a:cubicBezTo>
                        <a:cubicBezTo>
                          <a:pt x="1041071" y="499094"/>
                          <a:pt x="1205742" y="543293"/>
                          <a:pt x="1354371" y="362903"/>
                        </a:cubicBezTo>
                        <a:cubicBezTo>
                          <a:pt x="1253169" y="576813"/>
                          <a:pt x="1079776" y="566132"/>
                          <a:pt x="942479" y="667747"/>
                        </a:cubicBezTo>
                        <a:cubicBezTo>
                          <a:pt x="1112189" y="687100"/>
                          <a:pt x="1210914" y="776436"/>
                          <a:pt x="1451610" y="725805"/>
                        </a:cubicBezTo>
                        <a:cubicBezTo>
                          <a:pt x="1273879" y="861463"/>
                          <a:pt x="1112189" y="764510"/>
                          <a:pt x="942479" y="783863"/>
                        </a:cubicBezTo>
                        <a:cubicBezTo>
                          <a:pt x="1079776" y="885478"/>
                          <a:pt x="1148494" y="1040433"/>
                          <a:pt x="1354371" y="1088708"/>
                        </a:cubicBezTo>
                        <a:cubicBezTo>
                          <a:pt x="1087231" y="1100622"/>
                          <a:pt x="1041071" y="952517"/>
                          <a:pt x="884421" y="884421"/>
                        </a:cubicBezTo>
                        <a:cubicBezTo>
                          <a:pt x="952517" y="1041071"/>
                          <a:pt x="959652" y="1209151"/>
                          <a:pt x="1088708" y="1354371"/>
                        </a:cubicBezTo>
                        <a:cubicBezTo>
                          <a:pt x="948993" y="1262794"/>
                          <a:pt x="885478" y="1079776"/>
                          <a:pt x="783863" y="942479"/>
                        </a:cubicBezTo>
                        <a:cubicBezTo>
                          <a:pt x="764510" y="1112189"/>
                          <a:pt x="821358" y="1308570"/>
                          <a:pt x="725805" y="1451610"/>
                        </a:cubicBezTo>
                        <a:cubicBezTo>
                          <a:pt x="778842" y="1297140"/>
                          <a:pt x="687100" y="1112189"/>
                          <a:pt x="667747" y="942479"/>
                        </a:cubicBezTo>
                        <a:cubicBezTo>
                          <a:pt x="566132" y="1079776"/>
                          <a:pt x="514048" y="1278034"/>
                          <a:pt x="362903" y="1354371"/>
                        </a:cubicBezTo>
                        <a:cubicBezTo>
                          <a:pt x="472908" y="1251061"/>
                          <a:pt x="499094" y="1041071"/>
                          <a:pt x="567189" y="884421"/>
                        </a:cubicBezTo>
                        <a:cubicBezTo>
                          <a:pt x="410539" y="952517"/>
                          <a:pt x="272939" y="1134912"/>
                          <a:pt x="97239" y="1088708"/>
                        </a:cubicBezTo>
                        <a:cubicBezTo>
                          <a:pt x="234536" y="1082343"/>
                          <a:pt x="371834" y="885478"/>
                          <a:pt x="509131" y="783863"/>
                        </a:cubicBezTo>
                        <a:cubicBezTo>
                          <a:pt x="339421" y="764510"/>
                          <a:pt x="149657" y="857453"/>
                          <a:pt x="0" y="725805"/>
                        </a:cubicBezTo>
                        <a:close/>
                      </a:path>
                    </a:pathLst>
                  </a:custGeom>
                  <a:solidFill>
                    <a:schemeClr val="accent4">
                      <a:lumMod val="20000"/>
                      <a:lumOff val="8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2983" name="Oval 2982"/>
                  <p:cNvSpPr/>
                  <p:nvPr/>
                </p:nvSpPr>
                <p:spPr>
                  <a:xfrm>
                    <a:off x="1819029" y="3093683"/>
                    <a:ext cx="254642" cy="254642"/>
                  </a:xfrm>
                  <a:prstGeom prst="ellipse">
                    <a:avLst/>
                  </a:prstGeom>
                  <a:solidFill>
                    <a:schemeClr val="accent2">
                      <a:lumMod val="60000"/>
                      <a:lumOff val="4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2943" name="Group 2942"/>
                <p:cNvGrpSpPr/>
                <p:nvPr/>
              </p:nvGrpSpPr>
              <p:grpSpPr>
                <a:xfrm>
                  <a:off x="9615338" y="3118653"/>
                  <a:ext cx="226813" cy="226813"/>
                  <a:chOff x="1363509" y="2652243"/>
                  <a:chExt cx="1155999" cy="1155999"/>
                </a:xfrm>
              </p:grpSpPr>
              <p:sp>
                <p:nvSpPr>
                  <p:cNvPr id="2980" name="12-Point Star 20"/>
                  <p:cNvSpPr/>
                  <p:nvPr/>
                </p:nvSpPr>
                <p:spPr>
                  <a:xfrm>
                    <a:off x="1363509" y="2652243"/>
                    <a:ext cx="1155999" cy="1155999"/>
                  </a:xfrm>
                  <a:custGeom>
                    <a:avLst/>
                    <a:gdLst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</a:cxnLst>
                    <a:rect l="l" t="t" r="r" b="b"/>
                    <a:pathLst>
                      <a:path w="1451610" h="1451610">
                        <a:moveTo>
                          <a:pt x="0" y="725805"/>
                        </a:moveTo>
                        <a:cubicBezTo>
                          <a:pt x="161689" y="790673"/>
                          <a:pt x="339421" y="687100"/>
                          <a:pt x="509131" y="667747"/>
                        </a:cubicBezTo>
                        <a:cubicBezTo>
                          <a:pt x="371834" y="566132"/>
                          <a:pt x="118231" y="592855"/>
                          <a:pt x="97239" y="362903"/>
                        </a:cubicBezTo>
                        <a:cubicBezTo>
                          <a:pt x="189721" y="527251"/>
                          <a:pt x="410539" y="499094"/>
                          <a:pt x="567189" y="567189"/>
                        </a:cubicBezTo>
                        <a:cubicBezTo>
                          <a:pt x="499094" y="410539"/>
                          <a:pt x="310682" y="330089"/>
                          <a:pt x="362903" y="97239"/>
                        </a:cubicBezTo>
                        <a:cubicBezTo>
                          <a:pt x="344202" y="298705"/>
                          <a:pt x="566132" y="371834"/>
                          <a:pt x="667747" y="509131"/>
                        </a:cubicBezTo>
                        <a:lnTo>
                          <a:pt x="725805" y="0"/>
                        </a:lnTo>
                        <a:lnTo>
                          <a:pt x="783863" y="509131"/>
                        </a:lnTo>
                        <a:cubicBezTo>
                          <a:pt x="885478" y="371834"/>
                          <a:pt x="1044243" y="329786"/>
                          <a:pt x="1088708" y="97239"/>
                        </a:cubicBezTo>
                        <a:cubicBezTo>
                          <a:pt x="1089192" y="345329"/>
                          <a:pt x="952517" y="410539"/>
                          <a:pt x="884421" y="567189"/>
                        </a:cubicBezTo>
                        <a:cubicBezTo>
                          <a:pt x="1041071" y="499094"/>
                          <a:pt x="1205742" y="543293"/>
                          <a:pt x="1354371" y="362903"/>
                        </a:cubicBezTo>
                        <a:cubicBezTo>
                          <a:pt x="1253169" y="576813"/>
                          <a:pt x="1079776" y="566132"/>
                          <a:pt x="942479" y="667747"/>
                        </a:cubicBezTo>
                        <a:cubicBezTo>
                          <a:pt x="1112189" y="687100"/>
                          <a:pt x="1210914" y="776436"/>
                          <a:pt x="1451610" y="725805"/>
                        </a:cubicBezTo>
                        <a:cubicBezTo>
                          <a:pt x="1273879" y="861463"/>
                          <a:pt x="1112189" y="764510"/>
                          <a:pt x="942479" y="783863"/>
                        </a:cubicBezTo>
                        <a:cubicBezTo>
                          <a:pt x="1079776" y="885478"/>
                          <a:pt x="1148494" y="1040433"/>
                          <a:pt x="1354371" y="1088708"/>
                        </a:cubicBezTo>
                        <a:cubicBezTo>
                          <a:pt x="1087231" y="1100622"/>
                          <a:pt x="1041071" y="952517"/>
                          <a:pt x="884421" y="884421"/>
                        </a:cubicBezTo>
                        <a:cubicBezTo>
                          <a:pt x="952517" y="1041071"/>
                          <a:pt x="959652" y="1209151"/>
                          <a:pt x="1088708" y="1354371"/>
                        </a:cubicBezTo>
                        <a:cubicBezTo>
                          <a:pt x="948993" y="1262794"/>
                          <a:pt x="885478" y="1079776"/>
                          <a:pt x="783863" y="942479"/>
                        </a:cubicBezTo>
                        <a:cubicBezTo>
                          <a:pt x="764510" y="1112189"/>
                          <a:pt x="821358" y="1308570"/>
                          <a:pt x="725805" y="1451610"/>
                        </a:cubicBezTo>
                        <a:cubicBezTo>
                          <a:pt x="778842" y="1297140"/>
                          <a:pt x="687100" y="1112189"/>
                          <a:pt x="667747" y="942479"/>
                        </a:cubicBezTo>
                        <a:cubicBezTo>
                          <a:pt x="566132" y="1079776"/>
                          <a:pt x="514048" y="1278034"/>
                          <a:pt x="362903" y="1354371"/>
                        </a:cubicBezTo>
                        <a:cubicBezTo>
                          <a:pt x="472908" y="1251061"/>
                          <a:pt x="499094" y="1041071"/>
                          <a:pt x="567189" y="884421"/>
                        </a:cubicBezTo>
                        <a:cubicBezTo>
                          <a:pt x="410539" y="952517"/>
                          <a:pt x="272939" y="1134912"/>
                          <a:pt x="97239" y="1088708"/>
                        </a:cubicBezTo>
                        <a:cubicBezTo>
                          <a:pt x="234536" y="1082343"/>
                          <a:pt x="371834" y="885478"/>
                          <a:pt x="509131" y="783863"/>
                        </a:cubicBezTo>
                        <a:cubicBezTo>
                          <a:pt x="339421" y="764510"/>
                          <a:pt x="149657" y="857453"/>
                          <a:pt x="0" y="725805"/>
                        </a:cubicBezTo>
                        <a:close/>
                      </a:path>
                    </a:pathLst>
                  </a:custGeom>
                  <a:solidFill>
                    <a:schemeClr val="accent4">
                      <a:lumMod val="20000"/>
                      <a:lumOff val="8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2981" name="Oval 2980"/>
                  <p:cNvSpPr/>
                  <p:nvPr/>
                </p:nvSpPr>
                <p:spPr>
                  <a:xfrm>
                    <a:off x="1819029" y="3093683"/>
                    <a:ext cx="254642" cy="254642"/>
                  </a:xfrm>
                  <a:prstGeom prst="ellipse">
                    <a:avLst/>
                  </a:prstGeom>
                  <a:solidFill>
                    <a:schemeClr val="accent2">
                      <a:lumMod val="60000"/>
                      <a:lumOff val="4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2944" name="Group 2943"/>
                <p:cNvGrpSpPr/>
                <p:nvPr/>
              </p:nvGrpSpPr>
              <p:grpSpPr>
                <a:xfrm>
                  <a:off x="9643618" y="2835848"/>
                  <a:ext cx="226813" cy="226813"/>
                  <a:chOff x="1363509" y="2652243"/>
                  <a:chExt cx="1155999" cy="1155999"/>
                </a:xfrm>
              </p:grpSpPr>
              <p:sp>
                <p:nvSpPr>
                  <p:cNvPr id="2978" name="12-Point Star 20"/>
                  <p:cNvSpPr/>
                  <p:nvPr/>
                </p:nvSpPr>
                <p:spPr>
                  <a:xfrm>
                    <a:off x="1363509" y="2652243"/>
                    <a:ext cx="1155999" cy="1155999"/>
                  </a:xfrm>
                  <a:custGeom>
                    <a:avLst/>
                    <a:gdLst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</a:cxnLst>
                    <a:rect l="l" t="t" r="r" b="b"/>
                    <a:pathLst>
                      <a:path w="1451610" h="1451610">
                        <a:moveTo>
                          <a:pt x="0" y="725805"/>
                        </a:moveTo>
                        <a:cubicBezTo>
                          <a:pt x="161689" y="790673"/>
                          <a:pt x="339421" y="687100"/>
                          <a:pt x="509131" y="667747"/>
                        </a:cubicBezTo>
                        <a:cubicBezTo>
                          <a:pt x="371834" y="566132"/>
                          <a:pt x="118231" y="592855"/>
                          <a:pt x="97239" y="362903"/>
                        </a:cubicBezTo>
                        <a:cubicBezTo>
                          <a:pt x="189721" y="527251"/>
                          <a:pt x="410539" y="499094"/>
                          <a:pt x="567189" y="567189"/>
                        </a:cubicBezTo>
                        <a:cubicBezTo>
                          <a:pt x="499094" y="410539"/>
                          <a:pt x="310682" y="330089"/>
                          <a:pt x="362903" y="97239"/>
                        </a:cubicBezTo>
                        <a:cubicBezTo>
                          <a:pt x="344202" y="298705"/>
                          <a:pt x="566132" y="371834"/>
                          <a:pt x="667747" y="509131"/>
                        </a:cubicBezTo>
                        <a:lnTo>
                          <a:pt x="725805" y="0"/>
                        </a:lnTo>
                        <a:lnTo>
                          <a:pt x="783863" y="509131"/>
                        </a:lnTo>
                        <a:cubicBezTo>
                          <a:pt x="885478" y="371834"/>
                          <a:pt x="1044243" y="329786"/>
                          <a:pt x="1088708" y="97239"/>
                        </a:cubicBezTo>
                        <a:cubicBezTo>
                          <a:pt x="1089192" y="345329"/>
                          <a:pt x="952517" y="410539"/>
                          <a:pt x="884421" y="567189"/>
                        </a:cubicBezTo>
                        <a:cubicBezTo>
                          <a:pt x="1041071" y="499094"/>
                          <a:pt x="1205742" y="543293"/>
                          <a:pt x="1354371" y="362903"/>
                        </a:cubicBezTo>
                        <a:cubicBezTo>
                          <a:pt x="1253169" y="576813"/>
                          <a:pt x="1079776" y="566132"/>
                          <a:pt x="942479" y="667747"/>
                        </a:cubicBezTo>
                        <a:cubicBezTo>
                          <a:pt x="1112189" y="687100"/>
                          <a:pt x="1210914" y="776436"/>
                          <a:pt x="1451610" y="725805"/>
                        </a:cubicBezTo>
                        <a:cubicBezTo>
                          <a:pt x="1273879" y="861463"/>
                          <a:pt x="1112189" y="764510"/>
                          <a:pt x="942479" y="783863"/>
                        </a:cubicBezTo>
                        <a:cubicBezTo>
                          <a:pt x="1079776" y="885478"/>
                          <a:pt x="1148494" y="1040433"/>
                          <a:pt x="1354371" y="1088708"/>
                        </a:cubicBezTo>
                        <a:cubicBezTo>
                          <a:pt x="1087231" y="1100622"/>
                          <a:pt x="1041071" y="952517"/>
                          <a:pt x="884421" y="884421"/>
                        </a:cubicBezTo>
                        <a:cubicBezTo>
                          <a:pt x="952517" y="1041071"/>
                          <a:pt x="959652" y="1209151"/>
                          <a:pt x="1088708" y="1354371"/>
                        </a:cubicBezTo>
                        <a:cubicBezTo>
                          <a:pt x="948993" y="1262794"/>
                          <a:pt x="885478" y="1079776"/>
                          <a:pt x="783863" y="942479"/>
                        </a:cubicBezTo>
                        <a:cubicBezTo>
                          <a:pt x="764510" y="1112189"/>
                          <a:pt x="821358" y="1308570"/>
                          <a:pt x="725805" y="1451610"/>
                        </a:cubicBezTo>
                        <a:cubicBezTo>
                          <a:pt x="778842" y="1297140"/>
                          <a:pt x="687100" y="1112189"/>
                          <a:pt x="667747" y="942479"/>
                        </a:cubicBezTo>
                        <a:cubicBezTo>
                          <a:pt x="566132" y="1079776"/>
                          <a:pt x="514048" y="1278034"/>
                          <a:pt x="362903" y="1354371"/>
                        </a:cubicBezTo>
                        <a:cubicBezTo>
                          <a:pt x="472908" y="1251061"/>
                          <a:pt x="499094" y="1041071"/>
                          <a:pt x="567189" y="884421"/>
                        </a:cubicBezTo>
                        <a:cubicBezTo>
                          <a:pt x="410539" y="952517"/>
                          <a:pt x="272939" y="1134912"/>
                          <a:pt x="97239" y="1088708"/>
                        </a:cubicBezTo>
                        <a:cubicBezTo>
                          <a:pt x="234536" y="1082343"/>
                          <a:pt x="371834" y="885478"/>
                          <a:pt x="509131" y="783863"/>
                        </a:cubicBezTo>
                        <a:cubicBezTo>
                          <a:pt x="339421" y="764510"/>
                          <a:pt x="149657" y="857453"/>
                          <a:pt x="0" y="725805"/>
                        </a:cubicBezTo>
                        <a:close/>
                      </a:path>
                    </a:pathLst>
                  </a:custGeom>
                  <a:solidFill>
                    <a:schemeClr val="accent4">
                      <a:lumMod val="20000"/>
                      <a:lumOff val="8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2979" name="Oval 2978"/>
                  <p:cNvSpPr/>
                  <p:nvPr/>
                </p:nvSpPr>
                <p:spPr>
                  <a:xfrm>
                    <a:off x="1819029" y="3093683"/>
                    <a:ext cx="254642" cy="254642"/>
                  </a:xfrm>
                  <a:prstGeom prst="ellipse">
                    <a:avLst/>
                  </a:prstGeom>
                  <a:solidFill>
                    <a:schemeClr val="accent2">
                      <a:lumMod val="60000"/>
                      <a:lumOff val="4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2945" name="Group 2944"/>
                <p:cNvGrpSpPr/>
                <p:nvPr/>
              </p:nvGrpSpPr>
              <p:grpSpPr>
                <a:xfrm>
                  <a:off x="9657758" y="2510624"/>
                  <a:ext cx="226813" cy="226813"/>
                  <a:chOff x="1363509" y="2652243"/>
                  <a:chExt cx="1155999" cy="1155999"/>
                </a:xfrm>
              </p:grpSpPr>
              <p:sp>
                <p:nvSpPr>
                  <p:cNvPr id="2976" name="12-Point Star 20"/>
                  <p:cNvSpPr/>
                  <p:nvPr/>
                </p:nvSpPr>
                <p:spPr>
                  <a:xfrm>
                    <a:off x="1363509" y="2652243"/>
                    <a:ext cx="1155999" cy="1155999"/>
                  </a:xfrm>
                  <a:custGeom>
                    <a:avLst/>
                    <a:gdLst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</a:cxnLst>
                    <a:rect l="l" t="t" r="r" b="b"/>
                    <a:pathLst>
                      <a:path w="1451610" h="1451610">
                        <a:moveTo>
                          <a:pt x="0" y="725805"/>
                        </a:moveTo>
                        <a:cubicBezTo>
                          <a:pt x="161689" y="790673"/>
                          <a:pt x="339421" y="687100"/>
                          <a:pt x="509131" y="667747"/>
                        </a:cubicBezTo>
                        <a:cubicBezTo>
                          <a:pt x="371834" y="566132"/>
                          <a:pt x="118231" y="592855"/>
                          <a:pt x="97239" y="362903"/>
                        </a:cubicBezTo>
                        <a:cubicBezTo>
                          <a:pt x="189721" y="527251"/>
                          <a:pt x="410539" y="499094"/>
                          <a:pt x="567189" y="567189"/>
                        </a:cubicBezTo>
                        <a:cubicBezTo>
                          <a:pt x="499094" y="410539"/>
                          <a:pt x="310682" y="330089"/>
                          <a:pt x="362903" y="97239"/>
                        </a:cubicBezTo>
                        <a:cubicBezTo>
                          <a:pt x="344202" y="298705"/>
                          <a:pt x="566132" y="371834"/>
                          <a:pt x="667747" y="509131"/>
                        </a:cubicBezTo>
                        <a:lnTo>
                          <a:pt x="725805" y="0"/>
                        </a:lnTo>
                        <a:lnTo>
                          <a:pt x="783863" y="509131"/>
                        </a:lnTo>
                        <a:cubicBezTo>
                          <a:pt x="885478" y="371834"/>
                          <a:pt x="1044243" y="329786"/>
                          <a:pt x="1088708" y="97239"/>
                        </a:cubicBezTo>
                        <a:cubicBezTo>
                          <a:pt x="1089192" y="345329"/>
                          <a:pt x="952517" y="410539"/>
                          <a:pt x="884421" y="567189"/>
                        </a:cubicBezTo>
                        <a:cubicBezTo>
                          <a:pt x="1041071" y="499094"/>
                          <a:pt x="1205742" y="543293"/>
                          <a:pt x="1354371" y="362903"/>
                        </a:cubicBezTo>
                        <a:cubicBezTo>
                          <a:pt x="1253169" y="576813"/>
                          <a:pt x="1079776" y="566132"/>
                          <a:pt x="942479" y="667747"/>
                        </a:cubicBezTo>
                        <a:cubicBezTo>
                          <a:pt x="1112189" y="687100"/>
                          <a:pt x="1210914" y="776436"/>
                          <a:pt x="1451610" y="725805"/>
                        </a:cubicBezTo>
                        <a:cubicBezTo>
                          <a:pt x="1273879" y="861463"/>
                          <a:pt x="1112189" y="764510"/>
                          <a:pt x="942479" y="783863"/>
                        </a:cubicBezTo>
                        <a:cubicBezTo>
                          <a:pt x="1079776" y="885478"/>
                          <a:pt x="1148494" y="1040433"/>
                          <a:pt x="1354371" y="1088708"/>
                        </a:cubicBezTo>
                        <a:cubicBezTo>
                          <a:pt x="1087231" y="1100622"/>
                          <a:pt x="1041071" y="952517"/>
                          <a:pt x="884421" y="884421"/>
                        </a:cubicBezTo>
                        <a:cubicBezTo>
                          <a:pt x="952517" y="1041071"/>
                          <a:pt x="959652" y="1209151"/>
                          <a:pt x="1088708" y="1354371"/>
                        </a:cubicBezTo>
                        <a:cubicBezTo>
                          <a:pt x="948993" y="1262794"/>
                          <a:pt x="885478" y="1079776"/>
                          <a:pt x="783863" y="942479"/>
                        </a:cubicBezTo>
                        <a:cubicBezTo>
                          <a:pt x="764510" y="1112189"/>
                          <a:pt x="821358" y="1308570"/>
                          <a:pt x="725805" y="1451610"/>
                        </a:cubicBezTo>
                        <a:cubicBezTo>
                          <a:pt x="778842" y="1297140"/>
                          <a:pt x="687100" y="1112189"/>
                          <a:pt x="667747" y="942479"/>
                        </a:cubicBezTo>
                        <a:cubicBezTo>
                          <a:pt x="566132" y="1079776"/>
                          <a:pt x="514048" y="1278034"/>
                          <a:pt x="362903" y="1354371"/>
                        </a:cubicBezTo>
                        <a:cubicBezTo>
                          <a:pt x="472908" y="1251061"/>
                          <a:pt x="499094" y="1041071"/>
                          <a:pt x="567189" y="884421"/>
                        </a:cubicBezTo>
                        <a:cubicBezTo>
                          <a:pt x="410539" y="952517"/>
                          <a:pt x="272939" y="1134912"/>
                          <a:pt x="97239" y="1088708"/>
                        </a:cubicBezTo>
                        <a:cubicBezTo>
                          <a:pt x="234536" y="1082343"/>
                          <a:pt x="371834" y="885478"/>
                          <a:pt x="509131" y="783863"/>
                        </a:cubicBezTo>
                        <a:cubicBezTo>
                          <a:pt x="339421" y="764510"/>
                          <a:pt x="149657" y="857453"/>
                          <a:pt x="0" y="725805"/>
                        </a:cubicBezTo>
                        <a:close/>
                      </a:path>
                    </a:pathLst>
                  </a:custGeom>
                  <a:solidFill>
                    <a:schemeClr val="accent4">
                      <a:lumMod val="20000"/>
                      <a:lumOff val="8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2977" name="Oval 2976"/>
                  <p:cNvSpPr/>
                  <p:nvPr/>
                </p:nvSpPr>
                <p:spPr>
                  <a:xfrm>
                    <a:off x="1819029" y="3093683"/>
                    <a:ext cx="254642" cy="254642"/>
                  </a:xfrm>
                  <a:prstGeom prst="ellipse">
                    <a:avLst/>
                  </a:prstGeom>
                  <a:solidFill>
                    <a:schemeClr val="accent2">
                      <a:lumMod val="60000"/>
                      <a:lumOff val="4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2946" name="Group 2945"/>
                <p:cNvGrpSpPr/>
                <p:nvPr/>
              </p:nvGrpSpPr>
              <p:grpSpPr>
                <a:xfrm>
                  <a:off x="9591770" y="2175972"/>
                  <a:ext cx="226813" cy="226813"/>
                  <a:chOff x="1363509" y="2652243"/>
                  <a:chExt cx="1155999" cy="1155999"/>
                </a:xfrm>
              </p:grpSpPr>
              <p:sp>
                <p:nvSpPr>
                  <p:cNvPr id="2974" name="12-Point Star 20"/>
                  <p:cNvSpPr/>
                  <p:nvPr/>
                </p:nvSpPr>
                <p:spPr>
                  <a:xfrm>
                    <a:off x="1363509" y="2652243"/>
                    <a:ext cx="1155999" cy="1155999"/>
                  </a:xfrm>
                  <a:custGeom>
                    <a:avLst/>
                    <a:gdLst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</a:cxnLst>
                    <a:rect l="l" t="t" r="r" b="b"/>
                    <a:pathLst>
                      <a:path w="1451610" h="1451610">
                        <a:moveTo>
                          <a:pt x="0" y="725805"/>
                        </a:moveTo>
                        <a:cubicBezTo>
                          <a:pt x="161689" y="790673"/>
                          <a:pt x="339421" y="687100"/>
                          <a:pt x="509131" y="667747"/>
                        </a:cubicBezTo>
                        <a:cubicBezTo>
                          <a:pt x="371834" y="566132"/>
                          <a:pt x="118231" y="592855"/>
                          <a:pt x="97239" y="362903"/>
                        </a:cubicBezTo>
                        <a:cubicBezTo>
                          <a:pt x="189721" y="527251"/>
                          <a:pt x="410539" y="499094"/>
                          <a:pt x="567189" y="567189"/>
                        </a:cubicBezTo>
                        <a:cubicBezTo>
                          <a:pt x="499094" y="410539"/>
                          <a:pt x="310682" y="330089"/>
                          <a:pt x="362903" y="97239"/>
                        </a:cubicBezTo>
                        <a:cubicBezTo>
                          <a:pt x="344202" y="298705"/>
                          <a:pt x="566132" y="371834"/>
                          <a:pt x="667747" y="509131"/>
                        </a:cubicBezTo>
                        <a:lnTo>
                          <a:pt x="725805" y="0"/>
                        </a:lnTo>
                        <a:lnTo>
                          <a:pt x="783863" y="509131"/>
                        </a:lnTo>
                        <a:cubicBezTo>
                          <a:pt x="885478" y="371834"/>
                          <a:pt x="1044243" y="329786"/>
                          <a:pt x="1088708" y="97239"/>
                        </a:cubicBezTo>
                        <a:cubicBezTo>
                          <a:pt x="1089192" y="345329"/>
                          <a:pt x="952517" y="410539"/>
                          <a:pt x="884421" y="567189"/>
                        </a:cubicBezTo>
                        <a:cubicBezTo>
                          <a:pt x="1041071" y="499094"/>
                          <a:pt x="1205742" y="543293"/>
                          <a:pt x="1354371" y="362903"/>
                        </a:cubicBezTo>
                        <a:cubicBezTo>
                          <a:pt x="1253169" y="576813"/>
                          <a:pt x="1079776" y="566132"/>
                          <a:pt x="942479" y="667747"/>
                        </a:cubicBezTo>
                        <a:cubicBezTo>
                          <a:pt x="1112189" y="687100"/>
                          <a:pt x="1210914" y="776436"/>
                          <a:pt x="1451610" y="725805"/>
                        </a:cubicBezTo>
                        <a:cubicBezTo>
                          <a:pt x="1273879" y="861463"/>
                          <a:pt x="1112189" y="764510"/>
                          <a:pt x="942479" y="783863"/>
                        </a:cubicBezTo>
                        <a:cubicBezTo>
                          <a:pt x="1079776" y="885478"/>
                          <a:pt x="1148494" y="1040433"/>
                          <a:pt x="1354371" y="1088708"/>
                        </a:cubicBezTo>
                        <a:cubicBezTo>
                          <a:pt x="1087231" y="1100622"/>
                          <a:pt x="1041071" y="952517"/>
                          <a:pt x="884421" y="884421"/>
                        </a:cubicBezTo>
                        <a:cubicBezTo>
                          <a:pt x="952517" y="1041071"/>
                          <a:pt x="959652" y="1209151"/>
                          <a:pt x="1088708" y="1354371"/>
                        </a:cubicBezTo>
                        <a:cubicBezTo>
                          <a:pt x="948993" y="1262794"/>
                          <a:pt x="885478" y="1079776"/>
                          <a:pt x="783863" y="942479"/>
                        </a:cubicBezTo>
                        <a:cubicBezTo>
                          <a:pt x="764510" y="1112189"/>
                          <a:pt x="821358" y="1308570"/>
                          <a:pt x="725805" y="1451610"/>
                        </a:cubicBezTo>
                        <a:cubicBezTo>
                          <a:pt x="778842" y="1297140"/>
                          <a:pt x="687100" y="1112189"/>
                          <a:pt x="667747" y="942479"/>
                        </a:cubicBezTo>
                        <a:cubicBezTo>
                          <a:pt x="566132" y="1079776"/>
                          <a:pt x="514048" y="1278034"/>
                          <a:pt x="362903" y="1354371"/>
                        </a:cubicBezTo>
                        <a:cubicBezTo>
                          <a:pt x="472908" y="1251061"/>
                          <a:pt x="499094" y="1041071"/>
                          <a:pt x="567189" y="884421"/>
                        </a:cubicBezTo>
                        <a:cubicBezTo>
                          <a:pt x="410539" y="952517"/>
                          <a:pt x="272939" y="1134912"/>
                          <a:pt x="97239" y="1088708"/>
                        </a:cubicBezTo>
                        <a:cubicBezTo>
                          <a:pt x="234536" y="1082343"/>
                          <a:pt x="371834" y="885478"/>
                          <a:pt x="509131" y="783863"/>
                        </a:cubicBezTo>
                        <a:cubicBezTo>
                          <a:pt x="339421" y="764510"/>
                          <a:pt x="149657" y="857453"/>
                          <a:pt x="0" y="725805"/>
                        </a:cubicBezTo>
                        <a:close/>
                      </a:path>
                    </a:pathLst>
                  </a:custGeom>
                  <a:solidFill>
                    <a:schemeClr val="accent4">
                      <a:lumMod val="20000"/>
                      <a:lumOff val="8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2975" name="Oval 2974"/>
                  <p:cNvSpPr/>
                  <p:nvPr/>
                </p:nvSpPr>
                <p:spPr>
                  <a:xfrm>
                    <a:off x="1819029" y="3093683"/>
                    <a:ext cx="254642" cy="254642"/>
                  </a:xfrm>
                  <a:prstGeom prst="ellipse">
                    <a:avLst/>
                  </a:prstGeom>
                  <a:solidFill>
                    <a:schemeClr val="accent2">
                      <a:lumMod val="60000"/>
                      <a:lumOff val="4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2947" name="Group 2946"/>
                <p:cNvGrpSpPr/>
                <p:nvPr/>
              </p:nvGrpSpPr>
              <p:grpSpPr>
                <a:xfrm>
                  <a:off x="9596484" y="1907308"/>
                  <a:ext cx="226813" cy="226813"/>
                  <a:chOff x="1363509" y="2652243"/>
                  <a:chExt cx="1155999" cy="1155999"/>
                </a:xfrm>
              </p:grpSpPr>
              <p:sp>
                <p:nvSpPr>
                  <p:cNvPr id="2972" name="12-Point Star 20"/>
                  <p:cNvSpPr/>
                  <p:nvPr/>
                </p:nvSpPr>
                <p:spPr>
                  <a:xfrm>
                    <a:off x="1363509" y="2652243"/>
                    <a:ext cx="1155999" cy="1155999"/>
                  </a:xfrm>
                  <a:custGeom>
                    <a:avLst/>
                    <a:gdLst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</a:cxnLst>
                    <a:rect l="l" t="t" r="r" b="b"/>
                    <a:pathLst>
                      <a:path w="1451610" h="1451610">
                        <a:moveTo>
                          <a:pt x="0" y="725805"/>
                        </a:moveTo>
                        <a:cubicBezTo>
                          <a:pt x="161689" y="790673"/>
                          <a:pt x="339421" y="687100"/>
                          <a:pt x="509131" y="667747"/>
                        </a:cubicBezTo>
                        <a:cubicBezTo>
                          <a:pt x="371834" y="566132"/>
                          <a:pt x="118231" y="592855"/>
                          <a:pt x="97239" y="362903"/>
                        </a:cubicBezTo>
                        <a:cubicBezTo>
                          <a:pt x="189721" y="527251"/>
                          <a:pt x="410539" y="499094"/>
                          <a:pt x="567189" y="567189"/>
                        </a:cubicBezTo>
                        <a:cubicBezTo>
                          <a:pt x="499094" y="410539"/>
                          <a:pt x="310682" y="330089"/>
                          <a:pt x="362903" y="97239"/>
                        </a:cubicBezTo>
                        <a:cubicBezTo>
                          <a:pt x="344202" y="298705"/>
                          <a:pt x="566132" y="371834"/>
                          <a:pt x="667747" y="509131"/>
                        </a:cubicBezTo>
                        <a:lnTo>
                          <a:pt x="725805" y="0"/>
                        </a:lnTo>
                        <a:lnTo>
                          <a:pt x="783863" y="509131"/>
                        </a:lnTo>
                        <a:cubicBezTo>
                          <a:pt x="885478" y="371834"/>
                          <a:pt x="1044243" y="329786"/>
                          <a:pt x="1088708" y="97239"/>
                        </a:cubicBezTo>
                        <a:cubicBezTo>
                          <a:pt x="1089192" y="345329"/>
                          <a:pt x="952517" y="410539"/>
                          <a:pt x="884421" y="567189"/>
                        </a:cubicBezTo>
                        <a:cubicBezTo>
                          <a:pt x="1041071" y="499094"/>
                          <a:pt x="1205742" y="543293"/>
                          <a:pt x="1354371" y="362903"/>
                        </a:cubicBezTo>
                        <a:cubicBezTo>
                          <a:pt x="1253169" y="576813"/>
                          <a:pt x="1079776" y="566132"/>
                          <a:pt x="942479" y="667747"/>
                        </a:cubicBezTo>
                        <a:cubicBezTo>
                          <a:pt x="1112189" y="687100"/>
                          <a:pt x="1210914" y="776436"/>
                          <a:pt x="1451610" y="725805"/>
                        </a:cubicBezTo>
                        <a:cubicBezTo>
                          <a:pt x="1273879" y="861463"/>
                          <a:pt x="1112189" y="764510"/>
                          <a:pt x="942479" y="783863"/>
                        </a:cubicBezTo>
                        <a:cubicBezTo>
                          <a:pt x="1079776" y="885478"/>
                          <a:pt x="1148494" y="1040433"/>
                          <a:pt x="1354371" y="1088708"/>
                        </a:cubicBezTo>
                        <a:cubicBezTo>
                          <a:pt x="1087231" y="1100622"/>
                          <a:pt x="1041071" y="952517"/>
                          <a:pt x="884421" y="884421"/>
                        </a:cubicBezTo>
                        <a:cubicBezTo>
                          <a:pt x="952517" y="1041071"/>
                          <a:pt x="959652" y="1209151"/>
                          <a:pt x="1088708" y="1354371"/>
                        </a:cubicBezTo>
                        <a:cubicBezTo>
                          <a:pt x="948993" y="1262794"/>
                          <a:pt x="885478" y="1079776"/>
                          <a:pt x="783863" y="942479"/>
                        </a:cubicBezTo>
                        <a:cubicBezTo>
                          <a:pt x="764510" y="1112189"/>
                          <a:pt x="821358" y="1308570"/>
                          <a:pt x="725805" y="1451610"/>
                        </a:cubicBezTo>
                        <a:cubicBezTo>
                          <a:pt x="778842" y="1297140"/>
                          <a:pt x="687100" y="1112189"/>
                          <a:pt x="667747" y="942479"/>
                        </a:cubicBezTo>
                        <a:cubicBezTo>
                          <a:pt x="566132" y="1079776"/>
                          <a:pt x="514048" y="1278034"/>
                          <a:pt x="362903" y="1354371"/>
                        </a:cubicBezTo>
                        <a:cubicBezTo>
                          <a:pt x="472908" y="1251061"/>
                          <a:pt x="499094" y="1041071"/>
                          <a:pt x="567189" y="884421"/>
                        </a:cubicBezTo>
                        <a:cubicBezTo>
                          <a:pt x="410539" y="952517"/>
                          <a:pt x="272939" y="1134912"/>
                          <a:pt x="97239" y="1088708"/>
                        </a:cubicBezTo>
                        <a:cubicBezTo>
                          <a:pt x="234536" y="1082343"/>
                          <a:pt x="371834" y="885478"/>
                          <a:pt x="509131" y="783863"/>
                        </a:cubicBezTo>
                        <a:cubicBezTo>
                          <a:pt x="339421" y="764510"/>
                          <a:pt x="149657" y="857453"/>
                          <a:pt x="0" y="725805"/>
                        </a:cubicBezTo>
                        <a:close/>
                      </a:path>
                    </a:pathLst>
                  </a:custGeom>
                  <a:solidFill>
                    <a:schemeClr val="accent4">
                      <a:lumMod val="20000"/>
                      <a:lumOff val="8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2973" name="Oval 2972"/>
                  <p:cNvSpPr/>
                  <p:nvPr/>
                </p:nvSpPr>
                <p:spPr>
                  <a:xfrm>
                    <a:off x="1819029" y="3093683"/>
                    <a:ext cx="254642" cy="254642"/>
                  </a:xfrm>
                  <a:prstGeom prst="ellipse">
                    <a:avLst/>
                  </a:prstGeom>
                  <a:solidFill>
                    <a:schemeClr val="accent2">
                      <a:lumMod val="60000"/>
                      <a:lumOff val="4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2948" name="Group 2947"/>
                <p:cNvGrpSpPr/>
                <p:nvPr/>
              </p:nvGrpSpPr>
              <p:grpSpPr>
                <a:xfrm>
                  <a:off x="9558776" y="1563230"/>
                  <a:ext cx="226813" cy="226813"/>
                  <a:chOff x="1363509" y="2652243"/>
                  <a:chExt cx="1155999" cy="1155999"/>
                </a:xfrm>
              </p:grpSpPr>
              <p:sp>
                <p:nvSpPr>
                  <p:cNvPr id="2970" name="12-Point Star 20"/>
                  <p:cNvSpPr/>
                  <p:nvPr/>
                </p:nvSpPr>
                <p:spPr>
                  <a:xfrm>
                    <a:off x="1363509" y="2652243"/>
                    <a:ext cx="1155999" cy="1155999"/>
                  </a:xfrm>
                  <a:custGeom>
                    <a:avLst/>
                    <a:gdLst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</a:cxnLst>
                    <a:rect l="l" t="t" r="r" b="b"/>
                    <a:pathLst>
                      <a:path w="1451610" h="1451610">
                        <a:moveTo>
                          <a:pt x="0" y="725805"/>
                        </a:moveTo>
                        <a:cubicBezTo>
                          <a:pt x="161689" y="790673"/>
                          <a:pt x="339421" y="687100"/>
                          <a:pt x="509131" y="667747"/>
                        </a:cubicBezTo>
                        <a:cubicBezTo>
                          <a:pt x="371834" y="566132"/>
                          <a:pt x="118231" y="592855"/>
                          <a:pt x="97239" y="362903"/>
                        </a:cubicBezTo>
                        <a:cubicBezTo>
                          <a:pt x="189721" y="527251"/>
                          <a:pt x="410539" y="499094"/>
                          <a:pt x="567189" y="567189"/>
                        </a:cubicBezTo>
                        <a:cubicBezTo>
                          <a:pt x="499094" y="410539"/>
                          <a:pt x="310682" y="330089"/>
                          <a:pt x="362903" y="97239"/>
                        </a:cubicBezTo>
                        <a:cubicBezTo>
                          <a:pt x="344202" y="298705"/>
                          <a:pt x="566132" y="371834"/>
                          <a:pt x="667747" y="509131"/>
                        </a:cubicBezTo>
                        <a:lnTo>
                          <a:pt x="725805" y="0"/>
                        </a:lnTo>
                        <a:lnTo>
                          <a:pt x="783863" y="509131"/>
                        </a:lnTo>
                        <a:cubicBezTo>
                          <a:pt x="885478" y="371834"/>
                          <a:pt x="1044243" y="329786"/>
                          <a:pt x="1088708" y="97239"/>
                        </a:cubicBezTo>
                        <a:cubicBezTo>
                          <a:pt x="1089192" y="345329"/>
                          <a:pt x="952517" y="410539"/>
                          <a:pt x="884421" y="567189"/>
                        </a:cubicBezTo>
                        <a:cubicBezTo>
                          <a:pt x="1041071" y="499094"/>
                          <a:pt x="1205742" y="543293"/>
                          <a:pt x="1354371" y="362903"/>
                        </a:cubicBezTo>
                        <a:cubicBezTo>
                          <a:pt x="1253169" y="576813"/>
                          <a:pt x="1079776" y="566132"/>
                          <a:pt x="942479" y="667747"/>
                        </a:cubicBezTo>
                        <a:cubicBezTo>
                          <a:pt x="1112189" y="687100"/>
                          <a:pt x="1210914" y="776436"/>
                          <a:pt x="1451610" y="725805"/>
                        </a:cubicBezTo>
                        <a:cubicBezTo>
                          <a:pt x="1273879" y="861463"/>
                          <a:pt x="1112189" y="764510"/>
                          <a:pt x="942479" y="783863"/>
                        </a:cubicBezTo>
                        <a:cubicBezTo>
                          <a:pt x="1079776" y="885478"/>
                          <a:pt x="1148494" y="1040433"/>
                          <a:pt x="1354371" y="1088708"/>
                        </a:cubicBezTo>
                        <a:cubicBezTo>
                          <a:pt x="1087231" y="1100622"/>
                          <a:pt x="1041071" y="952517"/>
                          <a:pt x="884421" y="884421"/>
                        </a:cubicBezTo>
                        <a:cubicBezTo>
                          <a:pt x="952517" y="1041071"/>
                          <a:pt x="959652" y="1209151"/>
                          <a:pt x="1088708" y="1354371"/>
                        </a:cubicBezTo>
                        <a:cubicBezTo>
                          <a:pt x="948993" y="1262794"/>
                          <a:pt x="885478" y="1079776"/>
                          <a:pt x="783863" y="942479"/>
                        </a:cubicBezTo>
                        <a:cubicBezTo>
                          <a:pt x="764510" y="1112189"/>
                          <a:pt x="821358" y="1308570"/>
                          <a:pt x="725805" y="1451610"/>
                        </a:cubicBezTo>
                        <a:cubicBezTo>
                          <a:pt x="778842" y="1297140"/>
                          <a:pt x="687100" y="1112189"/>
                          <a:pt x="667747" y="942479"/>
                        </a:cubicBezTo>
                        <a:cubicBezTo>
                          <a:pt x="566132" y="1079776"/>
                          <a:pt x="514048" y="1278034"/>
                          <a:pt x="362903" y="1354371"/>
                        </a:cubicBezTo>
                        <a:cubicBezTo>
                          <a:pt x="472908" y="1251061"/>
                          <a:pt x="499094" y="1041071"/>
                          <a:pt x="567189" y="884421"/>
                        </a:cubicBezTo>
                        <a:cubicBezTo>
                          <a:pt x="410539" y="952517"/>
                          <a:pt x="272939" y="1134912"/>
                          <a:pt x="97239" y="1088708"/>
                        </a:cubicBezTo>
                        <a:cubicBezTo>
                          <a:pt x="234536" y="1082343"/>
                          <a:pt x="371834" y="885478"/>
                          <a:pt x="509131" y="783863"/>
                        </a:cubicBezTo>
                        <a:cubicBezTo>
                          <a:pt x="339421" y="764510"/>
                          <a:pt x="149657" y="857453"/>
                          <a:pt x="0" y="725805"/>
                        </a:cubicBezTo>
                        <a:close/>
                      </a:path>
                    </a:pathLst>
                  </a:custGeom>
                  <a:solidFill>
                    <a:schemeClr val="accent4">
                      <a:lumMod val="20000"/>
                      <a:lumOff val="8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2971" name="Oval 2970"/>
                  <p:cNvSpPr/>
                  <p:nvPr/>
                </p:nvSpPr>
                <p:spPr>
                  <a:xfrm>
                    <a:off x="1819029" y="3093683"/>
                    <a:ext cx="254642" cy="254642"/>
                  </a:xfrm>
                  <a:prstGeom prst="ellipse">
                    <a:avLst/>
                  </a:prstGeom>
                  <a:solidFill>
                    <a:schemeClr val="accent2">
                      <a:lumMod val="60000"/>
                      <a:lumOff val="4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2949" name="Group 2948"/>
                <p:cNvGrpSpPr/>
                <p:nvPr/>
              </p:nvGrpSpPr>
              <p:grpSpPr>
                <a:xfrm>
                  <a:off x="9558776" y="1336986"/>
                  <a:ext cx="226813" cy="226813"/>
                  <a:chOff x="1363509" y="2652243"/>
                  <a:chExt cx="1155999" cy="1155999"/>
                </a:xfrm>
              </p:grpSpPr>
              <p:sp>
                <p:nvSpPr>
                  <p:cNvPr id="2968" name="12-Point Star 20"/>
                  <p:cNvSpPr/>
                  <p:nvPr/>
                </p:nvSpPr>
                <p:spPr>
                  <a:xfrm>
                    <a:off x="1363509" y="2652243"/>
                    <a:ext cx="1155999" cy="1155999"/>
                  </a:xfrm>
                  <a:custGeom>
                    <a:avLst/>
                    <a:gdLst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</a:cxnLst>
                    <a:rect l="l" t="t" r="r" b="b"/>
                    <a:pathLst>
                      <a:path w="1451610" h="1451610">
                        <a:moveTo>
                          <a:pt x="0" y="725805"/>
                        </a:moveTo>
                        <a:cubicBezTo>
                          <a:pt x="161689" y="790673"/>
                          <a:pt x="339421" y="687100"/>
                          <a:pt x="509131" y="667747"/>
                        </a:cubicBezTo>
                        <a:cubicBezTo>
                          <a:pt x="371834" y="566132"/>
                          <a:pt x="118231" y="592855"/>
                          <a:pt x="97239" y="362903"/>
                        </a:cubicBezTo>
                        <a:cubicBezTo>
                          <a:pt x="189721" y="527251"/>
                          <a:pt x="410539" y="499094"/>
                          <a:pt x="567189" y="567189"/>
                        </a:cubicBezTo>
                        <a:cubicBezTo>
                          <a:pt x="499094" y="410539"/>
                          <a:pt x="310682" y="330089"/>
                          <a:pt x="362903" y="97239"/>
                        </a:cubicBezTo>
                        <a:cubicBezTo>
                          <a:pt x="344202" y="298705"/>
                          <a:pt x="566132" y="371834"/>
                          <a:pt x="667747" y="509131"/>
                        </a:cubicBezTo>
                        <a:lnTo>
                          <a:pt x="725805" y="0"/>
                        </a:lnTo>
                        <a:lnTo>
                          <a:pt x="783863" y="509131"/>
                        </a:lnTo>
                        <a:cubicBezTo>
                          <a:pt x="885478" y="371834"/>
                          <a:pt x="1044243" y="329786"/>
                          <a:pt x="1088708" y="97239"/>
                        </a:cubicBezTo>
                        <a:cubicBezTo>
                          <a:pt x="1089192" y="345329"/>
                          <a:pt x="952517" y="410539"/>
                          <a:pt x="884421" y="567189"/>
                        </a:cubicBezTo>
                        <a:cubicBezTo>
                          <a:pt x="1041071" y="499094"/>
                          <a:pt x="1205742" y="543293"/>
                          <a:pt x="1354371" y="362903"/>
                        </a:cubicBezTo>
                        <a:cubicBezTo>
                          <a:pt x="1253169" y="576813"/>
                          <a:pt x="1079776" y="566132"/>
                          <a:pt x="942479" y="667747"/>
                        </a:cubicBezTo>
                        <a:cubicBezTo>
                          <a:pt x="1112189" y="687100"/>
                          <a:pt x="1210914" y="776436"/>
                          <a:pt x="1451610" y="725805"/>
                        </a:cubicBezTo>
                        <a:cubicBezTo>
                          <a:pt x="1273879" y="861463"/>
                          <a:pt x="1112189" y="764510"/>
                          <a:pt x="942479" y="783863"/>
                        </a:cubicBezTo>
                        <a:cubicBezTo>
                          <a:pt x="1079776" y="885478"/>
                          <a:pt x="1148494" y="1040433"/>
                          <a:pt x="1354371" y="1088708"/>
                        </a:cubicBezTo>
                        <a:cubicBezTo>
                          <a:pt x="1087231" y="1100622"/>
                          <a:pt x="1041071" y="952517"/>
                          <a:pt x="884421" y="884421"/>
                        </a:cubicBezTo>
                        <a:cubicBezTo>
                          <a:pt x="952517" y="1041071"/>
                          <a:pt x="959652" y="1209151"/>
                          <a:pt x="1088708" y="1354371"/>
                        </a:cubicBezTo>
                        <a:cubicBezTo>
                          <a:pt x="948993" y="1262794"/>
                          <a:pt x="885478" y="1079776"/>
                          <a:pt x="783863" y="942479"/>
                        </a:cubicBezTo>
                        <a:cubicBezTo>
                          <a:pt x="764510" y="1112189"/>
                          <a:pt x="821358" y="1308570"/>
                          <a:pt x="725805" y="1451610"/>
                        </a:cubicBezTo>
                        <a:cubicBezTo>
                          <a:pt x="778842" y="1297140"/>
                          <a:pt x="687100" y="1112189"/>
                          <a:pt x="667747" y="942479"/>
                        </a:cubicBezTo>
                        <a:cubicBezTo>
                          <a:pt x="566132" y="1079776"/>
                          <a:pt x="514048" y="1278034"/>
                          <a:pt x="362903" y="1354371"/>
                        </a:cubicBezTo>
                        <a:cubicBezTo>
                          <a:pt x="472908" y="1251061"/>
                          <a:pt x="499094" y="1041071"/>
                          <a:pt x="567189" y="884421"/>
                        </a:cubicBezTo>
                        <a:cubicBezTo>
                          <a:pt x="410539" y="952517"/>
                          <a:pt x="272939" y="1134912"/>
                          <a:pt x="97239" y="1088708"/>
                        </a:cubicBezTo>
                        <a:cubicBezTo>
                          <a:pt x="234536" y="1082343"/>
                          <a:pt x="371834" y="885478"/>
                          <a:pt x="509131" y="783863"/>
                        </a:cubicBezTo>
                        <a:cubicBezTo>
                          <a:pt x="339421" y="764510"/>
                          <a:pt x="149657" y="857453"/>
                          <a:pt x="0" y="725805"/>
                        </a:cubicBezTo>
                        <a:close/>
                      </a:path>
                    </a:pathLst>
                  </a:custGeom>
                  <a:solidFill>
                    <a:schemeClr val="accent4">
                      <a:lumMod val="20000"/>
                      <a:lumOff val="8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2969" name="Oval 2968"/>
                  <p:cNvSpPr/>
                  <p:nvPr/>
                </p:nvSpPr>
                <p:spPr>
                  <a:xfrm>
                    <a:off x="1819029" y="3093683"/>
                    <a:ext cx="254642" cy="254642"/>
                  </a:xfrm>
                  <a:prstGeom prst="ellipse">
                    <a:avLst/>
                  </a:prstGeom>
                  <a:solidFill>
                    <a:schemeClr val="accent2">
                      <a:lumMod val="60000"/>
                      <a:lumOff val="4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2950" name="Group 2949"/>
                <p:cNvGrpSpPr/>
                <p:nvPr/>
              </p:nvGrpSpPr>
              <p:grpSpPr>
                <a:xfrm>
                  <a:off x="9799160" y="1393547"/>
                  <a:ext cx="226813" cy="226813"/>
                  <a:chOff x="1363509" y="2652243"/>
                  <a:chExt cx="1155999" cy="1155999"/>
                </a:xfrm>
              </p:grpSpPr>
              <p:sp>
                <p:nvSpPr>
                  <p:cNvPr id="2966" name="12-Point Star 20"/>
                  <p:cNvSpPr/>
                  <p:nvPr/>
                </p:nvSpPr>
                <p:spPr>
                  <a:xfrm>
                    <a:off x="1363509" y="2652243"/>
                    <a:ext cx="1155999" cy="1155999"/>
                  </a:xfrm>
                  <a:custGeom>
                    <a:avLst/>
                    <a:gdLst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</a:cxnLst>
                    <a:rect l="l" t="t" r="r" b="b"/>
                    <a:pathLst>
                      <a:path w="1451610" h="1451610">
                        <a:moveTo>
                          <a:pt x="0" y="725805"/>
                        </a:moveTo>
                        <a:cubicBezTo>
                          <a:pt x="161689" y="790673"/>
                          <a:pt x="339421" y="687100"/>
                          <a:pt x="509131" y="667747"/>
                        </a:cubicBezTo>
                        <a:cubicBezTo>
                          <a:pt x="371834" y="566132"/>
                          <a:pt x="118231" y="592855"/>
                          <a:pt x="97239" y="362903"/>
                        </a:cubicBezTo>
                        <a:cubicBezTo>
                          <a:pt x="189721" y="527251"/>
                          <a:pt x="410539" y="499094"/>
                          <a:pt x="567189" y="567189"/>
                        </a:cubicBezTo>
                        <a:cubicBezTo>
                          <a:pt x="499094" y="410539"/>
                          <a:pt x="310682" y="330089"/>
                          <a:pt x="362903" y="97239"/>
                        </a:cubicBezTo>
                        <a:cubicBezTo>
                          <a:pt x="344202" y="298705"/>
                          <a:pt x="566132" y="371834"/>
                          <a:pt x="667747" y="509131"/>
                        </a:cubicBezTo>
                        <a:lnTo>
                          <a:pt x="725805" y="0"/>
                        </a:lnTo>
                        <a:lnTo>
                          <a:pt x="783863" y="509131"/>
                        </a:lnTo>
                        <a:cubicBezTo>
                          <a:pt x="885478" y="371834"/>
                          <a:pt x="1044243" y="329786"/>
                          <a:pt x="1088708" y="97239"/>
                        </a:cubicBezTo>
                        <a:cubicBezTo>
                          <a:pt x="1089192" y="345329"/>
                          <a:pt x="952517" y="410539"/>
                          <a:pt x="884421" y="567189"/>
                        </a:cubicBezTo>
                        <a:cubicBezTo>
                          <a:pt x="1041071" y="499094"/>
                          <a:pt x="1205742" y="543293"/>
                          <a:pt x="1354371" y="362903"/>
                        </a:cubicBezTo>
                        <a:cubicBezTo>
                          <a:pt x="1253169" y="576813"/>
                          <a:pt x="1079776" y="566132"/>
                          <a:pt x="942479" y="667747"/>
                        </a:cubicBezTo>
                        <a:cubicBezTo>
                          <a:pt x="1112189" y="687100"/>
                          <a:pt x="1210914" y="776436"/>
                          <a:pt x="1451610" y="725805"/>
                        </a:cubicBezTo>
                        <a:cubicBezTo>
                          <a:pt x="1273879" y="861463"/>
                          <a:pt x="1112189" y="764510"/>
                          <a:pt x="942479" y="783863"/>
                        </a:cubicBezTo>
                        <a:cubicBezTo>
                          <a:pt x="1079776" y="885478"/>
                          <a:pt x="1148494" y="1040433"/>
                          <a:pt x="1354371" y="1088708"/>
                        </a:cubicBezTo>
                        <a:cubicBezTo>
                          <a:pt x="1087231" y="1100622"/>
                          <a:pt x="1041071" y="952517"/>
                          <a:pt x="884421" y="884421"/>
                        </a:cubicBezTo>
                        <a:cubicBezTo>
                          <a:pt x="952517" y="1041071"/>
                          <a:pt x="959652" y="1209151"/>
                          <a:pt x="1088708" y="1354371"/>
                        </a:cubicBezTo>
                        <a:cubicBezTo>
                          <a:pt x="948993" y="1262794"/>
                          <a:pt x="885478" y="1079776"/>
                          <a:pt x="783863" y="942479"/>
                        </a:cubicBezTo>
                        <a:cubicBezTo>
                          <a:pt x="764510" y="1112189"/>
                          <a:pt x="821358" y="1308570"/>
                          <a:pt x="725805" y="1451610"/>
                        </a:cubicBezTo>
                        <a:cubicBezTo>
                          <a:pt x="778842" y="1297140"/>
                          <a:pt x="687100" y="1112189"/>
                          <a:pt x="667747" y="942479"/>
                        </a:cubicBezTo>
                        <a:cubicBezTo>
                          <a:pt x="566132" y="1079776"/>
                          <a:pt x="514048" y="1278034"/>
                          <a:pt x="362903" y="1354371"/>
                        </a:cubicBezTo>
                        <a:cubicBezTo>
                          <a:pt x="472908" y="1251061"/>
                          <a:pt x="499094" y="1041071"/>
                          <a:pt x="567189" y="884421"/>
                        </a:cubicBezTo>
                        <a:cubicBezTo>
                          <a:pt x="410539" y="952517"/>
                          <a:pt x="272939" y="1134912"/>
                          <a:pt x="97239" y="1088708"/>
                        </a:cubicBezTo>
                        <a:cubicBezTo>
                          <a:pt x="234536" y="1082343"/>
                          <a:pt x="371834" y="885478"/>
                          <a:pt x="509131" y="783863"/>
                        </a:cubicBezTo>
                        <a:cubicBezTo>
                          <a:pt x="339421" y="764510"/>
                          <a:pt x="149657" y="857453"/>
                          <a:pt x="0" y="725805"/>
                        </a:cubicBezTo>
                        <a:close/>
                      </a:path>
                    </a:pathLst>
                  </a:custGeom>
                  <a:solidFill>
                    <a:schemeClr val="accent4">
                      <a:lumMod val="20000"/>
                      <a:lumOff val="8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2967" name="Oval 2966"/>
                  <p:cNvSpPr/>
                  <p:nvPr/>
                </p:nvSpPr>
                <p:spPr>
                  <a:xfrm>
                    <a:off x="1819029" y="3093683"/>
                    <a:ext cx="254642" cy="254642"/>
                  </a:xfrm>
                  <a:prstGeom prst="ellipse">
                    <a:avLst/>
                  </a:prstGeom>
                  <a:solidFill>
                    <a:schemeClr val="accent2">
                      <a:lumMod val="60000"/>
                      <a:lumOff val="4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2951" name="Group 2950"/>
                <p:cNvGrpSpPr/>
                <p:nvPr/>
              </p:nvGrpSpPr>
              <p:grpSpPr>
                <a:xfrm>
                  <a:off x="9954702" y="1690492"/>
                  <a:ext cx="226813" cy="226813"/>
                  <a:chOff x="1363509" y="2652243"/>
                  <a:chExt cx="1155999" cy="1155999"/>
                </a:xfrm>
              </p:grpSpPr>
              <p:sp>
                <p:nvSpPr>
                  <p:cNvPr id="2964" name="12-Point Star 20"/>
                  <p:cNvSpPr/>
                  <p:nvPr/>
                </p:nvSpPr>
                <p:spPr>
                  <a:xfrm>
                    <a:off x="1363509" y="2652243"/>
                    <a:ext cx="1155999" cy="1155999"/>
                  </a:xfrm>
                  <a:custGeom>
                    <a:avLst/>
                    <a:gdLst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</a:cxnLst>
                    <a:rect l="l" t="t" r="r" b="b"/>
                    <a:pathLst>
                      <a:path w="1451610" h="1451610">
                        <a:moveTo>
                          <a:pt x="0" y="725805"/>
                        </a:moveTo>
                        <a:cubicBezTo>
                          <a:pt x="161689" y="790673"/>
                          <a:pt x="339421" y="687100"/>
                          <a:pt x="509131" y="667747"/>
                        </a:cubicBezTo>
                        <a:cubicBezTo>
                          <a:pt x="371834" y="566132"/>
                          <a:pt x="118231" y="592855"/>
                          <a:pt x="97239" y="362903"/>
                        </a:cubicBezTo>
                        <a:cubicBezTo>
                          <a:pt x="189721" y="527251"/>
                          <a:pt x="410539" y="499094"/>
                          <a:pt x="567189" y="567189"/>
                        </a:cubicBezTo>
                        <a:cubicBezTo>
                          <a:pt x="499094" y="410539"/>
                          <a:pt x="310682" y="330089"/>
                          <a:pt x="362903" y="97239"/>
                        </a:cubicBezTo>
                        <a:cubicBezTo>
                          <a:pt x="344202" y="298705"/>
                          <a:pt x="566132" y="371834"/>
                          <a:pt x="667747" y="509131"/>
                        </a:cubicBezTo>
                        <a:lnTo>
                          <a:pt x="725805" y="0"/>
                        </a:lnTo>
                        <a:lnTo>
                          <a:pt x="783863" y="509131"/>
                        </a:lnTo>
                        <a:cubicBezTo>
                          <a:pt x="885478" y="371834"/>
                          <a:pt x="1044243" y="329786"/>
                          <a:pt x="1088708" y="97239"/>
                        </a:cubicBezTo>
                        <a:cubicBezTo>
                          <a:pt x="1089192" y="345329"/>
                          <a:pt x="952517" y="410539"/>
                          <a:pt x="884421" y="567189"/>
                        </a:cubicBezTo>
                        <a:cubicBezTo>
                          <a:pt x="1041071" y="499094"/>
                          <a:pt x="1205742" y="543293"/>
                          <a:pt x="1354371" y="362903"/>
                        </a:cubicBezTo>
                        <a:cubicBezTo>
                          <a:pt x="1253169" y="576813"/>
                          <a:pt x="1079776" y="566132"/>
                          <a:pt x="942479" y="667747"/>
                        </a:cubicBezTo>
                        <a:cubicBezTo>
                          <a:pt x="1112189" y="687100"/>
                          <a:pt x="1210914" y="776436"/>
                          <a:pt x="1451610" y="725805"/>
                        </a:cubicBezTo>
                        <a:cubicBezTo>
                          <a:pt x="1273879" y="861463"/>
                          <a:pt x="1112189" y="764510"/>
                          <a:pt x="942479" y="783863"/>
                        </a:cubicBezTo>
                        <a:cubicBezTo>
                          <a:pt x="1079776" y="885478"/>
                          <a:pt x="1148494" y="1040433"/>
                          <a:pt x="1354371" y="1088708"/>
                        </a:cubicBezTo>
                        <a:cubicBezTo>
                          <a:pt x="1087231" y="1100622"/>
                          <a:pt x="1041071" y="952517"/>
                          <a:pt x="884421" y="884421"/>
                        </a:cubicBezTo>
                        <a:cubicBezTo>
                          <a:pt x="952517" y="1041071"/>
                          <a:pt x="959652" y="1209151"/>
                          <a:pt x="1088708" y="1354371"/>
                        </a:cubicBezTo>
                        <a:cubicBezTo>
                          <a:pt x="948993" y="1262794"/>
                          <a:pt x="885478" y="1079776"/>
                          <a:pt x="783863" y="942479"/>
                        </a:cubicBezTo>
                        <a:cubicBezTo>
                          <a:pt x="764510" y="1112189"/>
                          <a:pt x="821358" y="1308570"/>
                          <a:pt x="725805" y="1451610"/>
                        </a:cubicBezTo>
                        <a:cubicBezTo>
                          <a:pt x="778842" y="1297140"/>
                          <a:pt x="687100" y="1112189"/>
                          <a:pt x="667747" y="942479"/>
                        </a:cubicBezTo>
                        <a:cubicBezTo>
                          <a:pt x="566132" y="1079776"/>
                          <a:pt x="514048" y="1278034"/>
                          <a:pt x="362903" y="1354371"/>
                        </a:cubicBezTo>
                        <a:cubicBezTo>
                          <a:pt x="472908" y="1251061"/>
                          <a:pt x="499094" y="1041071"/>
                          <a:pt x="567189" y="884421"/>
                        </a:cubicBezTo>
                        <a:cubicBezTo>
                          <a:pt x="410539" y="952517"/>
                          <a:pt x="272939" y="1134912"/>
                          <a:pt x="97239" y="1088708"/>
                        </a:cubicBezTo>
                        <a:cubicBezTo>
                          <a:pt x="234536" y="1082343"/>
                          <a:pt x="371834" y="885478"/>
                          <a:pt x="509131" y="783863"/>
                        </a:cubicBezTo>
                        <a:cubicBezTo>
                          <a:pt x="339421" y="764510"/>
                          <a:pt x="149657" y="857453"/>
                          <a:pt x="0" y="725805"/>
                        </a:cubicBezTo>
                        <a:close/>
                      </a:path>
                    </a:pathLst>
                  </a:custGeom>
                  <a:solidFill>
                    <a:schemeClr val="accent4">
                      <a:lumMod val="20000"/>
                      <a:lumOff val="8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2965" name="Oval 2964"/>
                  <p:cNvSpPr/>
                  <p:nvPr/>
                </p:nvSpPr>
                <p:spPr>
                  <a:xfrm>
                    <a:off x="1819029" y="3093683"/>
                    <a:ext cx="254642" cy="254642"/>
                  </a:xfrm>
                  <a:prstGeom prst="ellipse">
                    <a:avLst/>
                  </a:prstGeom>
                  <a:solidFill>
                    <a:schemeClr val="accent2">
                      <a:lumMod val="60000"/>
                      <a:lumOff val="4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2952" name="Group 2951"/>
                <p:cNvGrpSpPr/>
                <p:nvPr/>
              </p:nvGrpSpPr>
              <p:grpSpPr>
                <a:xfrm>
                  <a:off x="9968843" y="2025143"/>
                  <a:ext cx="226813" cy="226813"/>
                  <a:chOff x="1363509" y="2652243"/>
                  <a:chExt cx="1155999" cy="1155999"/>
                </a:xfrm>
              </p:grpSpPr>
              <p:sp>
                <p:nvSpPr>
                  <p:cNvPr id="2962" name="12-Point Star 20"/>
                  <p:cNvSpPr/>
                  <p:nvPr/>
                </p:nvSpPr>
                <p:spPr>
                  <a:xfrm>
                    <a:off x="1363509" y="2652243"/>
                    <a:ext cx="1155999" cy="1155999"/>
                  </a:xfrm>
                  <a:custGeom>
                    <a:avLst/>
                    <a:gdLst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</a:cxnLst>
                    <a:rect l="l" t="t" r="r" b="b"/>
                    <a:pathLst>
                      <a:path w="1451610" h="1451610">
                        <a:moveTo>
                          <a:pt x="0" y="725805"/>
                        </a:moveTo>
                        <a:cubicBezTo>
                          <a:pt x="161689" y="790673"/>
                          <a:pt x="339421" y="687100"/>
                          <a:pt x="509131" y="667747"/>
                        </a:cubicBezTo>
                        <a:cubicBezTo>
                          <a:pt x="371834" y="566132"/>
                          <a:pt x="118231" y="592855"/>
                          <a:pt x="97239" y="362903"/>
                        </a:cubicBezTo>
                        <a:cubicBezTo>
                          <a:pt x="189721" y="527251"/>
                          <a:pt x="410539" y="499094"/>
                          <a:pt x="567189" y="567189"/>
                        </a:cubicBezTo>
                        <a:cubicBezTo>
                          <a:pt x="499094" y="410539"/>
                          <a:pt x="310682" y="330089"/>
                          <a:pt x="362903" y="97239"/>
                        </a:cubicBezTo>
                        <a:cubicBezTo>
                          <a:pt x="344202" y="298705"/>
                          <a:pt x="566132" y="371834"/>
                          <a:pt x="667747" y="509131"/>
                        </a:cubicBezTo>
                        <a:lnTo>
                          <a:pt x="725805" y="0"/>
                        </a:lnTo>
                        <a:lnTo>
                          <a:pt x="783863" y="509131"/>
                        </a:lnTo>
                        <a:cubicBezTo>
                          <a:pt x="885478" y="371834"/>
                          <a:pt x="1044243" y="329786"/>
                          <a:pt x="1088708" y="97239"/>
                        </a:cubicBezTo>
                        <a:cubicBezTo>
                          <a:pt x="1089192" y="345329"/>
                          <a:pt x="952517" y="410539"/>
                          <a:pt x="884421" y="567189"/>
                        </a:cubicBezTo>
                        <a:cubicBezTo>
                          <a:pt x="1041071" y="499094"/>
                          <a:pt x="1205742" y="543293"/>
                          <a:pt x="1354371" y="362903"/>
                        </a:cubicBezTo>
                        <a:cubicBezTo>
                          <a:pt x="1253169" y="576813"/>
                          <a:pt x="1079776" y="566132"/>
                          <a:pt x="942479" y="667747"/>
                        </a:cubicBezTo>
                        <a:cubicBezTo>
                          <a:pt x="1112189" y="687100"/>
                          <a:pt x="1210914" y="776436"/>
                          <a:pt x="1451610" y="725805"/>
                        </a:cubicBezTo>
                        <a:cubicBezTo>
                          <a:pt x="1273879" y="861463"/>
                          <a:pt x="1112189" y="764510"/>
                          <a:pt x="942479" y="783863"/>
                        </a:cubicBezTo>
                        <a:cubicBezTo>
                          <a:pt x="1079776" y="885478"/>
                          <a:pt x="1148494" y="1040433"/>
                          <a:pt x="1354371" y="1088708"/>
                        </a:cubicBezTo>
                        <a:cubicBezTo>
                          <a:pt x="1087231" y="1100622"/>
                          <a:pt x="1041071" y="952517"/>
                          <a:pt x="884421" y="884421"/>
                        </a:cubicBezTo>
                        <a:cubicBezTo>
                          <a:pt x="952517" y="1041071"/>
                          <a:pt x="959652" y="1209151"/>
                          <a:pt x="1088708" y="1354371"/>
                        </a:cubicBezTo>
                        <a:cubicBezTo>
                          <a:pt x="948993" y="1262794"/>
                          <a:pt x="885478" y="1079776"/>
                          <a:pt x="783863" y="942479"/>
                        </a:cubicBezTo>
                        <a:cubicBezTo>
                          <a:pt x="764510" y="1112189"/>
                          <a:pt x="821358" y="1308570"/>
                          <a:pt x="725805" y="1451610"/>
                        </a:cubicBezTo>
                        <a:cubicBezTo>
                          <a:pt x="778842" y="1297140"/>
                          <a:pt x="687100" y="1112189"/>
                          <a:pt x="667747" y="942479"/>
                        </a:cubicBezTo>
                        <a:cubicBezTo>
                          <a:pt x="566132" y="1079776"/>
                          <a:pt x="514048" y="1278034"/>
                          <a:pt x="362903" y="1354371"/>
                        </a:cubicBezTo>
                        <a:cubicBezTo>
                          <a:pt x="472908" y="1251061"/>
                          <a:pt x="499094" y="1041071"/>
                          <a:pt x="567189" y="884421"/>
                        </a:cubicBezTo>
                        <a:cubicBezTo>
                          <a:pt x="410539" y="952517"/>
                          <a:pt x="272939" y="1134912"/>
                          <a:pt x="97239" y="1088708"/>
                        </a:cubicBezTo>
                        <a:cubicBezTo>
                          <a:pt x="234536" y="1082343"/>
                          <a:pt x="371834" y="885478"/>
                          <a:pt x="509131" y="783863"/>
                        </a:cubicBezTo>
                        <a:cubicBezTo>
                          <a:pt x="339421" y="764510"/>
                          <a:pt x="149657" y="857453"/>
                          <a:pt x="0" y="725805"/>
                        </a:cubicBezTo>
                        <a:close/>
                      </a:path>
                    </a:pathLst>
                  </a:custGeom>
                  <a:solidFill>
                    <a:schemeClr val="accent4">
                      <a:lumMod val="20000"/>
                      <a:lumOff val="8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2963" name="Oval 2962"/>
                  <p:cNvSpPr/>
                  <p:nvPr/>
                </p:nvSpPr>
                <p:spPr>
                  <a:xfrm>
                    <a:off x="1819029" y="3093683"/>
                    <a:ext cx="254642" cy="254642"/>
                  </a:xfrm>
                  <a:prstGeom prst="ellipse">
                    <a:avLst/>
                  </a:prstGeom>
                  <a:solidFill>
                    <a:schemeClr val="accent2">
                      <a:lumMod val="60000"/>
                      <a:lumOff val="4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2953" name="Group 2952"/>
                <p:cNvGrpSpPr/>
                <p:nvPr/>
              </p:nvGrpSpPr>
              <p:grpSpPr>
                <a:xfrm>
                  <a:off x="9982983" y="2340941"/>
                  <a:ext cx="226813" cy="226813"/>
                  <a:chOff x="1363509" y="2652243"/>
                  <a:chExt cx="1155999" cy="1155999"/>
                </a:xfrm>
              </p:grpSpPr>
              <p:sp>
                <p:nvSpPr>
                  <p:cNvPr id="2960" name="12-Point Star 20"/>
                  <p:cNvSpPr/>
                  <p:nvPr/>
                </p:nvSpPr>
                <p:spPr>
                  <a:xfrm>
                    <a:off x="1363509" y="2652243"/>
                    <a:ext cx="1155999" cy="1155999"/>
                  </a:xfrm>
                  <a:custGeom>
                    <a:avLst/>
                    <a:gdLst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</a:cxnLst>
                    <a:rect l="l" t="t" r="r" b="b"/>
                    <a:pathLst>
                      <a:path w="1451610" h="1451610">
                        <a:moveTo>
                          <a:pt x="0" y="725805"/>
                        </a:moveTo>
                        <a:cubicBezTo>
                          <a:pt x="161689" y="790673"/>
                          <a:pt x="339421" y="687100"/>
                          <a:pt x="509131" y="667747"/>
                        </a:cubicBezTo>
                        <a:cubicBezTo>
                          <a:pt x="371834" y="566132"/>
                          <a:pt x="118231" y="592855"/>
                          <a:pt x="97239" y="362903"/>
                        </a:cubicBezTo>
                        <a:cubicBezTo>
                          <a:pt x="189721" y="527251"/>
                          <a:pt x="410539" y="499094"/>
                          <a:pt x="567189" y="567189"/>
                        </a:cubicBezTo>
                        <a:cubicBezTo>
                          <a:pt x="499094" y="410539"/>
                          <a:pt x="310682" y="330089"/>
                          <a:pt x="362903" y="97239"/>
                        </a:cubicBezTo>
                        <a:cubicBezTo>
                          <a:pt x="344202" y="298705"/>
                          <a:pt x="566132" y="371834"/>
                          <a:pt x="667747" y="509131"/>
                        </a:cubicBezTo>
                        <a:lnTo>
                          <a:pt x="725805" y="0"/>
                        </a:lnTo>
                        <a:lnTo>
                          <a:pt x="783863" y="509131"/>
                        </a:lnTo>
                        <a:cubicBezTo>
                          <a:pt x="885478" y="371834"/>
                          <a:pt x="1044243" y="329786"/>
                          <a:pt x="1088708" y="97239"/>
                        </a:cubicBezTo>
                        <a:cubicBezTo>
                          <a:pt x="1089192" y="345329"/>
                          <a:pt x="952517" y="410539"/>
                          <a:pt x="884421" y="567189"/>
                        </a:cubicBezTo>
                        <a:cubicBezTo>
                          <a:pt x="1041071" y="499094"/>
                          <a:pt x="1205742" y="543293"/>
                          <a:pt x="1354371" y="362903"/>
                        </a:cubicBezTo>
                        <a:cubicBezTo>
                          <a:pt x="1253169" y="576813"/>
                          <a:pt x="1079776" y="566132"/>
                          <a:pt x="942479" y="667747"/>
                        </a:cubicBezTo>
                        <a:cubicBezTo>
                          <a:pt x="1112189" y="687100"/>
                          <a:pt x="1210914" y="776436"/>
                          <a:pt x="1451610" y="725805"/>
                        </a:cubicBezTo>
                        <a:cubicBezTo>
                          <a:pt x="1273879" y="861463"/>
                          <a:pt x="1112189" y="764510"/>
                          <a:pt x="942479" y="783863"/>
                        </a:cubicBezTo>
                        <a:cubicBezTo>
                          <a:pt x="1079776" y="885478"/>
                          <a:pt x="1148494" y="1040433"/>
                          <a:pt x="1354371" y="1088708"/>
                        </a:cubicBezTo>
                        <a:cubicBezTo>
                          <a:pt x="1087231" y="1100622"/>
                          <a:pt x="1041071" y="952517"/>
                          <a:pt x="884421" y="884421"/>
                        </a:cubicBezTo>
                        <a:cubicBezTo>
                          <a:pt x="952517" y="1041071"/>
                          <a:pt x="959652" y="1209151"/>
                          <a:pt x="1088708" y="1354371"/>
                        </a:cubicBezTo>
                        <a:cubicBezTo>
                          <a:pt x="948993" y="1262794"/>
                          <a:pt x="885478" y="1079776"/>
                          <a:pt x="783863" y="942479"/>
                        </a:cubicBezTo>
                        <a:cubicBezTo>
                          <a:pt x="764510" y="1112189"/>
                          <a:pt x="821358" y="1308570"/>
                          <a:pt x="725805" y="1451610"/>
                        </a:cubicBezTo>
                        <a:cubicBezTo>
                          <a:pt x="778842" y="1297140"/>
                          <a:pt x="687100" y="1112189"/>
                          <a:pt x="667747" y="942479"/>
                        </a:cubicBezTo>
                        <a:cubicBezTo>
                          <a:pt x="566132" y="1079776"/>
                          <a:pt x="514048" y="1278034"/>
                          <a:pt x="362903" y="1354371"/>
                        </a:cubicBezTo>
                        <a:cubicBezTo>
                          <a:pt x="472908" y="1251061"/>
                          <a:pt x="499094" y="1041071"/>
                          <a:pt x="567189" y="884421"/>
                        </a:cubicBezTo>
                        <a:cubicBezTo>
                          <a:pt x="410539" y="952517"/>
                          <a:pt x="272939" y="1134912"/>
                          <a:pt x="97239" y="1088708"/>
                        </a:cubicBezTo>
                        <a:cubicBezTo>
                          <a:pt x="234536" y="1082343"/>
                          <a:pt x="371834" y="885478"/>
                          <a:pt x="509131" y="783863"/>
                        </a:cubicBezTo>
                        <a:cubicBezTo>
                          <a:pt x="339421" y="764510"/>
                          <a:pt x="149657" y="857453"/>
                          <a:pt x="0" y="725805"/>
                        </a:cubicBezTo>
                        <a:close/>
                      </a:path>
                    </a:pathLst>
                  </a:custGeom>
                  <a:solidFill>
                    <a:schemeClr val="accent4">
                      <a:lumMod val="20000"/>
                      <a:lumOff val="8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2961" name="Oval 2960"/>
                  <p:cNvSpPr/>
                  <p:nvPr/>
                </p:nvSpPr>
                <p:spPr>
                  <a:xfrm>
                    <a:off x="1819029" y="3093683"/>
                    <a:ext cx="254642" cy="254642"/>
                  </a:xfrm>
                  <a:prstGeom prst="ellipse">
                    <a:avLst/>
                  </a:prstGeom>
                  <a:solidFill>
                    <a:schemeClr val="accent2">
                      <a:lumMod val="60000"/>
                      <a:lumOff val="4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2954" name="Group 2953"/>
                <p:cNvGrpSpPr/>
                <p:nvPr/>
              </p:nvGrpSpPr>
              <p:grpSpPr>
                <a:xfrm>
                  <a:off x="9926422" y="2623746"/>
                  <a:ext cx="226813" cy="226813"/>
                  <a:chOff x="1363509" y="2652243"/>
                  <a:chExt cx="1155999" cy="1155999"/>
                </a:xfrm>
              </p:grpSpPr>
              <p:sp>
                <p:nvSpPr>
                  <p:cNvPr id="2958" name="12-Point Star 20"/>
                  <p:cNvSpPr/>
                  <p:nvPr/>
                </p:nvSpPr>
                <p:spPr>
                  <a:xfrm>
                    <a:off x="1363509" y="2652243"/>
                    <a:ext cx="1155999" cy="1155999"/>
                  </a:xfrm>
                  <a:custGeom>
                    <a:avLst/>
                    <a:gdLst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</a:cxnLst>
                    <a:rect l="l" t="t" r="r" b="b"/>
                    <a:pathLst>
                      <a:path w="1451610" h="1451610">
                        <a:moveTo>
                          <a:pt x="0" y="725805"/>
                        </a:moveTo>
                        <a:cubicBezTo>
                          <a:pt x="161689" y="790673"/>
                          <a:pt x="339421" y="687100"/>
                          <a:pt x="509131" y="667747"/>
                        </a:cubicBezTo>
                        <a:cubicBezTo>
                          <a:pt x="371834" y="566132"/>
                          <a:pt x="118231" y="592855"/>
                          <a:pt x="97239" y="362903"/>
                        </a:cubicBezTo>
                        <a:cubicBezTo>
                          <a:pt x="189721" y="527251"/>
                          <a:pt x="410539" y="499094"/>
                          <a:pt x="567189" y="567189"/>
                        </a:cubicBezTo>
                        <a:cubicBezTo>
                          <a:pt x="499094" y="410539"/>
                          <a:pt x="310682" y="330089"/>
                          <a:pt x="362903" y="97239"/>
                        </a:cubicBezTo>
                        <a:cubicBezTo>
                          <a:pt x="344202" y="298705"/>
                          <a:pt x="566132" y="371834"/>
                          <a:pt x="667747" y="509131"/>
                        </a:cubicBezTo>
                        <a:lnTo>
                          <a:pt x="725805" y="0"/>
                        </a:lnTo>
                        <a:lnTo>
                          <a:pt x="783863" y="509131"/>
                        </a:lnTo>
                        <a:cubicBezTo>
                          <a:pt x="885478" y="371834"/>
                          <a:pt x="1044243" y="329786"/>
                          <a:pt x="1088708" y="97239"/>
                        </a:cubicBezTo>
                        <a:cubicBezTo>
                          <a:pt x="1089192" y="345329"/>
                          <a:pt x="952517" y="410539"/>
                          <a:pt x="884421" y="567189"/>
                        </a:cubicBezTo>
                        <a:cubicBezTo>
                          <a:pt x="1041071" y="499094"/>
                          <a:pt x="1205742" y="543293"/>
                          <a:pt x="1354371" y="362903"/>
                        </a:cubicBezTo>
                        <a:cubicBezTo>
                          <a:pt x="1253169" y="576813"/>
                          <a:pt x="1079776" y="566132"/>
                          <a:pt x="942479" y="667747"/>
                        </a:cubicBezTo>
                        <a:cubicBezTo>
                          <a:pt x="1112189" y="687100"/>
                          <a:pt x="1210914" y="776436"/>
                          <a:pt x="1451610" y="725805"/>
                        </a:cubicBezTo>
                        <a:cubicBezTo>
                          <a:pt x="1273879" y="861463"/>
                          <a:pt x="1112189" y="764510"/>
                          <a:pt x="942479" y="783863"/>
                        </a:cubicBezTo>
                        <a:cubicBezTo>
                          <a:pt x="1079776" y="885478"/>
                          <a:pt x="1148494" y="1040433"/>
                          <a:pt x="1354371" y="1088708"/>
                        </a:cubicBezTo>
                        <a:cubicBezTo>
                          <a:pt x="1087231" y="1100622"/>
                          <a:pt x="1041071" y="952517"/>
                          <a:pt x="884421" y="884421"/>
                        </a:cubicBezTo>
                        <a:cubicBezTo>
                          <a:pt x="952517" y="1041071"/>
                          <a:pt x="959652" y="1209151"/>
                          <a:pt x="1088708" y="1354371"/>
                        </a:cubicBezTo>
                        <a:cubicBezTo>
                          <a:pt x="948993" y="1262794"/>
                          <a:pt x="885478" y="1079776"/>
                          <a:pt x="783863" y="942479"/>
                        </a:cubicBezTo>
                        <a:cubicBezTo>
                          <a:pt x="764510" y="1112189"/>
                          <a:pt x="821358" y="1308570"/>
                          <a:pt x="725805" y="1451610"/>
                        </a:cubicBezTo>
                        <a:cubicBezTo>
                          <a:pt x="778842" y="1297140"/>
                          <a:pt x="687100" y="1112189"/>
                          <a:pt x="667747" y="942479"/>
                        </a:cubicBezTo>
                        <a:cubicBezTo>
                          <a:pt x="566132" y="1079776"/>
                          <a:pt x="514048" y="1278034"/>
                          <a:pt x="362903" y="1354371"/>
                        </a:cubicBezTo>
                        <a:cubicBezTo>
                          <a:pt x="472908" y="1251061"/>
                          <a:pt x="499094" y="1041071"/>
                          <a:pt x="567189" y="884421"/>
                        </a:cubicBezTo>
                        <a:cubicBezTo>
                          <a:pt x="410539" y="952517"/>
                          <a:pt x="272939" y="1134912"/>
                          <a:pt x="97239" y="1088708"/>
                        </a:cubicBezTo>
                        <a:cubicBezTo>
                          <a:pt x="234536" y="1082343"/>
                          <a:pt x="371834" y="885478"/>
                          <a:pt x="509131" y="783863"/>
                        </a:cubicBezTo>
                        <a:cubicBezTo>
                          <a:pt x="339421" y="764510"/>
                          <a:pt x="149657" y="857453"/>
                          <a:pt x="0" y="725805"/>
                        </a:cubicBezTo>
                        <a:close/>
                      </a:path>
                    </a:pathLst>
                  </a:custGeom>
                  <a:solidFill>
                    <a:schemeClr val="accent4">
                      <a:lumMod val="20000"/>
                      <a:lumOff val="8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2959" name="Oval 2958"/>
                  <p:cNvSpPr/>
                  <p:nvPr/>
                </p:nvSpPr>
                <p:spPr>
                  <a:xfrm>
                    <a:off x="1819029" y="3093683"/>
                    <a:ext cx="254642" cy="254642"/>
                  </a:xfrm>
                  <a:prstGeom prst="ellipse">
                    <a:avLst/>
                  </a:prstGeom>
                  <a:solidFill>
                    <a:schemeClr val="accent2">
                      <a:lumMod val="60000"/>
                      <a:lumOff val="4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2955" name="Group 2954"/>
                <p:cNvGrpSpPr/>
                <p:nvPr/>
              </p:nvGrpSpPr>
              <p:grpSpPr>
                <a:xfrm>
                  <a:off x="9846294" y="2953685"/>
                  <a:ext cx="226813" cy="226813"/>
                  <a:chOff x="1363509" y="2652243"/>
                  <a:chExt cx="1155999" cy="1155999"/>
                </a:xfrm>
              </p:grpSpPr>
              <p:sp>
                <p:nvSpPr>
                  <p:cNvPr id="2956" name="12-Point Star 20"/>
                  <p:cNvSpPr/>
                  <p:nvPr/>
                </p:nvSpPr>
                <p:spPr>
                  <a:xfrm>
                    <a:off x="1363509" y="2652243"/>
                    <a:ext cx="1155999" cy="1155999"/>
                  </a:xfrm>
                  <a:custGeom>
                    <a:avLst/>
                    <a:gdLst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  <a:gd name="connsiteX0" fmla="*/ 0 w 1451610"/>
                      <a:gd name="connsiteY0" fmla="*/ 725805 h 1451610"/>
                      <a:gd name="connsiteX1" fmla="*/ 509131 w 1451610"/>
                      <a:gd name="connsiteY1" fmla="*/ 667747 h 1451610"/>
                      <a:gd name="connsiteX2" fmla="*/ 97239 w 1451610"/>
                      <a:gd name="connsiteY2" fmla="*/ 362903 h 1451610"/>
                      <a:gd name="connsiteX3" fmla="*/ 567189 w 1451610"/>
                      <a:gd name="connsiteY3" fmla="*/ 567189 h 1451610"/>
                      <a:gd name="connsiteX4" fmla="*/ 362903 w 1451610"/>
                      <a:gd name="connsiteY4" fmla="*/ 97239 h 1451610"/>
                      <a:gd name="connsiteX5" fmla="*/ 667747 w 1451610"/>
                      <a:gd name="connsiteY5" fmla="*/ 509131 h 1451610"/>
                      <a:gd name="connsiteX6" fmla="*/ 725805 w 1451610"/>
                      <a:gd name="connsiteY6" fmla="*/ 0 h 1451610"/>
                      <a:gd name="connsiteX7" fmla="*/ 783863 w 1451610"/>
                      <a:gd name="connsiteY7" fmla="*/ 509131 h 1451610"/>
                      <a:gd name="connsiteX8" fmla="*/ 1088708 w 1451610"/>
                      <a:gd name="connsiteY8" fmla="*/ 97239 h 1451610"/>
                      <a:gd name="connsiteX9" fmla="*/ 884421 w 1451610"/>
                      <a:gd name="connsiteY9" fmla="*/ 567189 h 1451610"/>
                      <a:gd name="connsiteX10" fmla="*/ 1354371 w 1451610"/>
                      <a:gd name="connsiteY10" fmla="*/ 362903 h 1451610"/>
                      <a:gd name="connsiteX11" fmla="*/ 942479 w 1451610"/>
                      <a:gd name="connsiteY11" fmla="*/ 667747 h 1451610"/>
                      <a:gd name="connsiteX12" fmla="*/ 1451610 w 1451610"/>
                      <a:gd name="connsiteY12" fmla="*/ 725805 h 1451610"/>
                      <a:gd name="connsiteX13" fmla="*/ 942479 w 1451610"/>
                      <a:gd name="connsiteY13" fmla="*/ 783863 h 1451610"/>
                      <a:gd name="connsiteX14" fmla="*/ 1354371 w 1451610"/>
                      <a:gd name="connsiteY14" fmla="*/ 1088708 h 1451610"/>
                      <a:gd name="connsiteX15" fmla="*/ 884421 w 1451610"/>
                      <a:gd name="connsiteY15" fmla="*/ 884421 h 1451610"/>
                      <a:gd name="connsiteX16" fmla="*/ 1088708 w 1451610"/>
                      <a:gd name="connsiteY16" fmla="*/ 1354371 h 1451610"/>
                      <a:gd name="connsiteX17" fmla="*/ 783863 w 1451610"/>
                      <a:gd name="connsiteY17" fmla="*/ 942479 h 1451610"/>
                      <a:gd name="connsiteX18" fmla="*/ 725805 w 1451610"/>
                      <a:gd name="connsiteY18" fmla="*/ 1451610 h 1451610"/>
                      <a:gd name="connsiteX19" fmla="*/ 667747 w 1451610"/>
                      <a:gd name="connsiteY19" fmla="*/ 942479 h 1451610"/>
                      <a:gd name="connsiteX20" fmla="*/ 362903 w 1451610"/>
                      <a:gd name="connsiteY20" fmla="*/ 1354371 h 1451610"/>
                      <a:gd name="connsiteX21" fmla="*/ 567189 w 1451610"/>
                      <a:gd name="connsiteY21" fmla="*/ 884421 h 1451610"/>
                      <a:gd name="connsiteX22" fmla="*/ 97239 w 1451610"/>
                      <a:gd name="connsiteY22" fmla="*/ 1088708 h 1451610"/>
                      <a:gd name="connsiteX23" fmla="*/ 509131 w 1451610"/>
                      <a:gd name="connsiteY23" fmla="*/ 783863 h 1451610"/>
                      <a:gd name="connsiteX24" fmla="*/ 0 w 1451610"/>
                      <a:gd name="connsiteY24" fmla="*/ 725805 h 14516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</a:cxnLst>
                    <a:rect l="l" t="t" r="r" b="b"/>
                    <a:pathLst>
                      <a:path w="1451610" h="1451610">
                        <a:moveTo>
                          <a:pt x="0" y="725805"/>
                        </a:moveTo>
                        <a:cubicBezTo>
                          <a:pt x="161689" y="790673"/>
                          <a:pt x="339421" y="687100"/>
                          <a:pt x="509131" y="667747"/>
                        </a:cubicBezTo>
                        <a:cubicBezTo>
                          <a:pt x="371834" y="566132"/>
                          <a:pt x="118231" y="592855"/>
                          <a:pt x="97239" y="362903"/>
                        </a:cubicBezTo>
                        <a:cubicBezTo>
                          <a:pt x="189721" y="527251"/>
                          <a:pt x="410539" y="499094"/>
                          <a:pt x="567189" y="567189"/>
                        </a:cubicBezTo>
                        <a:cubicBezTo>
                          <a:pt x="499094" y="410539"/>
                          <a:pt x="310682" y="330089"/>
                          <a:pt x="362903" y="97239"/>
                        </a:cubicBezTo>
                        <a:cubicBezTo>
                          <a:pt x="344202" y="298705"/>
                          <a:pt x="566132" y="371834"/>
                          <a:pt x="667747" y="509131"/>
                        </a:cubicBezTo>
                        <a:lnTo>
                          <a:pt x="725805" y="0"/>
                        </a:lnTo>
                        <a:lnTo>
                          <a:pt x="783863" y="509131"/>
                        </a:lnTo>
                        <a:cubicBezTo>
                          <a:pt x="885478" y="371834"/>
                          <a:pt x="1044243" y="329786"/>
                          <a:pt x="1088708" y="97239"/>
                        </a:cubicBezTo>
                        <a:cubicBezTo>
                          <a:pt x="1089192" y="345329"/>
                          <a:pt x="952517" y="410539"/>
                          <a:pt x="884421" y="567189"/>
                        </a:cubicBezTo>
                        <a:cubicBezTo>
                          <a:pt x="1041071" y="499094"/>
                          <a:pt x="1205742" y="543293"/>
                          <a:pt x="1354371" y="362903"/>
                        </a:cubicBezTo>
                        <a:cubicBezTo>
                          <a:pt x="1253169" y="576813"/>
                          <a:pt x="1079776" y="566132"/>
                          <a:pt x="942479" y="667747"/>
                        </a:cubicBezTo>
                        <a:cubicBezTo>
                          <a:pt x="1112189" y="687100"/>
                          <a:pt x="1210914" y="776436"/>
                          <a:pt x="1451610" y="725805"/>
                        </a:cubicBezTo>
                        <a:cubicBezTo>
                          <a:pt x="1273879" y="861463"/>
                          <a:pt x="1112189" y="764510"/>
                          <a:pt x="942479" y="783863"/>
                        </a:cubicBezTo>
                        <a:cubicBezTo>
                          <a:pt x="1079776" y="885478"/>
                          <a:pt x="1148494" y="1040433"/>
                          <a:pt x="1354371" y="1088708"/>
                        </a:cubicBezTo>
                        <a:cubicBezTo>
                          <a:pt x="1087231" y="1100622"/>
                          <a:pt x="1041071" y="952517"/>
                          <a:pt x="884421" y="884421"/>
                        </a:cubicBezTo>
                        <a:cubicBezTo>
                          <a:pt x="952517" y="1041071"/>
                          <a:pt x="959652" y="1209151"/>
                          <a:pt x="1088708" y="1354371"/>
                        </a:cubicBezTo>
                        <a:cubicBezTo>
                          <a:pt x="948993" y="1262794"/>
                          <a:pt x="885478" y="1079776"/>
                          <a:pt x="783863" y="942479"/>
                        </a:cubicBezTo>
                        <a:cubicBezTo>
                          <a:pt x="764510" y="1112189"/>
                          <a:pt x="821358" y="1308570"/>
                          <a:pt x="725805" y="1451610"/>
                        </a:cubicBezTo>
                        <a:cubicBezTo>
                          <a:pt x="778842" y="1297140"/>
                          <a:pt x="687100" y="1112189"/>
                          <a:pt x="667747" y="942479"/>
                        </a:cubicBezTo>
                        <a:cubicBezTo>
                          <a:pt x="566132" y="1079776"/>
                          <a:pt x="514048" y="1278034"/>
                          <a:pt x="362903" y="1354371"/>
                        </a:cubicBezTo>
                        <a:cubicBezTo>
                          <a:pt x="472908" y="1251061"/>
                          <a:pt x="499094" y="1041071"/>
                          <a:pt x="567189" y="884421"/>
                        </a:cubicBezTo>
                        <a:cubicBezTo>
                          <a:pt x="410539" y="952517"/>
                          <a:pt x="272939" y="1134912"/>
                          <a:pt x="97239" y="1088708"/>
                        </a:cubicBezTo>
                        <a:cubicBezTo>
                          <a:pt x="234536" y="1082343"/>
                          <a:pt x="371834" y="885478"/>
                          <a:pt x="509131" y="783863"/>
                        </a:cubicBezTo>
                        <a:cubicBezTo>
                          <a:pt x="339421" y="764510"/>
                          <a:pt x="149657" y="857453"/>
                          <a:pt x="0" y="725805"/>
                        </a:cubicBezTo>
                        <a:close/>
                      </a:path>
                    </a:pathLst>
                  </a:custGeom>
                  <a:solidFill>
                    <a:schemeClr val="accent4">
                      <a:lumMod val="20000"/>
                      <a:lumOff val="8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2957" name="Oval 2956"/>
                  <p:cNvSpPr/>
                  <p:nvPr/>
                </p:nvSpPr>
                <p:spPr>
                  <a:xfrm>
                    <a:off x="1819029" y="3093683"/>
                    <a:ext cx="254642" cy="254642"/>
                  </a:xfrm>
                  <a:prstGeom prst="ellipse">
                    <a:avLst/>
                  </a:prstGeom>
                  <a:solidFill>
                    <a:schemeClr val="accent2">
                      <a:lumMod val="60000"/>
                      <a:lumOff val="4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</p:grpSp>
        </p:grpSp>
        <p:grpSp>
          <p:nvGrpSpPr>
            <p:cNvPr id="2897" name="Group 2896"/>
            <p:cNvGrpSpPr/>
            <p:nvPr/>
          </p:nvGrpSpPr>
          <p:grpSpPr>
            <a:xfrm>
              <a:off x="9516533" y="4627955"/>
              <a:ext cx="1978956" cy="1887906"/>
              <a:chOff x="8623317" y="1902473"/>
              <a:chExt cx="2382533" cy="2272915"/>
            </a:xfrm>
            <a:gradFill>
              <a:gsLst>
                <a:gs pos="0">
                  <a:schemeClr val="bg1">
                    <a:lumMod val="65000"/>
                  </a:schemeClr>
                </a:gs>
                <a:gs pos="95000">
                  <a:schemeClr val="accent2">
                    <a:lumMod val="50000"/>
                  </a:schemeClr>
                </a:gs>
              </a:gsLst>
              <a:lin ang="5400000" scaled="1"/>
            </a:gradFill>
          </p:grpSpPr>
          <p:sp>
            <p:nvSpPr>
              <p:cNvPr id="2898" name="Trapezoid 2897"/>
              <p:cNvSpPr/>
              <p:nvPr/>
            </p:nvSpPr>
            <p:spPr>
              <a:xfrm rot="10800000">
                <a:off x="8736374" y="2165021"/>
                <a:ext cx="2170323" cy="2010367"/>
              </a:xfrm>
              <a:prstGeom prst="trapezoid">
                <a:avLst/>
              </a:prstGeom>
              <a:gradFill>
                <a:gsLst>
                  <a:gs pos="100000">
                    <a:schemeClr val="bg1">
                      <a:lumMod val="65000"/>
                    </a:schemeClr>
                  </a:gs>
                  <a:gs pos="59000">
                    <a:srgbClr val="8E5A37"/>
                  </a:gs>
                  <a:gs pos="22000">
                    <a:schemeClr val="accent2">
                      <a:lumMod val="50000"/>
                    </a:schemeClr>
                  </a:gs>
                </a:gsLst>
                <a:lin ang="5400000" scaled="1"/>
              </a:gradFill>
              <a:ln>
                <a:solidFill>
                  <a:schemeClr val="accent2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899" name="Rectangle 2898"/>
              <p:cNvSpPr/>
              <p:nvPr/>
            </p:nvSpPr>
            <p:spPr>
              <a:xfrm>
                <a:off x="8623317" y="1902473"/>
                <a:ext cx="2382533" cy="468630"/>
              </a:xfrm>
              <a:prstGeom prst="rect">
                <a:avLst/>
              </a:prstGeom>
              <a:gradFill>
                <a:gsLst>
                  <a:gs pos="0">
                    <a:schemeClr val="bg1">
                      <a:lumMod val="65000"/>
                    </a:schemeClr>
                  </a:gs>
                  <a:gs pos="81000">
                    <a:schemeClr val="accent2">
                      <a:lumMod val="50000"/>
                    </a:schemeClr>
                  </a:gs>
                </a:gsLst>
                <a:lin ang="5400000" scaled="1"/>
              </a:gradFill>
              <a:ln>
                <a:solidFill>
                  <a:schemeClr val="accent2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sp>
        <p:nvSpPr>
          <p:cNvPr id="4958" name="TextBox 4957"/>
          <p:cNvSpPr txBox="1"/>
          <p:nvPr/>
        </p:nvSpPr>
        <p:spPr>
          <a:xfrm>
            <a:off x="4581792" y="2218607"/>
            <a:ext cx="5832046" cy="461665"/>
          </a:xfrm>
          <a:prstGeom prst="rect">
            <a:avLst/>
          </a:prstGeom>
          <a:solidFill>
            <a:schemeClr val="accent4">
              <a:lumMod val="20000"/>
              <a:lumOff val="80000"/>
            </a:schemeClr>
          </a:solidFill>
        </p:spPr>
        <p:txBody>
          <a:bodyPr wrap="none" rtlCol="0">
            <a:spAutoFit/>
          </a:bodyPr>
          <a:lstStyle/>
          <a:p>
            <a:r>
              <a:rPr lang="th-TH" sz="2400" dirty="0" smtClean="0">
                <a:latin typeface="TH Niramit AS" panose="02000506000000020004" pitchFamily="2" charset="-34"/>
                <a:cs typeface="TH Niramit AS" panose="02000506000000020004" pitchFamily="2" charset="-34"/>
              </a:rPr>
              <a:t>นำรูปรูปร่างต่างๆ ที่วาดเสร็จแล้ว มาประกอบและปรับให้สวยงาม </a:t>
            </a:r>
            <a:endParaRPr lang="en-US" sz="2400" dirty="0">
              <a:latin typeface="TH Niramit AS" panose="02000506000000020004" pitchFamily="2" charset="-34"/>
              <a:cs typeface="TH Niramit AS" panose="02000506000000020004" pitchFamily="2" charset="-34"/>
            </a:endParaRPr>
          </a:p>
        </p:txBody>
      </p:sp>
      <p:pic>
        <p:nvPicPr>
          <p:cNvPr id="4959" name="Picture 4958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106447" y="4604709"/>
            <a:ext cx="2017914" cy="1630416"/>
          </a:xfrm>
          <a:prstGeom prst="rect">
            <a:avLst/>
          </a:prstGeom>
        </p:spPr>
      </p:pic>
      <p:grpSp>
        <p:nvGrpSpPr>
          <p:cNvPr id="2873" name="Group 2872"/>
          <p:cNvGrpSpPr/>
          <p:nvPr/>
        </p:nvGrpSpPr>
        <p:grpSpPr>
          <a:xfrm>
            <a:off x="751115" y="881743"/>
            <a:ext cx="2198914" cy="674915"/>
            <a:chOff x="609601" y="631371"/>
            <a:chExt cx="2198914" cy="674915"/>
          </a:xfrm>
        </p:grpSpPr>
        <p:sp>
          <p:nvSpPr>
            <p:cNvPr id="2874" name="Rectangle 2873"/>
            <p:cNvSpPr/>
            <p:nvPr/>
          </p:nvSpPr>
          <p:spPr>
            <a:xfrm>
              <a:off x="609601" y="631371"/>
              <a:ext cx="2198914" cy="674915"/>
            </a:xfrm>
            <a:prstGeom prst="rect">
              <a:avLst/>
            </a:prstGeom>
            <a:solidFill>
              <a:schemeClr val="accent4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875" name="TextBox 2874"/>
            <p:cNvSpPr txBox="1"/>
            <p:nvPr/>
          </p:nvSpPr>
          <p:spPr>
            <a:xfrm>
              <a:off x="961158" y="772044"/>
              <a:ext cx="1641796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th-TH" sz="2400" b="1" dirty="0" smtClean="0">
                  <a:solidFill>
                    <a:srgbClr val="FF0000"/>
                  </a:solidFill>
                  <a:latin typeface="TH Niramit AS" panose="02000506000000020004" pitchFamily="2" charset="-34"/>
                  <a:cs typeface="TH Niramit AS" panose="02000506000000020004" pitchFamily="2" charset="-34"/>
                </a:rPr>
                <a:t>ขั้นตอนการวาด</a:t>
              </a:r>
              <a:endParaRPr lang="en-US" sz="2400" b="1" dirty="0">
                <a:solidFill>
                  <a:srgbClr val="FF0000"/>
                </a:solidFill>
                <a:latin typeface="TH Niramit AS" panose="02000506000000020004" pitchFamily="2" charset="-34"/>
                <a:cs typeface="TH Niramit AS" panose="02000506000000020004" pitchFamily="2" charset="-34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907231644"/>
      </p:ext>
    </p:extLst>
  </p:cSld>
  <p:clrMapOvr>
    <a:masterClrMapping/>
  </p:clrMapOvr>
</p:sld>
</file>

<file path=ppt/theme/theme1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181</TotalTime>
  <Words>127</Words>
  <Application>Microsoft Office PowerPoint</Application>
  <PresentationFormat>Widescreen</PresentationFormat>
  <Paragraphs>15</Paragraphs>
  <Slides>5</Slides>
  <Notes>0</Notes>
  <HiddenSlides>0</HiddenSlides>
  <MMClips>0</MMClips>
  <ScaleCrop>false</ScaleCrop>
  <HeadingPairs>
    <vt:vector size="6" baseType="variant">
      <vt:variant>
        <vt:lpstr>Fonts Used</vt:lpstr>
      </vt:variant>
      <vt:variant>
        <vt:i4>4</vt:i4>
      </vt:variant>
      <vt:variant>
        <vt:lpstr>Theme</vt:lpstr>
      </vt:variant>
      <vt:variant>
        <vt:i4>1</vt:i4>
      </vt:variant>
      <vt:variant>
        <vt:lpstr>Slide Titles</vt:lpstr>
      </vt:variant>
      <vt:variant>
        <vt:i4>5</vt:i4>
      </vt:variant>
    </vt:vector>
  </HeadingPairs>
  <TitlesOfParts>
    <vt:vector size="10" baseType="lpstr">
      <vt:lpstr>Arial</vt:lpstr>
      <vt:lpstr>Calibri</vt:lpstr>
      <vt:lpstr>Calibri Light</vt:lpstr>
      <vt:lpstr>TH Niramit AS</vt:lpstr>
      <vt:lpstr>Office Theme</vt:lpstr>
      <vt:lpstr>PowerPoint Presentation</vt:lpstr>
      <vt:lpstr>PowerPoint Presentation</vt:lpstr>
      <vt:lpstr>PowerPoint Presentation</vt:lpstr>
      <vt:lpstr>PowerPoint Presentation</vt:lpstr>
      <vt:lpstr>PowerPoint Presentation</vt:lpstr>
    </vt:vector>
  </TitlesOfParts>
  <Company/>
  <LinksUpToDate>false</LinksUpToDate>
  <SharedDoc>false</SharedDoc>
  <HyperlinksChanged>false</HyperlinksChanged>
  <AppVersion>15.0000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การวาดกระบองเพชรด้วย Microsoft PowerPoint</dc:title>
  <dc:creator>กรรฐวรรณ จันทร์เปรมปรี</dc:creator>
  <cp:lastModifiedBy>comsri33012</cp:lastModifiedBy>
  <cp:revision>15</cp:revision>
  <dcterms:created xsi:type="dcterms:W3CDTF">2018-06-28T00:17:12Z</dcterms:created>
  <dcterms:modified xsi:type="dcterms:W3CDTF">2018-08-03T03:19:57Z</dcterms:modified>
</cp:coreProperties>
</file>