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66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994" autoAdjust="0"/>
    <p:restoredTop sz="95501" autoAdjust="0"/>
  </p:normalViewPr>
  <p:slideViewPr>
    <p:cSldViewPr snapToGrid="0">
      <p:cViewPr varScale="1">
        <p:scale>
          <a:sx n="84" d="100"/>
          <a:sy n="84" d="100"/>
        </p:scale>
        <p:origin x="696" y="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viewProps" Target="viewProps.xml"/><Relationship Id="rId3" Type="http://schemas.openxmlformats.org/officeDocument/2006/relationships/slide" Target="slides/slide2.xml"/><Relationship Id="rId7" Type="http://schemas.openxmlformats.org/officeDocument/2006/relationships/presProps" Target="presProp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5" Type="http://schemas.openxmlformats.org/officeDocument/2006/relationships/slide" Target="slides/slide4.xml"/><Relationship Id="rId10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theme" Target="theme/theme1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F1C68F-8648-4171-8654-F32A5881B6E7}" type="datetimeFigureOut">
              <a:rPr lang="en-US" smtClean="0"/>
              <a:t>03/08/2018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536CD3-5BDF-4909-95DF-CE41FD86F8A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464013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F1C68F-8648-4171-8654-F32A5881B6E7}" type="datetimeFigureOut">
              <a:rPr lang="en-US" smtClean="0"/>
              <a:t>03/08/2018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536CD3-5BDF-4909-95DF-CE41FD86F8A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1397597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F1C68F-8648-4171-8654-F32A5881B6E7}" type="datetimeFigureOut">
              <a:rPr lang="en-US" smtClean="0"/>
              <a:t>03/08/2018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536CD3-5BDF-4909-95DF-CE41FD86F8A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0490178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F1C68F-8648-4171-8654-F32A5881B6E7}" type="datetimeFigureOut">
              <a:rPr lang="en-US" smtClean="0"/>
              <a:t>03/08/2018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536CD3-5BDF-4909-95DF-CE41FD86F8A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2473646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F1C68F-8648-4171-8654-F32A5881B6E7}" type="datetimeFigureOut">
              <a:rPr lang="en-US" smtClean="0"/>
              <a:t>03/08/2018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536CD3-5BDF-4909-95DF-CE41FD86F8A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19339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F1C68F-8648-4171-8654-F32A5881B6E7}" type="datetimeFigureOut">
              <a:rPr lang="en-US" smtClean="0"/>
              <a:t>03/08/2018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536CD3-5BDF-4909-95DF-CE41FD86F8A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713077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F1C68F-8648-4171-8654-F32A5881B6E7}" type="datetimeFigureOut">
              <a:rPr lang="en-US" smtClean="0"/>
              <a:t>03/08/2018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536CD3-5BDF-4909-95DF-CE41FD86F8A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944559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F1C68F-8648-4171-8654-F32A5881B6E7}" type="datetimeFigureOut">
              <a:rPr lang="en-US" smtClean="0"/>
              <a:t>03/08/2018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536CD3-5BDF-4909-95DF-CE41FD86F8A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7327696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F1C68F-8648-4171-8654-F32A5881B6E7}" type="datetimeFigureOut">
              <a:rPr lang="en-US" smtClean="0"/>
              <a:t>03/08/2018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536CD3-5BDF-4909-95DF-CE41FD86F8A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348750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F1C68F-8648-4171-8654-F32A5881B6E7}" type="datetimeFigureOut">
              <a:rPr lang="en-US" smtClean="0"/>
              <a:t>03/08/2018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536CD3-5BDF-4909-95DF-CE41FD86F8A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0923902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F1C68F-8648-4171-8654-F32A5881B6E7}" type="datetimeFigureOut">
              <a:rPr lang="en-US" smtClean="0"/>
              <a:t>03/08/2018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536CD3-5BDF-4909-95DF-CE41FD86F8A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507063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8F1C68F-8648-4171-8654-F32A5881B6E7}" type="datetimeFigureOut">
              <a:rPr lang="en-US" smtClean="0"/>
              <a:t>03/08/2018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4536CD3-5BDF-4909-95DF-CE41FD86F8A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89770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png"/><Relationship Id="rId3" Type="http://schemas.openxmlformats.org/officeDocument/2006/relationships/image" Target="../media/image7.png"/><Relationship Id="rId7" Type="http://schemas.openxmlformats.org/officeDocument/2006/relationships/image" Target="../media/image11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/>
          <p:cNvSpPr/>
          <p:nvPr/>
        </p:nvSpPr>
        <p:spPr>
          <a:xfrm>
            <a:off x="778934" y="2427110"/>
            <a:ext cx="10622844" cy="2957689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/>
          <p:cNvSpPr txBox="1"/>
          <p:nvPr/>
        </p:nvSpPr>
        <p:spPr>
          <a:xfrm>
            <a:off x="3079660" y="1890208"/>
            <a:ext cx="8255786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200" dirty="0" smtClean="0">
                <a:latin typeface="TH Niramit AS" panose="02000506000000020004" pitchFamily="2" charset="-34"/>
                <a:cs typeface="TH Niramit AS" panose="02000506000000020004" pitchFamily="2" charset="-34"/>
              </a:rPr>
              <a:t>ในการวาดต้นกระบองเพชร (แคคตัส) จะมีรูปร่างที่เกี่ยวข้อง ดังต่อไปนี้ </a:t>
            </a:r>
            <a:endParaRPr lang="en-US" sz="3200" dirty="0">
              <a:latin typeface="TH Niramit AS" panose="02000506000000020004" pitchFamily="2" charset="-34"/>
              <a:cs typeface="TH Niramit AS" panose="02000506000000020004" pitchFamily="2" charset="-34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457059" y="500239"/>
            <a:ext cx="3977640" cy="1143000"/>
            <a:chOff x="457059" y="500239"/>
            <a:chExt cx="3977640" cy="1143000"/>
          </a:xfrm>
        </p:grpSpPr>
        <p:sp>
          <p:nvSpPr>
            <p:cNvPr id="16" name="Rounded Rectangle 15"/>
            <p:cNvSpPr/>
            <p:nvPr/>
          </p:nvSpPr>
          <p:spPr>
            <a:xfrm>
              <a:off x="457059" y="500239"/>
              <a:ext cx="3977640" cy="1143000"/>
            </a:xfrm>
            <a:prstGeom prst="roundRect">
              <a:avLst/>
            </a:prstGeom>
            <a:solidFill>
              <a:schemeClr val="accent4">
                <a:lumMod val="60000"/>
                <a:lumOff val="40000"/>
              </a:schemeClr>
            </a:solidFill>
            <a:ln w="25400" cmpd="sng">
              <a:solidFill>
                <a:schemeClr val="accent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/>
            <p:cNvSpPr/>
            <p:nvPr/>
          </p:nvSpPr>
          <p:spPr>
            <a:xfrm>
              <a:off x="513163" y="738482"/>
              <a:ext cx="3839513" cy="76944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th-TH" sz="4400" b="0" i="0" dirty="0" smtClean="0">
                  <a:solidFill>
                    <a:srgbClr val="323232"/>
                  </a:solidFill>
                  <a:effectLst/>
                  <a:latin typeface="TH Niramit AS" panose="02000506000000020004" pitchFamily="2" charset="-34"/>
                  <a:cs typeface="TH Niramit AS" panose="02000506000000020004" pitchFamily="2" charset="-34"/>
                </a:rPr>
                <a:t>กระบองเพชร (แคคตัส)</a:t>
              </a:r>
              <a:endParaRPr lang="th-TH" sz="4400" b="0" i="0" dirty="0">
                <a:solidFill>
                  <a:srgbClr val="323232"/>
                </a:solidFill>
                <a:effectLst/>
                <a:latin typeface="TH Niramit AS" panose="02000506000000020004" pitchFamily="2" charset="-34"/>
                <a:cs typeface="TH Niramit AS" panose="02000506000000020004" pitchFamily="2" charset="-34"/>
              </a:endParaRPr>
            </a:p>
          </p:txBody>
        </p:sp>
      </p:grpSp>
      <p:sp>
        <p:nvSpPr>
          <p:cNvPr id="8" name="Oval 7"/>
          <p:cNvSpPr/>
          <p:nvPr/>
        </p:nvSpPr>
        <p:spPr>
          <a:xfrm>
            <a:off x="3262747" y="3063906"/>
            <a:ext cx="1724891" cy="1724891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rapezoid 8"/>
          <p:cNvSpPr/>
          <p:nvPr/>
        </p:nvSpPr>
        <p:spPr>
          <a:xfrm rot="10800000">
            <a:off x="7779174" y="3085953"/>
            <a:ext cx="1219184" cy="1621514"/>
          </a:xfrm>
          <a:prstGeom prst="trapezoi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12-Point Star 9"/>
          <p:cNvSpPr/>
          <p:nvPr/>
        </p:nvSpPr>
        <p:spPr>
          <a:xfrm>
            <a:off x="5238815" y="2884569"/>
            <a:ext cx="1974272" cy="1974272"/>
          </a:xfrm>
          <a:prstGeom prst="star12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Isosceles Triangle 17"/>
          <p:cNvSpPr/>
          <p:nvPr/>
        </p:nvSpPr>
        <p:spPr>
          <a:xfrm>
            <a:off x="1408289" y="2948517"/>
            <a:ext cx="1554480" cy="1737360"/>
          </a:xfrm>
          <a:prstGeom prst="triangl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Rectangle 18"/>
          <p:cNvSpPr/>
          <p:nvPr/>
        </p:nvSpPr>
        <p:spPr>
          <a:xfrm>
            <a:off x="9549413" y="3618795"/>
            <a:ext cx="1154430" cy="46863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1" name="Picture 20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682181" y="3893509"/>
            <a:ext cx="2017914" cy="1630416"/>
          </a:xfrm>
          <a:prstGeom prst="rect">
            <a:avLst/>
          </a:prstGeom>
        </p:spPr>
      </p:pic>
      <p:grpSp>
        <p:nvGrpSpPr>
          <p:cNvPr id="22" name="Group 21"/>
          <p:cNvGrpSpPr/>
          <p:nvPr/>
        </p:nvGrpSpPr>
        <p:grpSpPr>
          <a:xfrm>
            <a:off x="0" y="2882839"/>
            <a:ext cx="1598059" cy="3587866"/>
            <a:chOff x="9444889" y="790222"/>
            <a:chExt cx="2550237" cy="5725639"/>
          </a:xfrm>
        </p:grpSpPr>
        <p:grpSp>
          <p:nvGrpSpPr>
            <p:cNvPr id="23" name="Group 22"/>
            <p:cNvGrpSpPr/>
            <p:nvPr/>
          </p:nvGrpSpPr>
          <p:grpSpPr>
            <a:xfrm>
              <a:off x="9444889" y="790222"/>
              <a:ext cx="2550237" cy="4058356"/>
              <a:chOff x="7288712" y="2799644"/>
              <a:chExt cx="2550237" cy="4058356"/>
            </a:xfrm>
          </p:grpSpPr>
          <p:grpSp>
            <p:nvGrpSpPr>
              <p:cNvPr id="27" name="Group 26"/>
              <p:cNvGrpSpPr/>
              <p:nvPr/>
            </p:nvGrpSpPr>
            <p:grpSpPr>
              <a:xfrm rot="1421843" flipH="1">
                <a:off x="8406262" y="2799644"/>
                <a:ext cx="1432687" cy="2243462"/>
                <a:chOff x="6153337" y="3165147"/>
                <a:chExt cx="1992280" cy="3119736"/>
              </a:xfrm>
            </p:grpSpPr>
            <p:grpSp>
              <p:nvGrpSpPr>
                <p:cNvPr id="819" name="Group 818"/>
                <p:cNvGrpSpPr/>
                <p:nvPr/>
              </p:nvGrpSpPr>
              <p:grpSpPr>
                <a:xfrm rot="1020918">
                  <a:off x="7428089" y="3379093"/>
                  <a:ext cx="661084" cy="862500"/>
                  <a:chOff x="8592532" y="1025903"/>
                  <a:chExt cx="1980197" cy="2583514"/>
                </a:xfrm>
              </p:grpSpPr>
              <p:sp>
                <p:nvSpPr>
                  <p:cNvPr id="1294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295" name="Group 1294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144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50" name="Oval 144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296" name="Group 1295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4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48" name="Oval 144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297" name="Group 1296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144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46" name="Oval 144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298" name="Group 1297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144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44" name="Oval 144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299" name="Group 1298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144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42" name="Oval 144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00" name="Group 1299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3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40" name="Oval 143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01" name="Group 1300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3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38" name="Oval 143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02" name="Group 1301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3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36" name="Oval 143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03" name="Group 1302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3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34" name="Oval 143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04" name="Group 1303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3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32" name="Oval 143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05" name="Group 1304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2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30" name="Oval 142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06" name="Group 1305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2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28" name="Oval 142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07" name="Group 1306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2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26" name="Oval 142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08" name="Group 1307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2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24" name="Oval 142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09" name="Group 1308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2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22" name="Oval 142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10" name="Group 1309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1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20" name="Oval 141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11" name="Group 1310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1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18" name="Oval 141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12" name="Group 1311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1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16" name="Oval 141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13" name="Group 1312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1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14" name="Oval 141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14" name="Group 1313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1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12" name="Oval 141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15" name="Group 1314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0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10" name="Oval 140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16" name="Group 1315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0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08" name="Oval 140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17" name="Group 1316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0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06" name="Oval 140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18" name="Group 1317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0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04" name="Oval 140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19" name="Group 1318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0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02" name="Oval 140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20" name="Group 1319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9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00" name="Oval 139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21" name="Group 1320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9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98" name="Oval 139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22" name="Group 1321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9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96" name="Oval 139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23" name="Group 1322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9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94" name="Oval 139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24" name="Group 1323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9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92" name="Oval 139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25" name="Group 1324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8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90" name="Oval 138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26" name="Group 1325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8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88" name="Oval 138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27" name="Group 1326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8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86" name="Oval 138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28" name="Group 1327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8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84" name="Oval 138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29" name="Group 1328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8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82" name="Oval 138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30" name="Group 1329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7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80" name="Oval 137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31" name="Group 1330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7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78" name="Oval 137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32" name="Group 1331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7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76" name="Oval 137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33" name="Group 1332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7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74" name="Oval 137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34" name="Group 1333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7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72" name="Oval 137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35" name="Group 1334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6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70" name="Oval 136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36" name="Group 1335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6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68" name="Oval 136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37" name="Group 1336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6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66" name="Oval 136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38" name="Group 1337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6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64" name="Oval 136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39" name="Group 1338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6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62" name="Oval 136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40" name="Group 1339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5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60" name="Oval 135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41" name="Group 1340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5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58" name="Oval 135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42" name="Group 1341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5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56" name="Oval 135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43" name="Group 1342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5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54" name="Oval 135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44" name="Group 1343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5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52" name="Oval 135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45" name="Group 1344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4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50" name="Oval 134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46" name="Group 1345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4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48" name="Oval 134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820" name="Group 819"/>
                <p:cNvGrpSpPr/>
                <p:nvPr/>
              </p:nvGrpSpPr>
              <p:grpSpPr>
                <a:xfrm rot="18874220">
                  <a:off x="6254045" y="3616161"/>
                  <a:ext cx="661084" cy="862500"/>
                  <a:chOff x="8592532" y="1025903"/>
                  <a:chExt cx="1980197" cy="2583514"/>
                </a:xfrm>
              </p:grpSpPr>
              <p:sp>
                <p:nvSpPr>
                  <p:cNvPr id="1137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138" name="Group 1137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129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93" name="Oval 129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39" name="Group 1138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9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91" name="Oval 129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40" name="Group 1139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128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89" name="Oval 128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41" name="Group 1140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128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87" name="Oval 128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42" name="Group 1141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128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85" name="Oval 128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43" name="Group 1142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8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83" name="Oval 128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44" name="Group 1143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8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81" name="Oval 128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45" name="Group 1144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7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79" name="Oval 127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46" name="Group 1145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7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77" name="Oval 127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47" name="Group 1146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7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75" name="Oval 127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48" name="Group 1147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7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73" name="Oval 127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49" name="Group 1148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7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71" name="Oval 127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50" name="Group 1149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6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69" name="Oval 126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51" name="Group 1150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6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67" name="Oval 126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52" name="Group 1151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6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65" name="Oval 126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53" name="Group 1152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6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63" name="Oval 126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54" name="Group 1153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6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61" name="Oval 126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55" name="Group 1154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5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59" name="Oval 125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56" name="Group 1155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5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57" name="Oval 125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57" name="Group 1156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5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55" name="Oval 125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58" name="Group 1157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5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53" name="Oval 125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59" name="Group 1158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5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51" name="Oval 125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60" name="Group 1159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4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49" name="Oval 124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61" name="Group 1160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4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47" name="Oval 124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62" name="Group 1161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4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45" name="Oval 124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63" name="Group 1162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4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43" name="Oval 124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64" name="Group 1163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4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41" name="Oval 124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65" name="Group 1164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3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39" name="Oval 123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66" name="Group 1165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3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37" name="Oval 123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67" name="Group 1166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3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35" name="Oval 123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68" name="Group 1167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3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33" name="Oval 123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69" name="Group 1168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3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31" name="Oval 123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70" name="Group 1169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2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29" name="Oval 122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71" name="Group 1170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2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27" name="Oval 122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72" name="Group 1171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2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25" name="Oval 122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73" name="Group 1172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2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23" name="Oval 122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74" name="Group 1173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2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21" name="Oval 122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75" name="Group 1174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1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19" name="Oval 121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76" name="Group 1175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1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17" name="Oval 121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77" name="Group 1176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1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15" name="Oval 121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78" name="Group 1177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1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13" name="Oval 121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79" name="Group 1178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1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11" name="Oval 121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80" name="Group 1179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0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09" name="Oval 120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81" name="Group 1180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0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07" name="Oval 120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82" name="Group 1181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0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05" name="Oval 120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83" name="Group 1182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0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03" name="Oval 120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84" name="Group 1183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0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01" name="Oval 120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85" name="Group 1184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9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99" name="Oval 119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86" name="Group 1185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9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97" name="Oval 119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87" name="Group 1186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9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95" name="Oval 119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88" name="Group 1187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9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93" name="Oval 119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89" name="Group 1188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9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91" name="Oval 119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821" name="Group 820"/>
                <p:cNvGrpSpPr/>
                <p:nvPr/>
              </p:nvGrpSpPr>
              <p:grpSpPr>
                <a:xfrm>
                  <a:off x="6366933" y="3964278"/>
                  <a:ext cx="1778684" cy="2320605"/>
                  <a:chOff x="8592532" y="1025903"/>
                  <a:chExt cx="1980197" cy="2583514"/>
                </a:xfrm>
              </p:grpSpPr>
              <p:sp>
                <p:nvSpPr>
                  <p:cNvPr id="980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981" name="Group 980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113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36" name="Oval 113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82" name="Group 981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3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34" name="Oval 113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83" name="Group 982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113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32" name="Oval 113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84" name="Group 983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112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30" name="Oval 112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85" name="Group 984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112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28" name="Oval 112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86" name="Group 985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2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26" name="Oval 112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87" name="Group 986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2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24" name="Oval 112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88" name="Group 987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2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22" name="Oval 112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89" name="Group 988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1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20" name="Oval 111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90" name="Group 989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1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18" name="Oval 111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91" name="Group 990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1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16" name="Oval 111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92" name="Group 991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1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14" name="Oval 111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93" name="Group 992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1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12" name="Oval 111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94" name="Group 993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0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10" name="Oval 110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95" name="Group 994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0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08" name="Oval 110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96" name="Group 995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0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06" name="Oval 110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97" name="Group 996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0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04" name="Oval 110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98" name="Group 997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0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02" name="Oval 110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99" name="Group 998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9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00" name="Oval 109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00" name="Group 999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9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98" name="Oval 109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01" name="Group 1000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9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96" name="Oval 109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02" name="Group 1001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9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94" name="Oval 109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03" name="Group 1002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9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92" name="Oval 109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04" name="Group 1003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8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90" name="Oval 108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05" name="Group 1004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8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88" name="Oval 108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06" name="Group 1005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8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86" name="Oval 108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07" name="Group 1006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8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84" name="Oval 108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08" name="Group 1007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8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82" name="Oval 108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09" name="Group 1008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7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80" name="Oval 107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10" name="Group 1009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7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8" name="Oval 107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11" name="Group 1010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7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6" name="Oval 107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12" name="Group 1011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7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4" name="Oval 107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13" name="Group 1012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7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2" name="Oval 107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14" name="Group 1013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6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0" name="Oval 106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15" name="Group 1014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6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68" name="Oval 106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16" name="Group 1015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6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66" name="Oval 106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17" name="Group 1016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6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64" name="Oval 106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18" name="Group 1017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6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62" name="Oval 106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19" name="Group 1018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5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60" name="Oval 105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20" name="Group 1019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5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8" name="Oval 105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21" name="Group 1020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5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6" name="Oval 105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22" name="Group 1021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5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4" name="Oval 105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23" name="Group 1022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5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2" name="Oval 105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24" name="Group 1023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4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0" name="Oval 104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25" name="Group 1024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4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8" name="Oval 104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26" name="Group 1025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4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6" name="Oval 104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27" name="Group 1026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4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4" name="Oval 104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28" name="Group 1027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4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2" name="Oval 104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29" name="Group 1028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3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0" name="Oval 103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30" name="Group 1029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3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8" name="Oval 103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31" name="Group 1030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3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6" name="Oval 103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32" name="Group 1031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3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4" name="Oval 103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822" name="Group 821"/>
                <p:cNvGrpSpPr/>
                <p:nvPr/>
              </p:nvGrpSpPr>
              <p:grpSpPr>
                <a:xfrm rot="20277614">
                  <a:off x="7322093" y="3165147"/>
                  <a:ext cx="351185" cy="458182"/>
                  <a:chOff x="8592532" y="1025903"/>
                  <a:chExt cx="1980197" cy="2583514"/>
                </a:xfrm>
              </p:grpSpPr>
              <p:sp>
                <p:nvSpPr>
                  <p:cNvPr id="823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24" name="Group 823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97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79" name="Oval 97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25" name="Group 824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7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77" name="Oval 97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26" name="Group 825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97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75" name="Oval 97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27" name="Group 826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97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73" name="Oval 97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28" name="Group 827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97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71" name="Oval 97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29" name="Group 828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6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9" name="Oval 96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30" name="Group 829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6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7" name="Oval 96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31" name="Group 830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6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5" name="Oval 96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32" name="Group 831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6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3" name="Oval 96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33" name="Group 832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6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1" name="Oval 96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34" name="Group 833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5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9" name="Oval 95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35" name="Group 834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5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7" name="Oval 95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36" name="Group 835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5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5" name="Oval 95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37" name="Group 836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5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3" name="Oval 95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38" name="Group 837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5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1" name="Oval 95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39" name="Group 838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4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9" name="Oval 94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40" name="Group 839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4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7" name="Oval 94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41" name="Group 840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4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5" name="Oval 94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42" name="Group 841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4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3" name="Oval 94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43" name="Group 842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4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1" name="Oval 94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44" name="Group 843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3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9" name="Oval 93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45" name="Group 844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3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7" name="Oval 93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46" name="Group 845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3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5" name="Oval 93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47" name="Group 846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3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3" name="Oval 93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48" name="Group 847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3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1" name="Oval 93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49" name="Group 848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2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9" name="Oval 92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50" name="Group 849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2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7" name="Oval 92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51" name="Group 850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2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5" name="Oval 92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52" name="Group 851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2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3" name="Oval 92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53" name="Group 852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2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1" name="Oval 92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54" name="Group 853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1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9" name="Oval 91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55" name="Group 854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1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7" name="Oval 91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56" name="Group 855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1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5" name="Oval 91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57" name="Group 856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1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3" name="Oval 91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58" name="Group 857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1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1" name="Oval 91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59" name="Group 858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0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09" name="Oval 90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0" name="Group 859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0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07" name="Oval 90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1" name="Group 860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0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05" name="Oval 90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2" name="Group 861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0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03" name="Oval 90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3" name="Group 862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0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01" name="Oval 90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4" name="Group 863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9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9" name="Oval 89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5" name="Group 864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9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7" name="Oval 89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6" name="Group 865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9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5" name="Oval 89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7" name="Group 866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9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3" name="Oval 89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8" name="Group 867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9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1" name="Oval 89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9" name="Group 868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8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9" name="Oval 88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0" name="Group 869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8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7" name="Oval 88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1" name="Group 870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8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5" name="Oval 88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2" name="Group 871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8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3" name="Oval 88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3" name="Group 872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8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1" name="Oval 88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4" name="Group 873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7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79" name="Oval 87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5" name="Group 874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7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77" name="Oval 87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28" name="Group 27"/>
              <p:cNvGrpSpPr/>
              <p:nvPr/>
            </p:nvGrpSpPr>
            <p:grpSpPr>
              <a:xfrm rot="20347247">
                <a:off x="7288712" y="3567288"/>
                <a:ext cx="834328" cy="1306485"/>
                <a:chOff x="6153337" y="3165147"/>
                <a:chExt cx="1992280" cy="3119736"/>
              </a:xfrm>
            </p:grpSpPr>
            <p:grpSp>
              <p:nvGrpSpPr>
                <p:cNvPr id="187" name="Group 186"/>
                <p:cNvGrpSpPr/>
                <p:nvPr/>
              </p:nvGrpSpPr>
              <p:grpSpPr>
                <a:xfrm rot="1020918">
                  <a:off x="7428089" y="3379093"/>
                  <a:ext cx="661084" cy="862500"/>
                  <a:chOff x="8592532" y="1025903"/>
                  <a:chExt cx="1980197" cy="2583514"/>
                </a:xfrm>
              </p:grpSpPr>
              <p:sp>
                <p:nvSpPr>
                  <p:cNvPr id="662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63" name="Group 662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81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8" name="Oval 81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64" name="Group 663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1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6" name="Oval 81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65" name="Group 664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81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4" name="Oval 81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66" name="Group 665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81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2" name="Oval 81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67" name="Group 666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80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0" name="Oval 80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68" name="Group 667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0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8" name="Oval 80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69" name="Group 668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0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6" name="Oval 80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70" name="Group 669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0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4" name="Oval 80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71" name="Group 670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0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2" name="Oval 80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72" name="Group 671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9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0" name="Oval 79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73" name="Group 672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9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8" name="Oval 79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74" name="Group 673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9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6" name="Oval 79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75" name="Group 674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9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4" name="Oval 79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76" name="Group 675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9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2" name="Oval 79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77" name="Group 676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8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0" name="Oval 78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78" name="Group 677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8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8" name="Oval 78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79" name="Group 678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8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6" name="Oval 78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80" name="Group 679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8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4" name="Oval 78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81" name="Group 680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8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2" name="Oval 78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82" name="Group 681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7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0" name="Oval 77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83" name="Group 682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7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8" name="Oval 77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84" name="Group 683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7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6" name="Oval 77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85" name="Group 684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7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4" name="Oval 77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86" name="Group 685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7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2" name="Oval 77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87" name="Group 686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6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0" name="Oval 76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88" name="Group 687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6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68" name="Oval 76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89" name="Group 688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6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66" name="Oval 76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90" name="Group 689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6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64" name="Oval 76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91" name="Group 690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6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62" name="Oval 76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92" name="Group 691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5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60" name="Oval 75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93" name="Group 692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5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8" name="Oval 75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94" name="Group 693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5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6" name="Oval 75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95" name="Group 694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5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4" name="Oval 75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96" name="Group 695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5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2" name="Oval 75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97" name="Group 696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4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0" name="Oval 74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98" name="Group 697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4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8" name="Oval 74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99" name="Group 698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4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6" name="Oval 74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0" name="Group 699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4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4" name="Oval 74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1" name="Group 700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4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2" name="Oval 74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2" name="Group 701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3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0" name="Oval 73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3" name="Group 702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3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8" name="Oval 73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4" name="Group 703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3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6" name="Oval 73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5" name="Group 704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3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4" name="Oval 73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6" name="Group 705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3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2" name="Oval 73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7" name="Group 706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2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0" name="Oval 72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8" name="Group 707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2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8" name="Oval 72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9" name="Group 708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2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6" name="Oval 72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10" name="Group 709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2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4" name="Oval 72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11" name="Group 710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2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2" name="Oval 72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12" name="Group 711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1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0" name="Oval 71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13" name="Group 712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1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8" name="Oval 71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14" name="Group 713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1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6" name="Oval 71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188" name="Group 187"/>
                <p:cNvGrpSpPr/>
                <p:nvPr/>
              </p:nvGrpSpPr>
              <p:grpSpPr>
                <a:xfrm rot="18874220">
                  <a:off x="6254045" y="3616161"/>
                  <a:ext cx="661084" cy="862500"/>
                  <a:chOff x="8592532" y="1025903"/>
                  <a:chExt cx="1980197" cy="2583514"/>
                </a:xfrm>
              </p:grpSpPr>
              <p:sp>
                <p:nvSpPr>
                  <p:cNvPr id="505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06" name="Group 505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66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1" name="Oval 66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07" name="Group 506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5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59" name="Oval 65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08" name="Group 507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65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57" name="Oval 65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09" name="Group 508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65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55" name="Oval 65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0" name="Group 509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65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53" name="Oval 65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1" name="Group 510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5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51" name="Oval 65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2" name="Group 511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4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9" name="Oval 64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3" name="Group 512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4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7" name="Oval 64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4" name="Group 513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4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5" name="Oval 64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5" name="Group 514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4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3" name="Oval 64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6" name="Group 515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4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1" name="Oval 64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7" name="Group 516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3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9" name="Oval 63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8" name="Group 517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3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7" name="Oval 63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9" name="Group 518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3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5" name="Oval 63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20" name="Group 519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3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3" name="Oval 63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21" name="Group 520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3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1" name="Oval 63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22" name="Group 521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2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9" name="Oval 62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23" name="Group 522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2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7" name="Oval 62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24" name="Group 523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2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5" name="Oval 62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25" name="Group 524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2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3" name="Oval 62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26" name="Group 525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2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1" name="Oval 62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27" name="Group 526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1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9" name="Oval 61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28" name="Group 527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1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7" name="Oval 61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29" name="Group 528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1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5" name="Oval 61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30" name="Group 529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1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3" name="Oval 61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31" name="Group 530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1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1" name="Oval 61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32" name="Group 531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0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9" name="Oval 60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33" name="Group 532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0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7" name="Oval 60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34" name="Group 533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0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5" name="Oval 60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35" name="Group 534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0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3" name="Oval 60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36" name="Group 535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0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1" name="Oval 60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37" name="Group 536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9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9" name="Oval 59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38" name="Group 537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9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7" name="Oval 59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39" name="Group 538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9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5" name="Oval 59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40" name="Group 539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9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3" name="Oval 59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41" name="Group 540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9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1" name="Oval 59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42" name="Group 541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8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9" name="Oval 58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43" name="Group 542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8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7" name="Oval 58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44" name="Group 543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8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5" name="Oval 58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45" name="Group 544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8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3" name="Oval 58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46" name="Group 545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8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1" name="Oval 58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47" name="Group 546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7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9" name="Oval 57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48" name="Group 547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7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7" name="Oval 57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49" name="Group 548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7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5" name="Oval 57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50" name="Group 549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7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3" name="Oval 57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51" name="Group 550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7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1" name="Oval 57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52" name="Group 551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6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9" name="Oval 56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53" name="Group 552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6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7" name="Oval 56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54" name="Group 553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6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5" name="Oval 56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55" name="Group 554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6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3" name="Oval 56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56" name="Group 555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6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1" name="Oval 56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57" name="Group 556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5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9" name="Oval 55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189" name="Group 188"/>
                <p:cNvGrpSpPr/>
                <p:nvPr/>
              </p:nvGrpSpPr>
              <p:grpSpPr>
                <a:xfrm>
                  <a:off x="6366933" y="3964278"/>
                  <a:ext cx="1778684" cy="2320605"/>
                  <a:chOff x="8592532" y="1025903"/>
                  <a:chExt cx="1980197" cy="2583514"/>
                </a:xfrm>
              </p:grpSpPr>
              <p:sp>
                <p:nvSpPr>
                  <p:cNvPr id="348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49" name="Group 348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50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4" name="Oval 50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0" name="Group 349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0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2" name="Oval 50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1" name="Group 350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9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0" name="Oval 49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2" name="Group 351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9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8" name="Oval 49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3" name="Group 352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9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6" name="Oval 49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4" name="Group 353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9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4" name="Oval 49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5" name="Group 354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9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2" name="Oval 49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6" name="Group 355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8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0" name="Oval 48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7" name="Group 356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8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8" name="Oval 48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8" name="Group 357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8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6" name="Oval 48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9" name="Group 358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8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4" name="Oval 48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0" name="Group 359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8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2" name="Oval 48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1" name="Group 360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7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0" name="Oval 47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2" name="Group 361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7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8" name="Oval 47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3" name="Group 362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7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" name="Oval 47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4" name="Group 363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7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4" name="Oval 47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5" name="Group 364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7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2" name="Oval 47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6" name="Group 365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6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0" name="Oval 46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7" name="Group 366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6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8" name="Oval 46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8" name="Group 367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6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6" name="Oval 46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9" name="Group 368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6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4" name="Oval 46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0" name="Group 369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6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2" name="Oval 46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1" name="Group 370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5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0" name="Oval 45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2" name="Group 371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5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8" name="Oval 45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3" name="Group 372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5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6" name="Oval 45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4" name="Group 373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5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4" name="Oval 45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5" name="Group 374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5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2" name="Oval 45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6" name="Group 375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4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0" name="Oval 44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7" name="Group 376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4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8" name="Oval 44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8" name="Group 377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4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6" name="Oval 44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9" name="Group 378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4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4" name="Oval 44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0" name="Group 379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4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2" name="Oval 44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1" name="Group 380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0" name="Oval 43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2" name="Group 381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8" name="Oval 43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3" name="Group 382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6" name="Oval 43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4" name="Group 383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4" name="Oval 43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5" name="Group 384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2" name="Oval 43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6" name="Group 385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" name="Oval 42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7" name="Group 386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8" name="Oval 42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8" name="Group 387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6" name="Oval 42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9" name="Group 388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4" name="Oval 42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0" name="Group 389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2" name="Oval 42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1" name="Group 390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0" name="Oval 41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2" name="Group 391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8" name="Oval 41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3" name="Group 392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6" name="Oval 41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4" name="Group 393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4" name="Oval 41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5" name="Group 394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2" name="Oval 41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6" name="Group 395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0" name="Oval 40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7" name="Group 396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8" name="Oval 40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8" name="Group 397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6" name="Oval 40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9" name="Group 398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4" name="Oval 40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0" name="Group 399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2" name="Oval 40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190" name="Group 189"/>
                <p:cNvGrpSpPr/>
                <p:nvPr/>
              </p:nvGrpSpPr>
              <p:grpSpPr>
                <a:xfrm rot="20277614">
                  <a:off x="7322093" y="3165147"/>
                  <a:ext cx="351185" cy="458182"/>
                  <a:chOff x="8592532" y="1025903"/>
                  <a:chExt cx="1980197" cy="2583514"/>
                </a:xfrm>
              </p:grpSpPr>
              <p:sp>
                <p:nvSpPr>
                  <p:cNvPr id="191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92" name="Group 191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4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7" name="Oval 34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93" name="Group 192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5" name="Oval 34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94" name="Group 193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4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3" name="Oval 34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95" name="Group 194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4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1" name="Oval 34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96" name="Group 195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3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9" name="Oval 33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97" name="Group 196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7" name="Oval 33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98" name="Group 197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5" name="Oval 33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99" name="Group 198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3" name="Oval 33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00" name="Group 199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1" name="Oval 33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01" name="Group 200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9" name="Oval 32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02" name="Group 201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7" name="Oval 32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03" name="Group 202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5" name="Oval 32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04" name="Group 203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3" name="Oval 32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05" name="Group 204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1" name="Oval 32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06" name="Group 205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9" name="Oval 31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07" name="Group 206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7" name="Oval 31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08" name="Group 207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5" name="Oval 31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09" name="Group 208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3" name="Oval 31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0" name="Group 209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1" name="Oval 31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1" name="Group 210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0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9" name="Oval 30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2" name="Group 211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0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7" name="Oval 30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3" name="Group 212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0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5" name="Oval 30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4" name="Group 213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0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3" name="Oval 30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5" name="Group 214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0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1" name="Oval 30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6" name="Group 215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9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9" name="Oval 29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7" name="Group 216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9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7" name="Oval 29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8" name="Group 217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9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5" name="Oval 29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9" name="Group 218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9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3" name="Oval 29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0" name="Group 219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9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1" name="Oval 29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1" name="Group 220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8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9" name="Oval 28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2" name="Group 221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8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7" name="Oval 28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3" name="Group 222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8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5" name="Oval 28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4" name="Group 223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8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3" name="Oval 28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5" name="Group 224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8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1" name="Oval 28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6" name="Group 225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7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9" name="Oval 27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7" name="Group 226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7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7" name="Oval 27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8" name="Group 227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7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5" name="Oval 27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9" name="Group 228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7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3" name="Oval 27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0" name="Group 229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7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1" name="Oval 27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1" name="Group 230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6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69" name="Oval 26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2" name="Group 231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6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67" name="Oval 26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3" name="Group 232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6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65" name="Oval 26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4" name="Group 233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6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63" name="Oval 26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5" name="Group 234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6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61" name="Oval 26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6" name="Group 235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5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9" name="Oval 25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7" name="Group 236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5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7" name="Oval 25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8" name="Group 237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5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5" name="Oval 25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9" name="Group 238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5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3" name="Oval 25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40" name="Group 239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5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1" name="Oval 25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41" name="Group 240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4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9" name="Oval 24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42" name="Group 241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4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7" name="Oval 24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43" name="Group 242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4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5" name="Oval 24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29" name="Group 28"/>
              <p:cNvGrpSpPr/>
              <p:nvPr/>
            </p:nvGrpSpPr>
            <p:grpSpPr>
              <a:xfrm>
                <a:off x="7474830" y="4528722"/>
                <a:ext cx="1785331" cy="2329278"/>
                <a:chOff x="8592532" y="1025903"/>
                <a:chExt cx="1980197" cy="2583514"/>
              </a:xfrm>
            </p:grpSpPr>
            <p:sp>
              <p:nvSpPr>
                <p:cNvPr id="30" name="Isosceles Triangle 17"/>
                <p:cNvSpPr/>
                <p:nvPr/>
              </p:nvSpPr>
              <p:spPr>
                <a:xfrm>
                  <a:off x="8703325" y="1089670"/>
                  <a:ext cx="1751682" cy="2516861"/>
                </a:xfrm>
                <a:custGeom>
                  <a:avLst/>
                  <a:gdLst>
                    <a:gd name="connsiteX0" fmla="*/ 0 w 1611630"/>
                    <a:gd name="connsiteY0" fmla="*/ 1670235 h 1670235"/>
                    <a:gd name="connsiteX1" fmla="*/ 805815 w 1611630"/>
                    <a:gd name="connsiteY1" fmla="*/ 0 h 1670235"/>
                    <a:gd name="connsiteX2" fmla="*/ 1611630 w 1611630"/>
                    <a:gd name="connsiteY2" fmla="*/ 1670235 h 1670235"/>
                    <a:gd name="connsiteX3" fmla="*/ 0 w 1611630"/>
                    <a:gd name="connsiteY3" fmla="*/ 1670235 h 1670235"/>
                    <a:gd name="connsiteX0" fmla="*/ 0 w 1611630"/>
                    <a:gd name="connsiteY0" fmla="*/ 1670235 h 1670235"/>
                    <a:gd name="connsiteX1" fmla="*/ 805815 w 1611630"/>
                    <a:gd name="connsiteY1" fmla="*/ 0 h 1670235"/>
                    <a:gd name="connsiteX2" fmla="*/ 1611630 w 1611630"/>
                    <a:gd name="connsiteY2" fmla="*/ 1670235 h 1670235"/>
                    <a:gd name="connsiteX3" fmla="*/ 0 w 1611630"/>
                    <a:gd name="connsiteY3" fmla="*/ 1670235 h 1670235"/>
                    <a:gd name="connsiteX0" fmla="*/ 0 w 1611630"/>
                    <a:gd name="connsiteY0" fmla="*/ 1670235 h 1670235"/>
                    <a:gd name="connsiteX1" fmla="*/ 805815 w 1611630"/>
                    <a:gd name="connsiteY1" fmla="*/ 0 h 1670235"/>
                    <a:gd name="connsiteX2" fmla="*/ 1611630 w 1611630"/>
                    <a:gd name="connsiteY2" fmla="*/ 1670235 h 1670235"/>
                    <a:gd name="connsiteX3" fmla="*/ 0 w 1611630"/>
                    <a:gd name="connsiteY3" fmla="*/ 1670235 h 1670235"/>
                    <a:gd name="connsiteX0" fmla="*/ 0 w 1655478"/>
                    <a:gd name="connsiteY0" fmla="*/ 1670235 h 1670235"/>
                    <a:gd name="connsiteX1" fmla="*/ 805815 w 1655478"/>
                    <a:gd name="connsiteY1" fmla="*/ 0 h 1670235"/>
                    <a:gd name="connsiteX2" fmla="*/ 1611630 w 1655478"/>
                    <a:gd name="connsiteY2" fmla="*/ 1670235 h 1670235"/>
                    <a:gd name="connsiteX3" fmla="*/ 0 w 1655478"/>
                    <a:gd name="connsiteY3" fmla="*/ 1670235 h 1670235"/>
                    <a:gd name="connsiteX0" fmla="*/ 0 w 1655478"/>
                    <a:gd name="connsiteY0" fmla="*/ 1670235 h 1670235"/>
                    <a:gd name="connsiteX1" fmla="*/ 805815 w 1655478"/>
                    <a:gd name="connsiteY1" fmla="*/ 0 h 1670235"/>
                    <a:gd name="connsiteX2" fmla="*/ 1611630 w 1655478"/>
                    <a:gd name="connsiteY2" fmla="*/ 1670235 h 1670235"/>
                    <a:gd name="connsiteX3" fmla="*/ 0 w 1655478"/>
                    <a:gd name="connsiteY3" fmla="*/ 1670235 h 1670235"/>
                    <a:gd name="connsiteX0" fmla="*/ 70916 w 1726394"/>
                    <a:gd name="connsiteY0" fmla="*/ 1670235 h 1670235"/>
                    <a:gd name="connsiteX1" fmla="*/ 876731 w 1726394"/>
                    <a:gd name="connsiteY1" fmla="*/ 0 h 1670235"/>
                    <a:gd name="connsiteX2" fmla="*/ 1682546 w 1726394"/>
                    <a:gd name="connsiteY2" fmla="*/ 1670235 h 1670235"/>
                    <a:gd name="connsiteX3" fmla="*/ 70916 w 1726394"/>
                    <a:gd name="connsiteY3" fmla="*/ 1670235 h 1670235"/>
                    <a:gd name="connsiteX0" fmla="*/ 203218 w 1858696"/>
                    <a:gd name="connsiteY0" fmla="*/ 1670235 h 1670235"/>
                    <a:gd name="connsiteX1" fmla="*/ 1009033 w 1858696"/>
                    <a:gd name="connsiteY1" fmla="*/ 0 h 1670235"/>
                    <a:gd name="connsiteX2" fmla="*/ 1814848 w 1858696"/>
                    <a:gd name="connsiteY2" fmla="*/ 1670235 h 1670235"/>
                    <a:gd name="connsiteX3" fmla="*/ 203218 w 1858696"/>
                    <a:gd name="connsiteY3" fmla="*/ 1670235 h 1670235"/>
                    <a:gd name="connsiteX0" fmla="*/ 203218 w 2026807"/>
                    <a:gd name="connsiteY0" fmla="*/ 1670235 h 1670235"/>
                    <a:gd name="connsiteX1" fmla="*/ 1009033 w 2026807"/>
                    <a:gd name="connsiteY1" fmla="*/ 0 h 1670235"/>
                    <a:gd name="connsiteX2" fmla="*/ 1814848 w 2026807"/>
                    <a:gd name="connsiteY2" fmla="*/ 1670235 h 1670235"/>
                    <a:gd name="connsiteX3" fmla="*/ 203218 w 2026807"/>
                    <a:gd name="connsiteY3" fmla="*/ 1670235 h 1670235"/>
                    <a:gd name="connsiteX0" fmla="*/ 203218 w 2042143"/>
                    <a:gd name="connsiteY0" fmla="*/ 1670235 h 1670235"/>
                    <a:gd name="connsiteX1" fmla="*/ 1009033 w 2042143"/>
                    <a:gd name="connsiteY1" fmla="*/ 0 h 1670235"/>
                    <a:gd name="connsiteX2" fmla="*/ 1814848 w 2042143"/>
                    <a:gd name="connsiteY2" fmla="*/ 1670235 h 1670235"/>
                    <a:gd name="connsiteX3" fmla="*/ 203218 w 2042143"/>
                    <a:gd name="connsiteY3" fmla="*/ 1670235 h 1670235"/>
                    <a:gd name="connsiteX0" fmla="*/ 223634 w 2062559"/>
                    <a:gd name="connsiteY0" fmla="*/ 1670235 h 1670235"/>
                    <a:gd name="connsiteX1" fmla="*/ 1029449 w 2062559"/>
                    <a:gd name="connsiteY1" fmla="*/ 0 h 1670235"/>
                    <a:gd name="connsiteX2" fmla="*/ 1835264 w 2062559"/>
                    <a:gd name="connsiteY2" fmla="*/ 1670235 h 1670235"/>
                    <a:gd name="connsiteX3" fmla="*/ 223634 w 2062559"/>
                    <a:gd name="connsiteY3" fmla="*/ 1670235 h 1670235"/>
                    <a:gd name="connsiteX0" fmla="*/ 371245 w 1933474"/>
                    <a:gd name="connsiteY0" fmla="*/ 1658436 h 1670235"/>
                    <a:gd name="connsiteX1" fmla="*/ 900364 w 1933474"/>
                    <a:gd name="connsiteY1" fmla="*/ 0 h 1670235"/>
                    <a:gd name="connsiteX2" fmla="*/ 1706179 w 1933474"/>
                    <a:gd name="connsiteY2" fmla="*/ 1670235 h 1670235"/>
                    <a:gd name="connsiteX3" fmla="*/ 371245 w 1933474"/>
                    <a:gd name="connsiteY3" fmla="*/ 1658436 h 1670235"/>
                    <a:gd name="connsiteX0" fmla="*/ 371245 w 1758682"/>
                    <a:gd name="connsiteY0" fmla="*/ 1658436 h 1670235"/>
                    <a:gd name="connsiteX1" fmla="*/ 900364 w 1758682"/>
                    <a:gd name="connsiteY1" fmla="*/ 0 h 1670235"/>
                    <a:gd name="connsiteX2" fmla="*/ 1344345 w 1758682"/>
                    <a:gd name="connsiteY2" fmla="*/ 1670235 h 1670235"/>
                    <a:gd name="connsiteX3" fmla="*/ 371245 w 1758682"/>
                    <a:gd name="connsiteY3" fmla="*/ 1658436 h 1670235"/>
                    <a:gd name="connsiteX0" fmla="*/ 371245 w 1988364"/>
                    <a:gd name="connsiteY0" fmla="*/ 1658436 h 1670235"/>
                    <a:gd name="connsiteX1" fmla="*/ 900364 w 1988364"/>
                    <a:gd name="connsiteY1" fmla="*/ 0 h 1670235"/>
                    <a:gd name="connsiteX2" fmla="*/ 1344345 w 1988364"/>
                    <a:gd name="connsiteY2" fmla="*/ 1670235 h 1670235"/>
                    <a:gd name="connsiteX3" fmla="*/ 371245 w 1988364"/>
                    <a:gd name="connsiteY3" fmla="*/ 1658436 h 1670235"/>
                    <a:gd name="connsiteX0" fmla="*/ 527738 w 2144857"/>
                    <a:gd name="connsiteY0" fmla="*/ 1658436 h 1670235"/>
                    <a:gd name="connsiteX1" fmla="*/ 1056857 w 2144857"/>
                    <a:gd name="connsiteY1" fmla="*/ 0 h 1670235"/>
                    <a:gd name="connsiteX2" fmla="*/ 1500838 w 2144857"/>
                    <a:gd name="connsiteY2" fmla="*/ 1670235 h 1670235"/>
                    <a:gd name="connsiteX3" fmla="*/ 527738 w 2144857"/>
                    <a:gd name="connsiteY3" fmla="*/ 1658436 h 1670235"/>
                    <a:gd name="connsiteX0" fmla="*/ 534399 w 2140875"/>
                    <a:gd name="connsiteY0" fmla="*/ 1676135 h 1676135"/>
                    <a:gd name="connsiteX1" fmla="*/ 1052875 w 2140875"/>
                    <a:gd name="connsiteY1" fmla="*/ 0 h 1676135"/>
                    <a:gd name="connsiteX2" fmla="*/ 1496856 w 2140875"/>
                    <a:gd name="connsiteY2" fmla="*/ 1670235 h 1676135"/>
                    <a:gd name="connsiteX3" fmla="*/ 534399 w 2140875"/>
                    <a:gd name="connsiteY3" fmla="*/ 1676135 h 1676135"/>
                    <a:gd name="connsiteX0" fmla="*/ 581795 w 2141346"/>
                    <a:gd name="connsiteY0" fmla="*/ 1705633 h 1705633"/>
                    <a:gd name="connsiteX1" fmla="*/ 1025776 w 2141346"/>
                    <a:gd name="connsiteY1" fmla="*/ 0 h 1705633"/>
                    <a:gd name="connsiteX2" fmla="*/ 1544252 w 2141346"/>
                    <a:gd name="connsiteY2" fmla="*/ 1699733 h 1705633"/>
                    <a:gd name="connsiteX3" fmla="*/ 581795 w 2141346"/>
                    <a:gd name="connsiteY3" fmla="*/ 1705633 h 1705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41346" h="1705633">
                      <a:moveTo>
                        <a:pt x="581795" y="1705633"/>
                      </a:moveTo>
                      <a:cubicBezTo>
                        <a:pt x="496070" y="1594658"/>
                        <a:pt x="-929755" y="244812"/>
                        <a:pt x="1025776" y="0"/>
                      </a:cubicBezTo>
                      <a:cubicBezTo>
                        <a:pt x="3071572" y="188400"/>
                        <a:pt x="1709987" y="1371588"/>
                        <a:pt x="1544252" y="1699733"/>
                      </a:cubicBezTo>
                      <a:lnTo>
                        <a:pt x="581795" y="1705633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92D050"/>
                    </a:gs>
                    <a:gs pos="95000">
                      <a:schemeClr val="accent6">
                        <a:lumMod val="50000"/>
                      </a:schemeClr>
                    </a:gs>
                  </a:gsLst>
                  <a:lin ang="54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31" name="Group 30"/>
                <p:cNvGrpSpPr/>
                <p:nvPr/>
              </p:nvGrpSpPr>
              <p:grpSpPr>
                <a:xfrm>
                  <a:off x="9008646" y="3365368"/>
                  <a:ext cx="211679" cy="211679"/>
                  <a:chOff x="1363509" y="2652243"/>
                  <a:chExt cx="1155999" cy="1155999"/>
                </a:xfrm>
              </p:grpSpPr>
              <p:sp>
                <p:nvSpPr>
                  <p:cNvPr id="185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86" name="Oval 185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2" name="Group 31"/>
                <p:cNvGrpSpPr/>
                <p:nvPr/>
              </p:nvGrpSpPr>
              <p:grpSpPr>
                <a:xfrm>
                  <a:off x="8649092" y="246820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83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84" name="Oval 183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3" name="Group 32"/>
                <p:cNvGrpSpPr/>
                <p:nvPr/>
              </p:nvGrpSpPr>
              <p:grpSpPr>
                <a:xfrm>
                  <a:off x="8890811" y="3176832"/>
                  <a:ext cx="211679" cy="211679"/>
                  <a:chOff x="1363509" y="2652243"/>
                  <a:chExt cx="1155999" cy="1155999"/>
                </a:xfrm>
              </p:grpSpPr>
              <p:sp>
                <p:nvSpPr>
                  <p:cNvPr id="181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82" name="Oval 181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4" name="Group 33"/>
                <p:cNvGrpSpPr/>
                <p:nvPr/>
              </p:nvGrpSpPr>
              <p:grpSpPr>
                <a:xfrm>
                  <a:off x="8801256" y="2936449"/>
                  <a:ext cx="211679" cy="211679"/>
                  <a:chOff x="1363509" y="2652243"/>
                  <a:chExt cx="1155999" cy="1155999"/>
                </a:xfrm>
              </p:grpSpPr>
              <p:sp>
                <p:nvSpPr>
                  <p:cNvPr id="179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80" name="Oval 179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5" name="Group 34"/>
                <p:cNvGrpSpPr/>
                <p:nvPr/>
              </p:nvGrpSpPr>
              <p:grpSpPr>
                <a:xfrm>
                  <a:off x="8725841" y="2714919"/>
                  <a:ext cx="211679" cy="211679"/>
                  <a:chOff x="1363509" y="2652243"/>
                  <a:chExt cx="1155999" cy="1155999"/>
                </a:xfrm>
              </p:grpSpPr>
              <p:sp>
                <p:nvSpPr>
                  <p:cNvPr id="177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8" name="Oval 177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6" name="Group 35"/>
                <p:cNvGrpSpPr/>
                <p:nvPr/>
              </p:nvGrpSpPr>
              <p:grpSpPr>
                <a:xfrm>
                  <a:off x="8597245" y="2227819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75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6" name="Oval 175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7" name="Group 36"/>
                <p:cNvGrpSpPr/>
                <p:nvPr/>
              </p:nvGrpSpPr>
              <p:grpSpPr>
                <a:xfrm>
                  <a:off x="8592532" y="2006289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73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4" name="Oval 173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8" name="Group 37"/>
                <p:cNvGrpSpPr/>
                <p:nvPr/>
              </p:nvGrpSpPr>
              <p:grpSpPr>
                <a:xfrm>
                  <a:off x="8616099" y="1704632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71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2" name="Oval 171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9" name="Group 38"/>
                <p:cNvGrpSpPr/>
                <p:nvPr/>
              </p:nvGrpSpPr>
              <p:grpSpPr>
                <a:xfrm>
                  <a:off x="8738648" y="1464249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69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0" name="Oval 169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0" name="Group 39"/>
                <p:cNvGrpSpPr/>
                <p:nvPr/>
              </p:nvGrpSpPr>
              <p:grpSpPr>
                <a:xfrm>
                  <a:off x="8946037" y="1233292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67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8" name="Oval 167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1" name="Group 40"/>
                <p:cNvGrpSpPr/>
                <p:nvPr/>
              </p:nvGrpSpPr>
              <p:grpSpPr>
                <a:xfrm>
                  <a:off x="9176994" y="1101317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65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6" name="Oval 165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2" name="Group 41"/>
                <p:cNvGrpSpPr/>
                <p:nvPr/>
              </p:nvGrpSpPr>
              <p:grpSpPr>
                <a:xfrm>
                  <a:off x="9473938" y="102590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63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4" name="Oval 163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3" name="Group 42"/>
                <p:cNvGrpSpPr/>
                <p:nvPr/>
              </p:nvGrpSpPr>
              <p:grpSpPr>
                <a:xfrm>
                  <a:off x="9775595" y="1082464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61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2" name="Oval 161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4" name="Group 43"/>
                <p:cNvGrpSpPr/>
                <p:nvPr/>
              </p:nvGrpSpPr>
              <p:grpSpPr>
                <a:xfrm>
                  <a:off x="10044259" y="124743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59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0" name="Oval 159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5" name="Group 44"/>
                <p:cNvGrpSpPr/>
                <p:nvPr/>
              </p:nvGrpSpPr>
              <p:grpSpPr>
                <a:xfrm>
                  <a:off x="10237508" y="1440682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57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8" name="Oval 157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6" name="Group 45"/>
                <p:cNvGrpSpPr/>
                <p:nvPr/>
              </p:nvGrpSpPr>
              <p:grpSpPr>
                <a:xfrm>
                  <a:off x="10308209" y="1638645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55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6" name="Oval 155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7" name="Group 46"/>
                <p:cNvGrpSpPr/>
                <p:nvPr/>
              </p:nvGrpSpPr>
              <p:grpSpPr>
                <a:xfrm>
                  <a:off x="10345916" y="1879028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53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4" name="Oval 153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8" name="Group 47"/>
                <p:cNvGrpSpPr/>
                <p:nvPr/>
              </p:nvGrpSpPr>
              <p:grpSpPr>
                <a:xfrm>
                  <a:off x="10341203" y="2095844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51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2" name="Oval 151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9" name="Group 48"/>
                <p:cNvGrpSpPr/>
                <p:nvPr/>
              </p:nvGrpSpPr>
              <p:grpSpPr>
                <a:xfrm>
                  <a:off x="10279929" y="2364508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49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0" name="Oval 149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0" name="Group 49"/>
                <p:cNvGrpSpPr/>
                <p:nvPr/>
              </p:nvGrpSpPr>
              <p:grpSpPr>
                <a:xfrm>
                  <a:off x="10195088" y="2609605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47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8" name="Oval 147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1" name="Group 50"/>
                <p:cNvGrpSpPr/>
                <p:nvPr/>
              </p:nvGrpSpPr>
              <p:grpSpPr>
                <a:xfrm>
                  <a:off x="10110247" y="2892410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45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6" name="Oval 145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2" name="Group 51"/>
                <p:cNvGrpSpPr/>
                <p:nvPr/>
              </p:nvGrpSpPr>
              <p:grpSpPr>
                <a:xfrm>
                  <a:off x="10001839" y="3142220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43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4" name="Oval 143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3" name="Group 52"/>
                <p:cNvGrpSpPr/>
                <p:nvPr/>
              </p:nvGrpSpPr>
              <p:grpSpPr>
                <a:xfrm>
                  <a:off x="9893430" y="336846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41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2" name="Oval 141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4" name="Group 53"/>
                <p:cNvGrpSpPr/>
                <p:nvPr/>
              </p:nvGrpSpPr>
              <p:grpSpPr>
                <a:xfrm>
                  <a:off x="9582345" y="3377890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39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0" name="Oval 139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5" name="Group 54"/>
                <p:cNvGrpSpPr/>
                <p:nvPr/>
              </p:nvGrpSpPr>
              <p:grpSpPr>
                <a:xfrm>
                  <a:off x="9299541" y="3382604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37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8" name="Oval 137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6" name="Group 55"/>
                <p:cNvGrpSpPr/>
                <p:nvPr/>
              </p:nvGrpSpPr>
              <p:grpSpPr>
                <a:xfrm>
                  <a:off x="9101578" y="313279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35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6" name="Oval 135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7" name="Group 56"/>
                <p:cNvGrpSpPr/>
                <p:nvPr/>
              </p:nvGrpSpPr>
              <p:grpSpPr>
                <a:xfrm>
                  <a:off x="9026164" y="285470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33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4" name="Oval 133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8" name="Group 57"/>
                <p:cNvGrpSpPr/>
                <p:nvPr/>
              </p:nvGrpSpPr>
              <p:grpSpPr>
                <a:xfrm>
                  <a:off x="8950750" y="2576612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31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2" name="Oval 131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9" name="Group 58"/>
                <p:cNvGrpSpPr/>
                <p:nvPr/>
              </p:nvGrpSpPr>
              <p:grpSpPr>
                <a:xfrm>
                  <a:off x="8903616" y="2289095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29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0" name="Oval 129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0" name="Group 59"/>
                <p:cNvGrpSpPr/>
                <p:nvPr/>
              </p:nvGrpSpPr>
              <p:grpSpPr>
                <a:xfrm>
                  <a:off x="8894189" y="2025144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27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8" name="Oval 127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1" name="Group 60"/>
                <p:cNvGrpSpPr/>
                <p:nvPr/>
              </p:nvGrpSpPr>
              <p:grpSpPr>
                <a:xfrm>
                  <a:off x="8917756" y="1770620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25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6" name="Oval 125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2" name="Group 61"/>
                <p:cNvGrpSpPr/>
                <p:nvPr/>
              </p:nvGrpSpPr>
              <p:grpSpPr>
                <a:xfrm>
                  <a:off x="9040304" y="149724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23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4" name="Oval 123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3" name="Group 62"/>
                <p:cNvGrpSpPr/>
                <p:nvPr/>
              </p:nvGrpSpPr>
              <p:grpSpPr>
                <a:xfrm>
                  <a:off x="9299541" y="127571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21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2" name="Oval 121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4" name="Group 63"/>
                <p:cNvGrpSpPr/>
                <p:nvPr/>
              </p:nvGrpSpPr>
              <p:grpSpPr>
                <a:xfrm>
                  <a:off x="9238266" y="1827181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19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0" name="Oval 119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5" name="Group 64"/>
                <p:cNvGrpSpPr/>
                <p:nvPr/>
              </p:nvGrpSpPr>
              <p:grpSpPr>
                <a:xfrm>
                  <a:off x="9275973" y="1544377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17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18" name="Oval 117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6" name="Group 65"/>
                <p:cNvGrpSpPr/>
                <p:nvPr/>
              </p:nvGrpSpPr>
              <p:grpSpPr>
                <a:xfrm>
                  <a:off x="9252406" y="2406929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15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16" name="Oval 115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7" name="Group 66"/>
                <p:cNvGrpSpPr/>
                <p:nvPr/>
              </p:nvGrpSpPr>
              <p:grpSpPr>
                <a:xfrm>
                  <a:off x="9200558" y="2124125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13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14" name="Oval 113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8" name="Group 67"/>
                <p:cNvGrpSpPr/>
                <p:nvPr/>
              </p:nvGrpSpPr>
              <p:grpSpPr>
                <a:xfrm>
                  <a:off x="9299540" y="270387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11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12" name="Oval 111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9" name="Group 68"/>
                <p:cNvGrpSpPr/>
                <p:nvPr/>
              </p:nvGrpSpPr>
              <p:grpSpPr>
                <a:xfrm>
                  <a:off x="9370241" y="3043238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09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10" name="Oval 109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0" name="Group 69"/>
                <p:cNvGrpSpPr/>
                <p:nvPr/>
              </p:nvGrpSpPr>
              <p:grpSpPr>
                <a:xfrm>
                  <a:off x="9615338" y="311865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07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8" name="Oval 107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1" name="Group 70"/>
                <p:cNvGrpSpPr/>
                <p:nvPr/>
              </p:nvGrpSpPr>
              <p:grpSpPr>
                <a:xfrm>
                  <a:off x="9643618" y="2835848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05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6" name="Oval 105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2" name="Group 71"/>
                <p:cNvGrpSpPr/>
                <p:nvPr/>
              </p:nvGrpSpPr>
              <p:grpSpPr>
                <a:xfrm>
                  <a:off x="9657758" y="2510624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03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4" name="Oval 103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3" name="Group 72"/>
                <p:cNvGrpSpPr/>
                <p:nvPr/>
              </p:nvGrpSpPr>
              <p:grpSpPr>
                <a:xfrm>
                  <a:off x="9591770" y="2175972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01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" name="Oval 101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4" name="Group 73"/>
                <p:cNvGrpSpPr/>
                <p:nvPr/>
              </p:nvGrpSpPr>
              <p:grpSpPr>
                <a:xfrm>
                  <a:off x="9596484" y="1907308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99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" name="Oval 99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5" name="Group 74"/>
                <p:cNvGrpSpPr/>
                <p:nvPr/>
              </p:nvGrpSpPr>
              <p:grpSpPr>
                <a:xfrm>
                  <a:off x="9558776" y="1563230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97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" name="Oval 97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6" name="Group 75"/>
                <p:cNvGrpSpPr/>
                <p:nvPr/>
              </p:nvGrpSpPr>
              <p:grpSpPr>
                <a:xfrm>
                  <a:off x="9558776" y="1336986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95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6" name="Oval 95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7" name="Group 76"/>
                <p:cNvGrpSpPr/>
                <p:nvPr/>
              </p:nvGrpSpPr>
              <p:grpSpPr>
                <a:xfrm>
                  <a:off x="9799160" y="1393547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93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4" name="Oval 93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8" name="Group 77"/>
                <p:cNvGrpSpPr/>
                <p:nvPr/>
              </p:nvGrpSpPr>
              <p:grpSpPr>
                <a:xfrm>
                  <a:off x="9954702" y="1690492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91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2" name="Oval 91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9" name="Group 78"/>
                <p:cNvGrpSpPr/>
                <p:nvPr/>
              </p:nvGrpSpPr>
              <p:grpSpPr>
                <a:xfrm>
                  <a:off x="9968843" y="202514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89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0" name="Oval 89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80" name="Group 79"/>
                <p:cNvGrpSpPr/>
                <p:nvPr/>
              </p:nvGrpSpPr>
              <p:grpSpPr>
                <a:xfrm>
                  <a:off x="9982983" y="2340941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87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" name="Oval 87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81" name="Group 80"/>
                <p:cNvGrpSpPr/>
                <p:nvPr/>
              </p:nvGrpSpPr>
              <p:grpSpPr>
                <a:xfrm>
                  <a:off x="9926422" y="2623746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85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" name="Oval 85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82" name="Group 81"/>
                <p:cNvGrpSpPr/>
                <p:nvPr/>
              </p:nvGrpSpPr>
              <p:grpSpPr>
                <a:xfrm>
                  <a:off x="9846294" y="2953685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83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4" name="Oval 83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24" name="Group 23"/>
            <p:cNvGrpSpPr/>
            <p:nvPr/>
          </p:nvGrpSpPr>
          <p:grpSpPr>
            <a:xfrm>
              <a:off x="9516533" y="4627955"/>
              <a:ext cx="1978956" cy="1887906"/>
              <a:chOff x="8623317" y="1902473"/>
              <a:chExt cx="2382533" cy="2272915"/>
            </a:xfrm>
            <a:gradFill>
              <a:gsLst>
                <a:gs pos="0">
                  <a:schemeClr val="bg1">
                    <a:lumMod val="65000"/>
                  </a:schemeClr>
                </a:gs>
                <a:gs pos="95000">
                  <a:schemeClr val="accent2">
                    <a:lumMod val="50000"/>
                  </a:schemeClr>
                </a:gs>
              </a:gsLst>
              <a:lin ang="5400000" scaled="1"/>
            </a:gradFill>
          </p:grpSpPr>
          <p:sp>
            <p:nvSpPr>
              <p:cNvPr id="25" name="Trapezoid 24"/>
              <p:cNvSpPr/>
              <p:nvPr/>
            </p:nvSpPr>
            <p:spPr>
              <a:xfrm rot="10800000">
                <a:off x="8736374" y="2165021"/>
                <a:ext cx="2170323" cy="2010367"/>
              </a:xfrm>
              <a:prstGeom prst="trapezoid">
                <a:avLst/>
              </a:prstGeom>
              <a:gradFill>
                <a:gsLst>
                  <a:gs pos="100000">
                    <a:schemeClr val="bg1">
                      <a:lumMod val="65000"/>
                    </a:schemeClr>
                  </a:gs>
                  <a:gs pos="59000">
                    <a:srgbClr val="8E5A37"/>
                  </a:gs>
                  <a:gs pos="22000">
                    <a:schemeClr val="accent2">
                      <a:lumMod val="50000"/>
                    </a:schemeClr>
                  </a:gs>
                </a:gsLst>
                <a:lin ang="5400000" scaled="1"/>
              </a:gradFill>
              <a:ln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" name="Rectangle 25"/>
              <p:cNvSpPr/>
              <p:nvPr/>
            </p:nvSpPr>
            <p:spPr>
              <a:xfrm>
                <a:off x="8623317" y="1902473"/>
                <a:ext cx="2382533" cy="468630"/>
              </a:xfrm>
              <a:prstGeom prst="rect">
                <a:avLst/>
              </a:prstGeom>
              <a:gradFill>
                <a:gsLst>
                  <a:gs pos="0">
                    <a:schemeClr val="bg1">
                      <a:lumMod val="65000"/>
                    </a:schemeClr>
                  </a:gs>
                  <a:gs pos="81000">
                    <a:schemeClr val="accent2">
                      <a:lumMod val="50000"/>
                    </a:schemeClr>
                  </a:gs>
                </a:gsLst>
                <a:lin ang="5400000" scaled="1"/>
              </a:gradFill>
              <a:ln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451" name="Group 1450"/>
          <p:cNvGrpSpPr/>
          <p:nvPr/>
        </p:nvGrpSpPr>
        <p:grpSpPr>
          <a:xfrm flipH="1">
            <a:off x="2581941" y="4384713"/>
            <a:ext cx="1392333" cy="2142858"/>
            <a:chOff x="161069" y="3321424"/>
            <a:chExt cx="2078643" cy="3199118"/>
          </a:xfrm>
        </p:grpSpPr>
        <p:grpSp>
          <p:nvGrpSpPr>
            <p:cNvPr id="1452" name="Group 1451"/>
            <p:cNvGrpSpPr/>
            <p:nvPr/>
          </p:nvGrpSpPr>
          <p:grpSpPr>
            <a:xfrm>
              <a:off x="1761565" y="4115225"/>
              <a:ext cx="316742" cy="319940"/>
              <a:chOff x="395418" y="2384306"/>
              <a:chExt cx="1817359" cy="1835705"/>
            </a:xfrm>
          </p:grpSpPr>
          <p:sp>
            <p:nvSpPr>
              <p:cNvPr id="3426" name="Isosceles Triangle 4"/>
              <p:cNvSpPr/>
              <p:nvPr/>
            </p:nvSpPr>
            <p:spPr>
              <a:xfrm flipH="1">
                <a:off x="1205486" y="3450527"/>
                <a:ext cx="673504" cy="364183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  <a:gd name="connsiteX0" fmla="*/ 698053 w 1561129"/>
                  <a:gd name="connsiteY0" fmla="*/ 607307 h 844147"/>
                  <a:gd name="connsiteX1" fmla="*/ 0 w 1561129"/>
                  <a:gd name="connsiteY1" fmla="*/ 144522 h 844147"/>
                  <a:gd name="connsiteX2" fmla="*/ 1561129 w 1561129"/>
                  <a:gd name="connsiteY2" fmla="*/ 644723 h 844147"/>
                  <a:gd name="connsiteX3" fmla="*/ 698053 w 1561129"/>
                  <a:gd name="connsiteY3" fmla="*/ 607307 h 844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44147">
                    <a:moveTo>
                      <a:pt x="698053" y="607307"/>
                    </a:moveTo>
                    <a:cubicBezTo>
                      <a:pt x="380426" y="445738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823547" y="633524"/>
                      <a:pt x="698053" y="60730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27" name="Isosceles Triangle 7"/>
              <p:cNvSpPr/>
              <p:nvPr/>
            </p:nvSpPr>
            <p:spPr>
              <a:xfrm rot="20481033" flipH="1">
                <a:off x="1240266" y="2454332"/>
                <a:ext cx="969075" cy="1032486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579249 w 969075"/>
                  <a:gd name="connsiteY0" fmla="*/ 733459 h 1032486"/>
                  <a:gd name="connsiteX1" fmla="*/ 22335 w 969075"/>
                  <a:gd name="connsiteY1" fmla="*/ 14815 h 1032486"/>
                  <a:gd name="connsiteX2" fmla="*/ 925941 w 969075"/>
                  <a:gd name="connsiteY2" fmla="*/ 733459 h 1032486"/>
                  <a:gd name="connsiteX3" fmla="*/ 579249 w 969075"/>
                  <a:gd name="connsiteY3" fmla="*/ 733459 h 103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9075" h="1032486">
                    <a:moveTo>
                      <a:pt x="579249" y="733459"/>
                    </a:moveTo>
                    <a:cubicBezTo>
                      <a:pt x="465130" y="460439"/>
                      <a:pt x="-120638" y="424625"/>
                      <a:pt x="22335" y="14815"/>
                    </a:cubicBezTo>
                    <a:cubicBezTo>
                      <a:pt x="841395" y="-97859"/>
                      <a:pt x="696258" y="460439"/>
                      <a:pt x="925941" y="733459"/>
                    </a:cubicBezTo>
                    <a:cubicBezTo>
                      <a:pt x="1040060" y="919806"/>
                      <a:pt x="928830" y="1301167"/>
                      <a:pt x="579249" y="733459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28" name="Isosceles Triangle 7"/>
              <p:cNvSpPr/>
              <p:nvPr/>
            </p:nvSpPr>
            <p:spPr>
              <a:xfrm rot="1486004">
                <a:off x="799198" y="2384306"/>
                <a:ext cx="853406" cy="1058790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78123 w 943586"/>
                  <a:gd name="connsiteY0" fmla="*/ 839800 h 1142956"/>
                  <a:gd name="connsiteX1" fmla="*/ 26326 w 943586"/>
                  <a:gd name="connsiteY1" fmla="*/ 12499 h 1142956"/>
                  <a:gd name="connsiteX2" fmla="*/ 911198 w 943586"/>
                  <a:gd name="connsiteY2" fmla="*/ 851810 h 1142956"/>
                  <a:gd name="connsiteX3" fmla="*/ 478123 w 943586"/>
                  <a:gd name="connsiteY3" fmla="*/ 839800 h 1142956"/>
                  <a:gd name="connsiteX0" fmla="*/ 387943 w 853406"/>
                  <a:gd name="connsiteY0" fmla="*/ 755634 h 1058790"/>
                  <a:gd name="connsiteX1" fmla="*/ 31382 w 853406"/>
                  <a:gd name="connsiteY1" fmla="*/ 14062 h 1058790"/>
                  <a:gd name="connsiteX2" fmla="*/ 821018 w 853406"/>
                  <a:gd name="connsiteY2" fmla="*/ 767644 h 1058790"/>
                  <a:gd name="connsiteX3" fmla="*/ 387943 w 853406"/>
                  <a:gd name="connsiteY3" fmla="*/ 755634 h 1058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3406" h="1058790">
                    <a:moveTo>
                      <a:pt x="387943" y="755634"/>
                    </a:moveTo>
                    <a:cubicBezTo>
                      <a:pt x="273824" y="482614"/>
                      <a:pt x="-111591" y="423872"/>
                      <a:pt x="31382" y="14062"/>
                    </a:cubicBezTo>
                    <a:cubicBezTo>
                      <a:pt x="850442" y="-98612"/>
                      <a:pt x="591335" y="494624"/>
                      <a:pt x="821018" y="767644"/>
                    </a:cubicBezTo>
                    <a:cubicBezTo>
                      <a:pt x="935137" y="953991"/>
                      <a:pt x="737524" y="1323342"/>
                      <a:pt x="387943" y="7556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29" name="Isosceles Triangle 7"/>
              <p:cNvSpPr/>
              <p:nvPr/>
            </p:nvSpPr>
            <p:spPr>
              <a:xfrm rot="1118967">
                <a:off x="435292" y="2600241"/>
                <a:ext cx="952624" cy="930832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12587 w 1102413"/>
                  <a:gd name="connsiteY0" fmla="*/ 589207 h 888234"/>
                  <a:gd name="connsiteX1" fmla="*/ 0 w 1102413"/>
                  <a:gd name="connsiteY1" fmla="*/ 19152 h 888234"/>
                  <a:gd name="connsiteX2" fmla="*/ 1059279 w 1102413"/>
                  <a:gd name="connsiteY2" fmla="*/ 589207 h 888234"/>
                  <a:gd name="connsiteX3" fmla="*/ 712587 w 1102413"/>
                  <a:gd name="connsiteY3" fmla="*/ 589207 h 888234"/>
                  <a:gd name="connsiteX0" fmla="*/ 715306 w 1105132"/>
                  <a:gd name="connsiteY0" fmla="*/ 589207 h 888234"/>
                  <a:gd name="connsiteX1" fmla="*/ 2719 w 1105132"/>
                  <a:gd name="connsiteY1" fmla="*/ 19152 h 888234"/>
                  <a:gd name="connsiteX2" fmla="*/ 1061998 w 1105132"/>
                  <a:gd name="connsiteY2" fmla="*/ 589207 h 888234"/>
                  <a:gd name="connsiteX3" fmla="*/ 715306 w 1105132"/>
                  <a:gd name="connsiteY3" fmla="*/ 589207 h 888234"/>
                  <a:gd name="connsiteX0" fmla="*/ 681369 w 1071195"/>
                  <a:gd name="connsiteY0" fmla="*/ 635647 h 934674"/>
                  <a:gd name="connsiteX1" fmla="*/ 2863 w 1071195"/>
                  <a:gd name="connsiteY1" fmla="*/ 17500 h 934674"/>
                  <a:gd name="connsiteX2" fmla="*/ 1028061 w 1071195"/>
                  <a:gd name="connsiteY2" fmla="*/ 635647 h 934674"/>
                  <a:gd name="connsiteX3" fmla="*/ 681369 w 1071195"/>
                  <a:gd name="connsiteY3" fmla="*/ 635647 h 934674"/>
                  <a:gd name="connsiteX0" fmla="*/ 562798 w 952624"/>
                  <a:gd name="connsiteY0" fmla="*/ 631805 h 930832"/>
                  <a:gd name="connsiteX1" fmla="*/ 3504 w 952624"/>
                  <a:gd name="connsiteY1" fmla="*/ 17627 h 930832"/>
                  <a:gd name="connsiteX2" fmla="*/ 909490 w 952624"/>
                  <a:gd name="connsiteY2" fmla="*/ 631805 h 930832"/>
                  <a:gd name="connsiteX3" fmla="*/ 562798 w 952624"/>
                  <a:gd name="connsiteY3" fmla="*/ 631805 h 9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2624" h="930832">
                    <a:moveTo>
                      <a:pt x="562798" y="631805"/>
                    </a:moveTo>
                    <a:cubicBezTo>
                      <a:pt x="448679" y="358785"/>
                      <a:pt x="-46261" y="432570"/>
                      <a:pt x="3504" y="17627"/>
                    </a:cubicBezTo>
                    <a:cubicBezTo>
                      <a:pt x="822564" y="-95047"/>
                      <a:pt x="679807" y="358785"/>
                      <a:pt x="909490" y="631805"/>
                    </a:cubicBezTo>
                    <a:cubicBezTo>
                      <a:pt x="1023609" y="818152"/>
                      <a:pt x="912379" y="1199513"/>
                      <a:pt x="562798" y="631805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30" name="Isosceles Triangle 7"/>
              <p:cNvSpPr/>
              <p:nvPr/>
            </p:nvSpPr>
            <p:spPr>
              <a:xfrm rot="1590796" flipH="1">
                <a:off x="1480096" y="2702290"/>
                <a:ext cx="732681" cy="1022878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342855 w 732681"/>
                  <a:gd name="connsiteY0" fmla="*/ 723851 h 1022878"/>
                  <a:gd name="connsiteX1" fmla="*/ 34760 w 732681"/>
                  <a:gd name="connsiteY1" fmla="*/ 15042 h 1022878"/>
                  <a:gd name="connsiteX2" fmla="*/ 689547 w 732681"/>
                  <a:gd name="connsiteY2" fmla="*/ 723851 h 1022878"/>
                  <a:gd name="connsiteX3" fmla="*/ 342855 w 732681"/>
                  <a:gd name="connsiteY3" fmla="*/ 723851 h 1022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2681" h="1022878">
                    <a:moveTo>
                      <a:pt x="342855" y="723851"/>
                    </a:moveTo>
                    <a:cubicBezTo>
                      <a:pt x="228736" y="450831"/>
                      <a:pt x="-108213" y="424852"/>
                      <a:pt x="34760" y="15042"/>
                    </a:cubicBezTo>
                    <a:cubicBezTo>
                      <a:pt x="853820" y="-97632"/>
                      <a:pt x="459864" y="450831"/>
                      <a:pt x="689547" y="723851"/>
                    </a:cubicBezTo>
                    <a:cubicBezTo>
                      <a:pt x="803666" y="910198"/>
                      <a:pt x="692436" y="1291559"/>
                      <a:pt x="342855" y="723851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31" name="Isosceles Triangle 7"/>
              <p:cNvSpPr/>
              <p:nvPr/>
            </p:nvSpPr>
            <p:spPr>
              <a:xfrm rot="6853809" flipV="1">
                <a:off x="592038" y="2742385"/>
                <a:ext cx="625964" cy="1019204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303974 w 693800"/>
                  <a:gd name="connsiteY0" fmla="*/ 1421762 h 1720789"/>
                  <a:gd name="connsiteX1" fmla="*/ 38360 w 693800"/>
                  <a:gd name="connsiteY1" fmla="*/ 7138 h 1720789"/>
                  <a:gd name="connsiteX2" fmla="*/ 650666 w 693800"/>
                  <a:gd name="connsiteY2" fmla="*/ 1421762 h 1720789"/>
                  <a:gd name="connsiteX3" fmla="*/ 303974 w 693800"/>
                  <a:gd name="connsiteY3" fmla="*/ 1421762 h 1720789"/>
                  <a:gd name="connsiteX0" fmla="*/ 303974 w 693800"/>
                  <a:gd name="connsiteY0" fmla="*/ 1425794 h 1724821"/>
                  <a:gd name="connsiteX1" fmla="*/ 38360 w 693800"/>
                  <a:gd name="connsiteY1" fmla="*/ 11170 h 1724821"/>
                  <a:gd name="connsiteX2" fmla="*/ 650666 w 693800"/>
                  <a:gd name="connsiteY2" fmla="*/ 1425794 h 1724821"/>
                  <a:gd name="connsiteX3" fmla="*/ 303974 w 693800"/>
                  <a:gd name="connsiteY3" fmla="*/ 1425794 h 1724821"/>
                  <a:gd name="connsiteX0" fmla="*/ 303974 w 693800"/>
                  <a:gd name="connsiteY0" fmla="*/ 1414623 h 1713650"/>
                  <a:gd name="connsiteX1" fmla="*/ 38360 w 693800"/>
                  <a:gd name="connsiteY1" fmla="*/ -1 h 1713650"/>
                  <a:gd name="connsiteX2" fmla="*/ 650666 w 693800"/>
                  <a:gd name="connsiteY2" fmla="*/ 1414623 h 1713650"/>
                  <a:gd name="connsiteX3" fmla="*/ 303974 w 693800"/>
                  <a:gd name="connsiteY3" fmla="*/ 1414623 h 1713650"/>
                  <a:gd name="connsiteX0" fmla="*/ 236233 w 626059"/>
                  <a:gd name="connsiteY0" fmla="*/ 1640534 h 1939561"/>
                  <a:gd name="connsiteX1" fmla="*/ 47019 w 626059"/>
                  <a:gd name="connsiteY1" fmla="*/ 1 h 1939561"/>
                  <a:gd name="connsiteX2" fmla="*/ 582925 w 626059"/>
                  <a:gd name="connsiteY2" fmla="*/ 1640534 h 1939561"/>
                  <a:gd name="connsiteX3" fmla="*/ 236233 w 626059"/>
                  <a:gd name="connsiteY3" fmla="*/ 1640534 h 1939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6059" h="1939561">
                    <a:moveTo>
                      <a:pt x="236233" y="1640534"/>
                    </a:moveTo>
                    <a:cubicBezTo>
                      <a:pt x="122114" y="1367514"/>
                      <a:pt x="-95954" y="409811"/>
                      <a:pt x="47019" y="1"/>
                    </a:cubicBezTo>
                    <a:cubicBezTo>
                      <a:pt x="683361" y="109593"/>
                      <a:pt x="302003" y="872073"/>
                      <a:pt x="582925" y="1640534"/>
                    </a:cubicBezTo>
                    <a:cubicBezTo>
                      <a:pt x="697044" y="1826881"/>
                      <a:pt x="585814" y="2208242"/>
                      <a:pt x="236233" y="16405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32" name="Isosceles Triangle 7"/>
              <p:cNvSpPr/>
              <p:nvPr/>
            </p:nvSpPr>
            <p:spPr>
              <a:xfrm rot="813735" flipH="1">
                <a:off x="1420033" y="3127883"/>
                <a:ext cx="700523" cy="591399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7949" h="1139024">
                    <a:moveTo>
                      <a:pt x="478123" y="839997"/>
                    </a:moveTo>
                    <a:cubicBezTo>
                      <a:pt x="364004" y="566977"/>
                      <a:pt x="-116647" y="422506"/>
                      <a:pt x="26326" y="12696"/>
                    </a:cubicBezTo>
                    <a:cubicBezTo>
                      <a:pt x="845386" y="-99978"/>
                      <a:pt x="595132" y="566977"/>
                      <a:pt x="824815" y="839997"/>
                    </a:cubicBezTo>
                    <a:cubicBezTo>
                      <a:pt x="938934" y="1026344"/>
                      <a:pt x="827704" y="1407705"/>
                      <a:pt x="478123" y="839997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33" name="Cloud 3432"/>
              <p:cNvSpPr/>
              <p:nvPr/>
            </p:nvSpPr>
            <p:spPr>
              <a:xfrm>
                <a:off x="1157262" y="2921376"/>
                <a:ext cx="463522" cy="528705"/>
              </a:xfrm>
              <a:prstGeom prst="cloud">
                <a:avLst/>
              </a:prstGeom>
              <a:gradFill flip="none" rotWithShape="1">
                <a:gsLst>
                  <a:gs pos="0">
                    <a:schemeClr val="accent4">
                      <a:lumMod val="67000"/>
                    </a:schemeClr>
                  </a:gs>
                  <a:gs pos="48000">
                    <a:schemeClr val="accent4">
                      <a:lumMod val="97000"/>
                      <a:lumOff val="3000"/>
                    </a:schemeClr>
                  </a:gs>
                  <a:gs pos="100000">
                    <a:schemeClr val="accent4">
                      <a:lumMod val="60000"/>
                      <a:lumOff val="40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34" name="Isosceles Triangle 7"/>
              <p:cNvSpPr/>
              <p:nvPr/>
            </p:nvSpPr>
            <p:spPr>
              <a:xfrm rot="7548017" flipV="1">
                <a:off x="1004403" y="3040326"/>
                <a:ext cx="616141" cy="604561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504973 w 849036"/>
                  <a:gd name="connsiteY0" fmla="*/ 1405788 h 1635211"/>
                  <a:gd name="connsiteX1" fmla="*/ 25130 w 849036"/>
                  <a:gd name="connsiteY1" fmla="*/ 9011 h 1635211"/>
                  <a:gd name="connsiteX2" fmla="*/ 795356 w 849036"/>
                  <a:gd name="connsiteY2" fmla="*/ 1145490 h 1635211"/>
                  <a:gd name="connsiteX3" fmla="*/ 504973 w 849036"/>
                  <a:gd name="connsiteY3" fmla="*/ 1405788 h 1635211"/>
                  <a:gd name="connsiteX0" fmla="*/ 519117 w 863181"/>
                  <a:gd name="connsiteY0" fmla="*/ 1405788 h 1635211"/>
                  <a:gd name="connsiteX1" fmla="*/ 39274 w 863181"/>
                  <a:gd name="connsiteY1" fmla="*/ 9011 h 1635211"/>
                  <a:gd name="connsiteX2" fmla="*/ 809500 w 863181"/>
                  <a:gd name="connsiteY2" fmla="*/ 1145490 h 1635211"/>
                  <a:gd name="connsiteX3" fmla="*/ 519117 w 863181"/>
                  <a:gd name="connsiteY3" fmla="*/ 1405788 h 1635211"/>
                  <a:gd name="connsiteX0" fmla="*/ 612832 w 956896"/>
                  <a:gd name="connsiteY0" fmla="*/ 1141261 h 1370684"/>
                  <a:gd name="connsiteX1" fmla="*/ 31572 w 956896"/>
                  <a:gd name="connsiteY1" fmla="*/ 12036 h 1370684"/>
                  <a:gd name="connsiteX2" fmla="*/ 903215 w 956896"/>
                  <a:gd name="connsiteY2" fmla="*/ 880963 h 1370684"/>
                  <a:gd name="connsiteX3" fmla="*/ 612832 w 956896"/>
                  <a:gd name="connsiteY3" fmla="*/ 1141261 h 1370684"/>
                  <a:gd name="connsiteX0" fmla="*/ 612832 w 956896"/>
                  <a:gd name="connsiteY0" fmla="*/ 1281871 h 1511294"/>
                  <a:gd name="connsiteX1" fmla="*/ 31572 w 956896"/>
                  <a:gd name="connsiteY1" fmla="*/ 152646 h 1511294"/>
                  <a:gd name="connsiteX2" fmla="*/ 903215 w 956896"/>
                  <a:gd name="connsiteY2" fmla="*/ 1021573 h 1511294"/>
                  <a:gd name="connsiteX3" fmla="*/ 612832 w 956896"/>
                  <a:gd name="connsiteY3" fmla="*/ 1281871 h 1511294"/>
                  <a:gd name="connsiteX0" fmla="*/ 612832 w 932563"/>
                  <a:gd name="connsiteY0" fmla="*/ 1312504 h 1496587"/>
                  <a:gd name="connsiteX1" fmla="*/ 31572 w 932563"/>
                  <a:gd name="connsiteY1" fmla="*/ 183279 h 1496587"/>
                  <a:gd name="connsiteX2" fmla="*/ 871109 w 932563"/>
                  <a:gd name="connsiteY2" fmla="*/ 784446 h 1496587"/>
                  <a:gd name="connsiteX3" fmla="*/ 612832 w 932563"/>
                  <a:gd name="connsiteY3" fmla="*/ 1312504 h 1496587"/>
                  <a:gd name="connsiteX0" fmla="*/ 342387 w 662118"/>
                  <a:gd name="connsiteY0" fmla="*/ 1005766 h 1189851"/>
                  <a:gd name="connsiteX1" fmla="*/ 72611 w 662118"/>
                  <a:gd name="connsiteY1" fmla="*/ 253153 h 1189851"/>
                  <a:gd name="connsiteX2" fmla="*/ 600664 w 662118"/>
                  <a:gd name="connsiteY2" fmla="*/ 477708 h 1189851"/>
                  <a:gd name="connsiteX3" fmla="*/ 342387 w 662118"/>
                  <a:gd name="connsiteY3" fmla="*/ 1005766 h 1189851"/>
                  <a:gd name="connsiteX0" fmla="*/ 342387 w 662118"/>
                  <a:gd name="connsiteY0" fmla="*/ 1006042 h 1190125"/>
                  <a:gd name="connsiteX1" fmla="*/ 72611 w 662118"/>
                  <a:gd name="connsiteY1" fmla="*/ 253429 h 1190125"/>
                  <a:gd name="connsiteX2" fmla="*/ 600664 w 662118"/>
                  <a:gd name="connsiteY2" fmla="*/ 477984 h 1190125"/>
                  <a:gd name="connsiteX3" fmla="*/ 342387 w 662118"/>
                  <a:gd name="connsiteY3" fmla="*/ 1006042 h 1190125"/>
                  <a:gd name="connsiteX0" fmla="*/ 342387 w 676255"/>
                  <a:gd name="connsiteY0" fmla="*/ 1006042 h 1066324"/>
                  <a:gd name="connsiteX1" fmla="*/ 72611 w 676255"/>
                  <a:gd name="connsiteY1" fmla="*/ 253429 h 1066324"/>
                  <a:gd name="connsiteX2" fmla="*/ 600664 w 676255"/>
                  <a:gd name="connsiteY2" fmla="*/ 477984 h 1066324"/>
                  <a:gd name="connsiteX3" fmla="*/ 342387 w 676255"/>
                  <a:gd name="connsiteY3" fmla="*/ 1006042 h 1066324"/>
                  <a:gd name="connsiteX0" fmla="*/ 307673 w 676105"/>
                  <a:gd name="connsiteY0" fmla="*/ 1162843 h 1213086"/>
                  <a:gd name="connsiteX1" fmla="*/ 86645 w 676105"/>
                  <a:gd name="connsiteY1" fmla="*/ 253429 h 1213086"/>
                  <a:gd name="connsiteX2" fmla="*/ 614698 w 676105"/>
                  <a:gd name="connsiteY2" fmla="*/ 477984 h 1213086"/>
                  <a:gd name="connsiteX3" fmla="*/ 307673 w 676105"/>
                  <a:gd name="connsiteY3" fmla="*/ 1162843 h 1213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105" h="1213086">
                    <a:moveTo>
                      <a:pt x="307673" y="1162843"/>
                    </a:moveTo>
                    <a:cubicBezTo>
                      <a:pt x="-47840" y="1117808"/>
                      <a:pt x="-56328" y="663239"/>
                      <a:pt x="86645" y="253429"/>
                    </a:cubicBezTo>
                    <a:cubicBezTo>
                      <a:pt x="435685" y="-311062"/>
                      <a:pt x="385015" y="204964"/>
                      <a:pt x="614698" y="477984"/>
                    </a:cubicBezTo>
                    <a:cubicBezTo>
                      <a:pt x="728817" y="664331"/>
                      <a:pt x="713950" y="1411796"/>
                      <a:pt x="307673" y="1162843"/>
                    </a:cubicBezTo>
                    <a:close/>
                  </a:path>
                </a:pathLst>
              </a:custGeom>
              <a:gradFill flip="none" rotWithShape="1">
                <a:gsLst>
                  <a:gs pos="96552">
                    <a:schemeClr val="bg1"/>
                  </a:gs>
                  <a:gs pos="50000">
                    <a:srgbClr val="FFCCFF"/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35" name="Isosceles Triangle 4"/>
              <p:cNvSpPr/>
              <p:nvPr/>
            </p:nvSpPr>
            <p:spPr>
              <a:xfrm rot="19438147" flipH="1">
                <a:off x="1149860" y="3439839"/>
                <a:ext cx="533057" cy="27979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19429">
                    <a:moveTo>
                      <a:pt x="795130" y="494050"/>
                    </a:moveTo>
                    <a:cubicBezTo>
                      <a:pt x="477503" y="332481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920624" y="520267"/>
                      <a:pt x="795130" y="49405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36" name="Isosceles Triangle 4"/>
              <p:cNvSpPr/>
              <p:nvPr/>
            </p:nvSpPr>
            <p:spPr>
              <a:xfrm>
                <a:off x="697720" y="3308752"/>
                <a:ext cx="752167" cy="91125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330093"/>
                  <a:gd name="connsiteY0" fmla="*/ 656571 h 2155030"/>
                  <a:gd name="connsiteX1" fmla="*/ 0 w 1330093"/>
                  <a:gd name="connsiteY1" fmla="*/ 15737 h 2155030"/>
                  <a:gd name="connsiteX2" fmla="*/ 1330093 w 1330093"/>
                  <a:gd name="connsiteY2" fmla="*/ 656571 h 2155030"/>
                  <a:gd name="connsiteX3" fmla="*/ 684635 w 1330093"/>
                  <a:gd name="connsiteY3" fmla="*/ 656571 h 2155030"/>
                  <a:gd name="connsiteX0" fmla="*/ 684635 w 1394601"/>
                  <a:gd name="connsiteY0" fmla="*/ 656571 h 1709509"/>
                  <a:gd name="connsiteX1" fmla="*/ 0 w 1394601"/>
                  <a:gd name="connsiteY1" fmla="*/ 15737 h 1709509"/>
                  <a:gd name="connsiteX2" fmla="*/ 1330093 w 1394601"/>
                  <a:gd name="connsiteY2" fmla="*/ 656571 h 1709509"/>
                  <a:gd name="connsiteX3" fmla="*/ 1135086 w 1394601"/>
                  <a:gd name="connsiteY3" fmla="*/ 1709509 h 1709509"/>
                  <a:gd name="connsiteX4" fmla="*/ 684635 w 1394601"/>
                  <a:gd name="connsiteY4" fmla="*/ 656571 h 1709509"/>
                  <a:gd name="connsiteX0" fmla="*/ 684635 w 1376185"/>
                  <a:gd name="connsiteY0" fmla="*/ 656571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684635 w 1376185"/>
                  <a:gd name="connsiteY4" fmla="*/ 656571 h 3075636"/>
                  <a:gd name="connsiteX0" fmla="*/ 1096481 w 1376185"/>
                  <a:gd name="connsiteY0" fmla="*/ 887609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1096481 w 1376185"/>
                  <a:gd name="connsiteY4" fmla="*/ 887609 h 3075636"/>
                  <a:gd name="connsiteX0" fmla="*/ 1096481 w 1460476"/>
                  <a:gd name="connsiteY0" fmla="*/ 886529 h 3074556"/>
                  <a:gd name="connsiteX1" fmla="*/ 0 w 1460476"/>
                  <a:gd name="connsiteY1" fmla="*/ 14657 h 3074556"/>
                  <a:gd name="connsiteX2" fmla="*/ 1420499 w 1460476"/>
                  <a:gd name="connsiteY2" fmla="*/ 705717 h 3074556"/>
                  <a:gd name="connsiteX3" fmla="*/ 964320 w 1460476"/>
                  <a:gd name="connsiteY3" fmla="*/ 3074556 h 3074556"/>
                  <a:gd name="connsiteX4" fmla="*/ 1096481 w 1460476"/>
                  <a:gd name="connsiteY4" fmla="*/ 886529 h 3074556"/>
                  <a:gd name="connsiteX0" fmla="*/ 1096481 w 1517488"/>
                  <a:gd name="connsiteY0" fmla="*/ 882774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96481 w 1517488"/>
                  <a:gd name="connsiteY4" fmla="*/ 882774 h 3070801"/>
                  <a:gd name="connsiteX0" fmla="*/ 1066346 w 1517488"/>
                  <a:gd name="connsiteY0" fmla="*/ 973179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66346 w 1517488"/>
                  <a:gd name="connsiteY4" fmla="*/ 973179 h 3070801"/>
                  <a:gd name="connsiteX0" fmla="*/ 1066346 w 1517488"/>
                  <a:gd name="connsiteY0" fmla="*/ 981160 h 3078782"/>
                  <a:gd name="connsiteX1" fmla="*/ 0 w 1517488"/>
                  <a:gd name="connsiteY1" fmla="*/ 18883 h 3078782"/>
                  <a:gd name="connsiteX2" fmla="*/ 1480769 w 1517488"/>
                  <a:gd name="connsiteY2" fmla="*/ 961069 h 3078782"/>
                  <a:gd name="connsiteX3" fmla="*/ 964320 w 1517488"/>
                  <a:gd name="connsiteY3" fmla="*/ 3078782 h 3078782"/>
                  <a:gd name="connsiteX4" fmla="*/ 1066346 w 1517488"/>
                  <a:gd name="connsiteY4" fmla="*/ 981160 h 3078782"/>
                  <a:gd name="connsiteX0" fmla="*/ 1066346 w 1533702"/>
                  <a:gd name="connsiteY0" fmla="*/ 981160 h 3165614"/>
                  <a:gd name="connsiteX1" fmla="*/ 0 w 1533702"/>
                  <a:gd name="connsiteY1" fmla="*/ 18883 h 3165614"/>
                  <a:gd name="connsiteX2" fmla="*/ 1480769 w 1533702"/>
                  <a:gd name="connsiteY2" fmla="*/ 961069 h 3165614"/>
                  <a:gd name="connsiteX3" fmla="*/ 1181783 w 1533702"/>
                  <a:gd name="connsiteY3" fmla="*/ 2588340 h 3165614"/>
                  <a:gd name="connsiteX4" fmla="*/ 964320 w 1533702"/>
                  <a:gd name="connsiteY4" fmla="*/ 3078782 h 3165614"/>
                  <a:gd name="connsiteX5" fmla="*/ 1066346 w 1533702"/>
                  <a:gd name="connsiteY5" fmla="*/ 981160 h 3165614"/>
                  <a:gd name="connsiteX0" fmla="*/ 1066346 w 1665022"/>
                  <a:gd name="connsiteY0" fmla="*/ 981160 h 3243283"/>
                  <a:gd name="connsiteX1" fmla="*/ 0 w 1665022"/>
                  <a:gd name="connsiteY1" fmla="*/ 18883 h 3243283"/>
                  <a:gd name="connsiteX2" fmla="*/ 1480769 w 1665022"/>
                  <a:gd name="connsiteY2" fmla="*/ 961069 h 3243283"/>
                  <a:gd name="connsiteX3" fmla="*/ 1618628 w 1665022"/>
                  <a:gd name="connsiteY3" fmla="*/ 2928110 h 3243283"/>
                  <a:gd name="connsiteX4" fmla="*/ 964320 w 1665022"/>
                  <a:gd name="connsiteY4" fmla="*/ 3078782 h 3243283"/>
                  <a:gd name="connsiteX5" fmla="*/ 1066346 w 1665022"/>
                  <a:gd name="connsiteY5" fmla="*/ 981160 h 3243283"/>
                  <a:gd name="connsiteX0" fmla="*/ 1066346 w 1665022"/>
                  <a:gd name="connsiteY0" fmla="*/ 981160 h 3036661"/>
                  <a:gd name="connsiteX1" fmla="*/ 0 w 1665022"/>
                  <a:gd name="connsiteY1" fmla="*/ 18883 h 3036661"/>
                  <a:gd name="connsiteX2" fmla="*/ 1480769 w 1665022"/>
                  <a:gd name="connsiteY2" fmla="*/ 961069 h 3036661"/>
                  <a:gd name="connsiteX3" fmla="*/ 1618628 w 1665022"/>
                  <a:gd name="connsiteY3" fmla="*/ 2928110 h 3036661"/>
                  <a:gd name="connsiteX4" fmla="*/ 1077577 w 1665022"/>
                  <a:gd name="connsiteY4" fmla="*/ 2415426 h 3036661"/>
                  <a:gd name="connsiteX5" fmla="*/ 1066346 w 1665022"/>
                  <a:gd name="connsiteY5" fmla="*/ 981160 h 3036661"/>
                  <a:gd name="connsiteX0" fmla="*/ 1066346 w 1757751"/>
                  <a:gd name="connsiteY0" fmla="*/ 981160 h 2646543"/>
                  <a:gd name="connsiteX1" fmla="*/ 0 w 1757751"/>
                  <a:gd name="connsiteY1" fmla="*/ 18883 h 2646543"/>
                  <a:gd name="connsiteX2" fmla="*/ 1480769 w 1757751"/>
                  <a:gd name="connsiteY2" fmla="*/ 961069 h 2646543"/>
                  <a:gd name="connsiteX3" fmla="*/ 1731885 w 1757751"/>
                  <a:gd name="connsiteY3" fmla="*/ 2410368 h 2646543"/>
                  <a:gd name="connsiteX4" fmla="*/ 1077577 w 1757751"/>
                  <a:gd name="connsiteY4" fmla="*/ 2415426 h 2646543"/>
                  <a:gd name="connsiteX5" fmla="*/ 1066346 w 1757751"/>
                  <a:gd name="connsiteY5" fmla="*/ 981160 h 2646543"/>
                  <a:gd name="connsiteX0" fmla="*/ 1066346 w 1757751"/>
                  <a:gd name="connsiteY0" fmla="*/ 981160 h 2520916"/>
                  <a:gd name="connsiteX1" fmla="*/ 0 w 1757751"/>
                  <a:gd name="connsiteY1" fmla="*/ 18883 h 2520916"/>
                  <a:gd name="connsiteX2" fmla="*/ 1480769 w 1757751"/>
                  <a:gd name="connsiteY2" fmla="*/ 961069 h 2520916"/>
                  <a:gd name="connsiteX3" fmla="*/ 1731885 w 1757751"/>
                  <a:gd name="connsiteY3" fmla="*/ 2410368 h 2520916"/>
                  <a:gd name="connsiteX4" fmla="*/ 1093756 w 1757751"/>
                  <a:gd name="connsiteY4" fmla="*/ 1913862 h 2520916"/>
                  <a:gd name="connsiteX5" fmla="*/ 1066346 w 1757751"/>
                  <a:gd name="connsiteY5" fmla="*/ 981160 h 2520916"/>
                  <a:gd name="connsiteX0" fmla="*/ 1066346 w 1743466"/>
                  <a:gd name="connsiteY0" fmla="*/ 981160 h 2112227"/>
                  <a:gd name="connsiteX1" fmla="*/ 0 w 1743466"/>
                  <a:gd name="connsiteY1" fmla="*/ 18883 h 2112227"/>
                  <a:gd name="connsiteX2" fmla="*/ 1480769 w 1743466"/>
                  <a:gd name="connsiteY2" fmla="*/ 961069 h 2112227"/>
                  <a:gd name="connsiteX3" fmla="*/ 1715706 w 1743466"/>
                  <a:gd name="connsiteY3" fmla="*/ 1844085 h 2112227"/>
                  <a:gd name="connsiteX4" fmla="*/ 1093756 w 1743466"/>
                  <a:gd name="connsiteY4" fmla="*/ 1913862 h 2112227"/>
                  <a:gd name="connsiteX5" fmla="*/ 1066346 w 1743466"/>
                  <a:gd name="connsiteY5" fmla="*/ 981160 h 2112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43466" h="2112227">
                    <a:moveTo>
                      <a:pt x="1066346" y="981160"/>
                    </a:moveTo>
                    <a:cubicBezTo>
                      <a:pt x="748719" y="819591"/>
                      <a:pt x="188026" y="183475"/>
                      <a:pt x="0" y="18883"/>
                    </a:cubicBezTo>
                    <a:cubicBezTo>
                      <a:pt x="423316" y="-100123"/>
                      <a:pt x="1151947" y="358803"/>
                      <a:pt x="1480769" y="961069"/>
                    </a:cubicBezTo>
                    <a:cubicBezTo>
                      <a:pt x="1677733" y="1389312"/>
                      <a:pt x="1801781" y="1491133"/>
                      <a:pt x="1715706" y="1844085"/>
                    </a:cubicBezTo>
                    <a:cubicBezTo>
                      <a:pt x="1629631" y="2197037"/>
                      <a:pt x="1112996" y="2181725"/>
                      <a:pt x="1093756" y="1913862"/>
                    </a:cubicBezTo>
                    <a:cubicBezTo>
                      <a:pt x="986180" y="1913862"/>
                      <a:pt x="1255527" y="1263455"/>
                      <a:pt x="1066346" y="9811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453" name="Group 1452"/>
            <p:cNvGrpSpPr/>
            <p:nvPr/>
          </p:nvGrpSpPr>
          <p:grpSpPr>
            <a:xfrm>
              <a:off x="796048" y="3321424"/>
              <a:ext cx="623353" cy="629646"/>
              <a:chOff x="395418" y="2384306"/>
              <a:chExt cx="1817359" cy="1835705"/>
            </a:xfrm>
          </p:grpSpPr>
          <p:sp>
            <p:nvSpPr>
              <p:cNvPr id="3415" name="Isosceles Triangle 4"/>
              <p:cNvSpPr/>
              <p:nvPr/>
            </p:nvSpPr>
            <p:spPr>
              <a:xfrm flipH="1">
                <a:off x="1205486" y="3450527"/>
                <a:ext cx="673504" cy="364183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  <a:gd name="connsiteX0" fmla="*/ 698053 w 1561129"/>
                  <a:gd name="connsiteY0" fmla="*/ 607307 h 844147"/>
                  <a:gd name="connsiteX1" fmla="*/ 0 w 1561129"/>
                  <a:gd name="connsiteY1" fmla="*/ 144522 h 844147"/>
                  <a:gd name="connsiteX2" fmla="*/ 1561129 w 1561129"/>
                  <a:gd name="connsiteY2" fmla="*/ 644723 h 844147"/>
                  <a:gd name="connsiteX3" fmla="*/ 698053 w 1561129"/>
                  <a:gd name="connsiteY3" fmla="*/ 607307 h 844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44147">
                    <a:moveTo>
                      <a:pt x="698053" y="607307"/>
                    </a:moveTo>
                    <a:cubicBezTo>
                      <a:pt x="380426" y="445738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823547" y="633524"/>
                      <a:pt x="698053" y="60730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16" name="Isosceles Triangle 7"/>
              <p:cNvSpPr/>
              <p:nvPr/>
            </p:nvSpPr>
            <p:spPr>
              <a:xfrm rot="20481033" flipH="1">
                <a:off x="1240266" y="2454332"/>
                <a:ext cx="969075" cy="1032486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579249 w 969075"/>
                  <a:gd name="connsiteY0" fmla="*/ 733459 h 1032486"/>
                  <a:gd name="connsiteX1" fmla="*/ 22335 w 969075"/>
                  <a:gd name="connsiteY1" fmla="*/ 14815 h 1032486"/>
                  <a:gd name="connsiteX2" fmla="*/ 925941 w 969075"/>
                  <a:gd name="connsiteY2" fmla="*/ 733459 h 1032486"/>
                  <a:gd name="connsiteX3" fmla="*/ 579249 w 969075"/>
                  <a:gd name="connsiteY3" fmla="*/ 733459 h 103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9075" h="1032486">
                    <a:moveTo>
                      <a:pt x="579249" y="733459"/>
                    </a:moveTo>
                    <a:cubicBezTo>
                      <a:pt x="465130" y="460439"/>
                      <a:pt x="-120638" y="424625"/>
                      <a:pt x="22335" y="14815"/>
                    </a:cubicBezTo>
                    <a:cubicBezTo>
                      <a:pt x="841395" y="-97859"/>
                      <a:pt x="696258" y="460439"/>
                      <a:pt x="925941" y="733459"/>
                    </a:cubicBezTo>
                    <a:cubicBezTo>
                      <a:pt x="1040060" y="919806"/>
                      <a:pt x="928830" y="1301167"/>
                      <a:pt x="579249" y="733459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17" name="Isosceles Triangle 7"/>
              <p:cNvSpPr/>
              <p:nvPr/>
            </p:nvSpPr>
            <p:spPr>
              <a:xfrm rot="1486004">
                <a:off x="799198" y="2384306"/>
                <a:ext cx="853406" cy="1058790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78123 w 943586"/>
                  <a:gd name="connsiteY0" fmla="*/ 839800 h 1142956"/>
                  <a:gd name="connsiteX1" fmla="*/ 26326 w 943586"/>
                  <a:gd name="connsiteY1" fmla="*/ 12499 h 1142956"/>
                  <a:gd name="connsiteX2" fmla="*/ 911198 w 943586"/>
                  <a:gd name="connsiteY2" fmla="*/ 851810 h 1142956"/>
                  <a:gd name="connsiteX3" fmla="*/ 478123 w 943586"/>
                  <a:gd name="connsiteY3" fmla="*/ 839800 h 1142956"/>
                  <a:gd name="connsiteX0" fmla="*/ 387943 w 853406"/>
                  <a:gd name="connsiteY0" fmla="*/ 755634 h 1058790"/>
                  <a:gd name="connsiteX1" fmla="*/ 31382 w 853406"/>
                  <a:gd name="connsiteY1" fmla="*/ 14062 h 1058790"/>
                  <a:gd name="connsiteX2" fmla="*/ 821018 w 853406"/>
                  <a:gd name="connsiteY2" fmla="*/ 767644 h 1058790"/>
                  <a:gd name="connsiteX3" fmla="*/ 387943 w 853406"/>
                  <a:gd name="connsiteY3" fmla="*/ 755634 h 1058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3406" h="1058790">
                    <a:moveTo>
                      <a:pt x="387943" y="755634"/>
                    </a:moveTo>
                    <a:cubicBezTo>
                      <a:pt x="273824" y="482614"/>
                      <a:pt x="-111591" y="423872"/>
                      <a:pt x="31382" y="14062"/>
                    </a:cubicBezTo>
                    <a:cubicBezTo>
                      <a:pt x="850442" y="-98612"/>
                      <a:pt x="591335" y="494624"/>
                      <a:pt x="821018" y="767644"/>
                    </a:cubicBezTo>
                    <a:cubicBezTo>
                      <a:pt x="935137" y="953991"/>
                      <a:pt x="737524" y="1323342"/>
                      <a:pt x="387943" y="7556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18" name="Isosceles Triangle 7"/>
              <p:cNvSpPr/>
              <p:nvPr/>
            </p:nvSpPr>
            <p:spPr>
              <a:xfrm rot="1118967">
                <a:off x="435292" y="2600241"/>
                <a:ext cx="952624" cy="930832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12587 w 1102413"/>
                  <a:gd name="connsiteY0" fmla="*/ 589207 h 888234"/>
                  <a:gd name="connsiteX1" fmla="*/ 0 w 1102413"/>
                  <a:gd name="connsiteY1" fmla="*/ 19152 h 888234"/>
                  <a:gd name="connsiteX2" fmla="*/ 1059279 w 1102413"/>
                  <a:gd name="connsiteY2" fmla="*/ 589207 h 888234"/>
                  <a:gd name="connsiteX3" fmla="*/ 712587 w 1102413"/>
                  <a:gd name="connsiteY3" fmla="*/ 589207 h 888234"/>
                  <a:gd name="connsiteX0" fmla="*/ 715306 w 1105132"/>
                  <a:gd name="connsiteY0" fmla="*/ 589207 h 888234"/>
                  <a:gd name="connsiteX1" fmla="*/ 2719 w 1105132"/>
                  <a:gd name="connsiteY1" fmla="*/ 19152 h 888234"/>
                  <a:gd name="connsiteX2" fmla="*/ 1061998 w 1105132"/>
                  <a:gd name="connsiteY2" fmla="*/ 589207 h 888234"/>
                  <a:gd name="connsiteX3" fmla="*/ 715306 w 1105132"/>
                  <a:gd name="connsiteY3" fmla="*/ 589207 h 888234"/>
                  <a:gd name="connsiteX0" fmla="*/ 681369 w 1071195"/>
                  <a:gd name="connsiteY0" fmla="*/ 635647 h 934674"/>
                  <a:gd name="connsiteX1" fmla="*/ 2863 w 1071195"/>
                  <a:gd name="connsiteY1" fmla="*/ 17500 h 934674"/>
                  <a:gd name="connsiteX2" fmla="*/ 1028061 w 1071195"/>
                  <a:gd name="connsiteY2" fmla="*/ 635647 h 934674"/>
                  <a:gd name="connsiteX3" fmla="*/ 681369 w 1071195"/>
                  <a:gd name="connsiteY3" fmla="*/ 635647 h 934674"/>
                  <a:gd name="connsiteX0" fmla="*/ 562798 w 952624"/>
                  <a:gd name="connsiteY0" fmla="*/ 631805 h 930832"/>
                  <a:gd name="connsiteX1" fmla="*/ 3504 w 952624"/>
                  <a:gd name="connsiteY1" fmla="*/ 17627 h 930832"/>
                  <a:gd name="connsiteX2" fmla="*/ 909490 w 952624"/>
                  <a:gd name="connsiteY2" fmla="*/ 631805 h 930832"/>
                  <a:gd name="connsiteX3" fmla="*/ 562798 w 952624"/>
                  <a:gd name="connsiteY3" fmla="*/ 631805 h 9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2624" h="930832">
                    <a:moveTo>
                      <a:pt x="562798" y="631805"/>
                    </a:moveTo>
                    <a:cubicBezTo>
                      <a:pt x="448679" y="358785"/>
                      <a:pt x="-46261" y="432570"/>
                      <a:pt x="3504" y="17627"/>
                    </a:cubicBezTo>
                    <a:cubicBezTo>
                      <a:pt x="822564" y="-95047"/>
                      <a:pt x="679807" y="358785"/>
                      <a:pt x="909490" y="631805"/>
                    </a:cubicBezTo>
                    <a:cubicBezTo>
                      <a:pt x="1023609" y="818152"/>
                      <a:pt x="912379" y="1199513"/>
                      <a:pt x="562798" y="631805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19" name="Isosceles Triangle 7"/>
              <p:cNvSpPr/>
              <p:nvPr/>
            </p:nvSpPr>
            <p:spPr>
              <a:xfrm rot="1590796" flipH="1">
                <a:off x="1480096" y="2702290"/>
                <a:ext cx="732681" cy="1022878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342855 w 732681"/>
                  <a:gd name="connsiteY0" fmla="*/ 723851 h 1022878"/>
                  <a:gd name="connsiteX1" fmla="*/ 34760 w 732681"/>
                  <a:gd name="connsiteY1" fmla="*/ 15042 h 1022878"/>
                  <a:gd name="connsiteX2" fmla="*/ 689547 w 732681"/>
                  <a:gd name="connsiteY2" fmla="*/ 723851 h 1022878"/>
                  <a:gd name="connsiteX3" fmla="*/ 342855 w 732681"/>
                  <a:gd name="connsiteY3" fmla="*/ 723851 h 1022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2681" h="1022878">
                    <a:moveTo>
                      <a:pt x="342855" y="723851"/>
                    </a:moveTo>
                    <a:cubicBezTo>
                      <a:pt x="228736" y="450831"/>
                      <a:pt x="-108213" y="424852"/>
                      <a:pt x="34760" y="15042"/>
                    </a:cubicBezTo>
                    <a:cubicBezTo>
                      <a:pt x="853820" y="-97632"/>
                      <a:pt x="459864" y="450831"/>
                      <a:pt x="689547" y="723851"/>
                    </a:cubicBezTo>
                    <a:cubicBezTo>
                      <a:pt x="803666" y="910198"/>
                      <a:pt x="692436" y="1291559"/>
                      <a:pt x="342855" y="723851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20" name="Isosceles Triangle 7"/>
              <p:cNvSpPr/>
              <p:nvPr/>
            </p:nvSpPr>
            <p:spPr>
              <a:xfrm rot="6853809" flipV="1">
                <a:off x="592038" y="2742385"/>
                <a:ext cx="625964" cy="1019204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303974 w 693800"/>
                  <a:gd name="connsiteY0" fmla="*/ 1421762 h 1720789"/>
                  <a:gd name="connsiteX1" fmla="*/ 38360 w 693800"/>
                  <a:gd name="connsiteY1" fmla="*/ 7138 h 1720789"/>
                  <a:gd name="connsiteX2" fmla="*/ 650666 w 693800"/>
                  <a:gd name="connsiteY2" fmla="*/ 1421762 h 1720789"/>
                  <a:gd name="connsiteX3" fmla="*/ 303974 w 693800"/>
                  <a:gd name="connsiteY3" fmla="*/ 1421762 h 1720789"/>
                  <a:gd name="connsiteX0" fmla="*/ 303974 w 693800"/>
                  <a:gd name="connsiteY0" fmla="*/ 1425794 h 1724821"/>
                  <a:gd name="connsiteX1" fmla="*/ 38360 w 693800"/>
                  <a:gd name="connsiteY1" fmla="*/ 11170 h 1724821"/>
                  <a:gd name="connsiteX2" fmla="*/ 650666 w 693800"/>
                  <a:gd name="connsiteY2" fmla="*/ 1425794 h 1724821"/>
                  <a:gd name="connsiteX3" fmla="*/ 303974 w 693800"/>
                  <a:gd name="connsiteY3" fmla="*/ 1425794 h 1724821"/>
                  <a:gd name="connsiteX0" fmla="*/ 303974 w 693800"/>
                  <a:gd name="connsiteY0" fmla="*/ 1414623 h 1713650"/>
                  <a:gd name="connsiteX1" fmla="*/ 38360 w 693800"/>
                  <a:gd name="connsiteY1" fmla="*/ -1 h 1713650"/>
                  <a:gd name="connsiteX2" fmla="*/ 650666 w 693800"/>
                  <a:gd name="connsiteY2" fmla="*/ 1414623 h 1713650"/>
                  <a:gd name="connsiteX3" fmla="*/ 303974 w 693800"/>
                  <a:gd name="connsiteY3" fmla="*/ 1414623 h 1713650"/>
                  <a:gd name="connsiteX0" fmla="*/ 236233 w 626059"/>
                  <a:gd name="connsiteY0" fmla="*/ 1640534 h 1939561"/>
                  <a:gd name="connsiteX1" fmla="*/ 47019 w 626059"/>
                  <a:gd name="connsiteY1" fmla="*/ 1 h 1939561"/>
                  <a:gd name="connsiteX2" fmla="*/ 582925 w 626059"/>
                  <a:gd name="connsiteY2" fmla="*/ 1640534 h 1939561"/>
                  <a:gd name="connsiteX3" fmla="*/ 236233 w 626059"/>
                  <a:gd name="connsiteY3" fmla="*/ 1640534 h 1939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6059" h="1939561">
                    <a:moveTo>
                      <a:pt x="236233" y="1640534"/>
                    </a:moveTo>
                    <a:cubicBezTo>
                      <a:pt x="122114" y="1367514"/>
                      <a:pt x="-95954" y="409811"/>
                      <a:pt x="47019" y="1"/>
                    </a:cubicBezTo>
                    <a:cubicBezTo>
                      <a:pt x="683361" y="109593"/>
                      <a:pt x="302003" y="872073"/>
                      <a:pt x="582925" y="1640534"/>
                    </a:cubicBezTo>
                    <a:cubicBezTo>
                      <a:pt x="697044" y="1826881"/>
                      <a:pt x="585814" y="2208242"/>
                      <a:pt x="236233" y="16405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21" name="Isosceles Triangle 7"/>
              <p:cNvSpPr/>
              <p:nvPr/>
            </p:nvSpPr>
            <p:spPr>
              <a:xfrm rot="813735" flipH="1">
                <a:off x="1420033" y="3127883"/>
                <a:ext cx="700523" cy="591399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7949" h="1139024">
                    <a:moveTo>
                      <a:pt x="478123" y="839997"/>
                    </a:moveTo>
                    <a:cubicBezTo>
                      <a:pt x="364004" y="566977"/>
                      <a:pt x="-116647" y="422506"/>
                      <a:pt x="26326" y="12696"/>
                    </a:cubicBezTo>
                    <a:cubicBezTo>
                      <a:pt x="845386" y="-99978"/>
                      <a:pt x="595132" y="566977"/>
                      <a:pt x="824815" y="839997"/>
                    </a:cubicBezTo>
                    <a:cubicBezTo>
                      <a:pt x="938934" y="1026344"/>
                      <a:pt x="827704" y="1407705"/>
                      <a:pt x="478123" y="839997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22" name="Cloud 3421"/>
              <p:cNvSpPr/>
              <p:nvPr/>
            </p:nvSpPr>
            <p:spPr>
              <a:xfrm>
                <a:off x="1157262" y="2921376"/>
                <a:ext cx="463522" cy="528705"/>
              </a:xfrm>
              <a:prstGeom prst="cloud">
                <a:avLst/>
              </a:prstGeom>
              <a:gradFill flip="none" rotWithShape="1">
                <a:gsLst>
                  <a:gs pos="0">
                    <a:schemeClr val="accent4">
                      <a:lumMod val="67000"/>
                    </a:schemeClr>
                  </a:gs>
                  <a:gs pos="48000">
                    <a:schemeClr val="accent4">
                      <a:lumMod val="97000"/>
                      <a:lumOff val="3000"/>
                    </a:schemeClr>
                  </a:gs>
                  <a:gs pos="100000">
                    <a:schemeClr val="accent4">
                      <a:lumMod val="60000"/>
                      <a:lumOff val="40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23" name="Isosceles Triangle 7"/>
              <p:cNvSpPr/>
              <p:nvPr/>
            </p:nvSpPr>
            <p:spPr>
              <a:xfrm rot="7548017" flipV="1">
                <a:off x="1004403" y="3040326"/>
                <a:ext cx="616141" cy="604561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504973 w 849036"/>
                  <a:gd name="connsiteY0" fmla="*/ 1405788 h 1635211"/>
                  <a:gd name="connsiteX1" fmla="*/ 25130 w 849036"/>
                  <a:gd name="connsiteY1" fmla="*/ 9011 h 1635211"/>
                  <a:gd name="connsiteX2" fmla="*/ 795356 w 849036"/>
                  <a:gd name="connsiteY2" fmla="*/ 1145490 h 1635211"/>
                  <a:gd name="connsiteX3" fmla="*/ 504973 w 849036"/>
                  <a:gd name="connsiteY3" fmla="*/ 1405788 h 1635211"/>
                  <a:gd name="connsiteX0" fmla="*/ 519117 w 863181"/>
                  <a:gd name="connsiteY0" fmla="*/ 1405788 h 1635211"/>
                  <a:gd name="connsiteX1" fmla="*/ 39274 w 863181"/>
                  <a:gd name="connsiteY1" fmla="*/ 9011 h 1635211"/>
                  <a:gd name="connsiteX2" fmla="*/ 809500 w 863181"/>
                  <a:gd name="connsiteY2" fmla="*/ 1145490 h 1635211"/>
                  <a:gd name="connsiteX3" fmla="*/ 519117 w 863181"/>
                  <a:gd name="connsiteY3" fmla="*/ 1405788 h 1635211"/>
                  <a:gd name="connsiteX0" fmla="*/ 612832 w 956896"/>
                  <a:gd name="connsiteY0" fmla="*/ 1141261 h 1370684"/>
                  <a:gd name="connsiteX1" fmla="*/ 31572 w 956896"/>
                  <a:gd name="connsiteY1" fmla="*/ 12036 h 1370684"/>
                  <a:gd name="connsiteX2" fmla="*/ 903215 w 956896"/>
                  <a:gd name="connsiteY2" fmla="*/ 880963 h 1370684"/>
                  <a:gd name="connsiteX3" fmla="*/ 612832 w 956896"/>
                  <a:gd name="connsiteY3" fmla="*/ 1141261 h 1370684"/>
                  <a:gd name="connsiteX0" fmla="*/ 612832 w 956896"/>
                  <a:gd name="connsiteY0" fmla="*/ 1281871 h 1511294"/>
                  <a:gd name="connsiteX1" fmla="*/ 31572 w 956896"/>
                  <a:gd name="connsiteY1" fmla="*/ 152646 h 1511294"/>
                  <a:gd name="connsiteX2" fmla="*/ 903215 w 956896"/>
                  <a:gd name="connsiteY2" fmla="*/ 1021573 h 1511294"/>
                  <a:gd name="connsiteX3" fmla="*/ 612832 w 956896"/>
                  <a:gd name="connsiteY3" fmla="*/ 1281871 h 1511294"/>
                  <a:gd name="connsiteX0" fmla="*/ 612832 w 932563"/>
                  <a:gd name="connsiteY0" fmla="*/ 1312504 h 1496587"/>
                  <a:gd name="connsiteX1" fmla="*/ 31572 w 932563"/>
                  <a:gd name="connsiteY1" fmla="*/ 183279 h 1496587"/>
                  <a:gd name="connsiteX2" fmla="*/ 871109 w 932563"/>
                  <a:gd name="connsiteY2" fmla="*/ 784446 h 1496587"/>
                  <a:gd name="connsiteX3" fmla="*/ 612832 w 932563"/>
                  <a:gd name="connsiteY3" fmla="*/ 1312504 h 1496587"/>
                  <a:gd name="connsiteX0" fmla="*/ 342387 w 662118"/>
                  <a:gd name="connsiteY0" fmla="*/ 1005766 h 1189851"/>
                  <a:gd name="connsiteX1" fmla="*/ 72611 w 662118"/>
                  <a:gd name="connsiteY1" fmla="*/ 253153 h 1189851"/>
                  <a:gd name="connsiteX2" fmla="*/ 600664 w 662118"/>
                  <a:gd name="connsiteY2" fmla="*/ 477708 h 1189851"/>
                  <a:gd name="connsiteX3" fmla="*/ 342387 w 662118"/>
                  <a:gd name="connsiteY3" fmla="*/ 1005766 h 1189851"/>
                  <a:gd name="connsiteX0" fmla="*/ 342387 w 662118"/>
                  <a:gd name="connsiteY0" fmla="*/ 1006042 h 1190125"/>
                  <a:gd name="connsiteX1" fmla="*/ 72611 w 662118"/>
                  <a:gd name="connsiteY1" fmla="*/ 253429 h 1190125"/>
                  <a:gd name="connsiteX2" fmla="*/ 600664 w 662118"/>
                  <a:gd name="connsiteY2" fmla="*/ 477984 h 1190125"/>
                  <a:gd name="connsiteX3" fmla="*/ 342387 w 662118"/>
                  <a:gd name="connsiteY3" fmla="*/ 1006042 h 1190125"/>
                  <a:gd name="connsiteX0" fmla="*/ 342387 w 676255"/>
                  <a:gd name="connsiteY0" fmla="*/ 1006042 h 1066324"/>
                  <a:gd name="connsiteX1" fmla="*/ 72611 w 676255"/>
                  <a:gd name="connsiteY1" fmla="*/ 253429 h 1066324"/>
                  <a:gd name="connsiteX2" fmla="*/ 600664 w 676255"/>
                  <a:gd name="connsiteY2" fmla="*/ 477984 h 1066324"/>
                  <a:gd name="connsiteX3" fmla="*/ 342387 w 676255"/>
                  <a:gd name="connsiteY3" fmla="*/ 1006042 h 1066324"/>
                  <a:gd name="connsiteX0" fmla="*/ 307673 w 676105"/>
                  <a:gd name="connsiteY0" fmla="*/ 1162843 h 1213086"/>
                  <a:gd name="connsiteX1" fmla="*/ 86645 w 676105"/>
                  <a:gd name="connsiteY1" fmla="*/ 253429 h 1213086"/>
                  <a:gd name="connsiteX2" fmla="*/ 614698 w 676105"/>
                  <a:gd name="connsiteY2" fmla="*/ 477984 h 1213086"/>
                  <a:gd name="connsiteX3" fmla="*/ 307673 w 676105"/>
                  <a:gd name="connsiteY3" fmla="*/ 1162843 h 1213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105" h="1213086">
                    <a:moveTo>
                      <a:pt x="307673" y="1162843"/>
                    </a:moveTo>
                    <a:cubicBezTo>
                      <a:pt x="-47840" y="1117808"/>
                      <a:pt x="-56328" y="663239"/>
                      <a:pt x="86645" y="253429"/>
                    </a:cubicBezTo>
                    <a:cubicBezTo>
                      <a:pt x="435685" y="-311062"/>
                      <a:pt x="385015" y="204964"/>
                      <a:pt x="614698" y="477984"/>
                    </a:cubicBezTo>
                    <a:cubicBezTo>
                      <a:pt x="728817" y="664331"/>
                      <a:pt x="713950" y="1411796"/>
                      <a:pt x="307673" y="1162843"/>
                    </a:cubicBezTo>
                    <a:close/>
                  </a:path>
                </a:pathLst>
              </a:custGeom>
              <a:gradFill flip="none" rotWithShape="1">
                <a:gsLst>
                  <a:gs pos="96552">
                    <a:schemeClr val="bg1"/>
                  </a:gs>
                  <a:gs pos="50000">
                    <a:srgbClr val="FFCCFF"/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24" name="Isosceles Triangle 4"/>
              <p:cNvSpPr/>
              <p:nvPr/>
            </p:nvSpPr>
            <p:spPr>
              <a:xfrm rot="19438147" flipH="1">
                <a:off x="1149860" y="3439839"/>
                <a:ext cx="533057" cy="27979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19429">
                    <a:moveTo>
                      <a:pt x="795130" y="494050"/>
                    </a:moveTo>
                    <a:cubicBezTo>
                      <a:pt x="477503" y="332481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920624" y="520267"/>
                      <a:pt x="795130" y="49405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25" name="Isosceles Triangle 4"/>
              <p:cNvSpPr/>
              <p:nvPr/>
            </p:nvSpPr>
            <p:spPr>
              <a:xfrm>
                <a:off x="697720" y="3308752"/>
                <a:ext cx="752167" cy="91125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330093"/>
                  <a:gd name="connsiteY0" fmla="*/ 656571 h 2155030"/>
                  <a:gd name="connsiteX1" fmla="*/ 0 w 1330093"/>
                  <a:gd name="connsiteY1" fmla="*/ 15737 h 2155030"/>
                  <a:gd name="connsiteX2" fmla="*/ 1330093 w 1330093"/>
                  <a:gd name="connsiteY2" fmla="*/ 656571 h 2155030"/>
                  <a:gd name="connsiteX3" fmla="*/ 684635 w 1330093"/>
                  <a:gd name="connsiteY3" fmla="*/ 656571 h 2155030"/>
                  <a:gd name="connsiteX0" fmla="*/ 684635 w 1394601"/>
                  <a:gd name="connsiteY0" fmla="*/ 656571 h 1709509"/>
                  <a:gd name="connsiteX1" fmla="*/ 0 w 1394601"/>
                  <a:gd name="connsiteY1" fmla="*/ 15737 h 1709509"/>
                  <a:gd name="connsiteX2" fmla="*/ 1330093 w 1394601"/>
                  <a:gd name="connsiteY2" fmla="*/ 656571 h 1709509"/>
                  <a:gd name="connsiteX3" fmla="*/ 1135086 w 1394601"/>
                  <a:gd name="connsiteY3" fmla="*/ 1709509 h 1709509"/>
                  <a:gd name="connsiteX4" fmla="*/ 684635 w 1394601"/>
                  <a:gd name="connsiteY4" fmla="*/ 656571 h 1709509"/>
                  <a:gd name="connsiteX0" fmla="*/ 684635 w 1376185"/>
                  <a:gd name="connsiteY0" fmla="*/ 656571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684635 w 1376185"/>
                  <a:gd name="connsiteY4" fmla="*/ 656571 h 3075636"/>
                  <a:gd name="connsiteX0" fmla="*/ 1096481 w 1376185"/>
                  <a:gd name="connsiteY0" fmla="*/ 887609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1096481 w 1376185"/>
                  <a:gd name="connsiteY4" fmla="*/ 887609 h 3075636"/>
                  <a:gd name="connsiteX0" fmla="*/ 1096481 w 1460476"/>
                  <a:gd name="connsiteY0" fmla="*/ 886529 h 3074556"/>
                  <a:gd name="connsiteX1" fmla="*/ 0 w 1460476"/>
                  <a:gd name="connsiteY1" fmla="*/ 14657 h 3074556"/>
                  <a:gd name="connsiteX2" fmla="*/ 1420499 w 1460476"/>
                  <a:gd name="connsiteY2" fmla="*/ 705717 h 3074556"/>
                  <a:gd name="connsiteX3" fmla="*/ 964320 w 1460476"/>
                  <a:gd name="connsiteY3" fmla="*/ 3074556 h 3074556"/>
                  <a:gd name="connsiteX4" fmla="*/ 1096481 w 1460476"/>
                  <a:gd name="connsiteY4" fmla="*/ 886529 h 3074556"/>
                  <a:gd name="connsiteX0" fmla="*/ 1096481 w 1517488"/>
                  <a:gd name="connsiteY0" fmla="*/ 882774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96481 w 1517488"/>
                  <a:gd name="connsiteY4" fmla="*/ 882774 h 3070801"/>
                  <a:gd name="connsiteX0" fmla="*/ 1066346 w 1517488"/>
                  <a:gd name="connsiteY0" fmla="*/ 973179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66346 w 1517488"/>
                  <a:gd name="connsiteY4" fmla="*/ 973179 h 3070801"/>
                  <a:gd name="connsiteX0" fmla="*/ 1066346 w 1517488"/>
                  <a:gd name="connsiteY0" fmla="*/ 981160 h 3078782"/>
                  <a:gd name="connsiteX1" fmla="*/ 0 w 1517488"/>
                  <a:gd name="connsiteY1" fmla="*/ 18883 h 3078782"/>
                  <a:gd name="connsiteX2" fmla="*/ 1480769 w 1517488"/>
                  <a:gd name="connsiteY2" fmla="*/ 961069 h 3078782"/>
                  <a:gd name="connsiteX3" fmla="*/ 964320 w 1517488"/>
                  <a:gd name="connsiteY3" fmla="*/ 3078782 h 3078782"/>
                  <a:gd name="connsiteX4" fmla="*/ 1066346 w 1517488"/>
                  <a:gd name="connsiteY4" fmla="*/ 981160 h 3078782"/>
                  <a:gd name="connsiteX0" fmla="*/ 1066346 w 1533702"/>
                  <a:gd name="connsiteY0" fmla="*/ 981160 h 3165614"/>
                  <a:gd name="connsiteX1" fmla="*/ 0 w 1533702"/>
                  <a:gd name="connsiteY1" fmla="*/ 18883 h 3165614"/>
                  <a:gd name="connsiteX2" fmla="*/ 1480769 w 1533702"/>
                  <a:gd name="connsiteY2" fmla="*/ 961069 h 3165614"/>
                  <a:gd name="connsiteX3" fmla="*/ 1181783 w 1533702"/>
                  <a:gd name="connsiteY3" fmla="*/ 2588340 h 3165614"/>
                  <a:gd name="connsiteX4" fmla="*/ 964320 w 1533702"/>
                  <a:gd name="connsiteY4" fmla="*/ 3078782 h 3165614"/>
                  <a:gd name="connsiteX5" fmla="*/ 1066346 w 1533702"/>
                  <a:gd name="connsiteY5" fmla="*/ 981160 h 3165614"/>
                  <a:gd name="connsiteX0" fmla="*/ 1066346 w 1665022"/>
                  <a:gd name="connsiteY0" fmla="*/ 981160 h 3243283"/>
                  <a:gd name="connsiteX1" fmla="*/ 0 w 1665022"/>
                  <a:gd name="connsiteY1" fmla="*/ 18883 h 3243283"/>
                  <a:gd name="connsiteX2" fmla="*/ 1480769 w 1665022"/>
                  <a:gd name="connsiteY2" fmla="*/ 961069 h 3243283"/>
                  <a:gd name="connsiteX3" fmla="*/ 1618628 w 1665022"/>
                  <a:gd name="connsiteY3" fmla="*/ 2928110 h 3243283"/>
                  <a:gd name="connsiteX4" fmla="*/ 964320 w 1665022"/>
                  <a:gd name="connsiteY4" fmla="*/ 3078782 h 3243283"/>
                  <a:gd name="connsiteX5" fmla="*/ 1066346 w 1665022"/>
                  <a:gd name="connsiteY5" fmla="*/ 981160 h 3243283"/>
                  <a:gd name="connsiteX0" fmla="*/ 1066346 w 1665022"/>
                  <a:gd name="connsiteY0" fmla="*/ 981160 h 3036661"/>
                  <a:gd name="connsiteX1" fmla="*/ 0 w 1665022"/>
                  <a:gd name="connsiteY1" fmla="*/ 18883 h 3036661"/>
                  <a:gd name="connsiteX2" fmla="*/ 1480769 w 1665022"/>
                  <a:gd name="connsiteY2" fmla="*/ 961069 h 3036661"/>
                  <a:gd name="connsiteX3" fmla="*/ 1618628 w 1665022"/>
                  <a:gd name="connsiteY3" fmla="*/ 2928110 h 3036661"/>
                  <a:gd name="connsiteX4" fmla="*/ 1077577 w 1665022"/>
                  <a:gd name="connsiteY4" fmla="*/ 2415426 h 3036661"/>
                  <a:gd name="connsiteX5" fmla="*/ 1066346 w 1665022"/>
                  <a:gd name="connsiteY5" fmla="*/ 981160 h 3036661"/>
                  <a:gd name="connsiteX0" fmla="*/ 1066346 w 1757751"/>
                  <a:gd name="connsiteY0" fmla="*/ 981160 h 2646543"/>
                  <a:gd name="connsiteX1" fmla="*/ 0 w 1757751"/>
                  <a:gd name="connsiteY1" fmla="*/ 18883 h 2646543"/>
                  <a:gd name="connsiteX2" fmla="*/ 1480769 w 1757751"/>
                  <a:gd name="connsiteY2" fmla="*/ 961069 h 2646543"/>
                  <a:gd name="connsiteX3" fmla="*/ 1731885 w 1757751"/>
                  <a:gd name="connsiteY3" fmla="*/ 2410368 h 2646543"/>
                  <a:gd name="connsiteX4" fmla="*/ 1077577 w 1757751"/>
                  <a:gd name="connsiteY4" fmla="*/ 2415426 h 2646543"/>
                  <a:gd name="connsiteX5" fmla="*/ 1066346 w 1757751"/>
                  <a:gd name="connsiteY5" fmla="*/ 981160 h 2646543"/>
                  <a:gd name="connsiteX0" fmla="*/ 1066346 w 1757751"/>
                  <a:gd name="connsiteY0" fmla="*/ 981160 h 2520916"/>
                  <a:gd name="connsiteX1" fmla="*/ 0 w 1757751"/>
                  <a:gd name="connsiteY1" fmla="*/ 18883 h 2520916"/>
                  <a:gd name="connsiteX2" fmla="*/ 1480769 w 1757751"/>
                  <a:gd name="connsiteY2" fmla="*/ 961069 h 2520916"/>
                  <a:gd name="connsiteX3" fmla="*/ 1731885 w 1757751"/>
                  <a:gd name="connsiteY3" fmla="*/ 2410368 h 2520916"/>
                  <a:gd name="connsiteX4" fmla="*/ 1093756 w 1757751"/>
                  <a:gd name="connsiteY4" fmla="*/ 1913862 h 2520916"/>
                  <a:gd name="connsiteX5" fmla="*/ 1066346 w 1757751"/>
                  <a:gd name="connsiteY5" fmla="*/ 981160 h 2520916"/>
                  <a:gd name="connsiteX0" fmla="*/ 1066346 w 1743466"/>
                  <a:gd name="connsiteY0" fmla="*/ 981160 h 2112227"/>
                  <a:gd name="connsiteX1" fmla="*/ 0 w 1743466"/>
                  <a:gd name="connsiteY1" fmla="*/ 18883 h 2112227"/>
                  <a:gd name="connsiteX2" fmla="*/ 1480769 w 1743466"/>
                  <a:gd name="connsiteY2" fmla="*/ 961069 h 2112227"/>
                  <a:gd name="connsiteX3" fmla="*/ 1715706 w 1743466"/>
                  <a:gd name="connsiteY3" fmla="*/ 1844085 h 2112227"/>
                  <a:gd name="connsiteX4" fmla="*/ 1093756 w 1743466"/>
                  <a:gd name="connsiteY4" fmla="*/ 1913862 h 2112227"/>
                  <a:gd name="connsiteX5" fmla="*/ 1066346 w 1743466"/>
                  <a:gd name="connsiteY5" fmla="*/ 981160 h 2112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43466" h="2112227">
                    <a:moveTo>
                      <a:pt x="1066346" y="981160"/>
                    </a:moveTo>
                    <a:cubicBezTo>
                      <a:pt x="748719" y="819591"/>
                      <a:pt x="188026" y="183475"/>
                      <a:pt x="0" y="18883"/>
                    </a:cubicBezTo>
                    <a:cubicBezTo>
                      <a:pt x="423316" y="-100123"/>
                      <a:pt x="1151947" y="358803"/>
                      <a:pt x="1480769" y="961069"/>
                    </a:cubicBezTo>
                    <a:cubicBezTo>
                      <a:pt x="1677733" y="1389312"/>
                      <a:pt x="1801781" y="1491133"/>
                      <a:pt x="1715706" y="1844085"/>
                    </a:cubicBezTo>
                    <a:cubicBezTo>
                      <a:pt x="1629631" y="2197037"/>
                      <a:pt x="1112996" y="2181725"/>
                      <a:pt x="1093756" y="1913862"/>
                    </a:cubicBezTo>
                    <a:cubicBezTo>
                      <a:pt x="986180" y="1913862"/>
                      <a:pt x="1255527" y="1263455"/>
                      <a:pt x="1066346" y="9811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454" name="Group 1453"/>
            <p:cNvGrpSpPr/>
            <p:nvPr/>
          </p:nvGrpSpPr>
          <p:grpSpPr>
            <a:xfrm>
              <a:off x="161069" y="3597144"/>
              <a:ext cx="2078643" cy="2923398"/>
              <a:chOff x="161069" y="3597144"/>
              <a:chExt cx="2078643" cy="2923398"/>
            </a:xfrm>
          </p:grpSpPr>
          <p:grpSp>
            <p:nvGrpSpPr>
              <p:cNvPr id="1455" name="Group 1454"/>
              <p:cNvGrpSpPr/>
              <p:nvPr/>
            </p:nvGrpSpPr>
            <p:grpSpPr>
              <a:xfrm>
                <a:off x="161069" y="3597144"/>
                <a:ext cx="2078643" cy="1430975"/>
                <a:chOff x="2876356" y="2681348"/>
                <a:chExt cx="1086044" cy="747652"/>
              </a:xfrm>
            </p:grpSpPr>
            <p:grpSp>
              <p:nvGrpSpPr>
                <p:cNvPr id="1459" name="Group 1458"/>
                <p:cNvGrpSpPr/>
                <p:nvPr/>
              </p:nvGrpSpPr>
              <p:grpSpPr>
                <a:xfrm>
                  <a:off x="2938584" y="2681348"/>
                  <a:ext cx="818051" cy="747652"/>
                  <a:chOff x="2475494" y="1625971"/>
                  <a:chExt cx="1972803" cy="1803029"/>
                </a:xfrm>
              </p:grpSpPr>
              <p:sp>
                <p:nvSpPr>
                  <p:cNvPr id="2764" name="Rectangle 3"/>
                  <p:cNvSpPr/>
                  <p:nvPr/>
                </p:nvSpPr>
                <p:spPr>
                  <a:xfrm>
                    <a:off x="2571809" y="1780463"/>
                    <a:ext cx="1762223" cy="1648537"/>
                  </a:xfrm>
                  <a:custGeom>
                    <a:avLst/>
                    <a:gdLst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423554 w 1423554"/>
                      <a:gd name="connsiteY2" fmla="*/ 1309255 h 1309255"/>
                      <a:gd name="connsiteX3" fmla="*/ 0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423554 w 1423554"/>
                      <a:gd name="connsiteY2" fmla="*/ 1309255 h 1309255"/>
                      <a:gd name="connsiteX3" fmla="*/ 197427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184563 w 1423554"/>
                      <a:gd name="connsiteY2" fmla="*/ 1309255 h 1309255"/>
                      <a:gd name="connsiteX3" fmla="*/ 197427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184563 w 1423554"/>
                      <a:gd name="connsiteY2" fmla="*/ 1309255 h 1309255"/>
                      <a:gd name="connsiteX3" fmla="*/ 197427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184563 w 1423554"/>
                      <a:gd name="connsiteY2" fmla="*/ 1309255 h 1309255"/>
                      <a:gd name="connsiteX3" fmla="*/ 197427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135909 w 1559463"/>
                      <a:gd name="connsiteY0" fmla="*/ 0 h 1309255"/>
                      <a:gd name="connsiteX1" fmla="*/ 1559463 w 1559463"/>
                      <a:gd name="connsiteY1" fmla="*/ 0 h 1309255"/>
                      <a:gd name="connsiteX2" fmla="*/ 1320472 w 1559463"/>
                      <a:gd name="connsiteY2" fmla="*/ 1309255 h 1309255"/>
                      <a:gd name="connsiteX3" fmla="*/ 333336 w 1559463"/>
                      <a:gd name="connsiteY3" fmla="*/ 1309255 h 1309255"/>
                      <a:gd name="connsiteX4" fmla="*/ 135909 w 1559463"/>
                      <a:gd name="connsiteY4" fmla="*/ 0 h 1309255"/>
                      <a:gd name="connsiteX0" fmla="*/ 135909 w 1559463"/>
                      <a:gd name="connsiteY0" fmla="*/ 120072 h 1429327"/>
                      <a:gd name="connsiteX1" fmla="*/ 1559463 w 1559463"/>
                      <a:gd name="connsiteY1" fmla="*/ 120072 h 1429327"/>
                      <a:gd name="connsiteX2" fmla="*/ 1320472 w 1559463"/>
                      <a:gd name="connsiteY2" fmla="*/ 1429327 h 1429327"/>
                      <a:gd name="connsiteX3" fmla="*/ 333336 w 1559463"/>
                      <a:gd name="connsiteY3" fmla="*/ 1429327 h 1429327"/>
                      <a:gd name="connsiteX4" fmla="*/ 135909 w 1559463"/>
                      <a:gd name="connsiteY4" fmla="*/ 120072 h 1429327"/>
                      <a:gd name="connsiteX0" fmla="*/ 135909 w 1559463"/>
                      <a:gd name="connsiteY0" fmla="*/ 191111 h 1500366"/>
                      <a:gd name="connsiteX1" fmla="*/ 1559463 w 1559463"/>
                      <a:gd name="connsiteY1" fmla="*/ 191111 h 1500366"/>
                      <a:gd name="connsiteX2" fmla="*/ 1320472 w 1559463"/>
                      <a:gd name="connsiteY2" fmla="*/ 1500366 h 1500366"/>
                      <a:gd name="connsiteX3" fmla="*/ 333336 w 1559463"/>
                      <a:gd name="connsiteY3" fmla="*/ 1500366 h 1500366"/>
                      <a:gd name="connsiteX4" fmla="*/ 135909 w 1559463"/>
                      <a:gd name="connsiteY4" fmla="*/ 191111 h 1500366"/>
                      <a:gd name="connsiteX0" fmla="*/ 135909 w 1628632"/>
                      <a:gd name="connsiteY0" fmla="*/ 191111 h 1500366"/>
                      <a:gd name="connsiteX1" fmla="*/ 1559463 w 1628632"/>
                      <a:gd name="connsiteY1" fmla="*/ 191111 h 1500366"/>
                      <a:gd name="connsiteX2" fmla="*/ 1320472 w 1628632"/>
                      <a:gd name="connsiteY2" fmla="*/ 1500366 h 1500366"/>
                      <a:gd name="connsiteX3" fmla="*/ 333336 w 1628632"/>
                      <a:gd name="connsiteY3" fmla="*/ 1500366 h 1500366"/>
                      <a:gd name="connsiteX4" fmla="*/ 135909 w 1628632"/>
                      <a:gd name="connsiteY4" fmla="*/ 191111 h 1500366"/>
                      <a:gd name="connsiteX0" fmla="*/ 135909 w 1628632"/>
                      <a:gd name="connsiteY0" fmla="*/ 228371 h 1537626"/>
                      <a:gd name="connsiteX1" fmla="*/ 1559463 w 1628632"/>
                      <a:gd name="connsiteY1" fmla="*/ 228371 h 1537626"/>
                      <a:gd name="connsiteX2" fmla="*/ 1320472 w 1628632"/>
                      <a:gd name="connsiteY2" fmla="*/ 1537626 h 1537626"/>
                      <a:gd name="connsiteX3" fmla="*/ 333336 w 1628632"/>
                      <a:gd name="connsiteY3" fmla="*/ 1537626 h 1537626"/>
                      <a:gd name="connsiteX4" fmla="*/ 135909 w 1628632"/>
                      <a:gd name="connsiteY4" fmla="*/ 228371 h 1537626"/>
                      <a:gd name="connsiteX0" fmla="*/ 135909 w 1628632"/>
                      <a:gd name="connsiteY0" fmla="*/ 254133 h 1563388"/>
                      <a:gd name="connsiteX1" fmla="*/ 1559463 w 1628632"/>
                      <a:gd name="connsiteY1" fmla="*/ 254133 h 1563388"/>
                      <a:gd name="connsiteX2" fmla="*/ 1320472 w 1628632"/>
                      <a:gd name="connsiteY2" fmla="*/ 1563388 h 1563388"/>
                      <a:gd name="connsiteX3" fmla="*/ 333336 w 1628632"/>
                      <a:gd name="connsiteY3" fmla="*/ 1563388 h 1563388"/>
                      <a:gd name="connsiteX4" fmla="*/ 135909 w 1628632"/>
                      <a:gd name="connsiteY4" fmla="*/ 254133 h 1563388"/>
                      <a:gd name="connsiteX0" fmla="*/ 135909 w 1628632"/>
                      <a:gd name="connsiteY0" fmla="*/ 307941 h 1617196"/>
                      <a:gd name="connsiteX1" fmla="*/ 1559463 w 1628632"/>
                      <a:gd name="connsiteY1" fmla="*/ 307941 h 1617196"/>
                      <a:gd name="connsiteX2" fmla="*/ 1320472 w 1628632"/>
                      <a:gd name="connsiteY2" fmla="*/ 1617196 h 1617196"/>
                      <a:gd name="connsiteX3" fmla="*/ 333336 w 1628632"/>
                      <a:gd name="connsiteY3" fmla="*/ 1617196 h 1617196"/>
                      <a:gd name="connsiteX4" fmla="*/ 135909 w 1628632"/>
                      <a:gd name="connsiteY4" fmla="*/ 307941 h 1617196"/>
                      <a:gd name="connsiteX0" fmla="*/ 135909 w 1628632"/>
                      <a:gd name="connsiteY0" fmla="*/ 307941 h 1617196"/>
                      <a:gd name="connsiteX1" fmla="*/ 1559463 w 1628632"/>
                      <a:gd name="connsiteY1" fmla="*/ 307941 h 1617196"/>
                      <a:gd name="connsiteX2" fmla="*/ 1320472 w 1628632"/>
                      <a:gd name="connsiteY2" fmla="*/ 1617196 h 1617196"/>
                      <a:gd name="connsiteX3" fmla="*/ 333336 w 1628632"/>
                      <a:gd name="connsiteY3" fmla="*/ 1617196 h 1617196"/>
                      <a:gd name="connsiteX4" fmla="*/ 135909 w 1628632"/>
                      <a:gd name="connsiteY4" fmla="*/ 307941 h 1617196"/>
                      <a:gd name="connsiteX0" fmla="*/ 135909 w 1628632"/>
                      <a:gd name="connsiteY0" fmla="*/ 339282 h 1648537"/>
                      <a:gd name="connsiteX1" fmla="*/ 1559463 w 1628632"/>
                      <a:gd name="connsiteY1" fmla="*/ 339282 h 1648537"/>
                      <a:gd name="connsiteX2" fmla="*/ 1320472 w 1628632"/>
                      <a:gd name="connsiteY2" fmla="*/ 1648537 h 1648537"/>
                      <a:gd name="connsiteX3" fmla="*/ 333336 w 1628632"/>
                      <a:gd name="connsiteY3" fmla="*/ 1648537 h 1648537"/>
                      <a:gd name="connsiteX4" fmla="*/ 135909 w 1628632"/>
                      <a:gd name="connsiteY4" fmla="*/ 339282 h 1648537"/>
                      <a:gd name="connsiteX0" fmla="*/ 135909 w 1628632"/>
                      <a:gd name="connsiteY0" fmla="*/ 339282 h 1648537"/>
                      <a:gd name="connsiteX1" fmla="*/ 1559463 w 1628632"/>
                      <a:gd name="connsiteY1" fmla="*/ 339282 h 1648537"/>
                      <a:gd name="connsiteX2" fmla="*/ 1320472 w 1628632"/>
                      <a:gd name="connsiteY2" fmla="*/ 1648537 h 1648537"/>
                      <a:gd name="connsiteX3" fmla="*/ 333336 w 1628632"/>
                      <a:gd name="connsiteY3" fmla="*/ 1648537 h 1648537"/>
                      <a:gd name="connsiteX4" fmla="*/ 135909 w 1628632"/>
                      <a:gd name="connsiteY4" fmla="*/ 339282 h 1648537"/>
                      <a:gd name="connsiteX0" fmla="*/ 135909 w 1595271"/>
                      <a:gd name="connsiteY0" fmla="*/ 339282 h 1648537"/>
                      <a:gd name="connsiteX1" fmla="*/ 1517900 w 1595271"/>
                      <a:gd name="connsiteY1" fmla="*/ 339282 h 1648537"/>
                      <a:gd name="connsiteX2" fmla="*/ 1320472 w 1595271"/>
                      <a:gd name="connsiteY2" fmla="*/ 1648537 h 1648537"/>
                      <a:gd name="connsiteX3" fmla="*/ 333336 w 1595271"/>
                      <a:gd name="connsiteY3" fmla="*/ 1648537 h 1648537"/>
                      <a:gd name="connsiteX4" fmla="*/ 135909 w 1595271"/>
                      <a:gd name="connsiteY4" fmla="*/ 339282 h 1648537"/>
                      <a:gd name="connsiteX0" fmla="*/ 135909 w 1673451"/>
                      <a:gd name="connsiteY0" fmla="*/ 339282 h 1648537"/>
                      <a:gd name="connsiteX1" fmla="*/ 1517900 w 1673451"/>
                      <a:gd name="connsiteY1" fmla="*/ 339282 h 1648537"/>
                      <a:gd name="connsiteX2" fmla="*/ 1320472 w 1673451"/>
                      <a:gd name="connsiteY2" fmla="*/ 1648537 h 1648537"/>
                      <a:gd name="connsiteX3" fmla="*/ 333336 w 1673451"/>
                      <a:gd name="connsiteY3" fmla="*/ 1648537 h 1648537"/>
                      <a:gd name="connsiteX4" fmla="*/ 135909 w 1673451"/>
                      <a:gd name="connsiteY4" fmla="*/ 339282 h 1648537"/>
                      <a:gd name="connsiteX0" fmla="*/ 135909 w 1650424"/>
                      <a:gd name="connsiteY0" fmla="*/ 339282 h 1648537"/>
                      <a:gd name="connsiteX1" fmla="*/ 1517900 w 1650424"/>
                      <a:gd name="connsiteY1" fmla="*/ 339282 h 1648537"/>
                      <a:gd name="connsiteX2" fmla="*/ 1320472 w 1650424"/>
                      <a:gd name="connsiteY2" fmla="*/ 1648537 h 1648537"/>
                      <a:gd name="connsiteX3" fmla="*/ 333336 w 1650424"/>
                      <a:gd name="connsiteY3" fmla="*/ 1648537 h 1648537"/>
                      <a:gd name="connsiteX4" fmla="*/ 135909 w 1650424"/>
                      <a:gd name="connsiteY4" fmla="*/ 339282 h 1648537"/>
                      <a:gd name="connsiteX0" fmla="*/ 194968 w 1709483"/>
                      <a:gd name="connsiteY0" fmla="*/ 339282 h 1648537"/>
                      <a:gd name="connsiteX1" fmla="*/ 1576959 w 1709483"/>
                      <a:gd name="connsiteY1" fmla="*/ 339282 h 1648537"/>
                      <a:gd name="connsiteX2" fmla="*/ 1379531 w 1709483"/>
                      <a:gd name="connsiteY2" fmla="*/ 1648537 h 1648537"/>
                      <a:gd name="connsiteX3" fmla="*/ 392395 w 1709483"/>
                      <a:gd name="connsiteY3" fmla="*/ 1648537 h 1648537"/>
                      <a:gd name="connsiteX4" fmla="*/ 194968 w 1709483"/>
                      <a:gd name="connsiteY4" fmla="*/ 339282 h 1648537"/>
                      <a:gd name="connsiteX0" fmla="*/ 194968 w 1701499"/>
                      <a:gd name="connsiteY0" fmla="*/ 339282 h 1648537"/>
                      <a:gd name="connsiteX1" fmla="*/ 1576959 w 1701499"/>
                      <a:gd name="connsiteY1" fmla="*/ 339282 h 1648537"/>
                      <a:gd name="connsiteX2" fmla="*/ 1379531 w 1701499"/>
                      <a:gd name="connsiteY2" fmla="*/ 1648537 h 1648537"/>
                      <a:gd name="connsiteX3" fmla="*/ 392395 w 1701499"/>
                      <a:gd name="connsiteY3" fmla="*/ 1648537 h 1648537"/>
                      <a:gd name="connsiteX4" fmla="*/ 194968 w 1701499"/>
                      <a:gd name="connsiteY4" fmla="*/ 339282 h 1648537"/>
                      <a:gd name="connsiteX0" fmla="*/ 194968 w 1742710"/>
                      <a:gd name="connsiteY0" fmla="*/ 339282 h 1648537"/>
                      <a:gd name="connsiteX1" fmla="*/ 1576959 w 1742710"/>
                      <a:gd name="connsiteY1" fmla="*/ 339282 h 1648537"/>
                      <a:gd name="connsiteX2" fmla="*/ 1379531 w 1742710"/>
                      <a:gd name="connsiteY2" fmla="*/ 1648537 h 1648537"/>
                      <a:gd name="connsiteX3" fmla="*/ 392395 w 1742710"/>
                      <a:gd name="connsiteY3" fmla="*/ 1648537 h 1648537"/>
                      <a:gd name="connsiteX4" fmla="*/ 194968 w 1742710"/>
                      <a:gd name="connsiteY4" fmla="*/ 339282 h 1648537"/>
                      <a:gd name="connsiteX0" fmla="*/ 194968 w 1755280"/>
                      <a:gd name="connsiteY0" fmla="*/ 339282 h 1648537"/>
                      <a:gd name="connsiteX1" fmla="*/ 1576959 w 1755280"/>
                      <a:gd name="connsiteY1" fmla="*/ 339282 h 1648537"/>
                      <a:gd name="connsiteX2" fmla="*/ 1379531 w 1755280"/>
                      <a:gd name="connsiteY2" fmla="*/ 1648537 h 1648537"/>
                      <a:gd name="connsiteX3" fmla="*/ 392395 w 1755280"/>
                      <a:gd name="connsiteY3" fmla="*/ 1648537 h 1648537"/>
                      <a:gd name="connsiteX4" fmla="*/ 194968 w 1755280"/>
                      <a:gd name="connsiteY4" fmla="*/ 339282 h 1648537"/>
                      <a:gd name="connsiteX0" fmla="*/ 194968 w 1762223"/>
                      <a:gd name="connsiteY0" fmla="*/ 339282 h 1648537"/>
                      <a:gd name="connsiteX1" fmla="*/ 1576959 w 1762223"/>
                      <a:gd name="connsiteY1" fmla="*/ 339282 h 1648537"/>
                      <a:gd name="connsiteX2" fmla="*/ 1379531 w 1762223"/>
                      <a:gd name="connsiteY2" fmla="*/ 1648537 h 1648537"/>
                      <a:gd name="connsiteX3" fmla="*/ 392395 w 1762223"/>
                      <a:gd name="connsiteY3" fmla="*/ 1648537 h 1648537"/>
                      <a:gd name="connsiteX4" fmla="*/ 194968 w 1762223"/>
                      <a:gd name="connsiteY4" fmla="*/ 339282 h 1648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2223" h="1648537">
                        <a:moveTo>
                          <a:pt x="194968" y="339282"/>
                        </a:moveTo>
                        <a:cubicBezTo>
                          <a:pt x="638312" y="-86745"/>
                          <a:pt x="1112832" y="-138700"/>
                          <a:pt x="1576959" y="339282"/>
                        </a:cubicBezTo>
                        <a:cubicBezTo>
                          <a:pt x="1990908" y="899591"/>
                          <a:pt x="1615058" y="1399155"/>
                          <a:pt x="1379531" y="1648537"/>
                        </a:cubicBezTo>
                        <a:lnTo>
                          <a:pt x="392395" y="1648537"/>
                        </a:lnTo>
                        <a:cubicBezTo>
                          <a:pt x="-47487" y="1222510"/>
                          <a:pt x="-123686" y="744527"/>
                          <a:pt x="194968" y="339282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</p:spPr>
                <p:style>
                  <a:lnRef idx="2">
                    <a:schemeClr val="accent6">
                      <a:shade val="50000"/>
                    </a:schemeClr>
                  </a:lnRef>
                  <a:fillRef idx="1">
                    <a:schemeClr val="accent6"/>
                  </a:fillRef>
                  <a:effectRef idx="0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65" name="Oval 5"/>
                  <p:cNvSpPr/>
                  <p:nvPr/>
                </p:nvSpPr>
                <p:spPr>
                  <a:xfrm>
                    <a:off x="2743200" y="1879020"/>
                    <a:ext cx="377467" cy="1549980"/>
                  </a:xfrm>
                  <a:custGeom>
                    <a:avLst/>
                    <a:gdLst>
                      <a:gd name="connsiteX0" fmla="*/ 0 w 280554"/>
                      <a:gd name="connsiteY0" fmla="*/ 831273 h 1662545"/>
                      <a:gd name="connsiteX1" fmla="*/ 140277 w 280554"/>
                      <a:gd name="connsiteY1" fmla="*/ 0 h 1662545"/>
                      <a:gd name="connsiteX2" fmla="*/ 280554 w 280554"/>
                      <a:gd name="connsiteY2" fmla="*/ 831273 h 1662545"/>
                      <a:gd name="connsiteX3" fmla="*/ 140277 w 280554"/>
                      <a:gd name="connsiteY3" fmla="*/ 1662546 h 1662545"/>
                      <a:gd name="connsiteX4" fmla="*/ 0 w 280554"/>
                      <a:gd name="connsiteY4" fmla="*/ 831273 h 1662545"/>
                      <a:gd name="connsiteX0" fmla="*/ 0 w 280554"/>
                      <a:gd name="connsiteY0" fmla="*/ 831273 h 1589810"/>
                      <a:gd name="connsiteX1" fmla="*/ 140277 w 280554"/>
                      <a:gd name="connsiteY1" fmla="*/ 0 h 1589810"/>
                      <a:gd name="connsiteX2" fmla="*/ 280554 w 280554"/>
                      <a:gd name="connsiteY2" fmla="*/ 831273 h 1589810"/>
                      <a:gd name="connsiteX3" fmla="*/ 140277 w 280554"/>
                      <a:gd name="connsiteY3" fmla="*/ 1589810 h 1589810"/>
                      <a:gd name="connsiteX4" fmla="*/ 0 w 280554"/>
                      <a:gd name="connsiteY4" fmla="*/ 831273 h 1589810"/>
                      <a:gd name="connsiteX0" fmla="*/ 0 w 405245"/>
                      <a:gd name="connsiteY0" fmla="*/ 831273 h 1589810"/>
                      <a:gd name="connsiteX1" fmla="*/ 264968 w 405245"/>
                      <a:gd name="connsiteY1" fmla="*/ 0 h 1589810"/>
                      <a:gd name="connsiteX2" fmla="*/ 405245 w 405245"/>
                      <a:gd name="connsiteY2" fmla="*/ 831273 h 1589810"/>
                      <a:gd name="connsiteX3" fmla="*/ 264968 w 405245"/>
                      <a:gd name="connsiteY3" fmla="*/ 1589810 h 1589810"/>
                      <a:gd name="connsiteX4" fmla="*/ 0 w 405245"/>
                      <a:gd name="connsiteY4" fmla="*/ 831273 h 1589810"/>
                      <a:gd name="connsiteX0" fmla="*/ 0 w 270569"/>
                      <a:gd name="connsiteY0" fmla="*/ 831273 h 1589810"/>
                      <a:gd name="connsiteX1" fmla="*/ 264968 w 270569"/>
                      <a:gd name="connsiteY1" fmla="*/ 0 h 1589810"/>
                      <a:gd name="connsiteX2" fmla="*/ 187036 w 270569"/>
                      <a:gd name="connsiteY2" fmla="*/ 831273 h 1589810"/>
                      <a:gd name="connsiteX3" fmla="*/ 264968 w 270569"/>
                      <a:gd name="connsiteY3" fmla="*/ 1589810 h 1589810"/>
                      <a:gd name="connsiteX4" fmla="*/ 0 w 270569"/>
                      <a:gd name="connsiteY4" fmla="*/ 831273 h 1589810"/>
                      <a:gd name="connsiteX0" fmla="*/ 3 w 276578"/>
                      <a:gd name="connsiteY0" fmla="*/ 831273 h 1552232"/>
                      <a:gd name="connsiteX1" fmla="*/ 264971 w 276578"/>
                      <a:gd name="connsiteY1" fmla="*/ 0 h 1552232"/>
                      <a:gd name="connsiteX2" fmla="*/ 187039 w 276578"/>
                      <a:gd name="connsiteY2" fmla="*/ 831273 h 1552232"/>
                      <a:gd name="connsiteX3" fmla="*/ 271234 w 276578"/>
                      <a:gd name="connsiteY3" fmla="*/ 1552232 h 1552232"/>
                      <a:gd name="connsiteX4" fmla="*/ 3 w 276578"/>
                      <a:gd name="connsiteY4" fmla="*/ 831273 h 1552232"/>
                      <a:gd name="connsiteX0" fmla="*/ 20 w 291702"/>
                      <a:gd name="connsiteY0" fmla="*/ 828142 h 1549101"/>
                      <a:gd name="connsiteX1" fmla="*/ 286908 w 291702"/>
                      <a:gd name="connsiteY1" fmla="*/ 0 h 1549101"/>
                      <a:gd name="connsiteX2" fmla="*/ 187056 w 291702"/>
                      <a:gd name="connsiteY2" fmla="*/ 828142 h 1549101"/>
                      <a:gd name="connsiteX3" fmla="*/ 271251 w 291702"/>
                      <a:gd name="connsiteY3" fmla="*/ 1549101 h 1549101"/>
                      <a:gd name="connsiteX4" fmla="*/ 20 w 291702"/>
                      <a:gd name="connsiteY4" fmla="*/ 828142 h 1549101"/>
                      <a:gd name="connsiteX0" fmla="*/ 20 w 307884"/>
                      <a:gd name="connsiteY0" fmla="*/ 829021 h 1549980"/>
                      <a:gd name="connsiteX1" fmla="*/ 286908 w 307884"/>
                      <a:gd name="connsiteY1" fmla="*/ 879 h 1549980"/>
                      <a:gd name="connsiteX2" fmla="*/ 187056 w 307884"/>
                      <a:gd name="connsiteY2" fmla="*/ 829021 h 1549980"/>
                      <a:gd name="connsiteX3" fmla="*/ 271251 w 307884"/>
                      <a:gd name="connsiteY3" fmla="*/ 1549980 h 1549980"/>
                      <a:gd name="connsiteX4" fmla="*/ 20 w 307884"/>
                      <a:gd name="connsiteY4" fmla="*/ 829021 h 1549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7884" h="1549980">
                        <a:moveTo>
                          <a:pt x="20" y="829021"/>
                        </a:moveTo>
                        <a:cubicBezTo>
                          <a:pt x="2629" y="570838"/>
                          <a:pt x="205631" y="22800"/>
                          <a:pt x="286908" y="879"/>
                        </a:cubicBezTo>
                        <a:cubicBezTo>
                          <a:pt x="368185" y="-21042"/>
                          <a:pt x="187056" y="369922"/>
                          <a:pt x="187056" y="829021"/>
                        </a:cubicBezTo>
                        <a:cubicBezTo>
                          <a:pt x="187056" y="1288120"/>
                          <a:pt x="302424" y="1549980"/>
                          <a:pt x="271251" y="1549980"/>
                        </a:cubicBezTo>
                        <a:cubicBezTo>
                          <a:pt x="240078" y="1549980"/>
                          <a:pt x="-2589" y="1087204"/>
                          <a:pt x="20" y="829021"/>
                        </a:cubicBezTo>
                        <a:close/>
                      </a:path>
                    </a:pathLst>
                  </a:custGeom>
                </p:spPr>
                <p:style>
                  <a:lnRef idx="2">
                    <a:schemeClr val="accent6">
                      <a:shade val="50000"/>
                    </a:schemeClr>
                  </a:lnRef>
                  <a:fillRef idx="1">
                    <a:schemeClr val="accent6"/>
                  </a:fillRef>
                  <a:effectRef idx="0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66" name="Oval 5"/>
                  <p:cNvSpPr/>
                  <p:nvPr/>
                </p:nvSpPr>
                <p:spPr>
                  <a:xfrm flipH="1">
                    <a:off x="3778737" y="1852246"/>
                    <a:ext cx="398879" cy="1576754"/>
                  </a:xfrm>
                  <a:custGeom>
                    <a:avLst/>
                    <a:gdLst>
                      <a:gd name="connsiteX0" fmla="*/ 0 w 280554"/>
                      <a:gd name="connsiteY0" fmla="*/ 831273 h 1662545"/>
                      <a:gd name="connsiteX1" fmla="*/ 140277 w 280554"/>
                      <a:gd name="connsiteY1" fmla="*/ 0 h 1662545"/>
                      <a:gd name="connsiteX2" fmla="*/ 280554 w 280554"/>
                      <a:gd name="connsiteY2" fmla="*/ 831273 h 1662545"/>
                      <a:gd name="connsiteX3" fmla="*/ 140277 w 280554"/>
                      <a:gd name="connsiteY3" fmla="*/ 1662546 h 1662545"/>
                      <a:gd name="connsiteX4" fmla="*/ 0 w 280554"/>
                      <a:gd name="connsiteY4" fmla="*/ 831273 h 1662545"/>
                      <a:gd name="connsiteX0" fmla="*/ 0 w 280554"/>
                      <a:gd name="connsiteY0" fmla="*/ 831273 h 1589810"/>
                      <a:gd name="connsiteX1" fmla="*/ 140277 w 280554"/>
                      <a:gd name="connsiteY1" fmla="*/ 0 h 1589810"/>
                      <a:gd name="connsiteX2" fmla="*/ 280554 w 280554"/>
                      <a:gd name="connsiteY2" fmla="*/ 831273 h 1589810"/>
                      <a:gd name="connsiteX3" fmla="*/ 140277 w 280554"/>
                      <a:gd name="connsiteY3" fmla="*/ 1589810 h 1589810"/>
                      <a:gd name="connsiteX4" fmla="*/ 0 w 280554"/>
                      <a:gd name="connsiteY4" fmla="*/ 831273 h 1589810"/>
                      <a:gd name="connsiteX0" fmla="*/ 0 w 405245"/>
                      <a:gd name="connsiteY0" fmla="*/ 831273 h 1589810"/>
                      <a:gd name="connsiteX1" fmla="*/ 264968 w 405245"/>
                      <a:gd name="connsiteY1" fmla="*/ 0 h 1589810"/>
                      <a:gd name="connsiteX2" fmla="*/ 405245 w 405245"/>
                      <a:gd name="connsiteY2" fmla="*/ 831273 h 1589810"/>
                      <a:gd name="connsiteX3" fmla="*/ 264968 w 405245"/>
                      <a:gd name="connsiteY3" fmla="*/ 1589810 h 1589810"/>
                      <a:gd name="connsiteX4" fmla="*/ 0 w 405245"/>
                      <a:gd name="connsiteY4" fmla="*/ 831273 h 1589810"/>
                      <a:gd name="connsiteX0" fmla="*/ 0 w 270569"/>
                      <a:gd name="connsiteY0" fmla="*/ 831273 h 1589810"/>
                      <a:gd name="connsiteX1" fmla="*/ 264968 w 270569"/>
                      <a:gd name="connsiteY1" fmla="*/ 0 h 1589810"/>
                      <a:gd name="connsiteX2" fmla="*/ 187036 w 270569"/>
                      <a:gd name="connsiteY2" fmla="*/ 831273 h 1589810"/>
                      <a:gd name="connsiteX3" fmla="*/ 264968 w 270569"/>
                      <a:gd name="connsiteY3" fmla="*/ 1589810 h 1589810"/>
                      <a:gd name="connsiteX4" fmla="*/ 0 w 270569"/>
                      <a:gd name="connsiteY4" fmla="*/ 831273 h 1589810"/>
                      <a:gd name="connsiteX0" fmla="*/ 68 w 297825"/>
                      <a:gd name="connsiteY0" fmla="*/ 778038 h 1536575"/>
                      <a:gd name="connsiteX1" fmla="*/ 293220 w 297825"/>
                      <a:gd name="connsiteY1" fmla="*/ 0 h 1536575"/>
                      <a:gd name="connsiteX2" fmla="*/ 187104 w 297825"/>
                      <a:gd name="connsiteY2" fmla="*/ 778038 h 1536575"/>
                      <a:gd name="connsiteX3" fmla="*/ 265036 w 297825"/>
                      <a:gd name="connsiteY3" fmla="*/ 1536575 h 1536575"/>
                      <a:gd name="connsiteX4" fmla="*/ 68 w 297825"/>
                      <a:gd name="connsiteY4" fmla="*/ 778038 h 1536575"/>
                      <a:gd name="connsiteX0" fmla="*/ 68 w 330346"/>
                      <a:gd name="connsiteY0" fmla="*/ 784217 h 1542754"/>
                      <a:gd name="connsiteX1" fmla="*/ 293220 w 330346"/>
                      <a:gd name="connsiteY1" fmla="*/ 6179 h 1542754"/>
                      <a:gd name="connsiteX2" fmla="*/ 187104 w 330346"/>
                      <a:gd name="connsiteY2" fmla="*/ 784217 h 1542754"/>
                      <a:gd name="connsiteX3" fmla="*/ 265036 w 330346"/>
                      <a:gd name="connsiteY3" fmla="*/ 1542754 h 1542754"/>
                      <a:gd name="connsiteX4" fmla="*/ 68 w 330346"/>
                      <a:gd name="connsiteY4" fmla="*/ 784217 h 1542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0346" h="1542754">
                        <a:moveTo>
                          <a:pt x="68" y="784217"/>
                        </a:moveTo>
                        <a:cubicBezTo>
                          <a:pt x="4765" y="528121"/>
                          <a:pt x="168102" y="65677"/>
                          <a:pt x="293220" y="6179"/>
                        </a:cubicBezTo>
                        <a:cubicBezTo>
                          <a:pt x="418338" y="-53319"/>
                          <a:pt x="187104" y="325118"/>
                          <a:pt x="187104" y="784217"/>
                        </a:cubicBezTo>
                        <a:cubicBezTo>
                          <a:pt x="187104" y="1243316"/>
                          <a:pt x="296209" y="1542754"/>
                          <a:pt x="265036" y="1542754"/>
                        </a:cubicBezTo>
                        <a:cubicBezTo>
                          <a:pt x="233863" y="1542754"/>
                          <a:pt x="-4629" y="1040313"/>
                          <a:pt x="68" y="784217"/>
                        </a:cubicBezTo>
                        <a:close/>
                      </a:path>
                    </a:pathLst>
                  </a:custGeom>
                </p:spPr>
                <p:style>
                  <a:lnRef idx="2">
                    <a:schemeClr val="accent6">
                      <a:shade val="50000"/>
                    </a:schemeClr>
                  </a:lnRef>
                  <a:fillRef idx="1">
                    <a:schemeClr val="accent6"/>
                  </a:fillRef>
                  <a:effectRef idx="0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767" name="Group 2766"/>
                  <p:cNvGrpSpPr/>
                  <p:nvPr/>
                </p:nvGrpSpPr>
                <p:grpSpPr>
                  <a:xfrm>
                    <a:off x="3842357" y="1965182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399" name="Group 3398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41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1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1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400" name="Group 3399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40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1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1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401" name="Group 3400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40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0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0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402" name="Group 3401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40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0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0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68" name="Group 2767"/>
                  <p:cNvGrpSpPr/>
                  <p:nvPr/>
                </p:nvGrpSpPr>
                <p:grpSpPr>
                  <a:xfrm>
                    <a:off x="3889329" y="2118626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383" name="Group 3382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9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9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9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84" name="Group 3383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9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9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9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85" name="Group 3384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9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9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9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86" name="Group 3385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8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8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8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69" name="Group 2768"/>
                  <p:cNvGrpSpPr/>
                  <p:nvPr/>
                </p:nvGrpSpPr>
                <p:grpSpPr>
                  <a:xfrm>
                    <a:off x="3942565" y="233470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367" name="Group 3366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8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8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8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68" name="Group 3367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7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7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7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69" name="Group 3368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7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7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7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70" name="Group 3369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7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7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7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70" name="Group 2769"/>
                  <p:cNvGrpSpPr/>
                  <p:nvPr/>
                </p:nvGrpSpPr>
                <p:grpSpPr>
                  <a:xfrm>
                    <a:off x="3955091" y="256330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351" name="Group 3350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6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6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6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52" name="Group 3351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6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6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6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53" name="Group 3352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5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5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6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54" name="Group 3353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5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5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5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71" name="Group 2770"/>
                  <p:cNvGrpSpPr/>
                  <p:nvPr/>
                </p:nvGrpSpPr>
                <p:grpSpPr>
                  <a:xfrm>
                    <a:off x="3955091" y="2766848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335" name="Group 3334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4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4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5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36" name="Group 3335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4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4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4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37" name="Group 3336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4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4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4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38" name="Group 3337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3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4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4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72" name="Group 2771"/>
                  <p:cNvGrpSpPr/>
                  <p:nvPr/>
                </p:nvGrpSpPr>
                <p:grpSpPr>
                  <a:xfrm>
                    <a:off x="3904987" y="2989185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319" name="Group 3318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3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3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3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20" name="Group 3319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2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3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3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21" name="Group 3320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2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2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2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22" name="Group 3321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2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2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2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73" name="Group 2772"/>
                  <p:cNvGrpSpPr/>
                  <p:nvPr/>
                </p:nvGrpSpPr>
                <p:grpSpPr>
                  <a:xfrm>
                    <a:off x="3336724" y="1774092"/>
                    <a:ext cx="332598" cy="1654908"/>
                    <a:chOff x="3336724" y="1758505"/>
                    <a:chExt cx="332598" cy="1670495"/>
                  </a:xfrm>
                </p:grpSpPr>
                <p:sp>
                  <p:nvSpPr>
                    <p:cNvPr id="3182" name="Oval 3181"/>
                    <p:cNvSpPr/>
                    <p:nvPr/>
                  </p:nvSpPr>
                  <p:spPr>
                    <a:xfrm>
                      <a:off x="3336724" y="1766455"/>
                      <a:ext cx="332598" cy="1662545"/>
                    </a:xfrm>
                    <a:prstGeom prst="ellipse">
                      <a:avLst/>
                    </a:prstGeom>
                  </p:spPr>
                  <p:style>
                    <a:lnRef idx="2">
                      <a:schemeClr val="accent6">
                        <a:shade val="50000"/>
                      </a:schemeClr>
                    </a:lnRef>
                    <a:fillRef idx="1">
                      <a:schemeClr val="accent6"/>
                    </a:fillRef>
                    <a:effectRef idx="0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183" name="Group 3182"/>
                    <p:cNvGrpSpPr/>
                    <p:nvPr/>
                  </p:nvGrpSpPr>
                  <p:grpSpPr>
                    <a:xfrm>
                      <a:off x="3388289" y="3133235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3303" name="Group 3302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31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1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1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304" name="Group 3303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31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1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1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305" name="Group 3304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31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1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1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306" name="Group 3305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30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0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0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3184" name="Group 3183"/>
                    <p:cNvGrpSpPr/>
                    <p:nvPr/>
                  </p:nvGrpSpPr>
                  <p:grpSpPr>
                    <a:xfrm>
                      <a:off x="3385157" y="2907767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3287" name="Group 3286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30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0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0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88" name="Group 3287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9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9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9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89" name="Group 3288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9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9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9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90" name="Group 3289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9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9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9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3185" name="Group 3184"/>
                    <p:cNvGrpSpPr/>
                    <p:nvPr/>
                  </p:nvGrpSpPr>
                  <p:grpSpPr>
                    <a:xfrm>
                      <a:off x="3385157" y="2701088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3271" name="Group 3270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8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8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8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72" name="Group 3271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8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8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8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73" name="Group 3272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7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7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8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74" name="Group 3273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7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7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7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3186" name="Group 3185"/>
                    <p:cNvGrpSpPr/>
                    <p:nvPr/>
                  </p:nvGrpSpPr>
                  <p:grpSpPr>
                    <a:xfrm>
                      <a:off x="3400815" y="2510066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3255" name="Group 3254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6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6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7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56" name="Group 3255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6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6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6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57" name="Group 3256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6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6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6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58" name="Group 3257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5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6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6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3187" name="Group 3186"/>
                    <p:cNvGrpSpPr/>
                    <p:nvPr/>
                  </p:nvGrpSpPr>
                  <p:grpSpPr>
                    <a:xfrm>
                      <a:off x="3391420" y="2303386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3239" name="Group 3238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5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5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5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40" name="Group 3239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4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5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5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41" name="Group 3240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4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4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4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42" name="Group 3241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4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4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4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3188" name="Group 3187"/>
                    <p:cNvGrpSpPr/>
                    <p:nvPr/>
                  </p:nvGrpSpPr>
                  <p:grpSpPr>
                    <a:xfrm>
                      <a:off x="3400814" y="2115496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3223" name="Group 3222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3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3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3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24" name="Group 3223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3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3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3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25" name="Group 3224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3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3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3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26" name="Group 3225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2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2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2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3189" name="Group 3188"/>
                    <p:cNvGrpSpPr/>
                    <p:nvPr/>
                  </p:nvGrpSpPr>
                  <p:grpSpPr>
                    <a:xfrm>
                      <a:off x="3397683" y="1933869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3207" name="Group 3206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2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2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2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08" name="Group 3207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1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1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1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09" name="Group 3208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1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1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1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10" name="Group 3209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1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1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1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3190" name="Group 3189"/>
                    <p:cNvGrpSpPr/>
                    <p:nvPr/>
                  </p:nvGrpSpPr>
                  <p:grpSpPr>
                    <a:xfrm>
                      <a:off x="3400814" y="1758505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3191" name="Group 3190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0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0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0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192" name="Group 3191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0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0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0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193" name="Group 3192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19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9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0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194" name="Group 3193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19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9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9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2774" name="Group 2773"/>
                  <p:cNvGrpSpPr/>
                  <p:nvPr/>
                </p:nvGrpSpPr>
                <p:grpSpPr>
                  <a:xfrm>
                    <a:off x="2918563" y="3130104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166" name="Group 316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7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8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8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67" name="Group 316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7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7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7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68" name="Group 316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7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7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7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69" name="Group 316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7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7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7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75" name="Group 2774"/>
                  <p:cNvGrpSpPr/>
                  <p:nvPr/>
                </p:nvGrpSpPr>
                <p:grpSpPr>
                  <a:xfrm>
                    <a:off x="2956140" y="1905686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150" name="Group 314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6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6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6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51" name="Group 315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6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6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6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52" name="Group 315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5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5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5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53" name="Group 315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5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5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5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76" name="Group 2775"/>
                  <p:cNvGrpSpPr/>
                  <p:nvPr/>
                </p:nvGrpSpPr>
                <p:grpSpPr>
                  <a:xfrm>
                    <a:off x="2896641" y="2074788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134" name="Group 313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4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4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4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35" name="Group 313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4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4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4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36" name="Group 313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4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4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4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37" name="Group 313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3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3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4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77" name="Group 2776"/>
                  <p:cNvGrpSpPr/>
                  <p:nvPr/>
                </p:nvGrpSpPr>
                <p:grpSpPr>
                  <a:xfrm>
                    <a:off x="2849668" y="2253284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118" name="Group 311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3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3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3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19" name="Group 311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2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2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3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20" name="Group 311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2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2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2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21" name="Group 312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2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2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2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78" name="Group 2777"/>
                  <p:cNvGrpSpPr/>
                  <p:nvPr/>
                </p:nvGrpSpPr>
                <p:grpSpPr>
                  <a:xfrm>
                    <a:off x="2824616" y="2463095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102" name="Group 310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1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1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1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03" name="Group 310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1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1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1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04" name="Group 310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0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1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1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05" name="Group 310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0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0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0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79" name="Group 2778"/>
                  <p:cNvGrpSpPr/>
                  <p:nvPr/>
                </p:nvGrpSpPr>
                <p:grpSpPr>
                  <a:xfrm>
                    <a:off x="2815222" y="2666643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086" name="Group 308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9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0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0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87" name="Group 308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9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9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9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88" name="Group 308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9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9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9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89" name="Group 308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9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9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9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80" name="Group 2779"/>
                  <p:cNvGrpSpPr/>
                  <p:nvPr/>
                </p:nvGrpSpPr>
                <p:grpSpPr>
                  <a:xfrm>
                    <a:off x="2846537" y="2904638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070" name="Group 306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8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8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8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71" name="Group 307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8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8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8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72" name="Group 307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7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7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7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73" name="Group 307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7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7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7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81" name="Group 2780"/>
                  <p:cNvGrpSpPr/>
                  <p:nvPr/>
                </p:nvGrpSpPr>
                <p:grpSpPr>
                  <a:xfrm>
                    <a:off x="2588817" y="2108886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054" name="Group 305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6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6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6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55" name="Group 305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6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6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6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56" name="Group 305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6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6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6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57" name="Group 305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5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5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6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82" name="Group 2781"/>
                  <p:cNvGrpSpPr/>
                  <p:nvPr/>
                </p:nvGrpSpPr>
                <p:grpSpPr>
                  <a:xfrm>
                    <a:off x="2522387" y="228863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038" name="Group 303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5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5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5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39" name="Group 303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4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4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5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40" name="Group 303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4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4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4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41" name="Group 304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4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4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4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83" name="Group 2782"/>
                  <p:cNvGrpSpPr/>
                  <p:nvPr/>
                </p:nvGrpSpPr>
                <p:grpSpPr>
                  <a:xfrm>
                    <a:off x="2475494" y="250747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022" name="Group 302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3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3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3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23" name="Group 302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3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3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3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24" name="Group 302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2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3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3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25" name="Group 302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2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2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2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84" name="Group 2783"/>
                  <p:cNvGrpSpPr/>
                  <p:nvPr/>
                </p:nvGrpSpPr>
                <p:grpSpPr>
                  <a:xfrm>
                    <a:off x="2506756" y="279663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006" name="Group 300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1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2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2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07" name="Group 300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1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1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1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08" name="Group 300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1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1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1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09" name="Group 300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1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1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1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85" name="Group 2784"/>
                  <p:cNvGrpSpPr/>
                  <p:nvPr/>
                </p:nvGrpSpPr>
                <p:grpSpPr>
                  <a:xfrm>
                    <a:off x="2620079" y="3031101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990" name="Group 298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0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0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0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91" name="Group 299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0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0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0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92" name="Group 299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9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9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9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93" name="Group 299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9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9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9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86" name="Group 2785"/>
                  <p:cNvGrpSpPr/>
                  <p:nvPr/>
                </p:nvGrpSpPr>
                <p:grpSpPr>
                  <a:xfrm>
                    <a:off x="2780294" y="3263294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974" name="Group 297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8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8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8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75" name="Group 297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8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8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8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76" name="Group 297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8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8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8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77" name="Group 297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7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7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8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87" name="Group 2786"/>
                  <p:cNvGrpSpPr/>
                  <p:nvPr/>
                </p:nvGrpSpPr>
                <p:grpSpPr>
                  <a:xfrm>
                    <a:off x="2737310" y="193467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958" name="Group 295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7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7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7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59" name="Group 295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6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6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7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60" name="Group 295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6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6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6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61" name="Group 296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6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6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6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88" name="Group 2787"/>
                  <p:cNvGrpSpPr/>
                  <p:nvPr/>
                </p:nvGrpSpPr>
                <p:grpSpPr>
                  <a:xfrm>
                    <a:off x="2999125" y="1754925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942" name="Group 294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5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5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5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43" name="Group 294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5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5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5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44" name="Group 294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4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5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5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45" name="Group 294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4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4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4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89" name="Group 2788"/>
                  <p:cNvGrpSpPr/>
                  <p:nvPr/>
                </p:nvGrpSpPr>
                <p:grpSpPr>
                  <a:xfrm>
                    <a:off x="3374264" y="1625971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926" name="Group 292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3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4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4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27" name="Group 292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3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3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3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28" name="Group 292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3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3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3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29" name="Group 292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3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3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3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90" name="Group 2789"/>
                  <p:cNvGrpSpPr/>
                  <p:nvPr/>
                </p:nvGrpSpPr>
                <p:grpSpPr>
                  <a:xfrm>
                    <a:off x="3737679" y="173147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910" name="Group 290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2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2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2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11" name="Group 291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2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2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2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12" name="Group 291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1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1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1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13" name="Group 291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1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1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1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91" name="Group 2790"/>
                  <p:cNvGrpSpPr/>
                  <p:nvPr/>
                </p:nvGrpSpPr>
                <p:grpSpPr>
                  <a:xfrm>
                    <a:off x="4046387" y="201674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894" name="Group 289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0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0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0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95" name="Group 289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0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0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0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96" name="Group 289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0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0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0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97" name="Group 289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9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9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0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92" name="Group 2791"/>
                  <p:cNvGrpSpPr/>
                  <p:nvPr/>
                </p:nvGrpSpPr>
                <p:grpSpPr>
                  <a:xfrm>
                    <a:off x="4183156" y="2208217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878" name="Group 287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9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9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9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79" name="Group 287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8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8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9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80" name="Group 287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8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8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8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81" name="Group 288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8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8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8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93" name="Group 2792"/>
                  <p:cNvGrpSpPr/>
                  <p:nvPr/>
                </p:nvGrpSpPr>
                <p:grpSpPr>
                  <a:xfrm>
                    <a:off x="4237864" y="257554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862" name="Group 286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7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7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7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63" name="Group 286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7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7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7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64" name="Group 286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6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7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7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65" name="Group 286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6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6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6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94" name="Group 2793"/>
                  <p:cNvGrpSpPr/>
                  <p:nvPr/>
                </p:nvGrpSpPr>
                <p:grpSpPr>
                  <a:xfrm>
                    <a:off x="4194879" y="237234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846" name="Group 284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5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6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6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47" name="Group 284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5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5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5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48" name="Group 284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5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5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5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49" name="Group 284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5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5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5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95" name="Group 2794"/>
                  <p:cNvGrpSpPr/>
                  <p:nvPr/>
                </p:nvGrpSpPr>
                <p:grpSpPr>
                  <a:xfrm>
                    <a:off x="3999494" y="320077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830" name="Group 282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4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4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4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31" name="Group 283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4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4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4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32" name="Group 283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3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3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3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33" name="Group 283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3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3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3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96" name="Group 2795"/>
                  <p:cNvGrpSpPr/>
                  <p:nvPr/>
                </p:nvGrpSpPr>
                <p:grpSpPr>
                  <a:xfrm>
                    <a:off x="4214417" y="277873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814" name="Group 281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2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2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2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15" name="Group 281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2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2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2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16" name="Group 281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2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2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2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17" name="Group 281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1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1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2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97" name="Group 2796"/>
                  <p:cNvGrpSpPr/>
                  <p:nvPr/>
                </p:nvGrpSpPr>
                <p:grpSpPr>
                  <a:xfrm>
                    <a:off x="4128448" y="2962401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798" name="Group 279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1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1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1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99" name="Group 279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0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0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1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00" name="Group 279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0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0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0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01" name="Group 280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0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0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0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460" name="Group 1459"/>
                <p:cNvGrpSpPr/>
                <p:nvPr/>
              </p:nvGrpSpPr>
              <p:grpSpPr>
                <a:xfrm>
                  <a:off x="2876356" y="3106616"/>
                  <a:ext cx="352740" cy="322384"/>
                  <a:chOff x="2475494" y="1625971"/>
                  <a:chExt cx="1972803" cy="1803029"/>
                </a:xfrm>
              </p:grpSpPr>
              <p:sp>
                <p:nvSpPr>
                  <p:cNvPr id="2113" name="Rectangle 3"/>
                  <p:cNvSpPr/>
                  <p:nvPr/>
                </p:nvSpPr>
                <p:spPr>
                  <a:xfrm>
                    <a:off x="2571809" y="1780463"/>
                    <a:ext cx="1762223" cy="1648537"/>
                  </a:xfrm>
                  <a:custGeom>
                    <a:avLst/>
                    <a:gdLst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423554 w 1423554"/>
                      <a:gd name="connsiteY2" fmla="*/ 1309255 h 1309255"/>
                      <a:gd name="connsiteX3" fmla="*/ 0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423554 w 1423554"/>
                      <a:gd name="connsiteY2" fmla="*/ 1309255 h 1309255"/>
                      <a:gd name="connsiteX3" fmla="*/ 197427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184563 w 1423554"/>
                      <a:gd name="connsiteY2" fmla="*/ 1309255 h 1309255"/>
                      <a:gd name="connsiteX3" fmla="*/ 197427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184563 w 1423554"/>
                      <a:gd name="connsiteY2" fmla="*/ 1309255 h 1309255"/>
                      <a:gd name="connsiteX3" fmla="*/ 197427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184563 w 1423554"/>
                      <a:gd name="connsiteY2" fmla="*/ 1309255 h 1309255"/>
                      <a:gd name="connsiteX3" fmla="*/ 197427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135909 w 1559463"/>
                      <a:gd name="connsiteY0" fmla="*/ 0 h 1309255"/>
                      <a:gd name="connsiteX1" fmla="*/ 1559463 w 1559463"/>
                      <a:gd name="connsiteY1" fmla="*/ 0 h 1309255"/>
                      <a:gd name="connsiteX2" fmla="*/ 1320472 w 1559463"/>
                      <a:gd name="connsiteY2" fmla="*/ 1309255 h 1309255"/>
                      <a:gd name="connsiteX3" fmla="*/ 333336 w 1559463"/>
                      <a:gd name="connsiteY3" fmla="*/ 1309255 h 1309255"/>
                      <a:gd name="connsiteX4" fmla="*/ 135909 w 1559463"/>
                      <a:gd name="connsiteY4" fmla="*/ 0 h 1309255"/>
                      <a:gd name="connsiteX0" fmla="*/ 135909 w 1559463"/>
                      <a:gd name="connsiteY0" fmla="*/ 120072 h 1429327"/>
                      <a:gd name="connsiteX1" fmla="*/ 1559463 w 1559463"/>
                      <a:gd name="connsiteY1" fmla="*/ 120072 h 1429327"/>
                      <a:gd name="connsiteX2" fmla="*/ 1320472 w 1559463"/>
                      <a:gd name="connsiteY2" fmla="*/ 1429327 h 1429327"/>
                      <a:gd name="connsiteX3" fmla="*/ 333336 w 1559463"/>
                      <a:gd name="connsiteY3" fmla="*/ 1429327 h 1429327"/>
                      <a:gd name="connsiteX4" fmla="*/ 135909 w 1559463"/>
                      <a:gd name="connsiteY4" fmla="*/ 120072 h 1429327"/>
                      <a:gd name="connsiteX0" fmla="*/ 135909 w 1559463"/>
                      <a:gd name="connsiteY0" fmla="*/ 191111 h 1500366"/>
                      <a:gd name="connsiteX1" fmla="*/ 1559463 w 1559463"/>
                      <a:gd name="connsiteY1" fmla="*/ 191111 h 1500366"/>
                      <a:gd name="connsiteX2" fmla="*/ 1320472 w 1559463"/>
                      <a:gd name="connsiteY2" fmla="*/ 1500366 h 1500366"/>
                      <a:gd name="connsiteX3" fmla="*/ 333336 w 1559463"/>
                      <a:gd name="connsiteY3" fmla="*/ 1500366 h 1500366"/>
                      <a:gd name="connsiteX4" fmla="*/ 135909 w 1559463"/>
                      <a:gd name="connsiteY4" fmla="*/ 191111 h 1500366"/>
                      <a:gd name="connsiteX0" fmla="*/ 135909 w 1628632"/>
                      <a:gd name="connsiteY0" fmla="*/ 191111 h 1500366"/>
                      <a:gd name="connsiteX1" fmla="*/ 1559463 w 1628632"/>
                      <a:gd name="connsiteY1" fmla="*/ 191111 h 1500366"/>
                      <a:gd name="connsiteX2" fmla="*/ 1320472 w 1628632"/>
                      <a:gd name="connsiteY2" fmla="*/ 1500366 h 1500366"/>
                      <a:gd name="connsiteX3" fmla="*/ 333336 w 1628632"/>
                      <a:gd name="connsiteY3" fmla="*/ 1500366 h 1500366"/>
                      <a:gd name="connsiteX4" fmla="*/ 135909 w 1628632"/>
                      <a:gd name="connsiteY4" fmla="*/ 191111 h 1500366"/>
                      <a:gd name="connsiteX0" fmla="*/ 135909 w 1628632"/>
                      <a:gd name="connsiteY0" fmla="*/ 228371 h 1537626"/>
                      <a:gd name="connsiteX1" fmla="*/ 1559463 w 1628632"/>
                      <a:gd name="connsiteY1" fmla="*/ 228371 h 1537626"/>
                      <a:gd name="connsiteX2" fmla="*/ 1320472 w 1628632"/>
                      <a:gd name="connsiteY2" fmla="*/ 1537626 h 1537626"/>
                      <a:gd name="connsiteX3" fmla="*/ 333336 w 1628632"/>
                      <a:gd name="connsiteY3" fmla="*/ 1537626 h 1537626"/>
                      <a:gd name="connsiteX4" fmla="*/ 135909 w 1628632"/>
                      <a:gd name="connsiteY4" fmla="*/ 228371 h 1537626"/>
                      <a:gd name="connsiteX0" fmla="*/ 135909 w 1628632"/>
                      <a:gd name="connsiteY0" fmla="*/ 254133 h 1563388"/>
                      <a:gd name="connsiteX1" fmla="*/ 1559463 w 1628632"/>
                      <a:gd name="connsiteY1" fmla="*/ 254133 h 1563388"/>
                      <a:gd name="connsiteX2" fmla="*/ 1320472 w 1628632"/>
                      <a:gd name="connsiteY2" fmla="*/ 1563388 h 1563388"/>
                      <a:gd name="connsiteX3" fmla="*/ 333336 w 1628632"/>
                      <a:gd name="connsiteY3" fmla="*/ 1563388 h 1563388"/>
                      <a:gd name="connsiteX4" fmla="*/ 135909 w 1628632"/>
                      <a:gd name="connsiteY4" fmla="*/ 254133 h 1563388"/>
                      <a:gd name="connsiteX0" fmla="*/ 135909 w 1628632"/>
                      <a:gd name="connsiteY0" fmla="*/ 307941 h 1617196"/>
                      <a:gd name="connsiteX1" fmla="*/ 1559463 w 1628632"/>
                      <a:gd name="connsiteY1" fmla="*/ 307941 h 1617196"/>
                      <a:gd name="connsiteX2" fmla="*/ 1320472 w 1628632"/>
                      <a:gd name="connsiteY2" fmla="*/ 1617196 h 1617196"/>
                      <a:gd name="connsiteX3" fmla="*/ 333336 w 1628632"/>
                      <a:gd name="connsiteY3" fmla="*/ 1617196 h 1617196"/>
                      <a:gd name="connsiteX4" fmla="*/ 135909 w 1628632"/>
                      <a:gd name="connsiteY4" fmla="*/ 307941 h 1617196"/>
                      <a:gd name="connsiteX0" fmla="*/ 135909 w 1628632"/>
                      <a:gd name="connsiteY0" fmla="*/ 307941 h 1617196"/>
                      <a:gd name="connsiteX1" fmla="*/ 1559463 w 1628632"/>
                      <a:gd name="connsiteY1" fmla="*/ 307941 h 1617196"/>
                      <a:gd name="connsiteX2" fmla="*/ 1320472 w 1628632"/>
                      <a:gd name="connsiteY2" fmla="*/ 1617196 h 1617196"/>
                      <a:gd name="connsiteX3" fmla="*/ 333336 w 1628632"/>
                      <a:gd name="connsiteY3" fmla="*/ 1617196 h 1617196"/>
                      <a:gd name="connsiteX4" fmla="*/ 135909 w 1628632"/>
                      <a:gd name="connsiteY4" fmla="*/ 307941 h 1617196"/>
                      <a:gd name="connsiteX0" fmla="*/ 135909 w 1628632"/>
                      <a:gd name="connsiteY0" fmla="*/ 339282 h 1648537"/>
                      <a:gd name="connsiteX1" fmla="*/ 1559463 w 1628632"/>
                      <a:gd name="connsiteY1" fmla="*/ 339282 h 1648537"/>
                      <a:gd name="connsiteX2" fmla="*/ 1320472 w 1628632"/>
                      <a:gd name="connsiteY2" fmla="*/ 1648537 h 1648537"/>
                      <a:gd name="connsiteX3" fmla="*/ 333336 w 1628632"/>
                      <a:gd name="connsiteY3" fmla="*/ 1648537 h 1648537"/>
                      <a:gd name="connsiteX4" fmla="*/ 135909 w 1628632"/>
                      <a:gd name="connsiteY4" fmla="*/ 339282 h 1648537"/>
                      <a:gd name="connsiteX0" fmla="*/ 135909 w 1628632"/>
                      <a:gd name="connsiteY0" fmla="*/ 339282 h 1648537"/>
                      <a:gd name="connsiteX1" fmla="*/ 1559463 w 1628632"/>
                      <a:gd name="connsiteY1" fmla="*/ 339282 h 1648537"/>
                      <a:gd name="connsiteX2" fmla="*/ 1320472 w 1628632"/>
                      <a:gd name="connsiteY2" fmla="*/ 1648537 h 1648537"/>
                      <a:gd name="connsiteX3" fmla="*/ 333336 w 1628632"/>
                      <a:gd name="connsiteY3" fmla="*/ 1648537 h 1648537"/>
                      <a:gd name="connsiteX4" fmla="*/ 135909 w 1628632"/>
                      <a:gd name="connsiteY4" fmla="*/ 339282 h 1648537"/>
                      <a:gd name="connsiteX0" fmla="*/ 135909 w 1595271"/>
                      <a:gd name="connsiteY0" fmla="*/ 339282 h 1648537"/>
                      <a:gd name="connsiteX1" fmla="*/ 1517900 w 1595271"/>
                      <a:gd name="connsiteY1" fmla="*/ 339282 h 1648537"/>
                      <a:gd name="connsiteX2" fmla="*/ 1320472 w 1595271"/>
                      <a:gd name="connsiteY2" fmla="*/ 1648537 h 1648537"/>
                      <a:gd name="connsiteX3" fmla="*/ 333336 w 1595271"/>
                      <a:gd name="connsiteY3" fmla="*/ 1648537 h 1648537"/>
                      <a:gd name="connsiteX4" fmla="*/ 135909 w 1595271"/>
                      <a:gd name="connsiteY4" fmla="*/ 339282 h 1648537"/>
                      <a:gd name="connsiteX0" fmla="*/ 135909 w 1673451"/>
                      <a:gd name="connsiteY0" fmla="*/ 339282 h 1648537"/>
                      <a:gd name="connsiteX1" fmla="*/ 1517900 w 1673451"/>
                      <a:gd name="connsiteY1" fmla="*/ 339282 h 1648537"/>
                      <a:gd name="connsiteX2" fmla="*/ 1320472 w 1673451"/>
                      <a:gd name="connsiteY2" fmla="*/ 1648537 h 1648537"/>
                      <a:gd name="connsiteX3" fmla="*/ 333336 w 1673451"/>
                      <a:gd name="connsiteY3" fmla="*/ 1648537 h 1648537"/>
                      <a:gd name="connsiteX4" fmla="*/ 135909 w 1673451"/>
                      <a:gd name="connsiteY4" fmla="*/ 339282 h 1648537"/>
                      <a:gd name="connsiteX0" fmla="*/ 135909 w 1650424"/>
                      <a:gd name="connsiteY0" fmla="*/ 339282 h 1648537"/>
                      <a:gd name="connsiteX1" fmla="*/ 1517900 w 1650424"/>
                      <a:gd name="connsiteY1" fmla="*/ 339282 h 1648537"/>
                      <a:gd name="connsiteX2" fmla="*/ 1320472 w 1650424"/>
                      <a:gd name="connsiteY2" fmla="*/ 1648537 h 1648537"/>
                      <a:gd name="connsiteX3" fmla="*/ 333336 w 1650424"/>
                      <a:gd name="connsiteY3" fmla="*/ 1648537 h 1648537"/>
                      <a:gd name="connsiteX4" fmla="*/ 135909 w 1650424"/>
                      <a:gd name="connsiteY4" fmla="*/ 339282 h 1648537"/>
                      <a:gd name="connsiteX0" fmla="*/ 194968 w 1709483"/>
                      <a:gd name="connsiteY0" fmla="*/ 339282 h 1648537"/>
                      <a:gd name="connsiteX1" fmla="*/ 1576959 w 1709483"/>
                      <a:gd name="connsiteY1" fmla="*/ 339282 h 1648537"/>
                      <a:gd name="connsiteX2" fmla="*/ 1379531 w 1709483"/>
                      <a:gd name="connsiteY2" fmla="*/ 1648537 h 1648537"/>
                      <a:gd name="connsiteX3" fmla="*/ 392395 w 1709483"/>
                      <a:gd name="connsiteY3" fmla="*/ 1648537 h 1648537"/>
                      <a:gd name="connsiteX4" fmla="*/ 194968 w 1709483"/>
                      <a:gd name="connsiteY4" fmla="*/ 339282 h 1648537"/>
                      <a:gd name="connsiteX0" fmla="*/ 194968 w 1701499"/>
                      <a:gd name="connsiteY0" fmla="*/ 339282 h 1648537"/>
                      <a:gd name="connsiteX1" fmla="*/ 1576959 w 1701499"/>
                      <a:gd name="connsiteY1" fmla="*/ 339282 h 1648537"/>
                      <a:gd name="connsiteX2" fmla="*/ 1379531 w 1701499"/>
                      <a:gd name="connsiteY2" fmla="*/ 1648537 h 1648537"/>
                      <a:gd name="connsiteX3" fmla="*/ 392395 w 1701499"/>
                      <a:gd name="connsiteY3" fmla="*/ 1648537 h 1648537"/>
                      <a:gd name="connsiteX4" fmla="*/ 194968 w 1701499"/>
                      <a:gd name="connsiteY4" fmla="*/ 339282 h 1648537"/>
                      <a:gd name="connsiteX0" fmla="*/ 194968 w 1742710"/>
                      <a:gd name="connsiteY0" fmla="*/ 339282 h 1648537"/>
                      <a:gd name="connsiteX1" fmla="*/ 1576959 w 1742710"/>
                      <a:gd name="connsiteY1" fmla="*/ 339282 h 1648537"/>
                      <a:gd name="connsiteX2" fmla="*/ 1379531 w 1742710"/>
                      <a:gd name="connsiteY2" fmla="*/ 1648537 h 1648537"/>
                      <a:gd name="connsiteX3" fmla="*/ 392395 w 1742710"/>
                      <a:gd name="connsiteY3" fmla="*/ 1648537 h 1648537"/>
                      <a:gd name="connsiteX4" fmla="*/ 194968 w 1742710"/>
                      <a:gd name="connsiteY4" fmla="*/ 339282 h 1648537"/>
                      <a:gd name="connsiteX0" fmla="*/ 194968 w 1755280"/>
                      <a:gd name="connsiteY0" fmla="*/ 339282 h 1648537"/>
                      <a:gd name="connsiteX1" fmla="*/ 1576959 w 1755280"/>
                      <a:gd name="connsiteY1" fmla="*/ 339282 h 1648537"/>
                      <a:gd name="connsiteX2" fmla="*/ 1379531 w 1755280"/>
                      <a:gd name="connsiteY2" fmla="*/ 1648537 h 1648537"/>
                      <a:gd name="connsiteX3" fmla="*/ 392395 w 1755280"/>
                      <a:gd name="connsiteY3" fmla="*/ 1648537 h 1648537"/>
                      <a:gd name="connsiteX4" fmla="*/ 194968 w 1755280"/>
                      <a:gd name="connsiteY4" fmla="*/ 339282 h 1648537"/>
                      <a:gd name="connsiteX0" fmla="*/ 194968 w 1762223"/>
                      <a:gd name="connsiteY0" fmla="*/ 339282 h 1648537"/>
                      <a:gd name="connsiteX1" fmla="*/ 1576959 w 1762223"/>
                      <a:gd name="connsiteY1" fmla="*/ 339282 h 1648537"/>
                      <a:gd name="connsiteX2" fmla="*/ 1379531 w 1762223"/>
                      <a:gd name="connsiteY2" fmla="*/ 1648537 h 1648537"/>
                      <a:gd name="connsiteX3" fmla="*/ 392395 w 1762223"/>
                      <a:gd name="connsiteY3" fmla="*/ 1648537 h 1648537"/>
                      <a:gd name="connsiteX4" fmla="*/ 194968 w 1762223"/>
                      <a:gd name="connsiteY4" fmla="*/ 339282 h 1648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2223" h="1648537">
                        <a:moveTo>
                          <a:pt x="194968" y="339282"/>
                        </a:moveTo>
                        <a:cubicBezTo>
                          <a:pt x="638312" y="-86745"/>
                          <a:pt x="1112832" y="-138700"/>
                          <a:pt x="1576959" y="339282"/>
                        </a:cubicBezTo>
                        <a:cubicBezTo>
                          <a:pt x="1990908" y="899591"/>
                          <a:pt x="1615058" y="1399155"/>
                          <a:pt x="1379531" y="1648537"/>
                        </a:cubicBezTo>
                        <a:lnTo>
                          <a:pt x="392395" y="1648537"/>
                        </a:lnTo>
                        <a:cubicBezTo>
                          <a:pt x="-47487" y="1222510"/>
                          <a:pt x="-123686" y="744527"/>
                          <a:pt x="194968" y="339282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</p:spPr>
                <p:style>
                  <a:lnRef idx="2">
                    <a:schemeClr val="accent6">
                      <a:shade val="50000"/>
                    </a:schemeClr>
                  </a:lnRef>
                  <a:fillRef idx="1">
                    <a:schemeClr val="accent6"/>
                  </a:fillRef>
                  <a:effectRef idx="0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114" name="Oval 5"/>
                  <p:cNvSpPr/>
                  <p:nvPr/>
                </p:nvSpPr>
                <p:spPr>
                  <a:xfrm>
                    <a:off x="2743200" y="1879020"/>
                    <a:ext cx="377467" cy="1549980"/>
                  </a:xfrm>
                  <a:custGeom>
                    <a:avLst/>
                    <a:gdLst>
                      <a:gd name="connsiteX0" fmla="*/ 0 w 280554"/>
                      <a:gd name="connsiteY0" fmla="*/ 831273 h 1662545"/>
                      <a:gd name="connsiteX1" fmla="*/ 140277 w 280554"/>
                      <a:gd name="connsiteY1" fmla="*/ 0 h 1662545"/>
                      <a:gd name="connsiteX2" fmla="*/ 280554 w 280554"/>
                      <a:gd name="connsiteY2" fmla="*/ 831273 h 1662545"/>
                      <a:gd name="connsiteX3" fmla="*/ 140277 w 280554"/>
                      <a:gd name="connsiteY3" fmla="*/ 1662546 h 1662545"/>
                      <a:gd name="connsiteX4" fmla="*/ 0 w 280554"/>
                      <a:gd name="connsiteY4" fmla="*/ 831273 h 1662545"/>
                      <a:gd name="connsiteX0" fmla="*/ 0 w 280554"/>
                      <a:gd name="connsiteY0" fmla="*/ 831273 h 1589810"/>
                      <a:gd name="connsiteX1" fmla="*/ 140277 w 280554"/>
                      <a:gd name="connsiteY1" fmla="*/ 0 h 1589810"/>
                      <a:gd name="connsiteX2" fmla="*/ 280554 w 280554"/>
                      <a:gd name="connsiteY2" fmla="*/ 831273 h 1589810"/>
                      <a:gd name="connsiteX3" fmla="*/ 140277 w 280554"/>
                      <a:gd name="connsiteY3" fmla="*/ 1589810 h 1589810"/>
                      <a:gd name="connsiteX4" fmla="*/ 0 w 280554"/>
                      <a:gd name="connsiteY4" fmla="*/ 831273 h 1589810"/>
                      <a:gd name="connsiteX0" fmla="*/ 0 w 405245"/>
                      <a:gd name="connsiteY0" fmla="*/ 831273 h 1589810"/>
                      <a:gd name="connsiteX1" fmla="*/ 264968 w 405245"/>
                      <a:gd name="connsiteY1" fmla="*/ 0 h 1589810"/>
                      <a:gd name="connsiteX2" fmla="*/ 405245 w 405245"/>
                      <a:gd name="connsiteY2" fmla="*/ 831273 h 1589810"/>
                      <a:gd name="connsiteX3" fmla="*/ 264968 w 405245"/>
                      <a:gd name="connsiteY3" fmla="*/ 1589810 h 1589810"/>
                      <a:gd name="connsiteX4" fmla="*/ 0 w 405245"/>
                      <a:gd name="connsiteY4" fmla="*/ 831273 h 1589810"/>
                      <a:gd name="connsiteX0" fmla="*/ 0 w 270569"/>
                      <a:gd name="connsiteY0" fmla="*/ 831273 h 1589810"/>
                      <a:gd name="connsiteX1" fmla="*/ 264968 w 270569"/>
                      <a:gd name="connsiteY1" fmla="*/ 0 h 1589810"/>
                      <a:gd name="connsiteX2" fmla="*/ 187036 w 270569"/>
                      <a:gd name="connsiteY2" fmla="*/ 831273 h 1589810"/>
                      <a:gd name="connsiteX3" fmla="*/ 264968 w 270569"/>
                      <a:gd name="connsiteY3" fmla="*/ 1589810 h 1589810"/>
                      <a:gd name="connsiteX4" fmla="*/ 0 w 270569"/>
                      <a:gd name="connsiteY4" fmla="*/ 831273 h 1589810"/>
                      <a:gd name="connsiteX0" fmla="*/ 3 w 276578"/>
                      <a:gd name="connsiteY0" fmla="*/ 831273 h 1552232"/>
                      <a:gd name="connsiteX1" fmla="*/ 264971 w 276578"/>
                      <a:gd name="connsiteY1" fmla="*/ 0 h 1552232"/>
                      <a:gd name="connsiteX2" fmla="*/ 187039 w 276578"/>
                      <a:gd name="connsiteY2" fmla="*/ 831273 h 1552232"/>
                      <a:gd name="connsiteX3" fmla="*/ 271234 w 276578"/>
                      <a:gd name="connsiteY3" fmla="*/ 1552232 h 1552232"/>
                      <a:gd name="connsiteX4" fmla="*/ 3 w 276578"/>
                      <a:gd name="connsiteY4" fmla="*/ 831273 h 1552232"/>
                      <a:gd name="connsiteX0" fmla="*/ 20 w 291702"/>
                      <a:gd name="connsiteY0" fmla="*/ 828142 h 1549101"/>
                      <a:gd name="connsiteX1" fmla="*/ 286908 w 291702"/>
                      <a:gd name="connsiteY1" fmla="*/ 0 h 1549101"/>
                      <a:gd name="connsiteX2" fmla="*/ 187056 w 291702"/>
                      <a:gd name="connsiteY2" fmla="*/ 828142 h 1549101"/>
                      <a:gd name="connsiteX3" fmla="*/ 271251 w 291702"/>
                      <a:gd name="connsiteY3" fmla="*/ 1549101 h 1549101"/>
                      <a:gd name="connsiteX4" fmla="*/ 20 w 291702"/>
                      <a:gd name="connsiteY4" fmla="*/ 828142 h 1549101"/>
                      <a:gd name="connsiteX0" fmla="*/ 20 w 307884"/>
                      <a:gd name="connsiteY0" fmla="*/ 829021 h 1549980"/>
                      <a:gd name="connsiteX1" fmla="*/ 286908 w 307884"/>
                      <a:gd name="connsiteY1" fmla="*/ 879 h 1549980"/>
                      <a:gd name="connsiteX2" fmla="*/ 187056 w 307884"/>
                      <a:gd name="connsiteY2" fmla="*/ 829021 h 1549980"/>
                      <a:gd name="connsiteX3" fmla="*/ 271251 w 307884"/>
                      <a:gd name="connsiteY3" fmla="*/ 1549980 h 1549980"/>
                      <a:gd name="connsiteX4" fmla="*/ 20 w 307884"/>
                      <a:gd name="connsiteY4" fmla="*/ 829021 h 1549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7884" h="1549980">
                        <a:moveTo>
                          <a:pt x="20" y="829021"/>
                        </a:moveTo>
                        <a:cubicBezTo>
                          <a:pt x="2629" y="570838"/>
                          <a:pt x="205631" y="22800"/>
                          <a:pt x="286908" y="879"/>
                        </a:cubicBezTo>
                        <a:cubicBezTo>
                          <a:pt x="368185" y="-21042"/>
                          <a:pt x="187056" y="369922"/>
                          <a:pt x="187056" y="829021"/>
                        </a:cubicBezTo>
                        <a:cubicBezTo>
                          <a:pt x="187056" y="1288120"/>
                          <a:pt x="302424" y="1549980"/>
                          <a:pt x="271251" y="1549980"/>
                        </a:cubicBezTo>
                        <a:cubicBezTo>
                          <a:pt x="240078" y="1549980"/>
                          <a:pt x="-2589" y="1087204"/>
                          <a:pt x="20" y="829021"/>
                        </a:cubicBezTo>
                        <a:close/>
                      </a:path>
                    </a:pathLst>
                  </a:custGeom>
                </p:spPr>
                <p:style>
                  <a:lnRef idx="2">
                    <a:schemeClr val="accent6">
                      <a:shade val="50000"/>
                    </a:schemeClr>
                  </a:lnRef>
                  <a:fillRef idx="1">
                    <a:schemeClr val="accent6"/>
                  </a:fillRef>
                  <a:effectRef idx="0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115" name="Oval 5"/>
                  <p:cNvSpPr/>
                  <p:nvPr/>
                </p:nvSpPr>
                <p:spPr>
                  <a:xfrm flipH="1">
                    <a:off x="3778737" y="1852246"/>
                    <a:ext cx="398879" cy="1576754"/>
                  </a:xfrm>
                  <a:custGeom>
                    <a:avLst/>
                    <a:gdLst>
                      <a:gd name="connsiteX0" fmla="*/ 0 w 280554"/>
                      <a:gd name="connsiteY0" fmla="*/ 831273 h 1662545"/>
                      <a:gd name="connsiteX1" fmla="*/ 140277 w 280554"/>
                      <a:gd name="connsiteY1" fmla="*/ 0 h 1662545"/>
                      <a:gd name="connsiteX2" fmla="*/ 280554 w 280554"/>
                      <a:gd name="connsiteY2" fmla="*/ 831273 h 1662545"/>
                      <a:gd name="connsiteX3" fmla="*/ 140277 w 280554"/>
                      <a:gd name="connsiteY3" fmla="*/ 1662546 h 1662545"/>
                      <a:gd name="connsiteX4" fmla="*/ 0 w 280554"/>
                      <a:gd name="connsiteY4" fmla="*/ 831273 h 1662545"/>
                      <a:gd name="connsiteX0" fmla="*/ 0 w 280554"/>
                      <a:gd name="connsiteY0" fmla="*/ 831273 h 1589810"/>
                      <a:gd name="connsiteX1" fmla="*/ 140277 w 280554"/>
                      <a:gd name="connsiteY1" fmla="*/ 0 h 1589810"/>
                      <a:gd name="connsiteX2" fmla="*/ 280554 w 280554"/>
                      <a:gd name="connsiteY2" fmla="*/ 831273 h 1589810"/>
                      <a:gd name="connsiteX3" fmla="*/ 140277 w 280554"/>
                      <a:gd name="connsiteY3" fmla="*/ 1589810 h 1589810"/>
                      <a:gd name="connsiteX4" fmla="*/ 0 w 280554"/>
                      <a:gd name="connsiteY4" fmla="*/ 831273 h 1589810"/>
                      <a:gd name="connsiteX0" fmla="*/ 0 w 405245"/>
                      <a:gd name="connsiteY0" fmla="*/ 831273 h 1589810"/>
                      <a:gd name="connsiteX1" fmla="*/ 264968 w 405245"/>
                      <a:gd name="connsiteY1" fmla="*/ 0 h 1589810"/>
                      <a:gd name="connsiteX2" fmla="*/ 405245 w 405245"/>
                      <a:gd name="connsiteY2" fmla="*/ 831273 h 1589810"/>
                      <a:gd name="connsiteX3" fmla="*/ 264968 w 405245"/>
                      <a:gd name="connsiteY3" fmla="*/ 1589810 h 1589810"/>
                      <a:gd name="connsiteX4" fmla="*/ 0 w 405245"/>
                      <a:gd name="connsiteY4" fmla="*/ 831273 h 1589810"/>
                      <a:gd name="connsiteX0" fmla="*/ 0 w 270569"/>
                      <a:gd name="connsiteY0" fmla="*/ 831273 h 1589810"/>
                      <a:gd name="connsiteX1" fmla="*/ 264968 w 270569"/>
                      <a:gd name="connsiteY1" fmla="*/ 0 h 1589810"/>
                      <a:gd name="connsiteX2" fmla="*/ 187036 w 270569"/>
                      <a:gd name="connsiteY2" fmla="*/ 831273 h 1589810"/>
                      <a:gd name="connsiteX3" fmla="*/ 264968 w 270569"/>
                      <a:gd name="connsiteY3" fmla="*/ 1589810 h 1589810"/>
                      <a:gd name="connsiteX4" fmla="*/ 0 w 270569"/>
                      <a:gd name="connsiteY4" fmla="*/ 831273 h 1589810"/>
                      <a:gd name="connsiteX0" fmla="*/ 68 w 297825"/>
                      <a:gd name="connsiteY0" fmla="*/ 778038 h 1536575"/>
                      <a:gd name="connsiteX1" fmla="*/ 293220 w 297825"/>
                      <a:gd name="connsiteY1" fmla="*/ 0 h 1536575"/>
                      <a:gd name="connsiteX2" fmla="*/ 187104 w 297825"/>
                      <a:gd name="connsiteY2" fmla="*/ 778038 h 1536575"/>
                      <a:gd name="connsiteX3" fmla="*/ 265036 w 297825"/>
                      <a:gd name="connsiteY3" fmla="*/ 1536575 h 1536575"/>
                      <a:gd name="connsiteX4" fmla="*/ 68 w 297825"/>
                      <a:gd name="connsiteY4" fmla="*/ 778038 h 1536575"/>
                      <a:gd name="connsiteX0" fmla="*/ 68 w 330346"/>
                      <a:gd name="connsiteY0" fmla="*/ 784217 h 1542754"/>
                      <a:gd name="connsiteX1" fmla="*/ 293220 w 330346"/>
                      <a:gd name="connsiteY1" fmla="*/ 6179 h 1542754"/>
                      <a:gd name="connsiteX2" fmla="*/ 187104 w 330346"/>
                      <a:gd name="connsiteY2" fmla="*/ 784217 h 1542754"/>
                      <a:gd name="connsiteX3" fmla="*/ 265036 w 330346"/>
                      <a:gd name="connsiteY3" fmla="*/ 1542754 h 1542754"/>
                      <a:gd name="connsiteX4" fmla="*/ 68 w 330346"/>
                      <a:gd name="connsiteY4" fmla="*/ 784217 h 1542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0346" h="1542754">
                        <a:moveTo>
                          <a:pt x="68" y="784217"/>
                        </a:moveTo>
                        <a:cubicBezTo>
                          <a:pt x="4765" y="528121"/>
                          <a:pt x="168102" y="65677"/>
                          <a:pt x="293220" y="6179"/>
                        </a:cubicBezTo>
                        <a:cubicBezTo>
                          <a:pt x="418338" y="-53319"/>
                          <a:pt x="187104" y="325118"/>
                          <a:pt x="187104" y="784217"/>
                        </a:cubicBezTo>
                        <a:cubicBezTo>
                          <a:pt x="187104" y="1243316"/>
                          <a:pt x="296209" y="1542754"/>
                          <a:pt x="265036" y="1542754"/>
                        </a:cubicBezTo>
                        <a:cubicBezTo>
                          <a:pt x="233863" y="1542754"/>
                          <a:pt x="-4629" y="1040313"/>
                          <a:pt x="68" y="784217"/>
                        </a:cubicBezTo>
                        <a:close/>
                      </a:path>
                    </a:pathLst>
                  </a:custGeom>
                </p:spPr>
                <p:style>
                  <a:lnRef idx="2">
                    <a:schemeClr val="accent6">
                      <a:shade val="50000"/>
                    </a:schemeClr>
                  </a:lnRef>
                  <a:fillRef idx="1">
                    <a:schemeClr val="accent6"/>
                  </a:fillRef>
                  <a:effectRef idx="0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116" name="Group 2115"/>
                  <p:cNvGrpSpPr/>
                  <p:nvPr/>
                </p:nvGrpSpPr>
                <p:grpSpPr>
                  <a:xfrm>
                    <a:off x="3842357" y="1965182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748" name="Group 274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6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6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6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49" name="Group 274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5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5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6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50" name="Group 274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5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5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5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51" name="Group 275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5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5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5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17" name="Group 2116"/>
                  <p:cNvGrpSpPr/>
                  <p:nvPr/>
                </p:nvGrpSpPr>
                <p:grpSpPr>
                  <a:xfrm>
                    <a:off x="3889329" y="2118626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732" name="Group 273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4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33" name="Group 273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4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34" name="Group 273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3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35" name="Group 273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3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3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3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18" name="Group 2117"/>
                  <p:cNvGrpSpPr/>
                  <p:nvPr/>
                </p:nvGrpSpPr>
                <p:grpSpPr>
                  <a:xfrm>
                    <a:off x="3942565" y="233470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716" name="Group 271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2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3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3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17" name="Group 271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2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2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2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18" name="Group 271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2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2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2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19" name="Group 271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2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2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2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19" name="Group 2118"/>
                  <p:cNvGrpSpPr/>
                  <p:nvPr/>
                </p:nvGrpSpPr>
                <p:grpSpPr>
                  <a:xfrm>
                    <a:off x="3955091" y="256330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700" name="Group 269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1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1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1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01" name="Group 270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1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1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1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02" name="Group 270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0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0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0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03" name="Group 270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0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0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0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20" name="Group 2119"/>
                  <p:cNvGrpSpPr/>
                  <p:nvPr/>
                </p:nvGrpSpPr>
                <p:grpSpPr>
                  <a:xfrm>
                    <a:off x="3955091" y="2766848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684" name="Group 268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69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9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9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685" name="Group 268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69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9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9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686" name="Group 268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69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9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9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687" name="Group 268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68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8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9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21" name="Group 2120"/>
                  <p:cNvGrpSpPr/>
                  <p:nvPr/>
                </p:nvGrpSpPr>
                <p:grpSpPr>
                  <a:xfrm>
                    <a:off x="3904987" y="2989185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668" name="Group 266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68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8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8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669" name="Group 266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67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7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8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670" name="Group 266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67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7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7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671" name="Group 267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67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7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7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22" name="Group 2121"/>
                  <p:cNvGrpSpPr/>
                  <p:nvPr/>
                </p:nvGrpSpPr>
                <p:grpSpPr>
                  <a:xfrm>
                    <a:off x="3336724" y="1774092"/>
                    <a:ext cx="332598" cy="1654908"/>
                    <a:chOff x="3336724" y="1758505"/>
                    <a:chExt cx="332598" cy="1670495"/>
                  </a:xfrm>
                </p:grpSpPr>
                <p:sp>
                  <p:nvSpPr>
                    <p:cNvPr id="2531" name="Oval 2530"/>
                    <p:cNvSpPr/>
                    <p:nvPr/>
                  </p:nvSpPr>
                  <p:spPr>
                    <a:xfrm>
                      <a:off x="3336724" y="1766455"/>
                      <a:ext cx="332598" cy="1662545"/>
                    </a:xfrm>
                    <a:prstGeom prst="ellipse">
                      <a:avLst/>
                    </a:prstGeom>
                  </p:spPr>
                  <p:style>
                    <a:lnRef idx="2">
                      <a:schemeClr val="accent6">
                        <a:shade val="50000"/>
                      </a:schemeClr>
                    </a:lnRef>
                    <a:fillRef idx="1">
                      <a:schemeClr val="accent6"/>
                    </a:fillRef>
                    <a:effectRef idx="0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532" name="Group 2531"/>
                    <p:cNvGrpSpPr/>
                    <p:nvPr/>
                  </p:nvGrpSpPr>
                  <p:grpSpPr>
                    <a:xfrm>
                      <a:off x="3388289" y="3133235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2652" name="Group 2651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6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653" name="Group 2652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6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654" name="Group 2653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5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655" name="Group 2654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5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5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5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2533" name="Group 2532"/>
                    <p:cNvGrpSpPr/>
                    <p:nvPr/>
                  </p:nvGrpSpPr>
                  <p:grpSpPr>
                    <a:xfrm>
                      <a:off x="3385157" y="2907767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2636" name="Group 2635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4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5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5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637" name="Group 2636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4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4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4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638" name="Group 2637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4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4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4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639" name="Group 2638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4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4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4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2534" name="Group 2533"/>
                    <p:cNvGrpSpPr/>
                    <p:nvPr/>
                  </p:nvGrpSpPr>
                  <p:grpSpPr>
                    <a:xfrm>
                      <a:off x="3385157" y="2701088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2620" name="Group 2619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3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3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3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621" name="Group 2620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3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3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3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622" name="Group 2621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2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2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2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623" name="Group 2622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2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2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2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2535" name="Group 2534"/>
                    <p:cNvGrpSpPr/>
                    <p:nvPr/>
                  </p:nvGrpSpPr>
                  <p:grpSpPr>
                    <a:xfrm>
                      <a:off x="3400815" y="2510066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2604" name="Group 2603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1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1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1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605" name="Group 2604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1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1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1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606" name="Group 2605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1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1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1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607" name="Group 2606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0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0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1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2536" name="Group 2535"/>
                    <p:cNvGrpSpPr/>
                    <p:nvPr/>
                  </p:nvGrpSpPr>
                  <p:grpSpPr>
                    <a:xfrm>
                      <a:off x="3391420" y="2303386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2588" name="Group 2587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0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0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0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589" name="Group 2588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9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9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0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590" name="Group 2589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9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9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9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591" name="Group 2590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9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9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9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2537" name="Group 2536"/>
                    <p:cNvGrpSpPr/>
                    <p:nvPr/>
                  </p:nvGrpSpPr>
                  <p:grpSpPr>
                    <a:xfrm>
                      <a:off x="3400814" y="2115496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2572" name="Group 2571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8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8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8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573" name="Group 2572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8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8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8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574" name="Group 2573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7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8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8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575" name="Group 2574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7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2538" name="Group 2537"/>
                    <p:cNvGrpSpPr/>
                    <p:nvPr/>
                  </p:nvGrpSpPr>
                  <p:grpSpPr>
                    <a:xfrm>
                      <a:off x="3397683" y="1933869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2556" name="Group 2555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6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557" name="Group 2556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6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6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6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558" name="Group 2557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6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6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6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559" name="Group 2558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6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6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6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2539" name="Group 2538"/>
                    <p:cNvGrpSpPr/>
                    <p:nvPr/>
                  </p:nvGrpSpPr>
                  <p:grpSpPr>
                    <a:xfrm>
                      <a:off x="3400814" y="1758505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2540" name="Group 2539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5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5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5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541" name="Group 2540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5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5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5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542" name="Group 2541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4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4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4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543" name="Group 2542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4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4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4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2123" name="Group 2122"/>
                  <p:cNvGrpSpPr/>
                  <p:nvPr/>
                </p:nvGrpSpPr>
                <p:grpSpPr>
                  <a:xfrm>
                    <a:off x="2918563" y="3130104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515" name="Group 2514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52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2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3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516" name="Group 2515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52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2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2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517" name="Group 2516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52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2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2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518" name="Group 2517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51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2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2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24" name="Group 2123"/>
                  <p:cNvGrpSpPr/>
                  <p:nvPr/>
                </p:nvGrpSpPr>
                <p:grpSpPr>
                  <a:xfrm>
                    <a:off x="2956140" y="1905686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499" name="Group 2498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51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1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1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500" name="Group 2499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50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1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1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501" name="Group 2500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50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0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0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502" name="Group 2501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50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0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0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25" name="Group 2124"/>
                  <p:cNvGrpSpPr/>
                  <p:nvPr/>
                </p:nvGrpSpPr>
                <p:grpSpPr>
                  <a:xfrm>
                    <a:off x="2896641" y="2074788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483" name="Group 2482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9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9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9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84" name="Group 2483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9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9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9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85" name="Group 2484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9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9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9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86" name="Group 2485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8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8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8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26" name="Group 2125"/>
                  <p:cNvGrpSpPr/>
                  <p:nvPr/>
                </p:nvGrpSpPr>
                <p:grpSpPr>
                  <a:xfrm>
                    <a:off x="2849668" y="2253284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467" name="Group 2466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8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8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8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68" name="Group 2467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7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7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7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69" name="Group 2468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7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7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7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70" name="Group 2469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7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7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7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27" name="Group 2126"/>
                  <p:cNvGrpSpPr/>
                  <p:nvPr/>
                </p:nvGrpSpPr>
                <p:grpSpPr>
                  <a:xfrm>
                    <a:off x="2824616" y="2463095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451" name="Group 2450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6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6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6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52" name="Group 2451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6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6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6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53" name="Group 2452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5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5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6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54" name="Group 2453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5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5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5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28" name="Group 2127"/>
                  <p:cNvGrpSpPr/>
                  <p:nvPr/>
                </p:nvGrpSpPr>
                <p:grpSpPr>
                  <a:xfrm>
                    <a:off x="2815222" y="2666643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435" name="Group 2434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4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5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36" name="Group 2435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4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37" name="Group 2436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4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38" name="Group 2437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3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29" name="Group 2128"/>
                  <p:cNvGrpSpPr/>
                  <p:nvPr/>
                </p:nvGrpSpPr>
                <p:grpSpPr>
                  <a:xfrm>
                    <a:off x="2846537" y="2904638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419" name="Group 2418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3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3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3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20" name="Group 2419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2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3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3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21" name="Group 2420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2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22" name="Group 2421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2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30" name="Group 2129"/>
                  <p:cNvGrpSpPr/>
                  <p:nvPr/>
                </p:nvGrpSpPr>
                <p:grpSpPr>
                  <a:xfrm>
                    <a:off x="2588817" y="2108886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403" name="Group 2402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1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1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1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04" name="Group 2403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1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1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1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05" name="Group 2404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1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1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1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06" name="Group 2405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0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0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0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31" name="Group 2130"/>
                  <p:cNvGrpSpPr/>
                  <p:nvPr/>
                </p:nvGrpSpPr>
                <p:grpSpPr>
                  <a:xfrm>
                    <a:off x="2522387" y="228863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387" name="Group 2386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0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0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0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88" name="Group 2387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9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9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9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89" name="Group 2388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9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9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9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90" name="Group 2389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9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9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9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32" name="Group 2131"/>
                  <p:cNvGrpSpPr/>
                  <p:nvPr/>
                </p:nvGrpSpPr>
                <p:grpSpPr>
                  <a:xfrm>
                    <a:off x="2475494" y="250747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371" name="Group 2370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8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8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8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72" name="Group 2371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8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8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8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73" name="Group 2372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7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7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8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74" name="Group 2373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7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7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7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33" name="Group 2132"/>
                  <p:cNvGrpSpPr/>
                  <p:nvPr/>
                </p:nvGrpSpPr>
                <p:grpSpPr>
                  <a:xfrm>
                    <a:off x="2506756" y="279663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355" name="Group 2354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6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7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56" name="Group 2355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6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57" name="Group 2356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6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58" name="Group 2357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5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34" name="Group 2133"/>
                  <p:cNvGrpSpPr/>
                  <p:nvPr/>
                </p:nvGrpSpPr>
                <p:grpSpPr>
                  <a:xfrm>
                    <a:off x="2620079" y="3031101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339" name="Group 2338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5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5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5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40" name="Group 2339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4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5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5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41" name="Group 2340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4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4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4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42" name="Group 2341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4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4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4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35" name="Group 2134"/>
                  <p:cNvGrpSpPr/>
                  <p:nvPr/>
                </p:nvGrpSpPr>
                <p:grpSpPr>
                  <a:xfrm>
                    <a:off x="2780294" y="3263294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323" name="Group 2322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3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3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3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24" name="Group 2323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3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3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3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25" name="Group 2324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3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3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3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26" name="Group 2325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2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2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2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36" name="Group 2135"/>
                  <p:cNvGrpSpPr/>
                  <p:nvPr/>
                </p:nvGrpSpPr>
                <p:grpSpPr>
                  <a:xfrm>
                    <a:off x="2737310" y="193467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307" name="Group 2306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2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2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2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08" name="Group 2307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1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1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1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09" name="Group 2308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1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1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1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10" name="Group 2309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1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1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1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37" name="Group 2136"/>
                  <p:cNvGrpSpPr/>
                  <p:nvPr/>
                </p:nvGrpSpPr>
                <p:grpSpPr>
                  <a:xfrm>
                    <a:off x="2999125" y="1754925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291" name="Group 2290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0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0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0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92" name="Group 2291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0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0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0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93" name="Group 2292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9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9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0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94" name="Group 2293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9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9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9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38" name="Group 2137"/>
                  <p:cNvGrpSpPr/>
                  <p:nvPr/>
                </p:nvGrpSpPr>
                <p:grpSpPr>
                  <a:xfrm>
                    <a:off x="3374264" y="1625971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275" name="Group 2274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8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8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9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76" name="Group 2275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8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8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8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77" name="Group 2276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8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8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8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78" name="Group 2277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7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8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8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39" name="Group 2138"/>
                  <p:cNvGrpSpPr/>
                  <p:nvPr/>
                </p:nvGrpSpPr>
                <p:grpSpPr>
                  <a:xfrm>
                    <a:off x="3737679" y="173147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259" name="Group 2258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7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7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7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60" name="Group 2259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6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7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7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61" name="Group 2260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6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6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6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62" name="Group 2261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6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6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6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40" name="Group 2139"/>
                  <p:cNvGrpSpPr/>
                  <p:nvPr/>
                </p:nvGrpSpPr>
                <p:grpSpPr>
                  <a:xfrm>
                    <a:off x="4046387" y="201674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243" name="Group 2242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5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44" name="Group 2243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5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45" name="Group 2244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5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46" name="Group 2245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4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41" name="Group 2140"/>
                  <p:cNvGrpSpPr/>
                  <p:nvPr/>
                </p:nvGrpSpPr>
                <p:grpSpPr>
                  <a:xfrm>
                    <a:off x="4183156" y="2208217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227" name="Group 2226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4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28" name="Group 2227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3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29" name="Group 2228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3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30" name="Group 2229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3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42" name="Group 2141"/>
                  <p:cNvGrpSpPr/>
                  <p:nvPr/>
                </p:nvGrpSpPr>
                <p:grpSpPr>
                  <a:xfrm>
                    <a:off x="4237864" y="257554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211" name="Group 2210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2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12" name="Group 2211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2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13" name="Group 2212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1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1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14" name="Group 2213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1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1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1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43" name="Group 2142"/>
                  <p:cNvGrpSpPr/>
                  <p:nvPr/>
                </p:nvGrpSpPr>
                <p:grpSpPr>
                  <a:xfrm>
                    <a:off x="4194879" y="237234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195" name="Group 2194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0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1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96" name="Group 2195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0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97" name="Group 2196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0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98" name="Group 2197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9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44" name="Group 2143"/>
                  <p:cNvGrpSpPr/>
                  <p:nvPr/>
                </p:nvGrpSpPr>
                <p:grpSpPr>
                  <a:xfrm>
                    <a:off x="3999494" y="320077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179" name="Group 2178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9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9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9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80" name="Group 2179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8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9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9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81" name="Group 2180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8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8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8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82" name="Group 2181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8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8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8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45" name="Group 2144"/>
                  <p:cNvGrpSpPr/>
                  <p:nvPr/>
                </p:nvGrpSpPr>
                <p:grpSpPr>
                  <a:xfrm>
                    <a:off x="4214417" y="277873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163" name="Group 2162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7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7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7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64" name="Group 2163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7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7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7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65" name="Group 2164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7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7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7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66" name="Group 2165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6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6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6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46" name="Group 2145"/>
                  <p:cNvGrpSpPr/>
                  <p:nvPr/>
                </p:nvGrpSpPr>
                <p:grpSpPr>
                  <a:xfrm>
                    <a:off x="4128448" y="2962401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147" name="Group 2146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6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6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6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48" name="Group 2147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5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5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5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49" name="Group 2148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5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5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5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50" name="Group 2149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5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5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5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461" name="Group 1460"/>
                <p:cNvGrpSpPr/>
                <p:nvPr/>
              </p:nvGrpSpPr>
              <p:grpSpPr>
                <a:xfrm>
                  <a:off x="3536755" y="3039985"/>
                  <a:ext cx="425645" cy="389015"/>
                  <a:chOff x="2475494" y="1625971"/>
                  <a:chExt cx="1972803" cy="1803029"/>
                </a:xfrm>
              </p:grpSpPr>
              <p:sp>
                <p:nvSpPr>
                  <p:cNvPr id="1462" name="Rectangle 3"/>
                  <p:cNvSpPr/>
                  <p:nvPr/>
                </p:nvSpPr>
                <p:spPr>
                  <a:xfrm>
                    <a:off x="2571809" y="1780463"/>
                    <a:ext cx="1762223" cy="1648537"/>
                  </a:xfrm>
                  <a:custGeom>
                    <a:avLst/>
                    <a:gdLst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423554 w 1423554"/>
                      <a:gd name="connsiteY2" fmla="*/ 1309255 h 1309255"/>
                      <a:gd name="connsiteX3" fmla="*/ 0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423554 w 1423554"/>
                      <a:gd name="connsiteY2" fmla="*/ 1309255 h 1309255"/>
                      <a:gd name="connsiteX3" fmla="*/ 197427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184563 w 1423554"/>
                      <a:gd name="connsiteY2" fmla="*/ 1309255 h 1309255"/>
                      <a:gd name="connsiteX3" fmla="*/ 197427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184563 w 1423554"/>
                      <a:gd name="connsiteY2" fmla="*/ 1309255 h 1309255"/>
                      <a:gd name="connsiteX3" fmla="*/ 197427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184563 w 1423554"/>
                      <a:gd name="connsiteY2" fmla="*/ 1309255 h 1309255"/>
                      <a:gd name="connsiteX3" fmla="*/ 197427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135909 w 1559463"/>
                      <a:gd name="connsiteY0" fmla="*/ 0 h 1309255"/>
                      <a:gd name="connsiteX1" fmla="*/ 1559463 w 1559463"/>
                      <a:gd name="connsiteY1" fmla="*/ 0 h 1309255"/>
                      <a:gd name="connsiteX2" fmla="*/ 1320472 w 1559463"/>
                      <a:gd name="connsiteY2" fmla="*/ 1309255 h 1309255"/>
                      <a:gd name="connsiteX3" fmla="*/ 333336 w 1559463"/>
                      <a:gd name="connsiteY3" fmla="*/ 1309255 h 1309255"/>
                      <a:gd name="connsiteX4" fmla="*/ 135909 w 1559463"/>
                      <a:gd name="connsiteY4" fmla="*/ 0 h 1309255"/>
                      <a:gd name="connsiteX0" fmla="*/ 135909 w 1559463"/>
                      <a:gd name="connsiteY0" fmla="*/ 120072 h 1429327"/>
                      <a:gd name="connsiteX1" fmla="*/ 1559463 w 1559463"/>
                      <a:gd name="connsiteY1" fmla="*/ 120072 h 1429327"/>
                      <a:gd name="connsiteX2" fmla="*/ 1320472 w 1559463"/>
                      <a:gd name="connsiteY2" fmla="*/ 1429327 h 1429327"/>
                      <a:gd name="connsiteX3" fmla="*/ 333336 w 1559463"/>
                      <a:gd name="connsiteY3" fmla="*/ 1429327 h 1429327"/>
                      <a:gd name="connsiteX4" fmla="*/ 135909 w 1559463"/>
                      <a:gd name="connsiteY4" fmla="*/ 120072 h 1429327"/>
                      <a:gd name="connsiteX0" fmla="*/ 135909 w 1559463"/>
                      <a:gd name="connsiteY0" fmla="*/ 191111 h 1500366"/>
                      <a:gd name="connsiteX1" fmla="*/ 1559463 w 1559463"/>
                      <a:gd name="connsiteY1" fmla="*/ 191111 h 1500366"/>
                      <a:gd name="connsiteX2" fmla="*/ 1320472 w 1559463"/>
                      <a:gd name="connsiteY2" fmla="*/ 1500366 h 1500366"/>
                      <a:gd name="connsiteX3" fmla="*/ 333336 w 1559463"/>
                      <a:gd name="connsiteY3" fmla="*/ 1500366 h 1500366"/>
                      <a:gd name="connsiteX4" fmla="*/ 135909 w 1559463"/>
                      <a:gd name="connsiteY4" fmla="*/ 191111 h 1500366"/>
                      <a:gd name="connsiteX0" fmla="*/ 135909 w 1628632"/>
                      <a:gd name="connsiteY0" fmla="*/ 191111 h 1500366"/>
                      <a:gd name="connsiteX1" fmla="*/ 1559463 w 1628632"/>
                      <a:gd name="connsiteY1" fmla="*/ 191111 h 1500366"/>
                      <a:gd name="connsiteX2" fmla="*/ 1320472 w 1628632"/>
                      <a:gd name="connsiteY2" fmla="*/ 1500366 h 1500366"/>
                      <a:gd name="connsiteX3" fmla="*/ 333336 w 1628632"/>
                      <a:gd name="connsiteY3" fmla="*/ 1500366 h 1500366"/>
                      <a:gd name="connsiteX4" fmla="*/ 135909 w 1628632"/>
                      <a:gd name="connsiteY4" fmla="*/ 191111 h 1500366"/>
                      <a:gd name="connsiteX0" fmla="*/ 135909 w 1628632"/>
                      <a:gd name="connsiteY0" fmla="*/ 228371 h 1537626"/>
                      <a:gd name="connsiteX1" fmla="*/ 1559463 w 1628632"/>
                      <a:gd name="connsiteY1" fmla="*/ 228371 h 1537626"/>
                      <a:gd name="connsiteX2" fmla="*/ 1320472 w 1628632"/>
                      <a:gd name="connsiteY2" fmla="*/ 1537626 h 1537626"/>
                      <a:gd name="connsiteX3" fmla="*/ 333336 w 1628632"/>
                      <a:gd name="connsiteY3" fmla="*/ 1537626 h 1537626"/>
                      <a:gd name="connsiteX4" fmla="*/ 135909 w 1628632"/>
                      <a:gd name="connsiteY4" fmla="*/ 228371 h 1537626"/>
                      <a:gd name="connsiteX0" fmla="*/ 135909 w 1628632"/>
                      <a:gd name="connsiteY0" fmla="*/ 254133 h 1563388"/>
                      <a:gd name="connsiteX1" fmla="*/ 1559463 w 1628632"/>
                      <a:gd name="connsiteY1" fmla="*/ 254133 h 1563388"/>
                      <a:gd name="connsiteX2" fmla="*/ 1320472 w 1628632"/>
                      <a:gd name="connsiteY2" fmla="*/ 1563388 h 1563388"/>
                      <a:gd name="connsiteX3" fmla="*/ 333336 w 1628632"/>
                      <a:gd name="connsiteY3" fmla="*/ 1563388 h 1563388"/>
                      <a:gd name="connsiteX4" fmla="*/ 135909 w 1628632"/>
                      <a:gd name="connsiteY4" fmla="*/ 254133 h 1563388"/>
                      <a:gd name="connsiteX0" fmla="*/ 135909 w 1628632"/>
                      <a:gd name="connsiteY0" fmla="*/ 307941 h 1617196"/>
                      <a:gd name="connsiteX1" fmla="*/ 1559463 w 1628632"/>
                      <a:gd name="connsiteY1" fmla="*/ 307941 h 1617196"/>
                      <a:gd name="connsiteX2" fmla="*/ 1320472 w 1628632"/>
                      <a:gd name="connsiteY2" fmla="*/ 1617196 h 1617196"/>
                      <a:gd name="connsiteX3" fmla="*/ 333336 w 1628632"/>
                      <a:gd name="connsiteY3" fmla="*/ 1617196 h 1617196"/>
                      <a:gd name="connsiteX4" fmla="*/ 135909 w 1628632"/>
                      <a:gd name="connsiteY4" fmla="*/ 307941 h 1617196"/>
                      <a:gd name="connsiteX0" fmla="*/ 135909 w 1628632"/>
                      <a:gd name="connsiteY0" fmla="*/ 307941 h 1617196"/>
                      <a:gd name="connsiteX1" fmla="*/ 1559463 w 1628632"/>
                      <a:gd name="connsiteY1" fmla="*/ 307941 h 1617196"/>
                      <a:gd name="connsiteX2" fmla="*/ 1320472 w 1628632"/>
                      <a:gd name="connsiteY2" fmla="*/ 1617196 h 1617196"/>
                      <a:gd name="connsiteX3" fmla="*/ 333336 w 1628632"/>
                      <a:gd name="connsiteY3" fmla="*/ 1617196 h 1617196"/>
                      <a:gd name="connsiteX4" fmla="*/ 135909 w 1628632"/>
                      <a:gd name="connsiteY4" fmla="*/ 307941 h 1617196"/>
                      <a:gd name="connsiteX0" fmla="*/ 135909 w 1628632"/>
                      <a:gd name="connsiteY0" fmla="*/ 339282 h 1648537"/>
                      <a:gd name="connsiteX1" fmla="*/ 1559463 w 1628632"/>
                      <a:gd name="connsiteY1" fmla="*/ 339282 h 1648537"/>
                      <a:gd name="connsiteX2" fmla="*/ 1320472 w 1628632"/>
                      <a:gd name="connsiteY2" fmla="*/ 1648537 h 1648537"/>
                      <a:gd name="connsiteX3" fmla="*/ 333336 w 1628632"/>
                      <a:gd name="connsiteY3" fmla="*/ 1648537 h 1648537"/>
                      <a:gd name="connsiteX4" fmla="*/ 135909 w 1628632"/>
                      <a:gd name="connsiteY4" fmla="*/ 339282 h 1648537"/>
                      <a:gd name="connsiteX0" fmla="*/ 135909 w 1628632"/>
                      <a:gd name="connsiteY0" fmla="*/ 339282 h 1648537"/>
                      <a:gd name="connsiteX1" fmla="*/ 1559463 w 1628632"/>
                      <a:gd name="connsiteY1" fmla="*/ 339282 h 1648537"/>
                      <a:gd name="connsiteX2" fmla="*/ 1320472 w 1628632"/>
                      <a:gd name="connsiteY2" fmla="*/ 1648537 h 1648537"/>
                      <a:gd name="connsiteX3" fmla="*/ 333336 w 1628632"/>
                      <a:gd name="connsiteY3" fmla="*/ 1648537 h 1648537"/>
                      <a:gd name="connsiteX4" fmla="*/ 135909 w 1628632"/>
                      <a:gd name="connsiteY4" fmla="*/ 339282 h 1648537"/>
                      <a:gd name="connsiteX0" fmla="*/ 135909 w 1595271"/>
                      <a:gd name="connsiteY0" fmla="*/ 339282 h 1648537"/>
                      <a:gd name="connsiteX1" fmla="*/ 1517900 w 1595271"/>
                      <a:gd name="connsiteY1" fmla="*/ 339282 h 1648537"/>
                      <a:gd name="connsiteX2" fmla="*/ 1320472 w 1595271"/>
                      <a:gd name="connsiteY2" fmla="*/ 1648537 h 1648537"/>
                      <a:gd name="connsiteX3" fmla="*/ 333336 w 1595271"/>
                      <a:gd name="connsiteY3" fmla="*/ 1648537 h 1648537"/>
                      <a:gd name="connsiteX4" fmla="*/ 135909 w 1595271"/>
                      <a:gd name="connsiteY4" fmla="*/ 339282 h 1648537"/>
                      <a:gd name="connsiteX0" fmla="*/ 135909 w 1673451"/>
                      <a:gd name="connsiteY0" fmla="*/ 339282 h 1648537"/>
                      <a:gd name="connsiteX1" fmla="*/ 1517900 w 1673451"/>
                      <a:gd name="connsiteY1" fmla="*/ 339282 h 1648537"/>
                      <a:gd name="connsiteX2" fmla="*/ 1320472 w 1673451"/>
                      <a:gd name="connsiteY2" fmla="*/ 1648537 h 1648537"/>
                      <a:gd name="connsiteX3" fmla="*/ 333336 w 1673451"/>
                      <a:gd name="connsiteY3" fmla="*/ 1648537 h 1648537"/>
                      <a:gd name="connsiteX4" fmla="*/ 135909 w 1673451"/>
                      <a:gd name="connsiteY4" fmla="*/ 339282 h 1648537"/>
                      <a:gd name="connsiteX0" fmla="*/ 135909 w 1650424"/>
                      <a:gd name="connsiteY0" fmla="*/ 339282 h 1648537"/>
                      <a:gd name="connsiteX1" fmla="*/ 1517900 w 1650424"/>
                      <a:gd name="connsiteY1" fmla="*/ 339282 h 1648537"/>
                      <a:gd name="connsiteX2" fmla="*/ 1320472 w 1650424"/>
                      <a:gd name="connsiteY2" fmla="*/ 1648537 h 1648537"/>
                      <a:gd name="connsiteX3" fmla="*/ 333336 w 1650424"/>
                      <a:gd name="connsiteY3" fmla="*/ 1648537 h 1648537"/>
                      <a:gd name="connsiteX4" fmla="*/ 135909 w 1650424"/>
                      <a:gd name="connsiteY4" fmla="*/ 339282 h 1648537"/>
                      <a:gd name="connsiteX0" fmla="*/ 194968 w 1709483"/>
                      <a:gd name="connsiteY0" fmla="*/ 339282 h 1648537"/>
                      <a:gd name="connsiteX1" fmla="*/ 1576959 w 1709483"/>
                      <a:gd name="connsiteY1" fmla="*/ 339282 h 1648537"/>
                      <a:gd name="connsiteX2" fmla="*/ 1379531 w 1709483"/>
                      <a:gd name="connsiteY2" fmla="*/ 1648537 h 1648537"/>
                      <a:gd name="connsiteX3" fmla="*/ 392395 w 1709483"/>
                      <a:gd name="connsiteY3" fmla="*/ 1648537 h 1648537"/>
                      <a:gd name="connsiteX4" fmla="*/ 194968 w 1709483"/>
                      <a:gd name="connsiteY4" fmla="*/ 339282 h 1648537"/>
                      <a:gd name="connsiteX0" fmla="*/ 194968 w 1701499"/>
                      <a:gd name="connsiteY0" fmla="*/ 339282 h 1648537"/>
                      <a:gd name="connsiteX1" fmla="*/ 1576959 w 1701499"/>
                      <a:gd name="connsiteY1" fmla="*/ 339282 h 1648537"/>
                      <a:gd name="connsiteX2" fmla="*/ 1379531 w 1701499"/>
                      <a:gd name="connsiteY2" fmla="*/ 1648537 h 1648537"/>
                      <a:gd name="connsiteX3" fmla="*/ 392395 w 1701499"/>
                      <a:gd name="connsiteY3" fmla="*/ 1648537 h 1648537"/>
                      <a:gd name="connsiteX4" fmla="*/ 194968 w 1701499"/>
                      <a:gd name="connsiteY4" fmla="*/ 339282 h 1648537"/>
                      <a:gd name="connsiteX0" fmla="*/ 194968 w 1742710"/>
                      <a:gd name="connsiteY0" fmla="*/ 339282 h 1648537"/>
                      <a:gd name="connsiteX1" fmla="*/ 1576959 w 1742710"/>
                      <a:gd name="connsiteY1" fmla="*/ 339282 h 1648537"/>
                      <a:gd name="connsiteX2" fmla="*/ 1379531 w 1742710"/>
                      <a:gd name="connsiteY2" fmla="*/ 1648537 h 1648537"/>
                      <a:gd name="connsiteX3" fmla="*/ 392395 w 1742710"/>
                      <a:gd name="connsiteY3" fmla="*/ 1648537 h 1648537"/>
                      <a:gd name="connsiteX4" fmla="*/ 194968 w 1742710"/>
                      <a:gd name="connsiteY4" fmla="*/ 339282 h 1648537"/>
                      <a:gd name="connsiteX0" fmla="*/ 194968 w 1755280"/>
                      <a:gd name="connsiteY0" fmla="*/ 339282 h 1648537"/>
                      <a:gd name="connsiteX1" fmla="*/ 1576959 w 1755280"/>
                      <a:gd name="connsiteY1" fmla="*/ 339282 h 1648537"/>
                      <a:gd name="connsiteX2" fmla="*/ 1379531 w 1755280"/>
                      <a:gd name="connsiteY2" fmla="*/ 1648537 h 1648537"/>
                      <a:gd name="connsiteX3" fmla="*/ 392395 w 1755280"/>
                      <a:gd name="connsiteY3" fmla="*/ 1648537 h 1648537"/>
                      <a:gd name="connsiteX4" fmla="*/ 194968 w 1755280"/>
                      <a:gd name="connsiteY4" fmla="*/ 339282 h 1648537"/>
                      <a:gd name="connsiteX0" fmla="*/ 194968 w 1762223"/>
                      <a:gd name="connsiteY0" fmla="*/ 339282 h 1648537"/>
                      <a:gd name="connsiteX1" fmla="*/ 1576959 w 1762223"/>
                      <a:gd name="connsiteY1" fmla="*/ 339282 h 1648537"/>
                      <a:gd name="connsiteX2" fmla="*/ 1379531 w 1762223"/>
                      <a:gd name="connsiteY2" fmla="*/ 1648537 h 1648537"/>
                      <a:gd name="connsiteX3" fmla="*/ 392395 w 1762223"/>
                      <a:gd name="connsiteY3" fmla="*/ 1648537 h 1648537"/>
                      <a:gd name="connsiteX4" fmla="*/ 194968 w 1762223"/>
                      <a:gd name="connsiteY4" fmla="*/ 339282 h 1648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2223" h="1648537">
                        <a:moveTo>
                          <a:pt x="194968" y="339282"/>
                        </a:moveTo>
                        <a:cubicBezTo>
                          <a:pt x="638312" y="-86745"/>
                          <a:pt x="1112832" y="-138700"/>
                          <a:pt x="1576959" y="339282"/>
                        </a:cubicBezTo>
                        <a:cubicBezTo>
                          <a:pt x="1990908" y="899591"/>
                          <a:pt x="1615058" y="1399155"/>
                          <a:pt x="1379531" y="1648537"/>
                        </a:cubicBezTo>
                        <a:lnTo>
                          <a:pt x="392395" y="1648537"/>
                        </a:lnTo>
                        <a:cubicBezTo>
                          <a:pt x="-47487" y="1222510"/>
                          <a:pt x="-123686" y="744527"/>
                          <a:pt x="194968" y="339282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accent6">
                          <a:lumMod val="75000"/>
                          <a:shade val="30000"/>
                          <a:satMod val="115000"/>
                        </a:schemeClr>
                      </a:gs>
                      <a:gs pos="50000">
                        <a:schemeClr val="accent6">
                          <a:lumMod val="75000"/>
                          <a:shade val="67500"/>
                          <a:satMod val="115000"/>
                        </a:schemeClr>
                      </a:gs>
                      <a:gs pos="100000">
                        <a:schemeClr val="accent6">
                          <a:lumMod val="75000"/>
                          <a:shade val="100000"/>
                          <a:satMod val="115000"/>
                        </a:schemeClr>
                      </a:gs>
                    </a:gsLst>
                    <a:lin ang="13500000" scaled="1"/>
                    <a:tileRect/>
                  </a:gradFill>
                </p:spPr>
                <p:style>
                  <a:lnRef idx="2">
                    <a:schemeClr val="accent6">
                      <a:shade val="50000"/>
                    </a:schemeClr>
                  </a:lnRef>
                  <a:fillRef idx="1">
                    <a:schemeClr val="accent6"/>
                  </a:fillRef>
                  <a:effectRef idx="0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463" name="Oval 5"/>
                  <p:cNvSpPr/>
                  <p:nvPr/>
                </p:nvSpPr>
                <p:spPr>
                  <a:xfrm>
                    <a:off x="2743200" y="1879020"/>
                    <a:ext cx="377467" cy="1549980"/>
                  </a:xfrm>
                  <a:custGeom>
                    <a:avLst/>
                    <a:gdLst>
                      <a:gd name="connsiteX0" fmla="*/ 0 w 280554"/>
                      <a:gd name="connsiteY0" fmla="*/ 831273 h 1662545"/>
                      <a:gd name="connsiteX1" fmla="*/ 140277 w 280554"/>
                      <a:gd name="connsiteY1" fmla="*/ 0 h 1662545"/>
                      <a:gd name="connsiteX2" fmla="*/ 280554 w 280554"/>
                      <a:gd name="connsiteY2" fmla="*/ 831273 h 1662545"/>
                      <a:gd name="connsiteX3" fmla="*/ 140277 w 280554"/>
                      <a:gd name="connsiteY3" fmla="*/ 1662546 h 1662545"/>
                      <a:gd name="connsiteX4" fmla="*/ 0 w 280554"/>
                      <a:gd name="connsiteY4" fmla="*/ 831273 h 1662545"/>
                      <a:gd name="connsiteX0" fmla="*/ 0 w 280554"/>
                      <a:gd name="connsiteY0" fmla="*/ 831273 h 1589810"/>
                      <a:gd name="connsiteX1" fmla="*/ 140277 w 280554"/>
                      <a:gd name="connsiteY1" fmla="*/ 0 h 1589810"/>
                      <a:gd name="connsiteX2" fmla="*/ 280554 w 280554"/>
                      <a:gd name="connsiteY2" fmla="*/ 831273 h 1589810"/>
                      <a:gd name="connsiteX3" fmla="*/ 140277 w 280554"/>
                      <a:gd name="connsiteY3" fmla="*/ 1589810 h 1589810"/>
                      <a:gd name="connsiteX4" fmla="*/ 0 w 280554"/>
                      <a:gd name="connsiteY4" fmla="*/ 831273 h 1589810"/>
                      <a:gd name="connsiteX0" fmla="*/ 0 w 405245"/>
                      <a:gd name="connsiteY0" fmla="*/ 831273 h 1589810"/>
                      <a:gd name="connsiteX1" fmla="*/ 264968 w 405245"/>
                      <a:gd name="connsiteY1" fmla="*/ 0 h 1589810"/>
                      <a:gd name="connsiteX2" fmla="*/ 405245 w 405245"/>
                      <a:gd name="connsiteY2" fmla="*/ 831273 h 1589810"/>
                      <a:gd name="connsiteX3" fmla="*/ 264968 w 405245"/>
                      <a:gd name="connsiteY3" fmla="*/ 1589810 h 1589810"/>
                      <a:gd name="connsiteX4" fmla="*/ 0 w 405245"/>
                      <a:gd name="connsiteY4" fmla="*/ 831273 h 1589810"/>
                      <a:gd name="connsiteX0" fmla="*/ 0 w 270569"/>
                      <a:gd name="connsiteY0" fmla="*/ 831273 h 1589810"/>
                      <a:gd name="connsiteX1" fmla="*/ 264968 w 270569"/>
                      <a:gd name="connsiteY1" fmla="*/ 0 h 1589810"/>
                      <a:gd name="connsiteX2" fmla="*/ 187036 w 270569"/>
                      <a:gd name="connsiteY2" fmla="*/ 831273 h 1589810"/>
                      <a:gd name="connsiteX3" fmla="*/ 264968 w 270569"/>
                      <a:gd name="connsiteY3" fmla="*/ 1589810 h 1589810"/>
                      <a:gd name="connsiteX4" fmla="*/ 0 w 270569"/>
                      <a:gd name="connsiteY4" fmla="*/ 831273 h 1589810"/>
                      <a:gd name="connsiteX0" fmla="*/ 3 w 276578"/>
                      <a:gd name="connsiteY0" fmla="*/ 831273 h 1552232"/>
                      <a:gd name="connsiteX1" fmla="*/ 264971 w 276578"/>
                      <a:gd name="connsiteY1" fmla="*/ 0 h 1552232"/>
                      <a:gd name="connsiteX2" fmla="*/ 187039 w 276578"/>
                      <a:gd name="connsiteY2" fmla="*/ 831273 h 1552232"/>
                      <a:gd name="connsiteX3" fmla="*/ 271234 w 276578"/>
                      <a:gd name="connsiteY3" fmla="*/ 1552232 h 1552232"/>
                      <a:gd name="connsiteX4" fmla="*/ 3 w 276578"/>
                      <a:gd name="connsiteY4" fmla="*/ 831273 h 1552232"/>
                      <a:gd name="connsiteX0" fmla="*/ 20 w 291702"/>
                      <a:gd name="connsiteY0" fmla="*/ 828142 h 1549101"/>
                      <a:gd name="connsiteX1" fmla="*/ 286908 w 291702"/>
                      <a:gd name="connsiteY1" fmla="*/ 0 h 1549101"/>
                      <a:gd name="connsiteX2" fmla="*/ 187056 w 291702"/>
                      <a:gd name="connsiteY2" fmla="*/ 828142 h 1549101"/>
                      <a:gd name="connsiteX3" fmla="*/ 271251 w 291702"/>
                      <a:gd name="connsiteY3" fmla="*/ 1549101 h 1549101"/>
                      <a:gd name="connsiteX4" fmla="*/ 20 w 291702"/>
                      <a:gd name="connsiteY4" fmla="*/ 828142 h 1549101"/>
                      <a:gd name="connsiteX0" fmla="*/ 20 w 307884"/>
                      <a:gd name="connsiteY0" fmla="*/ 829021 h 1549980"/>
                      <a:gd name="connsiteX1" fmla="*/ 286908 w 307884"/>
                      <a:gd name="connsiteY1" fmla="*/ 879 h 1549980"/>
                      <a:gd name="connsiteX2" fmla="*/ 187056 w 307884"/>
                      <a:gd name="connsiteY2" fmla="*/ 829021 h 1549980"/>
                      <a:gd name="connsiteX3" fmla="*/ 271251 w 307884"/>
                      <a:gd name="connsiteY3" fmla="*/ 1549980 h 1549980"/>
                      <a:gd name="connsiteX4" fmla="*/ 20 w 307884"/>
                      <a:gd name="connsiteY4" fmla="*/ 829021 h 1549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7884" h="1549980">
                        <a:moveTo>
                          <a:pt x="20" y="829021"/>
                        </a:moveTo>
                        <a:cubicBezTo>
                          <a:pt x="2629" y="570838"/>
                          <a:pt x="205631" y="22800"/>
                          <a:pt x="286908" y="879"/>
                        </a:cubicBezTo>
                        <a:cubicBezTo>
                          <a:pt x="368185" y="-21042"/>
                          <a:pt x="187056" y="369922"/>
                          <a:pt x="187056" y="829021"/>
                        </a:cubicBezTo>
                        <a:cubicBezTo>
                          <a:pt x="187056" y="1288120"/>
                          <a:pt x="302424" y="1549980"/>
                          <a:pt x="271251" y="1549980"/>
                        </a:cubicBezTo>
                        <a:cubicBezTo>
                          <a:pt x="240078" y="1549980"/>
                          <a:pt x="-2589" y="1087204"/>
                          <a:pt x="20" y="829021"/>
                        </a:cubicBezTo>
                        <a:close/>
                      </a:path>
                    </a:pathLst>
                  </a:custGeom>
                </p:spPr>
                <p:style>
                  <a:lnRef idx="2">
                    <a:schemeClr val="accent6">
                      <a:shade val="50000"/>
                    </a:schemeClr>
                  </a:lnRef>
                  <a:fillRef idx="1">
                    <a:schemeClr val="accent6"/>
                  </a:fillRef>
                  <a:effectRef idx="0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464" name="Oval 5"/>
                  <p:cNvSpPr/>
                  <p:nvPr/>
                </p:nvSpPr>
                <p:spPr>
                  <a:xfrm flipH="1">
                    <a:off x="3778737" y="1852246"/>
                    <a:ext cx="398879" cy="1576754"/>
                  </a:xfrm>
                  <a:custGeom>
                    <a:avLst/>
                    <a:gdLst>
                      <a:gd name="connsiteX0" fmla="*/ 0 w 280554"/>
                      <a:gd name="connsiteY0" fmla="*/ 831273 h 1662545"/>
                      <a:gd name="connsiteX1" fmla="*/ 140277 w 280554"/>
                      <a:gd name="connsiteY1" fmla="*/ 0 h 1662545"/>
                      <a:gd name="connsiteX2" fmla="*/ 280554 w 280554"/>
                      <a:gd name="connsiteY2" fmla="*/ 831273 h 1662545"/>
                      <a:gd name="connsiteX3" fmla="*/ 140277 w 280554"/>
                      <a:gd name="connsiteY3" fmla="*/ 1662546 h 1662545"/>
                      <a:gd name="connsiteX4" fmla="*/ 0 w 280554"/>
                      <a:gd name="connsiteY4" fmla="*/ 831273 h 1662545"/>
                      <a:gd name="connsiteX0" fmla="*/ 0 w 280554"/>
                      <a:gd name="connsiteY0" fmla="*/ 831273 h 1589810"/>
                      <a:gd name="connsiteX1" fmla="*/ 140277 w 280554"/>
                      <a:gd name="connsiteY1" fmla="*/ 0 h 1589810"/>
                      <a:gd name="connsiteX2" fmla="*/ 280554 w 280554"/>
                      <a:gd name="connsiteY2" fmla="*/ 831273 h 1589810"/>
                      <a:gd name="connsiteX3" fmla="*/ 140277 w 280554"/>
                      <a:gd name="connsiteY3" fmla="*/ 1589810 h 1589810"/>
                      <a:gd name="connsiteX4" fmla="*/ 0 w 280554"/>
                      <a:gd name="connsiteY4" fmla="*/ 831273 h 1589810"/>
                      <a:gd name="connsiteX0" fmla="*/ 0 w 405245"/>
                      <a:gd name="connsiteY0" fmla="*/ 831273 h 1589810"/>
                      <a:gd name="connsiteX1" fmla="*/ 264968 w 405245"/>
                      <a:gd name="connsiteY1" fmla="*/ 0 h 1589810"/>
                      <a:gd name="connsiteX2" fmla="*/ 405245 w 405245"/>
                      <a:gd name="connsiteY2" fmla="*/ 831273 h 1589810"/>
                      <a:gd name="connsiteX3" fmla="*/ 264968 w 405245"/>
                      <a:gd name="connsiteY3" fmla="*/ 1589810 h 1589810"/>
                      <a:gd name="connsiteX4" fmla="*/ 0 w 405245"/>
                      <a:gd name="connsiteY4" fmla="*/ 831273 h 1589810"/>
                      <a:gd name="connsiteX0" fmla="*/ 0 w 270569"/>
                      <a:gd name="connsiteY0" fmla="*/ 831273 h 1589810"/>
                      <a:gd name="connsiteX1" fmla="*/ 264968 w 270569"/>
                      <a:gd name="connsiteY1" fmla="*/ 0 h 1589810"/>
                      <a:gd name="connsiteX2" fmla="*/ 187036 w 270569"/>
                      <a:gd name="connsiteY2" fmla="*/ 831273 h 1589810"/>
                      <a:gd name="connsiteX3" fmla="*/ 264968 w 270569"/>
                      <a:gd name="connsiteY3" fmla="*/ 1589810 h 1589810"/>
                      <a:gd name="connsiteX4" fmla="*/ 0 w 270569"/>
                      <a:gd name="connsiteY4" fmla="*/ 831273 h 1589810"/>
                      <a:gd name="connsiteX0" fmla="*/ 68 w 297825"/>
                      <a:gd name="connsiteY0" fmla="*/ 778038 h 1536575"/>
                      <a:gd name="connsiteX1" fmla="*/ 293220 w 297825"/>
                      <a:gd name="connsiteY1" fmla="*/ 0 h 1536575"/>
                      <a:gd name="connsiteX2" fmla="*/ 187104 w 297825"/>
                      <a:gd name="connsiteY2" fmla="*/ 778038 h 1536575"/>
                      <a:gd name="connsiteX3" fmla="*/ 265036 w 297825"/>
                      <a:gd name="connsiteY3" fmla="*/ 1536575 h 1536575"/>
                      <a:gd name="connsiteX4" fmla="*/ 68 w 297825"/>
                      <a:gd name="connsiteY4" fmla="*/ 778038 h 1536575"/>
                      <a:gd name="connsiteX0" fmla="*/ 68 w 330346"/>
                      <a:gd name="connsiteY0" fmla="*/ 784217 h 1542754"/>
                      <a:gd name="connsiteX1" fmla="*/ 293220 w 330346"/>
                      <a:gd name="connsiteY1" fmla="*/ 6179 h 1542754"/>
                      <a:gd name="connsiteX2" fmla="*/ 187104 w 330346"/>
                      <a:gd name="connsiteY2" fmla="*/ 784217 h 1542754"/>
                      <a:gd name="connsiteX3" fmla="*/ 265036 w 330346"/>
                      <a:gd name="connsiteY3" fmla="*/ 1542754 h 1542754"/>
                      <a:gd name="connsiteX4" fmla="*/ 68 w 330346"/>
                      <a:gd name="connsiteY4" fmla="*/ 784217 h 1542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0346" h="1542754">
                        <a:moveTo>
                          <a:pt x="68" y="784217"/>
                        </a:moveTo>
                        <a:cubicBezTo>
                          <a:pt x="4765" y="528121"/>
                          <a:pt x="168102" y="65677"/>
                          <a:pt x="293220" y="6179"/>
                        </a:cubicBezTo>
                        <a:cubicBezTo>
                          <a:pt x="418338" y="-53319"/>
                          <a:pt x="187104" y="325118"/>
                          <a:pt x="187104" y="784217"/>
                        </a:cubicBezTo>
                        <a:cubicBezTo>
                          <a:pt x="187104" y="1243316"/>
                          <a:pt x="296209" y="1542754"/>
                          <a:pt x="265036" y="1542754"/>
                        </a:cubicBezTo>
                        <a:cubicBezTo>
                          <a:pt x="233863" y="1542754"/>
                          <a:pt x="-4629" y="1040313"/>
                          <a:pt x="68" y="784217"/>
                        </a:cubicBezTo>
                        <a:close/>
                      </a:path>
                    </a:pathLst>
                  </a:custGeom>
                </p:spPr>
                <p:style>
                  <a:lnRef idx="2">
                    <a:schemeClr val="accent6">
                      <a:shade val="50000"/>
                    </a:schemeClr>
                  </a:lnRef>
                  <a:fillRef idx="1">
                    <a:schemeClr val="accent6"/>
                  </a:fillRef>
                  <a:effectRef idx="0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465" name="Group 1464"/>
                  <p:cNvGrpSpPr/>
                  <p:nvPr/>
                </p:nvGrpSpPr>
                <p:grpSpPr>
                  <a:xfrm>
                    <a:off x="3842357" y="1965182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097" name="Group 2096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1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1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1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98" name="Group 2097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0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99" name="Group 2098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0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00" name="Group 2099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0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66" name="Group 1465"/>
                  <p:cNvGrpSpPr/>
                  <p:nvPr/>
                </p:nvGrpSpPr>
                <p:grpSpPr>
                  <a:xfrm>
                    <a:off x="3889329" y="2118626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081" name="Group 2080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9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9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9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82" name="Group 2081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9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9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9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83" name="Group 2082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8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8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9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84" name="Group 2083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8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8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8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67" name="Group 1466"/>
                  <p:cNvGrpSpPr/>
                  <p:nvPr/>
                </p:nvGrpSpPr>
                <p:grpSpPr>
                  <a:xfrm>
                    <a:off x="3942565" y="233470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065" name="Group 2064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7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8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66" name="Group 2065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7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67" name="Group 2066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7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68" name="Group 2067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6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68" name="Group 1467"/>
                  <p:cNvGrpSpPr/>
                  <p:nvPr/>
                </p:nvGrpSpPr>
                <p:grpSpPr>
                  <a:xfrm>
                    <a:off x="3955091" y="256330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049" name="Group 2048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6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6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6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50" name="Group 2049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5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6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6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51" name="Group 2050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5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5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5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52" name="Group 2051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5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5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5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69" name="Group 1468"/>
                  <p:cNvGrpSpPr/>
                  <p:nvPr/>
                </p:nvGrpSpPr>
                <p:grpSpPr>
                  <a:xfrm>
                    <a:off x="3955091" y="2766848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033" name="Group 2032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4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4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4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34" name="Group 2033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4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4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4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35" name="Group 2034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4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4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4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36" name="Group 2035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3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3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3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70" name="Group 1469"/>
                  <p:cNvGrpSpPr/>
                  <p:nvPr/>
                </p:nvGrpSpPr>
                <p:grpSpPr>
                  <a:xfrm>
                    <a:off x="3904987" y="2989185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017" name="Group 2016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3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3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3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18" name="Group 2017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2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2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2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19" name="Group 2018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2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2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2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20" name="Group 2019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2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2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2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71" name="Group 1470"/>
                  <p:cNvGrpSpPr/>
                  <p:nvPr/>
                </p:nvGrpSpPr>
                <p:grpSpPr>
                  <a:xfrm>
                    <a:off x="3336724" y="1774092"/>
                    <a:ext cx="332598" cy="1654908"/>
                    <a:chOff x="3336724" y="1758505"/>
                    <a:chExt cx="332598" cy="1670495"/>
                  </a:xfrm>
                </p:grpSpPr>
                <p:sp>
                  <p:nvSpPr>
                    <p:cNvPr id="1880" name="Oval 1879"/>
                    <p:cNvSpPr/>
                    <p:nvPr/>
                  </p:nvSpPr>
                  <p:spPr>
                    <a:xfrm>
                      <a:off x="3336724" y="1766455"/>
                      <a:ext cx="332598" cy="1662545"/>
                    </a:xfrm>
                    <a:prstGeom prst="ellipse">
                      <a:avLst/>
                    </a:prstGeom>
                  </p:spPr>
                  <p:style>
                    <a:lnRef idx="2">
                      <a:schemeClr val="accent6">
                        <a:shade val="50000"/>
                      </a:schemeClr>
                    </a:lnRef>
                    <a:fillRef idx="1">
                      <a:schemeClr val="accent6"/>
                    </a:fillRef>
                    <a:effectRef idx="0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881" name="Group 1880"/>
                    <p:cNvGrpSpPr/>
                    <p:nvPr/>
                  </p:nvGrpSpPr>
                  <p:grpSpPr>
                    <a:xfrm>
                      <a:off x="3388289" y="3133235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2001" name="Group 2000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01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1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1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002" name="Group 2001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01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1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1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003" name="Group 2002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00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0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1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004" name="Group 2003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00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0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0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1882" name="Group 1881"/>
                    <p:cNvGrpSpPr/>
                    <p:nvPr/>
                  </p:nvGrpSpPr>
                  <p:grpSpPr>
                    <a:xfrm>
                      <a:off x="3385157" y="2907767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1985" name="Group 1984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9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9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0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86" name="Group 1985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9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9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9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87" name="Group 1986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9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9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9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88" name="Group 1987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8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9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9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1883" name="Group 1882"/>
                    <p:cNvGrpSpPr/>
                    <p:nvPr/>
                  </p:nvGrpSpPr>
                  <p:grpSpPr>
                    <a:xfrm>
                      <a:off x="3385157" y="2701088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1969" name="Group 1968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8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8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8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70" name="Group 1969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7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8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8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71" name="Group 1970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7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7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7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72" name="Group 1971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7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7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7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1884" name="Group 1883"/>
                    <p:cNvGrpSpPr/>
                    <p:nvPr/>
                  </p:nvGrpSpPr>
                  <p:grpSpPr>
                    <a:xfrm>
                      <a:off x="3400815" y="2510066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1953" name="Group 1952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6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54" name="Group 1953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6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55" name="Group 1954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6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56" name="Group 1955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5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5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5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1885" name="Group 1884"/>
                    <p:cNvGrpSpPr/>
                    <p:nvPr/>
                  </p:nvGrpSpPr>
                  <p:grpSpPr>
                    <a:xfrm>
                      <a:off x="3391420" y="2303386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1937" name="Group 1936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5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5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5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38" name="Group 1937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4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4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4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39" name="Group 1938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4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4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4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40" name="Group 1939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4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4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4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1886" name="Group 1885"/>
                    <p:cNvGrpSpPr/>
                    <p:nvPr/>
                  </p:nvGrpSpPr>
                  <p:grpSpPr>
                    <a:xfrm>
                      <a:off x="3400814" y="2115496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1921" name="Group 1920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3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3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3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22" name="Group 1921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3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3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3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23" name="Group 1922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2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2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3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24" name="Group 1923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2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2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2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1887" name="Group 1886"/>
                    <p:cNvGrpSpPr/>
                    <p:nvPr/>
                  </p:nvGrpSpPr>
                  <p:grpSpPr>
                    <a:xfrm>
                      <a:off x="3397683" y="1933869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1905" name="Group 1904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1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1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2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06" name="Group 1905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1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1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1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07" name="Group 1906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1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1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1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08" name="Group 1907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0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1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1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1888" name="Group 1887"/>
                    <p:cNvGrpSpPr/>
                    <p:nvPr/>
                  </p:nvGrpSpPr>
                  <p:grpSpPr>
                    <a:xfrm>
                      <a:off x="3400814" y="1758505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1889" name="Group 1888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0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0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0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890" name="Group 1889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89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0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0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891" name="Group 1890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89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9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9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892" name="Group 1891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89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9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9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472" name="Group 1471"/>
                  <p:cNvGrpSpPr/>
                  <p:nvPr/>
                </p:nvGrpSpPr>
                <p:grpSpPr>
                  <a:xfrm>
                    <a:off x="2918563" y="3130104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864" name="Group 186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7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7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7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65" name="Group 186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7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7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7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66" name="Group 186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7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7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7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67" name="Group 186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6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6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7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73" name="Group 1472"/>
                  <p:cNvGrpSpPr/>
                  <p:nvPr/>
                </p:nvGrpSpPr>
                <p:grpSpPr>
                  <a:xfrm>
                    <a:off x="2956140" y="1905686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848" name="Group 184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6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6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6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49" name="Group 184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5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5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6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50" name="Group 184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5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5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5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51" name="Group 185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5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5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5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74" name="Group 1473"/>
                  <p:cNvGrpSpPr/>
                  <p:nvPr/>
                </p:nvGrpSpPr>
                <p:grpSpPr>
                  <a:xfrm>
                    <a:off x="2896641" y="2074788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832" name="Group 183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4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33" name="Group 183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4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34" name="Group 183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3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35" name="Group 183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3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3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3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75" name="Group 1474"/>
                  <p:cNvGrpSpPr/>
                  <p:nvPr/>
                </p:nvGrpSpPr>
                <p:grpSpPr>
                  <a:xfrm>
                    <a:off x="2849668" y="2253284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816" name="Group 181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2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3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3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17" name="Group 181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2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2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2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18" name="Group 181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2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2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2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19" name="Group 181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2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2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2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76" name="Group 1475"/>
                  <p:cNvGrpSpPr/>
                  <p:nvPr/>
                </p:nvGrpSpPr>
                <p:grpSpPr>
                  <a:xfrm>
                    <a:off x="2824616" y="2463095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800" name="Group 179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1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1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1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01" name="Group 180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1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1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1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02" name="Group 180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0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0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0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03" name="Group 180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0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0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0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77" name="Group 1476"/>
                  <p:cNvGrpSpPr/>
                  <p:nvPr/>
                </p:nvGrpSpPr>
                <p:grpSpPr>
                  <a:xfrm>
                    <a:off x="2815222" y="2666643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784" name="Group 178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9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9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9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85" name="Group 178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9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9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9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86" name="Group 178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9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9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9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87" name="Group 178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8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8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9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78" name="Group 1477"/>
                  <p:cNvGrpSpPr/>
                  <p:nvPr/>
                </p:nvGrpSpPr>
                <p:grpSpPr>
                  <a:xfrm>
                    <a:off x="2846537" y="2904638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768" name="Group 176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8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8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8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69" name="Group 176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7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7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8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70" name="Group 176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7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7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7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71" name="Group 177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7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7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7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79" name="Group 1478"/>
                  <p:cNvGrpSpPr/>
                  <p:nvPr/>
                </p:nvGrpSpPr>
                <p:grpSpPr>
                  <a:xfrm>
                    <a:off x="2588817" y="2108886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752" name="Group 175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6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6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6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53" name="Group 175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6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6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6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54" name="Group 175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5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6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6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55" name="Group 175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5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5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5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80" name="Group 1479"/>
                  <p:cNvGrpSpPr/>
                  <p:nvPr/>
                </p:nvGrpSpPr>
                <p:grpSpPr>
                  <a:xfrm>
                    <a:off x="2522387" y="228863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736" name="Group 173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4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5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5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37" name="Group 173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4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4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4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38" name="Group 173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4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4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4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39" name="Group 173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4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4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4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81" name="Group 1480"/>
                  <p:cNvGrpSpPr/>
                  <p:nvPr/>
                </p:nvGrpSpPr>
                <p:grpSpPr>
                  <a:xfrm>
                    <a:off x="2475494" y="250747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720" name="Group 171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3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3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3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21" name="Group 172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3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3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3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22" name="Group 172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2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2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2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23" name="Group 172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2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2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2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82" name="Group 1481"/>
                  <p:cNvGrpSpPr/>
                  <p:nvPr/>
                </p:nvGrpSpPr>
                <p:grpSpPr>
                  <a:xfrm>
                    <a:off x="2506756" y="279663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704" name="Group 170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1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1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1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05" name="Group 170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1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1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1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06" name="Group 170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1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1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1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07" name="Group 170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0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0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1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83" name="Group 1482"/>
                  <p:cNvGrpSpPr/>
                  <p:nvPr/>
                </p:nvGrpSpPr>
                <p:grpSpPr>
                  <a:xfrm>
                    <a:off x="2620079" y="3031101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688" name="Group 168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0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0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0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89" name="Group 168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9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9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0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90" name="Group 168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9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9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9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91" name="Group 169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9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9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9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84" name="Group 1483"/>
                  <p:cNvGrpSpPr/>
                  <p:nvPr/>
                </p:nvGrpSpPr>
                <p:grpSpPr>
                  <a:xfrm>
                    <a:off x="2780294" y="3263294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672" name="Group 167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8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8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8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73" name="Group 167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8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8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8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74" name="Group 167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7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8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8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75" name="Group 167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7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7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7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85" name="Group 1484"/>
                  <p:cNvGrpSpPr/>
                  <p:nvPr/>
                </p:nvGrpSpPr>
                <p:grpSpPr>
                  <a:xfrm>
                    <a:off x="2737310" y="193467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656" name="Group 165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6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7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7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57" name="Group 165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6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6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6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58" name="Group 165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6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6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6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59" name="Group 165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6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6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6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86" name="Group 1485"/>
                  <p:cNvGrpSpPr/>
                  <p:nvPr/>
                </p:nvGrpSpPr>
                <p:grpSpPr>
                  <a:xfrm>
                    <a:off x="2999125" y="1754925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640" name="Group 163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5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5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5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41" name="Group 164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5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5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5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42" name="Group 164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4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4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4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43" name="Group 164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4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4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4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87" name="Group 1486"/>
                  <p:cNvGrpSpPr/>
                  <p:nvPr/>
                </p:nvGrpSpPr>
                <p:grpSpPr>
                  <a:xfrm>
                    <a:off x="3374264" y="1625971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624" name="Group 162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3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3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3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25" name="Group 162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3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3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3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26" name="Group 162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3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3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3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27" name="Group 162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2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2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3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88" name="Group 1487"/>
                  <p:cNvGrpSpPr/>
                  <p:nvPr/>
                </p:nvGrpSpPr>
                <p:grpSpPr>
                  <a:xfrm>
                    <a:off x="3737679" y="173147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608" name="Group 160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2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2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2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09" name="Group 160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1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2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10" name="Group 160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1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11" name="Group 161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1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89" name="Group 1488"/>
                  <p:cNvGrpSpPr/>
                  <p:nvPr/>
                </p:nvGrpSpPr>
                <p:grpSpPr>
                  <a:xfrm>
                    <a:off x="4046387" y="201674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592" name="Group 159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0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93" name="Group 159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0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94" name="Group 159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9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95" name="Group 159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9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90" name="Group 1489"/>
                  <p:cNvGrpSpPr/>
                  <p:nvPr/>
                </p:nvGrpSpPr>
                <p:grpSpPr>
                  <a:xfrm>
                    <a:off x="4183156" y="2208217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576" name="Group 157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8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77" name="Group 157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8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78" name="Group 157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8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79" name="Group 157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8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91" name="Group 1490"/>
                  <p:cNvGrpSpPr/>
                  <p:nvPr/>
                </p:nvGrpSpPr>
                <p:grpSpPr>
                  <a:xfrm>
                    <a:off x="4237864" y="257554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560" name="Group 155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7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7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7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61" name="Group 156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7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7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7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62" name="Group 156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6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6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6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63" name="Group 156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6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6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6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92" name="Group 1491"/>
                  <p:cNvGrpSpPr/>
                  <p:nvPr/>
                </p:nvGrpSpPr>
                <p:grpSpPr>
                  <a:xfrm>
                    <a:off x="4194879" y="237234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544" name="Group 154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5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45" name="Group 154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5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46" name="Group 154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5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47" name="Group 154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4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4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93" name="Group 1492"/>
                  <p:cNvGrpSpPr/>
                  <p:nvPr/>
                </p:nvGrpSpPr>
                <p:grpSpPr>
                  <a:xfrm>
                    <a:off x="3999494" y="320077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528" name="Group 152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4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4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4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29" name="Group 152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3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3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4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30" name="Group 152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3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3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3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31" name="Group 153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3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3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3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94" name="Group 1493"/>
                  <p:cNvGrpSpPr/>
                  <p:nvPr/>
                </p:nvGrpSpPr>
                <p:grpSpPr>
                  <a:xfrm>
                    <a:off x="4214417" y="277873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512" name="Group 151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2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2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2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13" name="Group 151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2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2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2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14" name="Group 151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1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2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2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15" name="Group 151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1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1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1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95" name="Group 1494"/>
                  <p:cNvGrpSpPr/>
                  <p:nvPr/>
                </p:nvGrpSpPr>
                <p:grpSpPr>
                  <a:xfrm>
                    <a:off x="4128448" y="2962401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496" name="Group 149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0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1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1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497" name="Group 149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0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498" name="Group 149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0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499" name="Group 149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0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  <p:grpSp>
            <p:nvGrpSpPr>
              <p:cNvPr id="1456" name="Group 1455"/>
              <p:cNvGrpSpPr/>
              <p:nvPr/>
            </p:nvGrpSpPr>
            <p:grpSpPr>
              <a:xfrm>
                <a:off x="254989" y="4994796"/>
                <a:ext cx="1847353" cy="1525746"/>
                <a:chOff x="2309446" y="3094892"/>
                <a:chExt cx="965200" cy="797168"/>
              </a:xfrm>
            </p:grpSpPr>
            <p:sp>
              <p:nvSpPr>
                <p:cNvPr id="1457" name="Rectangle 3659"/>
                <p:cNvSpPr/>
                <p:nvPr/>
              </p:nvSpPr>
              <p:spPr>
                <a:xfrm>
                  <a:off x="2321167" y="3102707"/>
                  <a:ext cx="949570" cy="789353"/>
                </a:xfrm>
                <a:custGeom>
                  <a:avLst/>
                  <a:gdLst>
                    <a:gd name="connsiteX0" fmla="*/ 0 w 832339"/>
                    <a:gd name="connsiteY0" fmla="*/ 0 h 793261"/>
                    <a:gd name="connsiteX1" fmla="*/ 832339 w 832339"/>
                    <a:gd name="connsiteY1" fmla="*/ 0 h 793261"/>
                    <a:gd name="connsiteX2" fmla="*/ 832339 w 832339"/>
                    <a:gd name="connsiteY2" fmla="*/ 793261 h 793261"/>
                    <a:gd name="connsiteX3" fmla="*/ 0 w 832339"/>
                    <a:gd name="connsiteY3" fmla="*/ 793261 h 793261"/>
                    <a:gd name="connsiteX4" fmla="*/ 0 w 832339"/>
                    <a:gd name="connsiteY4" fmla="*/ 0 h 793261"/>
                    <a:gd name="connsiteX0" fmla="*/ 0 w 832339"/>
                    <a:gd name="connsiteY0" fmla="*/ 0 h 793261"/>
                    <a:gd name="connsiteX1" fmla="*/ 832339 w 832339"/>
                    <a:gd name="connsiteY1" fmla="*/ 0 h 793261"/>
                    <a:gd name="connsiteX2" fmla="*/ 832339 w 832339"/>
                    <a:gd name="connsiteY2" fmla="*/ 793261 h 793261"/>
                    <a:gd name="connsiteX3" fmla="*/ 93784 w 832339"/>
                    <a:gd name="connsiteY3" fmla="*/ 789353 h 793261"/>
                    <a:gd name="connsiteX4" fmla="*/ 0 w 832339"/>
                    <a:gd name="connsiteY4" fmla="*/ 0 h 793261"/>
                    <a:gd name="connsiteX0" fmla="*/ 0 w 832339"/>
                    <a:gd name="connsiteY0" fmla="*/ 0 h 793261"/>
                    <a:gd name="connsiteX1" fmla="*/ 832339 w 832339"/>
                    <a:gd name="connsiteY1" fmla="*/ 0 h 793261"/>
                    <a:gd name="connsiteX2" fmla="*/ 765908 w 832339"/>
                    <a:gd name="connsiteY2" fmla="*/ 793261 h 793261"/>
                    <a:gd name="connsiteX3" fmla="*/ 93784 w 832339"/>
                    <a:gd name="connsiteY3" fmla="*/ 789353 h 793261"/>
                    <a:gd name="connsiteX4" fmla="*/ 0 w 832339"/>
                    <a:gd name="connsiteY4" fmla="*/ 0 h 793261"/>
                    <a:gd name="connsiteX0" fmla="*/ 0 w 832339"/>
                    <a:gd name="connsiteY0" fmla="*/ 0 h 789353"/>
                    <a:gd name="connsiteX1" fmla="*/ 832339 w 832339"/>
                    <a:gd name="connsiteY1" fmla="*/ 0 h 789353"/>
                    <a:gd name="connsiteX2" fmla="*/ 752208 w 832339"/>
                    <a:gd name="connsiteY2" fmla="*/ 789353 h 789353"/>
                    <a:gd name="connsiteX3" fmla="*/ 93784 w 832339"/>
                    <a:gd name="connsiteY3" fmla="*/ 789353 h 789353"/>
                    <a:gd name="connsiteX4" fmla="*/ 0 w 832339"/>
                    <a:gd name="connsiteY4" fmla="*/ 0 h 789353"/>
                    <a:gd name="connsiteX0" fmla="*/ 0 w 832339"/>
                    <a:gd name="connsiteY0" fmla="*/ 0 h 789353"/>
                    <a:gd name="connsiteX1" fmla="*/ 832339 w 832339"/>
                    <a:gd name="connsiteY1" fmla="*/ 0 h 789353"/>
                    <a:gd name="connsiteX2" fmla="*/ 711104 w 832339"/>
                    <a:gd name="connsiteY2" fmla="*/ 789353 h 789353"/>
                    <a:gd name="connsiteX3" fmla="*/ 93784 w 832339"/>
                    <a:gd name="connsiteY3" fmla="*/ 789353 h 789353"/>
                    <a:gd name="connsiteX4" fmla="*/ 0 w 832339"/>
                    <a:gd name="connsiteY4" fmla="*/ 0 h 789353"/>
                    <a:gd name="connsiteX0" fmla="*/ 0 w 832339"/>
                    <a:gd name="connsiteY0" fmla="*/ 0 h 789353"/>
                    <a:gd name="connsiteX1" fmla="*/ 832339 w 832339"/>
                    <a:gd name="connsiteY1" fmla="*/ 0 h 789353"/>
                    <a:gd name="connsiteX2" fmla="*/ 711104 w 832339"/>
                    <a:gd name="connsiteY2" fmla="*/ 789353 h 789353"/>
                    <a:gd name="connsiteX3" fmla="*/ 128037 w 832339"/>
                    <a:gd name="connsiteY3" fmla="*/ 789353 h 789353"/>
                    <a:gd name="connsiteX4" fmla="*/ 0 w 832339"/>
                    <a:gd name="connsiteY4" fmla="*/ 0 h 789353"/>
                    <a:gd name="connsiteX0" fmla="*/ 0 w 832339"/>
                    <a:gd name="connsiteY0" fmla="*/ 0 h 797168"/>
                    <a:gd name="connsiteX1" fmla="*/ 832339 w 832339"/>
                    <a:gd name="connsiteY1" fmla="*/ 0 h 797168"/>
                    <a:gd name="connsiteX2" fmla="*/ 670001 w 832339"/>
                    <a:gd name="connsiteY2" fmla="*/ 797168 h 797168"/>
                    <a:gd name="connsiteX3" fmla="*/ 128037 w 832339"/>
                    <a:gd name="connsiteY3" fmla="*/ 789353 h 797168"/>
                    <a:gd name="connsiteX4" fmla="*/ 0 w 832339"/>
                    <a:gd name="connsiteY4" fmla="*/ 0 h 797168"/>
                    <a:gd name="connsiteX0" fmla="*/ 0 w 832339"/>
                    <a:gd name="connsiteY0" fmla="*/ 0 h 789353"/>
                    <a:gd name="connsiteX1" fmla="*/ 832339 w 832339"/>
                    <a:gd name="connsiteY1" fmla="*/ 0 h 789353"/>
                    <a:gd name="connsiteX2" fmla="*/ 673425 w 832339"/>
                    <a:gd name="connsiteY2" fmla="*/ 789352 h 789353"/>
                    <a:gd name="connsiteX3" fmla="*/ 128037 w 832339"/>
                    <a:gd name="connsiteY3" fmla="*/ 789353 h 789353"/>
                    <a:gd name="connsiteX4" fmla="*/ 0 w 832339"/>
                    <a:gd name="connsiteY4" fmla="*/ 0 h 789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32339" h="789353">
                      <a:moveTo>
                        <a:pt x="0" y="0"/>
                      </a:moveTo>
                      <a:lnTo>
                        <a:pt x="832339" y="0"/>
                      </a:lnTo>
                      <a:lnTo>
                        <a:pt x="673425" y="789352"/>
                      </a:lnTo>
                      <a:lnTo>
                        <a:pt x="128037" y="78935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996633">
                        <a:shade val="30000"/>
                        <a:satMod val="115000"/>
                      </a:srgbClr>
                    </a:gs>
                    <a:gs pos="50000">
                      <a:srgbClr val="996633">
                        <a:shade val="67500"/>
                        <a:satMod val="115000"/>
                      </a:srgbClr>
                    </a:gs>
                    <a:gs pos="100000">
                      <a:srgbClr val="996633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solidFill>
                    <a:schemeClr val="accent2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58" name="Rectangle 1457"/>
                <p:cNvSpPr/>
                <p:nvPr/>
              </p:nvSpPr>
              <p:spPr>
                <a:xfrm>
                  <a:off x="2309446" y="3094892"/>
                  <a:ext cx="965200" cy="164123"/>
                </a:xfrm>
                <a:prstGeom prst="rect">
                  <a:avLst/>
                </a:prstGeom>
                <a:solidFill>
                  <a:srgbClr val="996633"/>
                </a:solidFill>
                <a:ln>
                  <a:solidFill>
                    <a:schemeClr val="accent2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3437" name="Group 3436"/>
          <p:cNvGrpSpPr/>
          <p:nvPr/>
        </p:nvGrpSpPr>
        <p:grpSpPr>
          <a:xfrm flipH="1">
            <a:off x="1344059" y="4383256"/>
            <a:ext cx="1190607" cy="2111187"/>
            <a:chOff x="2191870" y="997722"/>
            <a:chExt cx="3196874" cy="5668706"/>
          </a:xfrm>
        </p:grpSpPr>
        <p:grpSp>
          <p:nvGrpSpPr>
            <p:cNvPr id="3438" name="Group 3437"/>
            <p:cNvGrpSpPr/>
            <p:nvPr/>
          </p:nvGrpSpPr>
          <p:grpSpPr>
            <a:xfrm rot="467476">
              <a:off x="3616022" y="997722"/>
              <a:ext cx="435041" cy="439432"/>
              <a:chOff x="395418" y="2384306"/>
              <a:chExt cx="1817359" cy="1835705"/>
            </a:xfrm>
          </p:grpSpPr>
          <p:sp>
            <p:nvSpPr>
              <p:cNvPr id="4472" name="Isosceles Triangle 4"/>
              <p:cNvSpPr/>
              <p:nvPr/>
            </p:nvSpPr>
            <p:spPr>
              <a:xfrm flipH="1">
                <a:off x="1205486" y="3450527"/>
                <a:ext cx="673504" cy="364183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  <a:gd name="connsiteX0" fmla="*/ 698053 w 1561129"/>
                  <a:gd name="connsiteY0" fmla="*/ 607307 h 844147"/>
                  <a:gd name="connsiteX1" fmla="*/ 0 w 1561129"/>
                  <a:gd name="connsiteY1" fmla="*/ 144522 h 844147"/>
                  <a:gd name="connsiteX2" fmla="*/ 1561129 w 1561129"/>
                  <a:gd name="connsiteY2" fmla="*/ 644723 h 844147"/>
                  <a:gd name="connsiteX3" fmla="*/ 698053 w 1561129"/>
                  <a:gd name="connsiteY3" fmla="*/ 607307 h 844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44147">
                    <a:moveTo>
                      <a:pt x="698053" y="607307"/>
                    </a:moveTo>
                    <a:cubicBezTo>
                      <a:pt x="380426" y="445738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823547" y="633524"/>
                      <a:pt x="698053" y="60730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73" name="Isosceles Triangle 7"/>
              <p:cNvSpPr/>
              <p:nvPr/>
            </p:nvSpPr>
            <p:spPr>
              <a:xfrm rot="20481033" flipH="1">
                <a:off x="1240266" y="2454332"/>
                <a:ext cx="969075" cy="1032486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579249 w 969075"/>
                  <a:gd name="connsiteY0" fmla="*/ 733459 h 1032486"/>
                  <a:gd name="connsiteX1" fmla="*/ 22335 w 969075"/>
                  <a:gd name="connsiteY1" fmla="*/ 14815 h 1032486"/>
                  <a:gd name="connsiteX2" fmla="*/ 925941 w 969075"/>
                  <a:gd name="connsiteY2" fmla="*/ 733459 h 1032486"/>
                  <a:gd name="connsiteX3" fmla="*/ 579249 w 969075"/>
                  <a:gd name="connsiteY3" fmla="*/ 733459 h 103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9075" h="1032486">
                    <a:moveTo>
                      <a:pt x="579249" y="733459"/>
                    </a:moveTo>
                    <a:cubicBezTo>
                      <a:pt x="465130" y="460439"/>
                      <a:pt x="-120638" y="424625"/>
                      <a:pt x="22335" y="14815"/>
                    </a:cubicBezTo>
                    <a:cubicBezTo>
                      <a:pt x="841395" y="-97859"/>
                      <a:pt x="696258" y="460439"/>
                      <a:pt x="925941" y="733459"/>
                    </a:cubicBezTo>
                    <a:cubicBezTo>
                      <a:pt x="1040060" y="919806"/>
                      <a:pt x="928830" y="1301167"/>
                      <a:pt x="579249" y="733459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74" name="Isosceles Triangle 7"/>
              <p:cNvSpPr/>
              <p:nvPr/>
            </p:nvSpPr>
            <p:spPr>
              <a:xfrm rot="1486004">
                <a:off x="799198" y="2384306"/>
                <a:ext cx="853406" cy="1058790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78123 w 943586"/>
                  <a:gd name="connsiteY0" fmla="*/ 839800 h 1142956"/>
                  <a:gd name="connsiteX1" fmla="*/ 26326 w 943586"/>
                  <a:gd name="connsiteY1" fmla="*/ 12499 h 1142956"/>
                  <a:gd name="connsiteX2" fmla="*/ 911198 w 943586"/>
                  <a:gd name="connsiteY2" fmla="*/ 851810 h 1142956"/>
                  <a:gd name="connsiteX3" fmla="*/ 478123 w 943586"/>
                  <a:gd name="connsiteY3" fmla="*/ 839800 h 1142956"/>
                  <a:gd name="connsiteX0" fmla="*/ 387943 w 853406"/>
                  <a:gd name="connsiteY0" fmla="*/ 755634 h 1058790"/>
                  <a:gd name="connsiteX1" fmla="*/ 31382 w 853406"/>
                  <a:gd name="connsiteY1" fmla="*/ 14062 h 1058790"/>
                  <a:gd name="connsiteX2" fmla="*/ 821018 w 853406"/>
                  <a:gd name="connsiteY2" fmla="*/ 767644 h 1058790"/>
                  <a:gd name="connsiteX3" fmla="*/ 387943 w 853406"/>
                  <a:gd name="connsiteY3" fmla="*/ 755634 h 1058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3406" h="1058790">
                    <a:moveTo>
                      <a:pt x="387943" y="755634"/>
                    </a:moveTo>
                    <a:cubicBezTo>
                      <a:pt x="273824" y="482614"/>
                      <a:pt x="-111591" y="423872"/>
                      <a:pt x="31382" y="14062"/>
                    </a:cubicBezTo>
                    <a:cubicBezTo>
                      <a:pt x="850442" y="-98612"/>
                      <a:pt x="591335" y="494624"/>
                      <a:pt x="821018" y="767644"/>
                    </a:cubicBezTo>
                    <a:cubicBezTo>
                      <a:pt x="935137" y="953991"/>
                      <a:pt x="737524" y="1323342"/>
                      <a:pt x="387943" y="7556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75" name="Isosceles Triangle 7"/>
              <p:cNvSpPr/>
              <p:nvPr/>
            </p:nvSpPr>
            <p:spPr>
              <a:xfrm rot="1118967">
                <a:off x="435292" y="2600241"/>
                <a:ext cx="952624" cy="930832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12587 w 1102413"/>
                  <a:gd name="connsiteY0" fmla="*/ 589207 h 888234"/>
                  <a:gd name="connsiteX1" fmla="*/ 0 w 1102413"/>
                  <a:gd name="connsiteY1" fmla="*/ 19152 h 888234"/>
                  <a:gd name="connsiteX2" fmla="*/ 1059279 w 1102413"/>
                  <a:gd name="connsiteY2" fmla="*/ 589207 h 888234"/>
                  <a:gd name="connsiteX3" fmla="*/ 712587 w 1102413"/>
                  <a:gd name="connsiteY3" fmla="*/ 589207 h 888234"/>
                  <a:gd name="connsiteX0" fmla="*/ 715306 w 1105132"/>
                  <a:gd name="connsiteY0" fmla="*/ 589207 h 888234"/>
                  <a:gd name="connsiteX1" fmla="*/ 2719 w 1105132"/>
                  <a:gd name="connsiteY1" fmla="*/ 19152 h 888234"/>
                  <a:gd name="connsiteX2" fmla="*/ 1061998 w 1105132"/>
                  <a:gd name="connsiteY2" fmla="*/ 589207 h 888234"/>
                  <a:gd name="connsiteX3" fmla="*/ 715306 w 1105132"/>
                  <a:gd name="connsiteY3" fmla="*/ 589207 h 888234"/>
                  <a:gd name="connsiteX0" fmla="*/ 681369 w 1071195"/>
                  <a:gd name="connsiteY0" fmla="*/ 635647 h 934674"/>
                  <a:gd name="connsiteX1" fmla="*/ 2863 w 1071195"/>
                  <a:gd name="connsiteY1" fmla="*/ 17500 h 934674"/>
                  <a:gd name="connsiteX2" fmla="*/ 1028061 w 1071195"/>
                  <a:gd name="connsiteY2" fmla="*/ 635647 h 934674"/>
                  <a:gd name="connsiteX3" fmla="*/ 681369 w 1071195"/>
                  <a:gd name="connsiteY3" fmla="*/ 635647 h 934674"/>
                  <a:gd name="connsiteX0" fmla="*/ 562798 w 952624"/>
                  <a:gd name="connsiteY0" fmla="*/ 631805 h 930832"/>
                  <a:gd name="connsiteX1" fmla="*/ 3504 w 952624"/>
                  <a:gd name="connsiteY1" fmla="*/ 17627 h 930832"/>
                  <a:gd name="connsiteX2" fmla="*/ 909490 w 952624"/>
                  <a:gd name="connsiteY2" fmla="*/ 631805 h 930832"/>
                  <a:gd name="connsiteX3" fmla="*/ 562798 w 952624"/>
                  <a:gd name="connsiteY3" fmla="*/ 631805 h 9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2624" h="930832">
                    <a:moveTo>
                      <a:pt x="562798" y="631805"/>
                    </a:moveTo>
                    <a:cubicBezTo>
                      <a:pt x="448679" y="358785"/>
                      <a:pt x="-46261" y="432570"/>
                      <a:pt x="3504" y="17627"/>
                    </a:cubicBezTo>
                    <a:cubicBezTo>
                      <a:pt x="822564" y="-95047"/>
                      <a:pt x="679807" y="358785"/>
                      <a:pt x="909490" y="631805"/>
                    </a:cubicBezTo>
                    <a:cubicBezTo>
                      <a:pt x="1023609" y="818152"/>
                      <a:pt x="912379" y="1199513"/>
                      <a:pt x="562798" y="631805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76" name="Isosceles Triangle 7"/>
              <p:cNvSpPr/>
              <p:nvPr/>
            </p:nvSpPr>
            <p:spPr>
              <a:xfrm rot="1590796" flipH="1">
                <a:off x="1480096" y="2702290"/>
                <a:ext cx="732681" cy="1022878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342855 w 732681"/>
                  <a:gd name="connsiteY0" fmla="*/ 723851 h 1022878"/>
                  <a:gd name="connsiteX1" fmla="*/ 34760 w 732681"/>
                  <a:gd name="connsiteY1" fmla="*/ 15042 h 1022878"/>
                  <a:gd name="connsiteX2" fmla="*/ 689547 w 732681"/>
                  <a:gd name="connsiteY2" fmla="*/ 723851 h 1022878"/>
                  <a:gd name="connsiteX3" fmla="*/ 342855 w 732681"/>
                  <a:gd name="connsiteY3" fmla="*/ 723851 h 1022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2681" h="1022878">
                    <a:moveTo>
                      <a:pt x="342855" y="723851"/>
                    </a:moveTo>
                    <a:cubicBezTo>
                      <a:pt x="228736" y="450831"/>
                      <a:pt x="-108213" y="424852"/>
                      <a:pt x="34760" y="15042"/>
                    </a:cubicBezTo>
                    <a:cubicBezTo>
                      <a:pt x="853820" y="-97632"/>
                      <a:pt x="459864" y="450831"/>
                      <a:pt x="689547" y="723851"/>
                    </a:cubicBezTo>
                    <a:cubicBezTo>
                      <a:pt x="803666" y="910198"/>
                      <a:pt x="692436" y="1291559"/>
                      <a:pt x="342855" y="723851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77" name="Isosceles Triangle 7"/>
              <p:cNvSpPr/>
              <p:nvPr/>
            </p:nvSpPr>
            <p:spPr>
              <a:xfrm rot="6853809" flipV="1">
                <a:off x="592038" y="2742385"/>
                <a:ext cx="625964" cy="1019204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303974 w 693800"/>
                  <a:gd name="connsiteY0" fmla="*/ 1421762 h 1720789"/>
                  <a:gd name="connsiteX1" fmla="*/ 38360 w 693800"/>
                  <a:gd name="connsiteY1" fmla="*/ 7138 h 1720789"/>
                  <a:gd name="connsiteX2" fmla="*/ 650666 w 693800"/>
                  <a:gd name="connsiteY2" fmla="*/ 1421762 h 1720789"/>
                  <a:gd name="connsiteX3" fmla="*/ 303974 w 693800"/>
                  <a:gd name="connsiteY3" fmla="*/ 1421762 h 1720789"/>
                  <a:gd name="connsiteX0" fmla="*/ 303974 w 693800"/>
                  <a:gd name="connsiteY0" fmla="*/ 1425794 h 1724821"/>
                  <a:gd name="connsiteX1" fmla="*/ 38360 w 693800"/>
                  <a:gd name="connsiteY1" fmla="*/ 11170 h 1724821"/>
                  <a:gd name="connsiteX2" fmla="*/ 650666 w 693800"/>
                  <a:gd name="connsiteY2" fmla="*/ 1425794 h 1724821"/>
                  <a:gd name="connsiteX3" fmla="*/ 303974 w 693800"/>
                  <a:gd name="connsiteY3" fmla="*/ 1425794 h 1724821"/>
                  <a:gd name="connsiteX0" fmla="*/ 303974 w 693800"/>
                  <a:gd name="connsiteY0" fmla="*/ 1414623 h 1713650"/>
                  <a:gd name="connsiteX1" fmla="*/ 38360 w 693800"/>
                  <a:gd name="connsiteY1" fmla="*/ -1 h 1713650"/>
                  <a:gd name="connsiteX2" fmla="*/ 650666 w 693800"/>
                  <a:gd name="connsiteY2" fmla="*/ 1414623 h 1713650"/>
                  <a:gd name="connsiteX3" fmla="*/ 303974 w 693800"/>
                  <a:gd name="connsiteY3" fmla="*/ 1414623 h 1713650"/>
                  <a:gd name="connsiteX0" fmla="*/ 236233 w 626059"/>
                  <a:gd name="connsiteY0" fmla="*/ 1640534 h 1939561"/>
                  <a:gd name="connsiteX1" fmla="*/ 47019 w 626059"/>
                  <a:gd name="connsiteY1" fmla="*/ 1 h 1939561"/>
                  <a:gd name="connsiteX2" fmla="*/ 582925 w 626059"/>
                  <a:gd name="connsiteY2" fmla="*/ 1640534 h 1939561"/>
                  <a:gd name="connsiteX3" fmla="*/ 236233 w 626059"/>
                  <a:gd name="connsiteY3" fmla="*/ 1640534 h 1939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6059" h="1939561">
                    <a:moveTo>
                      <a:pt x="236233" y="1640534"/>
                    </a:moveTo>
                    <a:cubicBezTo>
                      <a:pt x="122114" y="1367514"/>
                      <a:pt x="-95954" y="409811"/>
                      <a:pt x="47019" y="1"/>
                    </a:cubicBezTo>
                    <a:cubicBezTo>
                      <a:pt x="683361" y="109593"/>
                      <a:pt x="302003" y="872073"/>
                      <a:pt x="582925" y="1640534"/>
                    </a:cubicBezTo>
                    <a:cubicBezTo>
                      <a:pt x="697044" y="1826881"/>
                      <a:pt x="585814" y="2208242"/>
                      <a:pt x="236233" y="16405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78" name="Isosceles Triangle 7"/>
              <p:cNvSpPr/>
              <p:nvPr/>
            </p:nvSpPr>
            <p:spPr>
              <a:xfrm rot="813735" flipH="1">
                <a:off x="1420033" y="3127883"/>
                <a:ext cx="700523" cy="591399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7949" h="1139024">
                    <a:moveTo>
                      <a:pt x="478123" y="839997"/>
                    </a:moveTo>
                    <a:cubicBezTo>
                      <a:pt x="364004" y="566977"/>
                      <a:pt x="-116647" y="422506"/>
                      <a:pt x="26326" y="12696"/>
                    </a:cubicBezTo>
                    <a:cubicBezTo>
                      <a:pt x="845386" y="-99978"/>
                      <a:pt x="595132" y="566977"/>
                      <a:pt x="824815" y="839997"/>
                    </a:cubicBezTo>
                    <a:cubicBezTo>
                      <a:pt x="938934" y="1026344"/>
                      <a:pt x="827704" y="1407705"/>
                      <a:pt x="478123" y="839997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79" name="Cloud 4478"/>
              <p:cNvSpPr/>
              <p:nvPr/>
            </p:nvSpPr>
            <p:spPr>
              <a:xfrm>
                <a:off x="1157262" y="2921376"/>
                <a:ext cx="463522" cy="528705"/>
              </a:xfrm>
              <a:prstGeom prst="cloud">
                <a:avLst/>
              </a:prstGeom>
              <a:gradFill flip="none" rotWithShape="1">
                <a:gsLst>
                  <a:gs pos="0">
                    <a:schemeClr val="accent4">
                      <a:lumMod val="67000"/>
                    </a:schemeClr>
                  </a:gs>
                  <a:gs pos="48000">
                    <a:schemeClr val="accent4">
                      <a:lumMod val="97000"/>
                      <a:lumOff val="3000"/>
                    </a:schemeClr>
                  </a:gs>
                  <a:gs pos="100000">
                    <a:schemeClr val="accent4">
                      <a:lumMod val="60000"/>
                      <a:lumOff val="40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80" name="Isosceles Triangle 7"/>
              <p:cNvSpPr/>
              <p:nvPr/>
            </p:nvSpPr>
            <p:spPr>
              <a:xfrm rot="7548017" flipV="1">
                <a:off x="1004403" y="3040326"/>
                <a:ext cx="616141" cy="604561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504973 w 849036"/>
                  <a:gd name="connsiteY0" fmla="*/ 1405788 h 1635211"/>
                  <a:gd name="connsiteX1" fmla="*/ 25130 w 849036"/>
                  <a:gd name="connsiteY1" fmla="*/ 9011 h 1635211"/>
                  <a:gd name="connsiteX2" fmla="*/ 795356 w 849036"/>
                  <a:gd name="connsiteY2" fmla="*/ 1145490 h 1635211"/>
                  <a:gd name="connsiteX3" fmla="*/ 504973 w 849036"/>
                  <a:gd name="connsiteY3" fmla="*/ 1405788 h 1635211"/>
                  <a:gd name="connsiteX0" fmla="*/ 519117 w 863181"/>
                  <a:gd name="connsiteY0" fmla="*/ 1405788 h 1635211"/>
                  <a:gd name="connsiteX1" fmla="*/ 39274 w 863181"/>
                  <a:gd name="connsiteY1" fmla="*/ 9011 h 1635211"/>
                  <a:gd name="connsiteX2" fmla="*/ 809500 w 863181"/>
                  <a:gd name="connsiteY2" fmla="*/ 1145490 h 1635211"/>
                  <a:gd name="connsiteX3" fmla="*/ 519117 w 863181"/>
                  <a:gd name="connsiteY3" fmla="*/ 1405788 h 1635211"/>
                  <a:gd name="connsiteX0" fmla="*/ 612832 w 956896"/>
                  <a:gd name="connsiteY0" fmla="*/ 1141261 h 1370684"/>
                  <a:gd name="connsiteX1" fmla="*/ 31572 w 956896"/>
                  <a:gd name="connsiteY1" fmla="*/ 12036 h 1370684"/>
                  <a:gd name="connsiteX2" fmla="*/ 903215 w 956896"/>
                  <a:gd name="connsiteY2" fmla="*/ 880963 h 1370684"/>
                  <a:gd name="connsiteX3" fmla="*/ 612832 w 956896"/>
                  <a:gd name="connsiteY3" fmla="*/ 1141261 h 1370684"/>
                  <a:gd name="connsiteX0" fmla="*/ 612832 w 956896"/>
                  <a:gd name="connsiteY0" fmla="*/ 1281871 h 1511294"/>
                  <a:gd name="connsiteX1" fmla="*/ 31572 w 956896"/>
                  <a:gd name="connsiteY1" fmla="*/ 152646 h 1511294"/>
                  <a:gd name="connsiteX2" fmla="*/ 903215 w 956896"/>
                  <a:gd name="connsiteY2" fmla="*/ 1021573 h 1511294"/>
                  <a:gd name="connsiteX3" fmla="*/ 612832 w 956896"/>
                  <a:gd name="connsiteY3" fmla="*/ 1281871 h 1511294"/>
                  <a:gd name="connsiteX0" fmla="*/ 612832 w 932563"/>
                  <a:gd name="connsiteY0" fmla="*/ 1312504 h 1496587"/>
                  <a:gd name="connsiteX1" fmla="*/ 31572 w 932563"/>
                  <a:gd name="connsiteY1" fmla="*/ 183279 h 1496587"/>
                  <a:gd name="connsiteX2" fmla="*/ 871109 w 932563"/>
                  <a:gd name="connsiteY2" fmla="*/ 784446 h 1496587"/>
                  <a:gd name="connsiteX3" fmla="*/ 612832 w 932563"/>
                  <a:gd name="connsiteY3" fmla="*/ 1312504 h 1496587"/>
                  <a:gd name="connsiteX0" fmla="*/ 342387 w 662118"/>
                  <a:gd name="connsiteY0" fmla="*/ 1005766 h 1189851"/>
                  <a:gd name="connsiteX1" fmla="*/ 72611 w 662118"/>
                  <a:gd name="connsiteY1" fmla="*/ 253153 h 1189851"/>
                  <a:gd name="connsiteX2" fmla="*/ 600664 w 662118"/>
                  <a:gd name="connsiteY2" fmla="*/ 477708 h 1189851"/>
                  <a:gd name="connsiteX3" fmla="*/ 342387 w 662118"/>
                  <a:gd name="connsiteY3" fmla="*/ 1005766 h 1189851"/>
                  <a:gd name="connsiteX0" fmla="*/ 342387 w 662118"/>
                  <a:gd name="connsiteY0" fmla="*/ 1006042 h 1190125"/>
                  <a:gd name="connsiteX1" fmla="*/ 72611 w 662118"/>
                  <a:gd name="connsiteY1" fmla="*/ 253429 h 1190125"/>
                  <a:gd name="connsiteX2" fmla="*/ 600664 w 662118"/>
                  <a:gd name="connsiteY2" fmla="*/ 477984 h 1190125"/>
                  <a:gd name="connsiteX3" fmla="*/ 342387 w 662118"/>
                  <a:gd name="connsiteY3" fmla="*/ 1006042 h 1190125"/>
                  <a:gd name="connsiteX0" fmla="*/ 342387 w 676255"/>
                  <a:gd name="connsiteY0" fmla="*/ 1006042 h 1066324"/>
                  <a:gd name="connsiteX1" fmla="*/ 72611 w 676255"/>
                  <a:gd name="connsiteY1" fmla="*/ 253429 h 1066324"/>
                  <a:gd name="connsiteX2" fmla="*/ 600664 w 676255"/>
                  <a:gd name="connsiteY2" fmla="*/ 477984 h 1066324"/>
                  <a:gd name="connsiteX3" fmla="*/ 342387 w 676255"/>
                  <a:gd name="connsiteY3" fmla="*/ 1006042 h 1066324"/>
                  <a:gd name="connsiteX0" fmla="*/ 307673 w 676105"/>
                  <a:gd name="connsiteY0" fmla="*/ 1162843 h 1213086"/>
                  <a:gd name="connsiteX1" fmla="*/ 86645 w 676105"/>
                  <a:gd name="connsiteY1" fmla="*/ 253429 h 1213086"/>
                  <a:gd name="connsiteX2" fmla="*/ 614698 w 676105"/>
                  <a:gd name="connsiteY2" fmla="*/ 477984 h 1213086"/>
                  <a:gd name="connsiteX3" fmla="*/ 307673 w 676105"/>
                  <a:gd name="connsiteY3" fmla="*/ 1162843 h 1213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105" h="1213086">
                    <a:moveTo>
                      <a:pt x="307673" y="1162843"/>
                    </a:moveTo>
                    <a:cubicBezTo>
                      <a:pt x="-47840" y="1117808"/>
                      <a:pt x="-56328" y="663239"/>
                      <a:pt x="86645" y="253429"/>
                    </a:cubicBezTo>
                    <a:cubicBezTo>
                      <a:pt x="435685" y="-311062"/>
                      <a:pt x="385015" y="204964"/>
                      <a:pt x="614698" y="477984"/>
                    </a:cubicBezTo>
                    <a:cubicBezTo>
                      <a:pt x="728817" y="664331"/>
                      <a:pt x="713950" y="1411796"/>
                      <a:pt x="307673" y="1162843"/>
                    </a:cubicBezTo>
                    <a:close/>
                  </a:path>
                </a:pathLst>
              </a:custGeom>
              <a:gradFill flip="none" rotWithShape="1"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81" name="Isosceles Triangle 4"/>
              <p:cNvSpPr/>
              <p:nvPr/>
            </p:nvSpPr>
            <p:spPr>
              <a:xfrm rot="19438147" flipH="1">
                <a:off x="1149860" y="3439839"/>
                <a:ext cx="533057" cy="27979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19429">
                    <a:moveTo>
                      <a:pt x="795130" y="494050"/>
                    </a:moveTo>
                    <a:cubicBezTo>
                      <a:pt x="477503" y="332481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920624" y="520267"/>
                      <a:pt x="795130" y="49405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82" name="Isosceles Triangle 4"/>
              <p:cNvSpPr/>
              <p:nvPr/>
            </p:nvSpPr>
            <p:spPr>
              <a:xfrm>
                <a:off x="697720" y="3308752"/>
                <a:ext cx="752167" cy="91125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330093"/>
                  <a:gd name="connsiteY0" fmla="*/ 656571 h 2155030"/>
                  <a:gd name="connsiteX1" fmla="*/ 0 w 1330093"/>
                  <a:gd name="connsiteY1" fmla="*/ 15737 h 2155030"/>
                  <a:gd name="connsiteX2" fmla="*/ 1330093 w 1330093"/>
                  <a:gd name="connsiteY2" fmla="*/ 656571 h 2155030"/>
                  <a:gd name="connsiteX3" fmla="*/ 684635 w 1330093"/>
                  <a:gd name="connsiteY3" fmla="*/ 656571 h 2155030"/>
                  <a:gd name="connsiteX0" fmla="*/ 684635 w 1394601"/>
                  <a:gd name="connsiteY0" fmla="*/ 656571 h 1709509"/>
                  <a:gd name="connsiteX1" fmla="*/ 0 w 1394601"/>
                  <a:gd name="connsiteY1" fmla="*/ 15737 h 1709509"/>
                  <a:gd name="connsiteX2" fmla="*/ 1330093 w 1394601"/>
                  <a:gd name="connsiteY2" fmla="*/ 656571 h 1709509"/>
                  <a:gd name="connsiteX3" fmla="*/ 1135086 w 1394601"/>
                  <a:gd name="connsiteY3" fmla="*/ 1709509 h 1709509"/>
                  <a:gd name="connsiteX4" fmla="*/ 684635 w 1394601"/>
                  <a:gd name="connsiteY4" fmla="*/ 656571 h 1709509"/>
                  <a:gd name="connsiteX0" fmla="*/ 684635 w 1376185"/>
                  <a:gd name="connsiteY0" fmla="*/ 656571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684635 w 1376185"/>
                  <a:gd name="connsiteY4" fmla="*/ 656571 h 3075636"/>
                  <a:gd name="connsiteX0" fmla="*/ 1096481 w 1376185"/>
                  <a:gd name="connsiteY0" fmla="*/ 887609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1096481 w 1376185"/>
                  <a:gd name="connsiteY4" fmla="*/ 887609 h 3075636"/>
                  <a:gd name="connsiteX0" fmla="*/ 1096481 w 1460476"/>
                  <a:gd name="connsiteY0" fmla="*/ 886529 h 3074556"/>
                  <a:gd name="connsiteX1" fmla="*/ 0 w 1460476"/>
                  <a:gd name="connsiteY1" fmla="*/ 14657 h 3074556"/>
                  <a:gd name="connsiteX2" fmla="*/ 1420499 w 1460476"/>
                  <a:gd name="connsiteY2" fmla="*/ 705717 h 3074556"/>
                  <a:gd name="connsiteX3" fmla="*/ 964320 w 1460476"/>
                  <a:gd name="connsiteY3" fmla="*/ 3074556 h 3074556"/>
                  <a:gd name="connsiteX4" fmla="*/ 1096481 w 1460476"/>
                  <a:gd name="connsiteY4" fmla="*/ 886529 h 3074556"/>
                  <a:gd name="connsiteX0" fmla="*/ 1096481 w 1517488"/>
                  <a:gd name="connsiteY0" fmla="*/ 882774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96481 w 1517488"/>
                  <a:gd name="connsiteY4" fmla="*/ 882774 h 3070801"/>
                  <a:gd name="connsiteX0" fmla="*/ 1066346 w 1517488"/>
                  <a:gd name="connsiteY0" fmla="*/ 973179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66346 w 1517488"/>
                  <a:gd name="connsiteY4" fmla="*/ 973179 h 3070801"/>
                  <a:gd name="connsiteX0" fmla="*/ 1066346 w 1517488"/>
                  <a:gd name="connsiteY0" fmla="*/ 981160 h 3078782"/>
                  <a:gd name="connsiteX1" fmla="*/ 0 w 1517488"/>
                  <a:gd name="connsiteY1" fmla="*/ 18883 h 3078782"/>
                  <a:gd name="connsiteX2" fmla="*/ 1480769 w 1517488"/>
                  <a:gd name="connsiteY2" fmla="*/ 961069 h 3078782"/>
                  <a:gd name="connsiteX3" fmla="*/ 964320 w 1517488"/>
                  <a:gd name="connsiteY3" fmla="*/ 3078782 h 3078782"/>
                  <a:gd name="connsiteX4" fmla="*/ 1066346 w 1517488"/>
                  <a:gd name="connsiteY4" fmla="*/ 981160 h 3078782"/>
                  <a:gd name="connsiteX0" fmla="*/ 1066346 w 1533702"/>
                  <a:gd name="connsiteY0" fmla="*/ 981160 h 3165614"/>
                  <a:gd name="connsiteX1" fmla="*/ 0 w 1533702"/>
                  <a:gd name="connsiteY1" fmla="*/ 18883 h 3165614"/>
                  <a:gd name="connsiteX2" fmla="*/ 1480769 w 1533702"/>
                  <a:gd name="connsiteY2" fmla="*/ 961069 h 3165614"/>
                  <a:gd name="connsiteX3" fmla="*/ 1181783 w 1533702"/>
                  <a:gd name="connsiteY3" fmla="*/ 2588340 h 3165614"/>
                  <a:gd name="connsiteX4" fmla="*/ 964320 w 1533702"/>
                  <a:gd name="connsiteY4" fmla="*/ 3078782 h 3165614"/>
                  <a:gd name="connsiteX5" fmla="*/ 1066346 w 1533702"/>
                  <a:gd name="connsiteY5" fmla="*/ 981160 h 3165614"/>
                  <a:gd name="connsiteX0" fmla="*/ 1066346 w 1665022"/>
                  <a:gd name="connsiteY0" fmla="*/ 981160 h 3243283"/>
                  <a:gd name="connsiteX1" fmla="*/ 0 w 1665022"/>
                  <a:gd name="connsiteY1" fmla="*/ 18883 h 3243283"/>
                  <a:gd name="connsiteX2" fmla="*/ 1480769 w 1665022"/>
                  <a:gd name="connsiteY2" fmla="*/ 961069 h 3243283"/>
                  <a:gd name="connsiteX3" fmla="*/ 1618628 w 1665022"/>
                  <a:gd name="connsiteY3" fmla="*/ 2928110 h 3243283"/>
                  <a:gd name="connsiteX4" fmla="*/ 964320 w 1665022"/>
                  <a:gd name="connsiteY4" fmla="*/ 3078782 h 3243283"/>
                  <a:gd name="connsiteX5" fmla="*/ 1066346 w 1665022"/>
                  <a:gd name="connsiteY5" fmla="*/ 981160 h 3243283"/>
                  <a:gd name="connsiteX0" fmla="*/ 1066346 w 1665022"/>
                  <a:gd name="connsiteY0" fmla="*/ 981160 h 3036661"/>
                  <a:gd name="connsiteX1" fmla="*/ 0 w 1665022"/>
                  <a:gd name="connsiteY1" fmla="*/ 18883 h 3036661"/>
                  <a:gd name="connsiteX2" fmla="*/ 1480769 w 1665022"/>
                  <a:gd name="connsiteY2" fmla="*/ 961069 h 3036661"/>
                  <a:gd name="connsiteX3" fmla="*/ 1618628 w 1665022"/>
                  <a:gd name="connsiteY3" fmla="*/ 2928110 h 3036661"/>
                  <a:gd name="connsiteX4" fmla="*/ 1077577 w 1665022"/>
                  <a:gd name="connsiteY4" fmla="*/ 2415426 h 3036661"/>
                  <a:gd name="connsiteX5" fmla="*/ 1066346 w 1665022"/>
                  <a:gd name="connsiteY5" fmla="*/ 981160 h 3036661"/>
                  <a:gd name="connsiteX0" fmla="*/ 1066346 w 1757751"/>
                  <a:gd name="connsiteY0" fmla="*/ 981160 h 2646543"/>
                  <a:gd name="connsiteX1" fmla="*/ 0 w 1757751"/>
                  <a:gd name="connsiteY1" fmla="*/ 18883 h 2646543"/>
                  <a:gd name="connsiteX2" fmla="*/ 1480769 w 1757751"/>
                  <a:gd name="connsiteY2" fmla="*/ 961069 h 2646543"/>
                  <a:gd name="connsiteX3" fmla="*/ 1731885 w 1757751"/>
                  <a:gd name="connsiteY3" fmla="*/ 2410368 h 2646543"/>
                  <a:gd name="connsiteX4" fmla="*/ 1077577 w 1757751"/>
                  <a:gd name="connsiteY4" fmla="*/ 2415426 h 2646543"/>
                  <a:gd name="connsiteX5" fmla="*/ 1066346 w 1757751"/>
                  <a:gd name="connsiteY5" fmla="*/ 981160 h 2646543"/>
                  <a:gd name="connsiteX0" fmla="*/ 1066346 w 1757751"/>
                  <a:gd name="connsiteY0" fmla="*/ 981160 h 2520916"/>
                  <a:gd name="connsiteX1" fmla="*/ 0 w 1757751"/>
                  <a:gd name="connsiteY1" fmla="*/ 18883 h 2520916"/>
                  <a:gd name="connsiteX2" fmla="*/ 1480769 w 1757751"/>
                  <a:gd name="connsiteY2" fmla="*/ 961069 h 2520916"/>
                  <a:gd name="connsiteX3" fmla="*/ 1731885 w 1757751"/>
                  <a:gd name="connsiteY3" fmla="*/ 2410368 h 2520916"/>
                  <a:gd name="connsiteX4" fmla="*/ 1093756 w 1757751"/>
                  <a:gd name="connsiteY4" fmla="*/ 1913862 h 2520916"/>
                  <a:gd name="connsiteX5" fmla="*/ 1066346 w 1757751"/>
                  <a:gd name="connsiteY5" fmla="*/ 981160 h 2520916"/>
                  <a:gd name="connsiteX0" fmla="*/ 1066346 w 1743466"/>
                  <a:gd name="connsiteY0" fmla="*/ 981160 h 2112227"/>
                  <a:gd name="connsiteX1" fmla="*/ 0 w 1743466"/>
                  <a:gd name="connsiteY1" fmla="*/ 18883 h 2112227"/>
                  <a:gd name="connsiteX2" fmla="*/ 1480769 w 1743466"/>
                  <a:gd name="connsiteY2" fmla="*/ 961069 h 2112227"/>
                  <a:gd name="connsiteX3" fmla="*/ 1715706 w 1743466"/>
                  <a:gd name="connsiteY3" fmla="*/ 1844085 h 2112227"/>
                  <a:gd name="connsiteX4" fmla="*/ 1093756 w 1743466"/>
                  <a:gd name="connsiteY4" fmla="*/ 1913862 h 2112227"/>
                  <a:gd name="connsiteX5" fmla="*/ 1066346 w 1743466"/>
                  <a:gd name="connsiteY5" fmla="*/ 981160 h 2112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43466" h="2112227">
                    <a:moveTo>
                      <a:pt x="1066346" y="981160"/>
                    </a:moveTo>
                    <a:cubicBezTo>
                      <a:pt x="748719" y="819591"/>
                      <a:pt x="188026" y="183475"/>
                      <a:pt x="0" y="18883"/>
                    </a:cubicBezTo>
                    <a:cubicBezTo>
                      <a:pt x="423316" y="-100123"/>
                      <a:pt x="1151947" y="358803"/>
                      <a:pt x="1480769" y="961069"/>
                    </a:cubicBezTo>
                    <a:cubicBezTo>
                      <a:pt x="1677733" y="1389312"/>
                      <a:pt x="1801781" y="1491133"/>
                      <a:pt x="1715706" y="1844085"/>
                    </a:cubicBezTo>
                    <a:cubicBezTo>
                      <a:pt x="1629631" y="2197037"/>
                      <a:pt x="1112996" y="2181725"/>
                      <a:pt x="1093756" y="1913862"/>
                    </a:cubicBezTo>
                    <a:cubicBezTo>
                      <a:pt x="986180" y="1913862"/>
                      <a:pt x="1255527" y="1263455"/>
                      <a:pt x="1066346" y="9811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439" name="Group 3438"/>
            <p:cNvGrpSpPr/>
            <p:nvPr/>
          </p:nvGrpSpPr>
          <p:grpSpPr>
            <a:xfrm>
              <a:off x="2423181" y="1158659"/>
              <a:ext cx="2864436" cy="5507769"/>
              <a:chOff x="2423181" y="1158659"/>
              <a:chExt cx="2864436" cy="5507769"/>
            </a:xfrm>
          </p:grpSpPr>
          <p:sp>
            <p:nvSpPr>
              <p:cNvPr id="3488" name="Rectangle 3659"/>
              <p:cNvSpPr/>
              <p:nvPr/>
            </p:nvSpPr>
            <p:spPr>
              <a:xfrm>
                <a:off x="2889959" y="4772099"/>
                <a:ext cx="2063610" cy="1715425"/>
              </a:xfrm>
              <a:custGeom>
                <a:avLst/>
                <a:gdLst>
                  <a:gd name="connsiteX0" fmla="*/ 0 w 832339"/>
                  <a:gd name="connsiteY0" fmla="*/ 0 h 793261"/>
                  <a:gd name="connsiteX1" fmla="*/ 832339 w 832339"/>
                  <a:gd name="connsiteY1" fmla="*/ 0 h 793261"/>
                  <a:gd name="connsiteX2" fmla="*/ 832339 w 832339"/>
                  <a:gd name="connsiteY2" fmla="*/ 793261 h 793261"/>
                  <a:gd name="connsiteX3" fmla="*/ 0 w 832339"/>
                  <a:gd name="connsiteY3" fmla="*/ 793261 h 793261"/>
                  <a:gd name="connsiteX4" fmla="*/ 0 w 832339"/>
                  <a:gd name="connsiteY4" fmla="*/ 0 h 793261"/>
                  <a:gd name="connsiteX0" fmla="*/ 0 w 832339"/>
                  <a:gd name="connsiteY0" fmla="*/ 0 h 793261"/>
                  <a:gd name="connsiteX1" fmla="*/ 832339 w 832339"/>
                  <a:gd name="connsiteY1" fmla="*/ 0 h 793261"/>
                  <a:gd name="connsiteX2" fmla="*/ 832339 w 832339"/>
                  <a:gd name="connsiteY2" fmla="*/ 793261 h 793261"/>
                  <a:gd name="connsiteX3" fmla="*/ 93784 w 832339"/>
                  <a:gd name="connsiteY3" fmla="*/ 789353 h 793261"/>
                  <a:gd name="connsiteX4" fmla="*/ 0 w 832339"/>
                  <a:gd name="connsiteY4" fmla="*/ 0 h 793261"/>
                  <a:gd name="connsiteX0" fmla="*/ 0 w 832339"/>
                  <a:gd name="connsiteY0" fmla="*/ 0 h 793261"/>
                  <a:gd name="connsiteX1" fmla="*/ 832339 w 832339"/>
                  <a:gd name="connsiteY1" fmla="*/ 0 h 793261"/>
                  <a:gd name="connsiteX2" fmla="*/ 765908 w 832339"/>
                  <a:gd name="connsiteY2" fmla="*/ 793261 h 793261"/>
                  <a:gd name="connsiteX3" fmla="*/ 93784 w 832339"/>
                  <a:gd name="connsiteY3" fmla="*/ 789353 h 793261"/>
                  <a:gd name="connsiteX4" fmla="*/ 0 w 832339"/>
                  <a:gd name="connsiteY4" fmla="*/ 0 h 793261"/>
                  <a:gd name="connsiteX0" fmla="*/ 0 w 832339"/>
                  <a:gd name="connsiteY0" fmla="*/ 0 h 789353"/>
                  <a:gd name="connsiteX1" fmla="*/ 832339 w 832339"/>
                  <a:gd name="connsiteY1" fmla="*/ 0 h 789353"/>
                  <a:gd name="connsiteX2" fmla="*/ 752208 w 832339"/>
                  <a:gd name="connsiteY2" fmla="*/ 789353 h 789353"/>
                  <a:gd name="connsiteX3" fmla="*/ 93784 w 832339"/>
                  <a:gd name="connsiteY3" fmla="*/ 789353 h 789353"/>
                  <a:gd name="connsiteX4" fmla="*/ 0 w 832339"/>
                  <a:gd name="connsiteY4" fmla="*/ 0 h 789353"/>
                  <a:gd name="connsiteX0" fmla="*/ 0 w 832339"/>
                  <a:gd name="connsiteY0" fmla="*/ 0 h 789353"/>
                  <a:gd name="connsiteX1" fmla="*/ 832339 w 832339"/>
                  <a:gd name="connsiteY1" fmla="*/ 0 h 789353"/>
                  <a:gd name="connsiteX2" fmla="*/ 711104 w 832339"/>
                  <a:gd name="connsiteY2" fmla="*/ 789353 h 789353"/>
                  <a:gd name="connsiteX3" fmla="*/ 93784 w 832339"/>
                  <a:gd name="connsiteY3" fmla="*/ 789353 h 789353"/>
                  <a:gd name="connsiteX4" fmla="*/ 0 w 832339"/>
                  <a:gd name="connsiteY4" fmla="*/ 0 h 789353"/>
                  <a:gd name="connsiteX0" fmla="*/ 0 w 832339"/>
                  <a:gd name="connsiteY0" fmla="*/ 0 h 789353"/>
                  <a:gd name="connsiteX1" fmla="*/ 832339 w 832339"/>
                  <a:gd name="connsiteY1" fmla="*/ 0 h 789353"/>
                  <a:gd name="connsiteX2" fmla="*/ 711104 w 832339"/>
                  <a:gd name="connsiteY2" fmla="*/ 789353 h 789353"/>
                  <a:gd name="connsiteX3" fmla="*/ 128037 w 832339"/>
                  <a:gd name="connsiteY3" fmla="*/ 789353 h 789353"/>
                  <a:gd name="connsiteX4" fmla="*/ 0 w 832339"/>
                  <a:gd name="connsiteY4" fmla="*/ 0 h 789353"/>
                  <a:gd name="connsiteX0" fmla="*/ 0 w 832339"/>
                  <a:gd name="connsiteY0" fmla="*/ 0 h 797168"/>
                  <a:gd name="connsiteX1" fmla="*/ 832339 w 832339"/>
                  <a:gd name="connsiteY1" fmla="*/ 0 h 797168"/>
                  <a:gd name="connsiteX2" fmla="*/ 670001 w 832339"/>
                  <a:gd name="connsiteY2" fmla="*/ 797168 h 797168"/>
                  <a:gd name="connsiteX3" fmla="*/ 128037 w 832339"/>
                  <a:gd name="connsiteY3" fmla="*/ 789353 h 797168"/>
                  <a:gd name="connsiteX4" fmla="*/ 0 w 832339"/>
                  <a:gd name="connsiteY4" fmla="*/ 0 h 797168"/>
                  <a:gd name="connsiteX0" fmla="*/ 0 w 832339"/>
                  <a:gd name="connsiteY0" fmla="*/ 0 h 789353"/>
                  <a:gd name="connsiteX1" fmla="*/ 832339 w 832339"/>
                  <a:gd name="connsiteY1" fmla="*/ 0 h 789353"/>
                  <a:gd name="connsiteX2" fmla="*/ 673425 w 832339"/>
                  <a:gd name="connsiteY2" fmla="*/ 789352 h 789353"/>
                  <a:gd name="connsiteX3" fmla="*/ 128037 w 832339"/>
                  <a:gd name="connsiteY3" fmla="*/ 789353 h 789353"/>
                  <a:gd name="connsiteX4" fmla="*/ 0 w 832339"/>
                  <a:gd name="connsiteY4" fmla="*/ 0 h 789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2339" h="789353">
                    <a:moveTo>
                      <a:pt x="0" y="0"/>
                    </a:moveTo>
                    <a:lnTo>
                      <a:pt x="832339" y="0"/>
                    </a:lnTo>
                    <a:lnTo>
                      <a:pt x="673425" y="789352"/>
                    </a:lnTo>
                    <a:lnTo>
                      <a:pt x="128037" y="789353"/>
                    </a:lnTo>
                    <a:lnTo>
                      <a:pt x="0" y="0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996633">
                      <a:shade val="30000"/>
                      <a:satMod val="115000"/>
                    </a:srgbClr>
                  </a:gs>
                  <a:gs pos="50000">
                    <a:srgbClr val="996633">
                      <a:shade val="67500"/>
                      <a:satMod val="115000"/>
                    </a:srgbClr>
                  </a:gs>
                  <a:gs pos="100000">
                    <a:srgbClr val="996633">
                      <a:shade val="100000"/>
                      <a:satMod val="115000"/>
                    </a:srgbClr>
                  </a:gs>
                </a:gsLst>
                <a:lin ang="5400000" scaled="1"/>
                <a:tileRect/>
              </a:gradFill>
              <a:ln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489" name="Group 3488"/>
              <p:cNvGrpSpPr/>
              <p:nvPr/>
            </p:nvGrpSpPr>
            <p:grpSpPr>
              <a:xfrm>
                <a:off x="2423181" y="1158659"/>
                <a:ext cx="2864436" cy="4105988"/>
                <a:chOff x="4482255" y="1539630"/>
                <a:chExt cx="1318070" cy="1889370"/>
              </a:xfrm>
            </p:grpSpPr>
            <p:grpSp>
              <p:nvGrpSpPr>
                <p:cNvPr id="3492" name="Group 3491"/>
                <p:cNvGrpSpPr/>
                <p:nvPr/>
              </p:nvGrpSpPr>
              <p:grpSpPr>
                <a:xfrm flipH="1">
                  <a:off x="4482255" y="2278185"/>
                  <a:ext cx="442747" cy="714622"/>
                  <a:chOff x="5364600" y="1650159"/>
                  <a:chExt cx="662371" cy="1069109"/>
                </a:xfrm>
              </p:grpSpPr>
              <p:sp>
                <p:nvSpPr>
                  <p:cNvPr id="4265" name="Rectangle 382"/>
                  <p:cNvSpPr/>
                  <p:nvPr/>
                </p:nvSpPr>
                <p:spPr>
                  <a:xfrm rot="493333">
                    <a:off x="5364600" y="1650159"/>
                    <a:ext cx="658862" cy="1061781"/>
                  </a:xfrm>
                  <a:custGeom>
                    <a:avLst/>
                    <a:gdLst>
                      <a:gd name="connsiteX0" fmla="*/ 0 w 320430"/>
                      <a:gd name="connsiteY0" fmla="*/ 0 h 1559170"/>
                      <a:gd name="connsiteX1" fmla="*/ 320430 w 320430"/>
                      <a:gd name="connsiteY1" fmla="*/ 0 h 1559170"/>
                      <a:gd name="connsiteX2" fmla="*/ 320430 w 320430"/>
                      <a:gd name="connsiteY2" fmla="*/ 1559170 h 1559170"/>
                      <a:gd name="connsiteX3" fmla="*/ 0 w 320430"/>
                      <a:gd name="connsiteY3" fmla="*/ 1559170 h 1559170"/>
                      <a:gd name="connsiteX4" fmla="*/ 0 w 320430"/>
                      <a:gd name="connsiteY4" fmla="*/ 0 h 1559170"/>
                      <a:gd name="connsiteX0" fmla="*/ 0 w 320430"/>
                      <a:gd name="connsiteY0" fmla="*/ 98994 h 1658164"/>
                      <a:gd name="connsiteX1" fmla="*/ 320430 w 320430"/>
                      <a:gd name="connsiteY1" fmla="*/ 98994 h 1658164"/>
                      <a:gd name="connsiteX2" fmla="*/ 320430 w 320430"/>
                      <a:gd name="connsiteY2" fmla="*/ 1658164 h 1658164"/>
                      <a:gd name="connsiteX3" fmla="*/ 0 w 320430"/>
                      <a:gd name="connsiteY3" fmla="*/ 1658164 h 1658164"/>
                      <a:gd name="connsiteX4" fmla="*/ 0 w 320430"/>
                      <a:gd name="connsiteY4" fmla="*/ 98994 h 1658164"/>
                      <a:gd name="connsiteX0" fmla="*/ 0 w 320430"/>
                      <a:gd name="connsiteY0" fmla="*/ 162687 h 1721857"/>
                      <a:gd name="connsiteX1" fmla="*/ 320430 w 320430"/>
                      <a:gd name="connsiteY1" fmla="*/ 162687 h 1721857"/>
                      <a:gd name="connsiteX2" fmla="*/ 320430 w 320430"/>
                      <a:gd name="connsiteY2" fmla="*/ 1721857 h 1721857"/>
                      <a:gd name="connsiteX3" fmla="*/ 0 w 320430"/>
                      <a:gd name="connsiteY3" fmla="*/ 1721857 h 1721857"/>
                      <a:gd name="connsiteX4" fmla="*/ 0 w 320430"/>
                      <a:gd name="connsiteY4" fmla="*/ 162687 h 1721857"/>
                      <a:gd name="connsiteX0" fmla="*/ 0 w 320430"/>
                      <a:gd name="connsiteY0" fmla="*/ 220703 h 1779873"/>
                      <a:gd name="connsiteX1" fmla="*/ 320430 w 320430"/>
                      <a:gd name="connsiteY1" fmla="*/ 220703 h 1779873"/>
                      <a:gd name="connsiteX2" fmla="*/ 320430 w 320430"/>
                      <a:gd name="connsiteY2" fmla="*/ 1779873 h 1779873"/>
                      <a:gd name="connsiteX3" fmla="*/ 0 w 320430"/>
                      <a:gd name="connsiteY3" fmla="*/ 1779873 h 1779873"/>
                      <a:gd name="connsiteX4" fmla="*/ 0 w 320430"/>
                      <a:gd name="connsiteY4" fmla="*/ 220703 h 1779873"/>
                      <a:gd name="connsiteX0" fmla="*/ 0 w 320430"/>
                      <a:gd name="connsiteY0" fmla="*/ 256795 h 1815965"/>
                      <a:gd name="connsiteX1" fmla="*/ 320430 w 320430"/>
                      <a:gd name="connsiteY1" fmla="*/ 256795 h 1815965"/>
                      <a:gd name="connsiteX2" fmla="*/ 320430 w 320430"/>
                      <a:gd name="connsiteY2" fmla="*/ 1815965 h 1815965"/>
                      <a:gd name="connsiteX3" fmla="*/ 0 w 320430"/>
                      <a:gd name="connsiteY3" fmla="*/ 1815965 h 1815965"/>
                      <a:gd name="connsiteX4" fmla="*/ 0 w 320430"/>
                      <a:gd name="connsiteY4" fmla="*/ 256795 h 1815965"/>
                      <a:gd name="connsiteX0" fmla="*/ 0 w 320430"/>
                      <a:gd name="connsiteY0" fmla="*/ 256795 h 1815965"/>
                      <a:gd name="connsiteX1" fmla="*/ 320430 w 320430"/>
                      <a:gd name="connsiteY1" fmla="*/ 256795 h 1815965"/>
                      <a:gd name="connsiteX2" fmla="*/ 173566 w 320430"/>
                      <a:gd name="connsiteY2" fmla="*/ 928919 h 1815965"/>
                      <a:gd name="connsiteX3" fmla="*/ 0 w 320430"/>
                      <a:gd name="connsiteY3" fmla="*/ 1815965 h 1815965"/>
                      <a:gd name="connsiteX4" fmla="*/ 0 w 320430"/>
                      <a:gd name="connsiteY4" fmla="*/ 256795 h 1815965"/>
                      <a:gd name="connsiteX0" fmla="*/ 51180 w 371610"/>
                      <a:gd name="connsiteY0" fmla="*/ 256795 h 928919"/>
                      <a:gd name="connsiteX1" fmla="*/ 371610 w 371610"/>
                      <a:gd name="connsiteY1" fmla="*/ 256795 h 928919"/>
                      <a:gd name="connsiteX2" fmla="*/ 224746 w 371610"/>
                      <a:gd name="connsiteY2" fmla="*/ 928919 h 928919"/>
                      <a:gd name="connsiteX3" fmla="*/ 0 w 371610"/>
                      <a:gd name="connsiteY3" fmla="*/ 870303 h 928919"/>
                      <a:gd name="connsiteX4" fmla="*/ 51180 w 371610"/>
                      <a:gd name="connsiteY4" fmla="*/ 256795 h 928919"/>
                      <a:gd name="connsiteX0" fmla="*/ 51180 w 371610"/>
                      <a:gd name="connsiteY0" fmla="*/ 256795 h 1061781"/>
                      <a:gd name="connsiteX1" fmla="*/ 371610 w 371610"/>
                      <a:gd name="connsiteY1" fmla="*/ 256795 h 1061781"/>
                      <a:gd name="connsiteX2" fmla="*/ 22252 w 371610"/>
                      <a:gd name="connsiteY2" fmla="*/ 1061781 h 1061781"/>
                      <a:gd name="connsiteX3" fmla="*/ 0 w 371610"/>
                      <a:gd name="connsiteY3" fmla="*/ 870303 h 1061781"/>
                      <a:gd name="connsiteX4" fmla="*/ 51180 w 371610"/>
                      <a:gd name="connsiteY4" fmla="*/ 256795 h 1061781"/>
                      <a:gd name="connsiteX0" fmla="*/ 51180 w 371610"/>
                      <a:gd name="connsiteY0" fmla="*/ 256795 h 1061781"/>
                      <a:gd name="connsiteX1" fmla="*/ 371610 w 371610"/>
                      <a:gd name="connsiteY1" fmla="*/ 256795 h 1061781"/>
                      <a:gd name="connsiteX2" fmla="*/ 22252 w 371610"/>
                      <a:gd name="connsiteY2" fmla="*/ 1061781 h 1061781"/>
                      <a:gd name="connsiteX3" fmla="*/ 0 w 371610"/>
                      <a:gd name="connsiteY3" fmla="*/ 870303 h 1061781"/>
                      <a:gd name="connsiteX4" fmla="*/ 51180 w 371610"/>
                      <a:gd name="connsiteY4" fmla="*/ 256795 h 1061781"/>
                      <a:gd name="connsiteX0" fmla="*/ 51180 w 371610"/>
                      <a:gd name="connsiteY0" fmla="*/ 256795 h 1061781"/>
                      <a:gd name="connsiteX1" fmla="*/ 371610 w 371610"/>
                      <a:gd name="connsiteY1" fmla="*/ 256795 h 1061781"/>
                      <a:gd name="connsiteX2" fmla="*/ 22252 w 371610"/>
                      <a:gd name="connsiteY2" fmla="*/ 1061781 h 1061781"/>
                      <a:gd name="connsiteX3" fmla="*/ 0 w 371610"/>
                      <a:gd name="connsiteY3" fmla="*/ 870303 h 1061781"/>
                      <a:gd name="connsiteX4" fmla="*/ 51180 w 371610"/>
                      <a:gd name="connsiteY4" fmla="*/ 256795 h 1061781"/>
                      <a:gd name="connsiteX0" fmla="*/ 51180 w 375185"/>
                      <a:gd name="connsiteY0" fmla="*/ 256795 h 1061781"/>
                      <a:gd name="connsiteX1" fmla="*/ 371610 w 375185"/>
                      <a:gd name="connsiteY1" fmla="*/ 256795 h 1061781"/>
                      <a:gd name="connsiteX2" fmla="*/ 22252 w 375185"/>
                      <a:gd name="connsiteY2" fmla="*/ 1061781 h 1061781"/>
                      <a:gd name="connsiteX3" fmla="*/ 0 w 375185"/>
                      <a:gd name="connsiteY3" fmla="*/ 870303 h 1061781"/>
                      <a:gd name="connsiteX4" fmla="*/ 51180 w 375185"/>
                      <a:gd name="connsiteY4" fmla="*/ 256795 h 1061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185" h="1061781">
                        <a:moveTo>
                          <a:pt x="51180" y="256795"/>
                        </a:moveTo>
                        <a:cubicBezTo>
                          <a:pt x="102142" y="-110528"/>
                          <a:pt x="319507" y="-59729"/>
                          <a:pt x="371610" y="256795"/>
                        </a:cubicBezTo>
                        <a:cubicBezTo>
                          <a:pt x="386445" y="622817"/>
                          <a:pt x="370127" y="1024005"/>
                          <a:pt x="22252" y="1061781"/>
                        </a:cubicBezTo>
                        <a:lnTo>
                          <a:pt x="0" y="870303"/>
                        </a:lnTo>
                        <a:cubicBezTo>
                          <a:pt x="183951" y="794754"/>
                          <a:pt x="34120" y="461298"/>
                          <a:pt x="51180" y="256795"/>
                        </a:cubicBezTo>
                        <a:close/>
                      </a:path>
                    </a:pathLst>
                  </a:custGeom>
                </p:spPr>
                <p:style>
                  <a:lnRef idx="2">
                    <a:schemeClr val="accent6">
                      <a:shade val="50000"/>
                    </a:schemeClr>
                  </a:lnRef>
                  <a:fillRef idx="1">
                    <a:schemeClr val="accent6"/>
                  </a:fillRef>
                  <a:effectRef idx="0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266" name="Group 4265"/>
                  <p:cNvGrpSpPr/>
                  <p:nvPr/>
                </p:nvGrpSpPr>
                <p:grpSpPr>
                  <a:xfrm>
                    <a:off x="5383815" y="1653857"/>
                    <a:ext cx="643156" cy="1065411"/>
                    <a:chOff x="5383815" y="1653857"/>
                    <a:chExt cx="643156" cy="1065411"/>
                  </a:xfrm>
                </p:grpSpPr>
                <p:sp>
                  <p:nvSpPr>
                    <p:cNvPr id="4267" name="Rectangle 382"/>
                    <p:cNvSpPr/>
                    <p:nvPr/>
                  </p:nvSpPr>
                  <p:spPr>
                    <a:xfrm rot="493333">
                      <a:off x="5383815" y="1653857"/>
                      <a:ext cx="643156" cy="1065411"/>
                    </a:xfrm>
                    <a:custGeom>
                      <a:avLst/>
                      <a:gdLst>
                        <a:gd name="connsiteX0" fmla="*/ 0 w 320430"/>
                        <a:gd name="connsiteY0" fmla="*/ 0 h 1559170"/>
                        <a:gd name="connsiteX1" fmla="*/ 320430 w 320430"/>
                        <a:gd name="connsiteY1" fmla="*/ 0 h 1559170"/>
                        <a:gd name="connsiteX2" fmla="*/ 320430 w 320430"/>
                        <a:gd name="connsiteY2" fmla="*/ 1559170 h 1559170"/>
                        <a:gd name="connsiteX3" fmla="*/ 0 w 320430"/>
                        <a:gd name="connsiteY3" fmla="*/ 1559170 h 1559170"/>
                        <a:gd name="connsiteX4" fmla="*/ 0 w 320430"/>
                        <a:gd name="connsiteY4" fmla="*/ 0 h 1559170"/>
                        <a:gd name="connsiteX0" fmla="*/ 0 w 320430"/>
                        <a:gd name="connsiteY0" fmla="*/ 98994 h 1658164"/>
                        <a:gd name="connsiteX1" fmla="*/ 320430 w 320430"/>
                        <a:gd name="connsiteY1" fmla="*/ 98994 h 1658164"/>
                        <a:gd name="connsiteX2" fmla="*/ 320430 w 320430"/>
                        <a:gd name="connsiteY2" fmla="*/ 1658164 h 1658164"/>
                        <a:gd name="connsiteX3" fmla="*/ 0 w 320430"/>
                        <a:gd name="connsiteY3" fmla="*/ 1658164 h 1658164"/>
                        <a:gd name="connsiteX4" fmla="*/ 0 w 320430"/>
                        <a:gd name="connsiteY4" fmla="*/ 98994 h 1658164"/>
                        <a:gd name="connsiteX0" fmla="*/ 0 w 320430"/>
                        <a:gd name="connsiteY0" fmla="*/ 162687 h 1721857"/>
                        <a:gd name="connsiteX1" fmla="*/ 320430 w 320430"/>
                        <a:gd name="connsiteY1" fmla="*/ 162687 h 1721857"/>
                        <a:gd name="connsiteX2" fmla="*/ 320430 w 320430"/>
                        <a:gd name="connsiteY2" fmla="*/ 1721857 h 1721857"/>
                        <a:gd name="connsiteX3" fmla="*/ 0 w 320430"/>
                        <a:gd name="connsiteY3" fmla="*/ 1721857 h 1721857"/>
                        <a:gd name="connsiteX4" fmla="*/ 0 w 320430"/>
                        <a:gd name="connsiteY4" fmla="*/ 162687 h 1721857"/>
                        <a:gd name="connsiteX0" fmla="*/ 0 w 320430"/>
                        <a:gd name="connsiteY0" fmla="*/ 220703 h 1779873"/>
                        <a:gd name="connsiteX1" fmla="*/ 320430 w 320430"/>
                        <a:gd name="connsiteY1" fmla="*/ 220703 h 1779873"/>
                        <a:gd name="connsiteX2" fmla="*/ 320430 w 320430"/>
                        <a:gd name="connsiteY2" fmla="*/ 1779873 h 1779873"/>
                        <a:gd name="connsiteX3" fmla="*/ 0 w 320430"/>
                        <a:gd name="connsiteY3" fmla="*/ 1779873 h 1779873"/>
                        <a:gd name="connsiteX4" fmla="*/ 0 w 320430"/>
                        <a:gd name="connsiteY4" fmla="*/ 220703 h 1779873"/>
                        <a:gd name="connsiteX0" fmla="*/ 0 w 320430"/>
                        <a:gd name="connsiteY0" fmla="*/ 256795 h 1815965"/>
                        <a:gd name="connsiteX1" fmla="*/ 320430 w 320430"/>
                        <a:gd name="connsiteY1" fmla="*/ 256795 h 1815965"/>
                        <a:gd name="connsiteX2" fmla="*/ 320430 w 320430"/>
                        <a:gd name="connsiteY2" fmla="*/ 1815965 h 1815965"/>
                        <a:gd name="connsiteX3" fmla="*/ 0 w 320430"/>
                        <a:gd name="connsiteY3" fmla="*/ 1815965 h 1815965"/>
                        <a:gd name="connsiteX4" fmla="*/ 0 w 320430"/>
                        <a:gd name="connsiteY4" fmla="*/ 256795 h 1815965"/>
                        <a:gd name="connsiteX0" fmla="*/ 0 w 320430"/>
                        <a:gd name="connsiteY0" fmla="*/ 256795 h 1815965"/>
                        <a:gd name="connsiteX1" fmla="*/ 320430 w 320430"/>
                        <a:gd name="connsiteY1" fmla="*/ 256795 h 1815965"/>
                        <a:gd name="connsiteX2" fmla="*/ 173566 w 320430"/>
                        <a:gd name="connsiteY2" fmla="*/ 928919 h 1815965"/>
                        <a:gd name="connsiteX3" fmla="*/ 0 w 320430"/>
                        <a:gd name="connsiteY3" fmla="*/ 1815965 h 1815965"/>
                        <a:gd name="connsiteX4" fmla="*/ 0 w 320430"/>
                        <a:gd name="connsiteY4" fmla="*/ 256795 h 1815965"/>
                        <a:gd name="connsiteX0" fmla="*/ 51180 w 371610"/>
                        <a:gd name="connsiteY0" fmla="*/ 256795 h 928919"/>
                        <a:gd name="connsiteX1" fmla="*/ 371610 w 371610"/>
                        <a:gd name="connsiteY1" fmla="*/ 256795 h 928919"/>
                        <a:gd name="connsiteX2" fmla="*/ 224746 w 371610"/>
                        <a:gd name="connsiteY2" fmla="*/ 928919 h 928919"/>
                        <a:gd name="connsiteX3" fmla="*/ 0 w 371610"/>
                        <a:gd name="connsiteY3" fmla="*/ 870303 h 928919"/>
                        <a:gd name="connsiteX4" fmla="*/ 51180 w 371610"/>
                        <a:gd name="connsiteY4" fmla="*/ 256795 h 928919"/>
                        <a:gd name="connsiteX0" fmla="*/ 51180 w 371610"/>
                        <a:gd name="connsiteY0" fmla="*/ 256795 h 1061781"/>
                        <a:gd name="connsiteX1" fmla="*/ 371610 w 371610"/>
                        <a:gd name="connsiteY1" fmla="*/ 256795 h 1061781"/>
                        <a:gd name="connsiteX2" fmla="*/ 22252 w 371610"/>
                        <a:gd name="connsiteY2" fmla="*/ 1061781 h 1061781"/>
                        <a:gd name="connsiteX3" fmla="*/ 0 w 371610"/>
                        <a:gd name="connsiteY3" fmla="*/ 870303 h 1061781"/>
                        <a:gd name="connsiteX4" fmla="*/ 51180 w 371610"/>
                        <a:gd name="connsiteY4" fmla="*/ 256795 h 1061781"/>
                        <a:gd name="connsiteX0" fmla="*/ 51180 w 371610"/>
                        <a:gd name="connsiteY0" fmla="*/ 256795 h 1061781"/>
                        <a:gd name="connsiteX1" fmla="*/ 371610 w 371610"/>
                        <a:gd name="connsiteY1" fmla="*/ 256795 h 1061781"/>
                        <a:gd name="connsiteX2" fmla="*/ 22252 w 371610"/>
                        <a:gd name="connsiteY2" fmla="*/ 1061781 h 1061781"/>
                        <a:gd name="connsiteX3" fmla="*/ 0 w 371610"/>
                        <a:gd name="connsiteY3" fmla="*/ 870303 h 1061781"/>
                        <a:gd name="connsiteX4" fmla="*/ 51180 w 371610"/>
                        <a:gd name="connsiteY4" fmla="*/ 256795 h 1061781"/>
                        <a:gd name="connsiteX0" fmla="*/ 51180 w 371610"/>
                        <a:gd name="connsiteY0" fmla="*/ 256795 h 1061781"/>
                        <a:gd name="connsiteX1" fmla="*/ 371610 w 371610"/>
                        <a:gd name="connsiteY1" fmla="*/ 256795 h 1061781"/>
                        <a:gd name="connsiteX2" fmla="*/ 22252 w 371610"/>
                        <a:gd name="connsiteY2" fmla="*/ 1061781 h 1061781"/>
                        <a:gd name="connsiteX3" fmla="*/ 0 w 371610"/>
                        <a:gd name="connsiteY3" fmla="*/ 870303 h 1061781"/>
                        <a:gd name="connsiteX4" fmla="*/ 51180 w 371610"/>
                        <a:gd name="connsiteY4" fmla="*/ 256795 h 1061781"/>
                        <a:gd name="connsiteX0" fmla="*/ 51180 w 375185"/>
                        <a:gd name="connsiteY0" fmla="*/ 256795 h 1061781"/>
                        <a:gd name="connsiteX1" fmla="*/ 371610 w 375185"/>
                        <a:gd name="connsiteY1" fmla="*/ 256795 h 1061781"/>
                        <a:gd name="connsiteX2" fmla="*/ 22252 w 375185"/>
                        <a:gd name="connsiteY2" fmla="*/ 1061781 h 1061781"/>
                        <a:gd name="connsiteX3" fmla="*/ 0 w 375185"/>
                        <a:gd name="connsiteY3" fmla="*/ 870303 h 1061781"/>
                        <a:gd name="connsiteX4" fmla="*/ 51180 w 375185"/>
                        <a:gd name="connsiteY4" fmla="*/ 256795 h 1061781"/>
                        <a:gd name="connsiteX0" fmla="*/ 179824 w 501160"/>
                        <a:gd name="connsiteY0" fmla="*/ 256795 h 1162124"/>
                        <a:gd name="connsiteX1" fmla="*/ 500254 w 501160"/>
                        <a:gd name="connsiteY1" fmla="*/ 256795 h 1162124"/>
                        <a:gd name="connsiteX2" fmla="*/ 0 w 501160"/>
                        <a:gd name="connsiteY2" fmla="*/ 1162124 h 1162124"/>
                        <a:gd name="connsiteX3" fmla="*/ 128644 w 501160"/>
                        <a:gd name="connsiteY3" fmla="*/ 870303 h 1162124"/>
                        <a:gd name="connsiteX4" fmla="*/ 179824 w 501160"/>
                        <a:gd name="connsiteY4" fmla="*/ 256795 h 1162124"/>
                        <a:gd name="connsiteX0" fmla="*/ 179824 w 503263"/>
                        <a:gd name="connsiteY0" fmla="*/ 256795 h 1162124"/>
                        <a:gd name="connsiteX1" fmla="*/ 500254 w 503263"/>
                        <a:gd name="connsiteY1" fmla="*/ 256795 h 1162124"/>
                        <a:gd name="connsiteX2" fmla="*/ 0 w 503263"/>
                        <a:gd name="connsiteY2" fmla="*/ 1162124 h 1162124"/>
                        <a:gd name="connsiteX3" fmla="*/ 128644 w 503263"/>
                        <a:gd name="connsiteY3" fmla="*/ 870303 h 1162124"/>
                        <a:gd name="connsiteX4" fmla="*/ 179824 w 503263"/>
                        <a:gd name="connsiteY4" fmla="*/ 256795 h 1162124"/>
                        <a:gd name="connsiteX0" fmla="*/ 214032 w 537471"/>
                        <a:gd name="connsiteY0" fmla="*/ 256795 h 1162124"/>
                        <a:gd name="connsiteX1" fmla="*/ 534462 w 537471"/>
                        <a:gd name="connsiteY1" fmla="*/ 256795 h 1162124"/>
                        <a:gd name="connsiteX2" fmla="*/ 34208 w 537471"/>
                        <a:gd name="connsiteY2" fmla="*/ 1162124 h 1162124"/>
                        <a:gd name="connsiteX3" fmla="*/ 0 w 537471"/>
                        <a:gd name="connsiteY3" fmla="*/ 1012914 h 1162124"/>
                        <a:gd name="connsiteX4" fmla="*/ 214032 w 537471"/>
                        <a:gd name="connsiteY4" fmla="*/ 256795 h 1162124"/>
                        <a:gd name="connsiteX0" fmla="*/ 214032 w 537471"/>
                        <a:gd name="connsiteY0" fmla="*/ 256795 h 1162124"/>
                        <a:gd name="connsiteX1" fmla="*/ 534462 w 537471"/>
                        <a:gd name="connsiteY1" fmla="*/ 256795 h 1162124"/>
                        <a:gd name="connsiteX2" fmla="*/ 34208 w 537471"/>
                        <a:gd name="connsiteY2" fmla="*/ 1162124 h 1162124"/>
                        <a:gd name="connsiteX3" fmla="*/ 0 w 537471"/>
                        <a:gd name="connsiteY3" fmla="*/ 1012914 h 1162124"/>
                        <a:gd name="connsiteX4" fmla="*/ 214032 w 537471"/>
                        <a:gd name="connsiteY4" fmla="*/ 256795 h 1162124"/>
                        <a:gd name="connsiteX0" fmla="*/ 214032 w 542499"/>
                        <a:gd name="connsiteY0" fmla="*/ 292319 h 1197648"/>
                        <a:gd name="connsiteX1" fmla="*/ 299958 w 542499"/>
                        <a:gd name="connsiteY1" fmla="*/ 0 h 1197648"/>
                        <a:gd name="connsiteX2" fmla="*/ 534462 w 542499"/>
                        <a:gd name="connsiteY2" fmla="*/ 292319 h 1197648"/>
                        <a:gd name="connsiteX3" fmla="*/ 34208 w 542499"/>
                        <a:gd name="connsiteY3" fmla="*/ 1197648 h 1197648"/>
                        <a:gd name="connsiteX4" fmla="*/ 0 w 542499"/>
                        <a:gd name="connsiteY4" fmla="*/ 1048438 h 1197648"/>
                        <a:gd name="connsiteX5" fmla="*/ 214032 w 542499"/>
                        <a:gd name="connsiteY5" fmla="*/ 292319 h 1197648"/>
                        <a:gd name="connsiteX0" fmla="*/ 214032 w 537471"/>
                        <a:gd name="connsiteY0" fmla="*/ 292319 h 1197648"/>
                        <a:gd name="connsiteX1" fmla="*/ 299958 w 537471"/>
                        <a:gd name="connsiteY1" fmla="*/ 0 h 1197648"/>
                        <a:gd name="connsiteX2" fmla="*/ 534462 w 537471"/>
                        <a:gd name="connsiteY2" fmla="*/ 292319 h 1197648"/>
                        <a:gd name="connsiteX3" fmla="*/ 34208 w 537471"/>
                        <a:gd name="connsiteY3" fmla="*/ 1197648 h 1197648"/>
                        <a:gd name="connsiteX4" fmla="*/ 0 w 537471"/>
                        <a:gd name="connsiteY4" fmla="*/ 1048438 h 1197648"/>
                        <a:gd name="connsiteX5" fmla="*/ 214032 w 537471"/>
                        <a:gd name="connsiteY5" fmla="*/ 292319 h 1197648"/>
                        <a:gd name="connsiteX0" fmla="*/ 214032 w 537471"/>
                        <a:gd name="connsiteY0" fmla="*/ 292319 h 1197648"/>
                        <a:gd name="connsiteX1" fmla="*/ 299958 w 537471"/>
                        <a:gd name="connsiteY1" fmla="*/ 0 h 1197648"/>
                        <a:gd name="connsiteX2" fmla="*/ 534462 w 537471"/>
                        <a:gd name="connsiteY2" fmla="*/ 292319 h 1197648"/>
                        <a:gd name="connsiteX3" fmla="*/ 34208 w 537471"/>
                        <a:gd name="connsiteY3" fmla="*/ 1197648 h 1197648"/>
                        <a:gd name="connsiteX4" fmla="*/ 0 w 537471"/>
                        <a:gd name="connsiteY4" fmla="*/ 1048438 h 1197648"/>
                        <a:gd name="connsiteX5" fmla="*/ 214032 w 537471"/>
                        <a:gd name="connsiteY5" fmla="*/ 292319 h 1197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37471" h="1197648">
                          <a:moveTo>
                            <a:pt x="214032" y="292319"/>
                          </a:moveTo>
                          <a:cubicBezTo>
                            <a:pt x="273883" y="122321"/>
                            <a:pt x="246553" y="0"/>
                            <a:pt x="299958" y="0"/>
                          </a:cubicBezTo>
                          <a:cubicBezTo>
                            <a:pt x="353363" y="0"/>
                            <a:pt x="486981" y="72825"/>
                            <a:pt x="534462" y="292319"/>
                          </a:cubicBezTo>
                          <a:cubicBezTo>
                            <a:pt x="549297" y="658341"/>
                            <a:pt x="527560" y="1162664"/>
                            <a:pt x="34208" y="1197648"/>
                          </a:cubicBezTo>
                          <a:lnTo>
                            <a:pt x="0" y="1048438"/>
                          </a:lnTo>
                          <a:cubicBezTo>
                            <a:pt x="426314" y="894712"/>
                            <a:pt x="196972" y="496822"/>
                            <a:pt x="214032" y="29231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</p:spPr>
                  <p:style>
                    <a:lnRef idx="2">
                      <a:schemeClr val="accent6">
                        <a:shade val="50000"/>
                      </a:schemeClr>
                    </a:lnRef>
                    <a:fillRef idx="1">
                      <a:schemeClr val="accent6"/>
                    </a:fillRef>
                    <a:effectRef idx="0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268" name="Group 4267"/>
                    <p:cNvGrpSpPr/>
                    <p:nvPr/>
                  </p:nvGrpSpPr>
                  <p:grpSpPr>
                    <a:xfrm>
                      <a:off x="5396030" y="2547814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456" name="Group 4455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6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7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7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457" name="Group 4456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6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6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6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458" name="Group 4457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6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6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6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459" name="Group 4458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6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6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6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269" name="Group 4268"/>
                    <p:cNvGrpSpPr/>
                    <p:nvPr/>
                  </p:nvGrpSpPr>
                  <p:grpSpPr>
                    <a:xfrm>
                      <a:off x="5524984" y="2481384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440" name="Group 4439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5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5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5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441" name="Group 4440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5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5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5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442" name="Group 4441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4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4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4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443" name="Group 4442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4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4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4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270" name="Group 4269"/>
                    <p:cNvGrpSpPr/>
                    <p:nvPr/>
                  </p:nvGrpSpPr>
                  <p:grpSpPr>
                    <a:xfrm>
                      <a:off x="5681292" y="2403230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424" name="Group 4423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3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3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3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425" name="Group 4424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3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3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3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426" name="Group 4425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3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3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3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427" name="Group 4426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2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2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3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271" name="Group 4270"/>
                    <p:cNvGrpSpPr/>
                    <p:nvPr/>
                  </p:nvGrpSpPr>
                  <p:grpSpPr>
                    <a:xfrm>
                      <a:off x="5743815" y="2278183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408" name="Group 4407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2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2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2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409" name="Group 4408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1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1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2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410" name="Group 4409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1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1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1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411" name="Group 4410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1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1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1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272" name="Group 4271"/>
                    <p:cNvGrpSpPr/>
                    <p:nvPr/>
                  </p:nvGrpSpPr>
                  <p:grpSpPr>
                    <a:xfrm>
                      <a:off x="5775077" y="2110152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392" name="Group 4391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0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0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0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93" name="Group 4392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0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0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0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94" name="Group 4393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9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0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0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95" name="Group 4394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9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9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9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273" name="Group 4272"/>
                    <p:cNvGrpSpPr/>
                    <p:nvPr/>
                  </p:nvGrpSpPr>
                  <p:grpSpPr>
                    <a:xfrm>
                      <a:off x="5794616" y="1953845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376" name="Group 4375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8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9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9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77" name="Group 4376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8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8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8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78" name="Group 4377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8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8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8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79" name="Group 4378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8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8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8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274" name="Group 4273"/>
                    <p:cNvGrpSpPr/>
                    <p:nvPr/>
                  </p:nvGrpSpPr>
                  <p:grpSpPr>
                    <a:xfrm>
                      <a:off x="5798524" y="1762368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360" name="Group 4359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7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7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7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61" name="Group 4360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7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7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7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62" name="Group 4361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6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6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6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63" name="Group 4362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6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6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6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275" name="Group 4274"/>
                    <p:cNvGrpSpPr/>
                    <p:nvPr/>
                  </p:nvGrpSpPr>
                  <p:grpSpPr>
                    <a:xfrm>
                      <a:off x="5618771" y="1672491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344" name="Group 4343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5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5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5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45" name="Group 4344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5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5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5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46" name="Group 4345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5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5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5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47" name="Group 4346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4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4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5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276" name="Group 4275"/>
                    <p:cNvGrpSpPr/>
                    <p:nvPr/>
                  </p:nvGrpSpPr>
                  <p:grpSpPr>
                    <a:xfrm>
                      <a:off x="5513263" y="1805353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328" name="Group 4327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4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4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4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29" name="Group 4328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3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3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4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30" name="Group 4329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3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3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3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31" name="Group 4330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3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3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3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277" name="Group 4276"/>
                    <p:cNvGrpSpPr/>
                    <p:nvPr/>
                  </p:nvGrpSpPr>
                  <p:grpSpPr>
                    <a:xfrm>
                      <a:off x="5505446" y="1996830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312" name="Group 4311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2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2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2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13" name="Group 4312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2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2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2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14" name="Group 4313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1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2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2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15" name="Group 4314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1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1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1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278" name="Group 4277"/>
                    <p:cNvGrpSpPr/>
                    <p:nvPr/>
                  </p:nvGrpSpPr>
                  <p:grpSpPr>
                    <a:xfrm>
                      <a:off x="5509354" y="2207845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296" name="Group 4295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0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1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1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97" name="Group 4296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0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0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0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98" name="Group 4297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0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0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0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99" name="Group 4298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0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0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0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279" name="Group 4278"/>
                    <p:cNvGrpSpPr/>
                    <p:nvPr/>
                  </p:nvGrpSpPr>
                  <p:grpSpPr>
                    <a:xfrm>
                      <a:off x="5419477" y="2379784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280" name="Group 4279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9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9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9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81" name="Group 4280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9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9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9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82" name="Group 4281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8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8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8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83" name="Group 4282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8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8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8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  <p:grpSp>
              <p:nvGrpSpPr>
                <p:cNvPr id="3493" name="Group 3492"/>
                <p:cNvGrpSpPr/>
                <p:nvPr/>
              </p:nvGrpSpPr>
              <p:grpSpPr>
                <a:xfrm>
                  <a:off x="5357578" y="1883508"/>
                  <a:ext cx="442747" cy="714622"/>
                  <a:chOff x="5364600" y="1650159"/>
                  <a:chExt cx="662371" cy="1069109"/>
                </a:xfrm>
              </p:grpSpPr>
              <p:sp>
                <p:nvSpPr>
                  <p:cNvPr id="4058" name="Rectangle 382"/>
                  <p:cNvSpPr/>
                  <p:nvPr/>
                </p:nvSpPr>
                <p:spPr>
                  <a:xfrm rot="493333">
                    <a:off x="5364600" y="1650159"/>
                    <a:ext cx="658862" cy="1061781"/>
                  </a:xfrm>
                  <a:custGeom>
                    <a:avLst/>
                    <a:gdLst>
                      <a:gd name="connsiteX0" fmla="*/ 0 w 320430"/>
                      <a:gd name="connsiteY0" fmla="*/ 0 h 1559170"/>
                      <a:gd name="connsiteX1" fmla="*/ 320430 w 320430"/>
                      <a:gd name="connsiteY1" fmla="*/ 0 h 1559170"/>
                      <a:gd name="connsiteX2" fmla="*/ 320430 w 320430"/>
                      <a:gd name="connsiteY2" fmla="*/ 1559170 h 1559170"/>
                      <a:gd name="connsiteX3" fmla="*/ 0 w 320430"/>
                      <a:gd name="connsiteY3" fmla="*/ 1559170 h 1559170"/>
                      <a:gd name="connsiteX4" fmla="*/ 0 w 320430"/>
                      <a:gd name="connsiteY4" fmla="*/ 0 h 1559170"/>
                      <a:gd name="connsiteX0" fmla="*/ 0 w 320430"/>
                      <a:gd name="connsiteY0" fmla="*/ 98994 h 1658164"/>
                      <a:gd name="connsiteX1" fmla="*/ 320430 w 320430"/>
                      <a:gd name="connsiteY1" fmla="*/ 98994 h 1658164"/>
                      <a:gd name="connsiteX2" fmla="*/ 320430 w 320430"/>
                      <a:gd name="connsiteY2" fmla="*/ 1658164 h 1658164"/>
                      <a:gd name="connsiteX3" fmla="*/ 0 w 320430"/>
                      <a:gd name="connsiteY3" fmla="*/ 1658164 h 1658164"/>
                      <a:gd name="connsiteX4" fmla="*/ 0 w 320430"/>
                      <a:gd name="connsiteY4" fmla="*/ 98994 h 1658164"/>
                      <a:gd name="connsiteX0" fmla="*/ 0 w 320430"/>
                      <a:gd name="connsiteY0" fmla="*/ 162687 h 1721857"/>
                      <a:gd name="connsiteX1" fmla="*/ 320430 w 320430"/>
                      <a:gd name="connsiteY1" fmla="*/ 162687 h 1721857"/>
                      <a:gd name="connsiteX2" fmla="*/ 320430 w 320430"/>
                      <a:gd name="connsiteY2" fmla="*/ 1721857 h 1721857"/>
                      <a:gd name="connsiteX3" fmla="*/ 0 w 320430"/>
                      <a:gd name="connsiteY3" fmla="*/ 1721857 h 1721857"/>
                      <a:gd name="connsiteX4" fmla="*/ 0 w 320430"/>
                      <a:gd name="connsiteY4" fmla="*/ 162687 h 1721857"/>
                      <a:gd name="connsiteX0" fmla="*/ 0 w 320430"/>
                      <a:gd name="connsiteY0" fmla="*/ 220703 h 1779873"/>
                      <a:gd name="connsiteX1" fmla="*/ 320430 w 320430"/>
                      <a:gd name="connsiteY1" fmla="*/ 220703 h 1779873"/>
                      <a:gd name="connsiteX2" fmla="*/ 320430 w 320430"/>
                      <a:gd name="connsiteY2" fmla="*/ 1779873 h 1779873"/>
                      <a:gd name="connsiteX3" fmla="*/ 0 w 320430"/>
                      <a:gd name="connsiteY3" fmla="*/ 1779873 h 1779873"/>
                      <a:gd name="connsiteX4" fmla="*/ 0 w 320430"/>
                      <a:gd name="connsiteY4" fmla="*/ 220703 h 1779873"/>
                      <a:gd name="connsiteX0" fmla="*/ 0 w 320430"/>
                      <a:gd name="connsiteY0" fmla="*/ 256795 h 1815965"/>
                      <a:gd name="connsiteX1" fmla="*/ 320430 w 320430"/>
                      <a:gd name="connsiteY1" fmla="*/ 256795 h 1815965"/>
                      <a:gd name="connsiteX2" fmla="*/ 320430 w 320430"/>
                      <a:gd name="connsiteY2" fmla="*/ 1815965 h 1815965"/>
                      <a:gd name="connsiteX3" fmla="*/ 0 w 320430"/>
                      <a:gd name="connsiteY3" fmla="*/ 1815965 h 1815965"/>
                      <a:gd name="connsiteX4" fmla="*/ 0 w 320430"/>
                      <a:gd name="connsiteY4" fmla="*/ 256795 h 1815965"/>
                      <a:gd name="connsiteX0" fmla="*/ 0 w 320430"/>
                      <a:gd name="connsiteY0" fmla="*/ 256795 h 1815965"/>
                      <a:gd name="connsiteX1" fmla="*/ 320430 w 320430"/>
                      <a:gd name="connsiteY1" fmla="*/ 256795 h 1815965"/>
                      <a:gd name="connsiteX2" fmla="*/ 173566 w 320430"/>
                      <a:gd name="connsiteY2" fmla="*/ 928919 h 1815965"/>
                      <a:gd name="connsiteX3" fmla="*/ 0 w 320430"/>
                      <a:gd name="connsiteY3" fmla="*/ 1815965 h 1815965"/>
                      <a:gd name="connsiteX4" fmla="*/ 0 w 320430"/>
                      <a:gd name="connsiteY4" fmla="*/ 256795 h 1815965"/>
                      <a:gd name="connsiteX0" fmla="*/ 51180 w 371610"/>
                      <a:gd name="connsiteY0" fmla="*/ 256795 h 928919"/>
                      <a:gd name="connsiteX1" fmla="*/ 371610 w 371610"/>
                      <a:gd name="connsiteY1" fmla="*/ 256795 h 928919"/>
                      <a:gd name="connsiteX2" fmla="*/ 224746 w 371610"/>
                      <a:gd name="connsiteY2" fmla="*/ 928919 h 928919"/>
                      <a:gd name="connsiteX3" fmla="*/ 0 w 371610"/>
                      <a:gd name="connsiteY3" fmla="*/ 870303 h 928919"/>
                      <a:gd name="connsiteX4" fmla="*/ 51180 w 371610"/>
                      <a:gd name="connsiteY4" fmla="*/ 256795 h 928919"/>
                      <a:gd name="connsiteX0" fmla="*/ 51180 w 371610"/>
                      <a:gd name="connsiteY0" fmla="*/ 256795 h 1061781"/>
                      <a:gd name="connsiteX1" fmla="*/ 371610 w 371610"/>
                      <a:gd name="connsiteY1" fmla="*/ 256795 h 1061781"/>
                      <a:gd name="connsiteX2" fmla="*/ 22252 w 371610"/>
                      <a:gd name="connsiteY2" fmla="*/ 1061781 h 1061781"/>
                      <a:gd name="connsiteX3" fmla="*/ 0 w 371610"/>
                      <a:gd name="connsiteY3" fmla="*/ 870303 h 1061781"/>
                      <a:gd name="connsiteX4" fmla="*/ 51180 w 371610"/>
                      <a:gd name="connsiteY4" fmla="*/ 256795 h 1061781"/>
                      <a:gd name="connsiteX0" fmla="*/ 51180 w 371610"/>
                      <a:gd name="connsiteY0" fmla="*/ 256795 h 1061781"/>
                      <a:gd name="connsiteX1" fmla="*/ 371610 w 371610"/>
                      <a:gd name="connsiteY1" fmla="*/ 256795 h 1061781"/>
                      <a:gd name="connsiteX2" fmla="*/ 22252 w 371610"/>
                      <a:gd name="connsiteY2" fmla="*/ 1061781 h 1061781"/>
                      <a:gd name="connsiteX3" fmla="*/ 0 w 371610"/>
                      <a:gd name="connsiteY3" fmla="*/ 870303 h 1061781"/>
                      <a:gd name="connsiteX4" fmla="*/ 51180 w 371610"/>
                      <a:gd name="connsiteY4" fmla="*/ 256795 h 1061781"/>
                      <a:gd name="connsiteX0" fmla="*/ 51180 w 371610"/>
                      <a:gd name="connsiteY0" fmla="*/ 256795 h 1061781"/>
                      <a:gd name="connsiteX1" fmla="*/ 371610 w 371610"/>
                      <a:gd name="connsiteY1" fmla="*/ 256795 h 1061781"/>
                      <a:gd name="connsiteX2" fmla="*/ 22252 w 371610"/>
                      <a:gd name="connsiteY2" fmla="*/ 1061781 h 1061781"/>
                      <a:gd name="connsiteX3" fmla="*/ 0 w 371610"/>
                      <a:gd name="connsiteY3" fmla="*/ 870303 h 1061781"/>
                      <a:gd name="connsiteX4" fmla="*/ 51180 w 371610"/>
                      <a:gd name="connsiteY4" fmla="*/ 256795 h 1061781"/>
                      <a:gd name="connsiteX0" fmla="*/ 51180 w 375185"/>
                      <a:gd name="connsiteY0" fmla="*/ 256795 h 1061781"/>
                      <a:gd name="connsiteX1" fmla="*/ 371610 w 375185"/>
                      <a:gd name="connsiteY1" fmla="*/ 256795 h 1061781"/>
                      <a:gd name="connsiteX2" fmla="*/ 22252 w 375185"/>
                      <a:gd name="connsiteY2" fmla="*/ 1061781 h 1061781"/>
                      <a:gd name="connsiteX3" fmla="*/ 0 w 375185"/>
                      <a:gd name="connsiteY3" fmla="*/ 870303 h 1061781"/>
                      <a:gd name="connsiteX4" fmla="*/ 51180 w 375185"/>
                      <a:gd name="connsiteY4" fmla="*/ 256795 h 1061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185" h="1061781">
                        <a:moveTo>
                          <a:pt x="51180" y="256795"/>
                        </a:moveTo>
                        <a:cubicBezTo>
                          <a:pt x="102142" y="-110528"/>
                          <a:pt x="319507" y="-59729"/>
                          <a:pt x="371610" y="256795"/>
                        </a:cubicBezTo>
                        <a:cubicBezTo>
                          <a:pt x="386445" y="622817"/>
                          <a:pt x="370127" y="1024005"/>
                          <a:pt x="22252" y="1061781"/>
                        </a:cubicBezTo>
                        <a:lnTo>
                          <a:pt x="0" y="870303"/>
                        </a:lnTo>
                        <a:cubicBezTo>
                          <a:pt x="183951" y="794754"/>
                          <a:pt x="34120" y="461298"/>
                          <a:pt x="51180" y="256795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</p:spPr>
                <p:style>
                  <a:lnRef idx="2">
                    <a:schemeClr val="accent6">
                      <a:shade val="50000"/>
                    </a:schemeClr>
                  </a:lnRef>
                  <a:fillRef idx="1">
                    <a:schemeClr val="accent6"/>
                  </a:fillRef>
                  <a:effectRef idx="0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059" name="Group 4058"/>
                  <p:cNvGrpSpPr/>
                  <p:nvPr/>
                </p:nvGrpSpPr>
                <p:grpSpPr>
                  <a:xfrm>
                    <a:off x="5383815" y="1653857"/>
                    <a:ext cx="643156" cy="1065411"/>
                    <a:chOff x="5383815" y="1653857"/>
                    <a:chExt cx="643156" cy="1065411"/>
                  </a:xfrm>
                </p:grpSpPr>
                <p:sp>
                  <p:nvSpPr>
                    <p:cNvPr id="4060" name="Rectangle 382"/>
                    <p:cNvSpPr/>
                    <p:nvPr/>
                  </p:nvSpPr>
                  <p:spPr>
                    <a:xfrm rot="493333">
                      <a:off x="5383815" y="1653857"/>
                      <a:ext cx="643156" cy="1065411"/>
                    </a:xfrm>
                    <a:custGeom>
                      <a:avLst/>
                      <a:gdLst>
                        <a:gd name="connsiteX0" fmla="*/ 0 w 320430"/>
                        <a:gd name="connsiteY0" fmla="*/ 0 h 1559170"/>
                        <a:gd name="connsiteX1" fmla="*/ 320430 w 320430"/>
                        <a:gd name="connsiteY1" fmla="*/ 0 h 1559170"/>
                        <a:gd name="connsiteX2" fmla="*/ 320430 w 320430"/>
                        <a:gd name="connsiteY2" fmla="*/ 1559170 h 1559170"/>
                        <a:gd name="connsiteX3" fmla="*/ 0 w 320430"/>
                        <a:gd name="connsiteY3" fmla="*/ 1559170 h 1559170"/>
                        <a:gd name="connsiteX4" fmla="*/ 0 w 320430"/>
                        <a:gd name="connsiteY4" fmla="*/ 0 h 1559170"/>
                        <a:gd name="connsiteX0" fmla="*/ 0 w 320430"/>
                        <a:gd name="connsiteY0" fmla="*/ 98994 h 1658164"/>
                        <a:gd name="connsiteX1" fmla="*/ 320430 w 320430"/>
                        <a:gd name="connsiteY1" fmla="*/ 98994 h 1658164"/>
                        <a:gd name="connsiteX2" fmla="*/ 320430 w 320430"/>
                        <a:gd name="connsiteY2" fmla="*/ 1658164 h 1658164"/>
                        <a:gd name="connsiteX3" fmla="*/ 0 w 320430"/>
                        <a:gd name="connsiteY3" fmla="*/ 1658164 h 1658164"/>
                        <a:gd name="connsiteX4" fmla="*/ 0 w 320430"/>
                        <a:gd name="connsiteY4" fmla="*/ 98994 h 1658164"/>
                        <a:gd name="connsiteX0" fmla="*/ 0 w 320430"/>
                        <a:gd name="connsiteY0" fmla="*/ 162687 h 1721857"/>
                        <a:gd name="connsiteX1" fmla="*/ 320430 w 320430"/>
                        <a:gd name="connsiteY1" fmla="*/ 162687 h 1721857"/>
                        <a:gd name="connsiteX2" fmla="*/ 320430 w 320430"/>
                        <a:gd name="connsiteY2" fmla="*/ 1721857 h 1721857"/>
                        <a:gd name="connsiteX3" fmla="*/ 0 w 320430"/>
                        <a:gd name="connsiteY3" fmla="*/ 1721857 h 1721857"/>
                        <a:gd name="connsiteX4" fmla="*/ 0 w 320430"/>
                        <a:gd name="connsiteY4" fmla="*/ 162687 h 1721857"/>
                        <a:gd name="connsiteX0" fmla="*/ 0 w 320430"/>
                        <a:gd name="connsiteY0" fmla="*/ 220703 h 1779873"/>
                        <a:gd name="connsiteX1" fmla="*/ 320430 w 320430"/>
                        <a:gd name="connsiteY1" fmla="*/ 220703 h 1779873"/>
                        <a:gd name="connsiteX2" fmla="*/ 320430 w 320430"/>
                        <a:gd name="connsiteY2" fmla="*/ 1779873 h 1779873"/>
                        <a:gd name="connsiteX3" fmla="*/ 0 w 320430"/>
                        <a:gd name="connsiteY3" fmla="*/ 1779873 h 1779873"/>
                        <a:gd name="connsiteX4" fmla="*/ 0 w 320430"/>
                        <a:gd name="connsiteY4" fmla="*/ 220703 h 1779873"/>
                        <a:gd name="connsiteX0" fmla="*/ 0 w 320430"/>
                        <a:gd name="connsiteY0" fmla="*/ 256795 h 1815965"/>
                        <a:gd name="connsiteX1" fmla="*/ 320430 w 320430"/>
                        <a:gd name="connsiteY1" fmla="*/ 256795 h 1815965"/>
                        <a:gd name="connsiteX2" fmla="*/ 320430 w 320430"/>
                        <a:gd name="connsiteY2" fmla="*/ 1815965 h 1815965"/>
                        <a:gd name="connsiteX3" fmla="*/ 0 w 320430"/>
                        <a:gd name="connsiteY3" fmla="*/ 1815965 h 1815965"/>
                        <a:gd name="connsiteX4" fmla="*/ 0 w 320430"/>
                        <a:gd name="connsiteY4" fmla="*/ 256795 h 1815965"/>
                        <a:gd name="connsiteX0" fmla="*/ 0 w 320430"/>
                        <a:gd name="connsiteY0" fmla="*/ 256795 h 1815965"/>
                        <a:gd name="connsiteX1" fmla="*/ 320430 w 320430"/>
                        <a:gd name="connsiteY1" fmla="*/ 256795 h 1815965"/>
                        <a:gd name="connsiteX2" fmla="*/ 173566 w 320430"/>
                        <a:gd name="connsiteY2" fmla="*/ 928919 h 1815965"/>
                        <a:gd name="connsiteX3" fmla="*/ 0 w 320430"/>
                        <a:gd name="connsiteY3" fmla="*/ 1815965 h 1815965"/>
                        <a:gd name="connsiteX4" fmla="*/ 0 w 320430"/>
                        <a:gd name="connsiteY4" fmla="*/ 256795 h 1815965"/>
                        <a:gd name="connsiteX0" fmla="*/ 51180 w 371610"/>
                        <a:gd name="connsiteY0" fmla="*/ 256795 h 928919"/>
                        <a:gd name="connsiteX1" fmla="*/ 371610 w 371610"/>
                        <a:gd name="connsiteY1" fmla="*/ 256795 h 928919"/>
                        <a:gd name="connsiteX2" fmla="*/ 224746 w 371610"/>
                        <a:gd name="connsiteY2" fmla="*/ 928919 h 928919"/>
                        <a:gd name="connsiteX3" fmla="*/ 0 w 371610"/>
                        <a:gd name="connsiteY3" fmla="*/ 870303 h 928919"/>
                        <a:gd name="connsiteX4" fmla="*/ 51180 w 371610"/>
                        <a:gd name="connsiteY4" fmla="*/ 256795 h 928919"/>
                        <a:gd name="connsiteX0" fmla="*/ 51180 w 371610"/>
                        <a:gd name="connsiteY0" fmla="*/ 256795 h 1061781"/>
                        <a:gd name="connsiteX1" fmla="*/ 371610 w 371610"/>
                        <a:gd name="connsiteY1" fmla="*/ 256795 h 1061781"/>
                        <a:gd name="connsiteX2" fmla="*/ 22252 w 371610"/>
                        <a:gd name="connsiteY2" fmla="*/ 1061781 h 1061781"/>
                        <a:gd name="connsiteX3" fmla="*/ 0 w 371610"/>
                        <a:gd name="connsiteY3" fmla="*/ 870303 h 1061781"/>
                        <a:gd name="connsiteX4" fmla="*/ 51180 w 371610"/>
                        <a:gd name="connsiteY4" fmla="*/ 256795 h 1061781"/>
                        <a:gd name="connsiteX0" fmla="*/ 51180 w 371610"/>
                        <a:gd name="connsiteY0" fmla="*/ 256795 h 1061781"/>
                        <a:gd name="connsiteX1" fmla="*/ 371610 w 371610"/>
                        <a:gd name="connsiteY1" fmla="*/ 256795 h 1061781"/>
                        <a:gd name="connsiteX2" fmla="*/ 22252 w 371610"/>
                        <a:gd name="connsiteY2" fmla="*/ 1061781 h 1061781"/>
                        <a:gd name="connsiteX3" fmla="*/ 0 w 371610"/>
                        <a:gd name="connsiteY3" fmla="*/ 870303 h 1061781"/>
                        <a:gd name="connsiteX4" fmla="*/ 51180 w 371610"/>
                        <a:gd name="connsiteY4" fmla="*/ 256795 h 1061781"/>
                        <a:gd name="connsiteX0" fmla="*/ 51180 w 371610"/>
                        <a:gd name="connsiteY0" fmla="*/ 256795 h 1061781"/>
                        <a:gd name="connsiteX1" fmla="*/ 371610 w 371610"/>
                        <a:gd name="connsiteY1" fmla="*/ 256795 h 1061781"/>
                        <a:gd name="connsiteX2" fmla="*/ 22252 w 371610"/>
                        <a:gd name="connsiteY2" fmla="*/ 1061781 h 1061781"/>
                        <a:gd name="connsiteX3" fmla="*/ 0 w 371610"/>
                        <a:gd name="connsiteY3" fmla="*/ 870303 h 1061781"/>
                        <a:gd name="connsiteX4" fmla="*/ 51180 w 371610"/>
                        <a:gd name="connsiteY4" fmla="*/ 256795 h 1061781"/>
                        <a:gd name="connsiteX0" fmla="*/ 51180 w 375185"/>
                        <a:gd name="connsiteY0" fmla="*/ 256795 h 1061781"/>
                        <a:gd name="connsiteX1" fmla="*/ 371610 w 375185"/>
                        <a:gd name="connsiteY1" fmla="*/ 256795 h 1061781"/>
                        <a:gd name="connsiteX2" fmla="*/ 22252 w 375185"/>
                        <a:gd name="connsiteY2" fmla="*/ 1061781 h 1061781"/>
                        <a:gd name="connsiteX3" fmla="*/ 0 w 375185"/>
                        <a:gd name="connsiteY3" fmla="*/ 870303 h 1061781"/>
                        <a:gd name="connsiteX4" fmla="*/ 51180 w 375185"/>
                        <a:gd name="connsiteY4" fmla="*/ 256795 h 1061781"/>
                        <a:gd name="connsiteX0" fmla="*/ 179824 w 501160"/>
                        <a:gd name="connsiteY0" fmla="*/ 256795 h 1162124"/>
                        <a:gd name="connsiteX1" fmla="*/ 500254 w 501160"/>
                        <a:gd name="connsiteY1" fmla="*/ 256795 h 1162124"/>
                        <a:gd name="connsiteX2" fmla="*/ 0 w 501160"/>
                        <a:gd name="connsiteY2" fmla="*/ 1162124 h 1162124"/>
                        <a:gd name="connsiteX3" fmla="*/ 128644 w 501160"/>
                        <a:gd name="connsiteY3" fmla="*/ 870303 h 1162124"/>
                        <a:gd name="connsiteX4" fmla="*/ 179824 w 501160"/>
                        <a:gd name="connsiteY4" fmla="*/ 256795 h 1162124"/>
                        <a:gd name="connsiteX0" fmla="*/ 179824 w 503263"/>
                        <a:gd name="connsiteY0" fmla="*/ 256795 h 1162124"/>
                        <a:gd name="connsiteX1" fmla="*/ 500254 w 503263"/>
                        <a:gd name="connsiteY1" fmla="*/ 256795 h 1162124"/>
                        <a:gd name="connsiteX2" fmla="*/ 0 w 503263"/>
                        <a:gd name="connsiteY2" fmla="*/ 1162124 h 1162124"/>
                        <a:gd name="connsiteX3" fmla="*/ 128644 w 503263"/>
                        <a:gd name="connsiteY3" fmla="*/ 870303 h 1162124"/>
                        <a:gd name="connsiteX4" fmla="*/ 179824 w 503263"/>
                        <a:gd name="connsiteY4" fmla="*/ 256795 h 1162124"/>
                        <a:gd name="connsiteX0" fmla="*/ 214032 w 537471"/>
                        <a:gd name="connsiteY0" fmla="*/ 256795 h 1162124"/>
                        <a:gd name="connsiteX1" fmla="*/ 534462 w 537471"/>
                        <a:gd name="connsiteY1" fmla="*/ 256795 h 1162124"/>
                        <a:gd name="connsiteX2" fmla="*/ 34208 w 537471"/>
                        <a:gd name="connsiteY2" fmla="*/ 1162124 h 1162124"/>
                        <a:gd name="connsiteX3" fmla="*/ 0 w 537471"/>
                        <a:gd name="connsiteY3" fmla="*/ 1012914 h 1162124"/>
                        <a:gd name="connsiteX4" fmla="*/ 214032 w 537471"/>
                        <a:gd name="connsiteY4" fmla="*/ 256795 h 1162124"/>
                        <a:gd name="connsiteX0" fmla="*/ 214032 w 537471"/>
                        <a:gd name="connsiteY0" fmla="*/ 256795 h 1162124"/>
                        <a:gd name="connsiteX1" fmla="*/ 534462 w 537471"/>
                        <a:gd name="connsiteY1" fmla="*/ 256795 h 1162124"/>
                        <a:gd name="connsiteX2" fmla="*/ 34208 w 537471"/>
                        <a:gd name="connsiteY2" fmla="*/ 1162124 h 1162124"/>
                        <a:gd name="connsiteX3" fmla="*/ 0 w 537471"/>
                        <a:gd name="connsiteY3" fmla="*/ 1012914 h 1162124"/>
                        <a:gd name="connsiteX4" fmla="*/ 214032 w 537471"/>
                        <a:gd name="connsiteY4" fmla="*/ 256795 h 1162124"/>
                        <a:gd name="connsiteX0" fmla="*/ 214032 w 542499"/>
                        <a:gd name="connsiteY0" fmla="*/ 292319 h 1197648"/>
                        <a:gd name="connsiteX1" fmla="*/ 299958 w 542499"/>
                        <a:gd name="connsiteY1" fmla="*/ 0 h 1197648"/>
                        <a:gd name="connsiteX2" fmla="*/ 534462 w 542499"/>
                        <a:gd name="connsiteY2" fmla="*/ 292319 h 1197648"/>
                        <a:gd name="connsiteX3" fmla="*/ 34208 w 542499"/>
                        <a:gd name="connsiteY3" fmla="*/ 1197648 h 1197648"/>
                        <a:gd name="connsiteX4" fmla="*/ 0 w 542499"/>
                        <a:gd name="connsiteY4" fmla="*/ 1048438 h 1197648"/>
                        <a:gd name="connsiteX5" fmla="*/ 214032 w 542499"/>
                        <a:gd name="connsiteY5" fmla="*/ 292319 h 1197648"/>
                        <a:gd name="connsiteX0" fmla="*/ 214032 w 537471"/>
                        <a:gd name="connsiteY0" fmla="*/ 292319 h 1197648"/>
                        <a:gd name="connsiteX1" fmla="*/ 299958 w 537471"/>
                        <a:gd name="connsiteY1" fmla="*/ 0 h 1197648"/>
                        <a:gd name="connsiteX2" fmla="*/ 534462 w 537471"/>
                        <a:gd name="connsiteY2" fmla="*/ 292319 h 1197648"/>
                        <a:gd name="connsiteX3" fmla="*/ 34208 w 537471"/>
                        <a:gd name="connsiteY3" fmla="*/ 1197648 h 1197648"/>
                        <a:gd name="connsiteX4" fmla="*/ 0 w 537471"/>
                        <a:gd name="connsiteY4" fmla="*/ 1048438 h 1197648"/>
                        <a:gd name="connsiteX5" fmla="*/ 214032 w 537471"/>
                        <a:gd name="connsiteY5" fmla="*/ 292319 h 1197648"/>
                        <a:gd name="connsiteX0" fmla="*/ 214032 w 537471"/>
                        <a:gd name="connsiteY0" fmla="*/ 292319 h 1197648"/>
                        <a:gd name="connsiteX1" fmla="*/ 299958 w 537471"/>
                        <a:gd name="connsiteY1" fmla="*/ 0 h 1197648"/>
                        <a:gd name="connsiteX2" fmla="*/ 534462 w 537471"/>
                        <a:gd name="connsiteY2" fmla="*/ 292319 h 1197648"/>
                        <a:gd name="connsiteX3" fmla="*/ 34208 w 537471"/>
                        <a:gd name="connsiteY3" fmla="*/ 1197648 h 1197648"/>
                        <a:gd name="connsiteX4" fmla="*/ 0 w 537471"/>
                        <a:gd name="connsiteY4" fmla="*/ 1048438 h 1197648"/>
                        <a:gd name="connsiteX5" fmla="*/ 214032 w 537471"/>
                        <a:gd name="connsiteY5" fmla="*/ 292319 h 1197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37471" h="1197648">
                          <a:moveTo>
                            <a:pt x="214032" y="292319"/>
                          </a:moveTo>
                          <a:cubicBezTo>
                            <a:pt x="273883" y="122321"/>
                            <a:pt x="246553" y="0"/>
                            <a:pt x="299958" y="0"/>
                          </a:cubicBezTo>
                          <a:cubicBezTo>
                            <a:pt x="353363" y="0"/>
                            <a:pt x="486981" y="72825"/>
                            <a:pt x="534462" y="292319"/>
                          </a:cubicBezTo>
                          <a:cubicBezTo>
                            <a:pt x="549297" y="658341"/>
                            <a:pt x="527560" y="1162664"/>
                            <a:pt x="34208" y="1197648"/>
                          </a:cubicBezTo>
                          <a:lnTo>
                            <a:pt x="0" y="1048438"/>
                          </a:lnTo>
                          <a:cubicBezTo>
                            <a:pt x="426314" y="894712"/>
                            <a:pt x="196972" y="496822"/>
                            <a:pt x="214032" y="292319"/>
                          </a:cubicBezTo>
                          <a:close/>
                        </a:path>
                      </a:pathLst>
                    </a:custGeom>
                  </p:spPr>
                  <p:style>
                    <a:lnRef idx="2">
                      <a:schemeClr val="accent6">
                        <a:shade val="50000"/>
                      </a:schemeClr>
                    </a:lnRef>
                    <a:fillRef idx="1">
                      <a:schemeClr val="accent6"/>
                    </a:fillRef>
                    <a:effectRef idx="0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061" name="Group 4060"/>
                    <p:cNvGrpSpPr/>
                    <p:nvPr/>
                  </p:nvGrpSpPr>
                  <p:grpSpPr>
                    <a:xfrm>
                      <a:off x="5396030" y="2547814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249" name="Group 4248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6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6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6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50" name="Group 4249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5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6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6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51" name="Group 4250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5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5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5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52" name="Group 4251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5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5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5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062" name="Group 4061"/>
                    <p:cNvGrpSpPr/>
                    <p:nvPr/>
                  </p:nvGrpSpPr>
                  <p:grpSpPr>
                    <a:xfrm>
                      <a:off x="5524984" y="2481384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233" name="Group 4232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4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4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4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34" name="Group 4233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4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4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4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35" name="Group 4234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4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4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4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36" name="Group 4235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3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3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3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063" name="Group 4062"/>
                    <p:cNvGrpSpPr/>
                    <p:nvPr/>
                  </p:nvGrpSpPr>
                  <p:grpSpPr>
                    <a:xfrm>
                      <a:off x="5681292" y="2403230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217" name="Group 4216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3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3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3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18" name="Group 4217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2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2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2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19" name="Group 4218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2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2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2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20" name="Group 4219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2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2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2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064" name="Group 4063"/>
                    <p:cNvGrpSpPr/>
                    <p:nvPr/>
                  </p:nvGrpSpPr>
                  <p:grpSpPr>
                    <a:xfrm>
                      <a:off x="5743815" y="2278183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201" name="Group 4200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1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1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1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02" name="Group 4201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1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1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1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03" name="Group 4202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0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0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1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04" name="Group 4203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0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0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0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065" name="Group 4064"/>
                    <p:cNvGrpSpPr/>
                    <p:nvPr/>
                  </p:nvGrpSpPr>
                  <p:grpSpPr>
                    <a:xfrm>
                      <a:off x="5775077" y="2110152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185" name="Group 4184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9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0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86" name="Group 4185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9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87" name="Group 4186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9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88" name="Group 4187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8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066" name="Group 4065"/>
                    <p:cNvGrpSpPr/>
                    <p:nvPr/>
                  </p:nvGrpSpPr>
                  <p:grpSpPr>
                    <a:xfrm>
                      <a:off x="5794616" y="1953845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169" name="Group 4168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8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8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8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70" name="Group 4169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7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8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8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71" name="Group 4170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7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7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7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72" name="Group 4171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7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7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7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067" name="Group 4066"/>
                    <p:cNvGrpSpPr/>
                    <p:nvPr/>
                  </p:nvGrpSpPr>
                  <p:grpSpPr>
                    <a:xfrm>
                      <a:off x="5798524" y="1762368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153" name="Group 4152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6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6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6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54" name="Group 4153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6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6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6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55" name="Group 4154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6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6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6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56" name="Group 4155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5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5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5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068" name="Group 4067"/>
                    <p:cNvGrpSpPr/>
                    <p:nvPr/>
                  </p:nvGrpSpPr>
                  <p:grpSpPr>
                    <a:xfrm>
                      <a:off x="5618771" y="1672491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137" name="Group 4136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5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5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5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38" name="Group 4137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4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4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4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39" name="Group 4138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4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4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4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40" name="Group 4139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4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4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4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069" name="Group 4068"/>
                    <p:cNvGrpSpPr/>
                    <p:nvPr/>
                  </p:nvGrpSpPr>
                  <p:grpSpPr>
                    <a:xfrm>
                      <a:off x="5513263" y="1805353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121" name="Group 4120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3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3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3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22" name="Group 4121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3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3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3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23" name="Group 4122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2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2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3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24" name="Group 4123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2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2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2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070" name="Group 4069"/>
                    <p:cNvGrpSpPr/>
                    <p:nvPr/>
                  </p:nvGrpSpPr>
                  <p:grpSpPr>
                    <a:xfrm>
                      <a:off x="5505446" y="1996830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105" name="Group 4104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1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2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06" name="Group 4105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1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07" name="Group 4106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1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08" name="Group 4107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0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071" name="Group 4070"/>
                    <p:cNvGrpSpPr/>
                    <p:nvPr/>
                  </p:nvGrpSpPr>
                  <p:grpSpPr>
                    <a:xfrm>
                      <a:off x="5509354" y="2207845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089" name="Group 4088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0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0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0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090" name="Group 4089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09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0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0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091" name="Group 4090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09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9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9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092" name="Group 4091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09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9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9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072" name="Group 4071"/>
                    <p:cNvGrpSpPr/>
                    <p:nvPr/>
                  </p:nvGrpSpPr>
                  <p:grpSpPr>
                    <a:xfrm>
                      <a:off x="5419477" y="2379784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073" name="Group 4072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08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8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8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074" name="Group 4073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08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8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8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075" name="Group 4074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08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8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8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076" name="Group 4075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07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7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7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  <p:grpSp>
              <p:nvGrpSpPr>
                <p:cNvPr id="3494" name="Group 3493"/>
                <p:cNvGrpSpPr/>
                <p:nvPr/>
              </p:nvGrpSpPr>
              <p:grpSpPr>
                <a:xfrm>
                  <a:off x="4857262" y="1539630"/>
                  <a:ext cx="562707" cy="1889370"/>
                  <a:chOff x="4857262" y="1539630"/>
                  <a:chExt cx="562707" cy="1889370"/>
                </a:xfrm>
              </p:grpSpPr>
              <p:sp>
                <p:nvSpPr>
                  <p:cNvPr id="3495" name="Rectangle 382"/>
                  <p:cNvSpPr/>
                  <p:nvPr/>
                </p:nvSpPr>
                <p:spPr>
                  <a:xfrm>
                    <a:off x="4857262" y="1609127"/>
                    <a:ext cx="562707" cy="1819873"/>
                  </a:xfrm>
                  <a:custGeom>
                    <a:avLst/>
                    <a:gdLst>
                      <a:gd name="connsiteX0" fmla="*/ 0 w 320430"/>
                      <a:gd name="connsiteY0" fmla="*/ 0 h 1559170"/>
                      <a:gd name="connsiteX1" fmla="*/ 320430 w 320430"/>
                      <a:gd name="connsiteY1" fmla="*/ 0 h 1559170"/>
                      <a:gd name="connsiteX2" fmla="*/ 320430 w 320430"/>
                      <a:gd name="connsiteY2" fmla="*/ 1559170 h 1559170"/>
                      <a:gd name="connsiteX3" fmla="*/ 0 w 320430"/>
                      <a:gd name="connsiteY3" fmla="*/ 1559170 h 1559170"/>
                      <a:gd name="connsiteX4" fmla="*/ 0 w 320430"/>
                      <a:gd name="connsiteY4" fmla="*/ 0 h 1559170"/>
                      <a:gd name="connsiteX0" fmla="*/ 0 w 320430"/>
                      <a:gd name="connsiteY0" fmla="*/ 98994 h 1658164"/>
                      <a:gd name="connsiteX1" fmla="*/ 320430 w 320430"/>
                      <a:gd name="connsiteY1" fmla="*/ 98994 h 1658164"/>
                      <a:gd name="connsiteX2" fmla="*/ 320430 w 320430"/>
                      <a:gd name="connsiteY2" fmla="*/ 1658164 h 1658164"/>
                      <a:gd name="connsiteX3" fmla="*/ 0 w 320430"/>
                      <a:gd name="connsiteY3" fmla="*/ 1658164 h 1658164"/>
                      <a:gd name="connsiteX4" fmla="*/ 0 w 320430"/>
                      <a:gd name="connsiteY4" fmla="*/ 98994 h 1658164"/>
                      <a:gd name="connsiteX0" fmla="*/ 0 w 320430"/>
                      <a:gd name="connsiteY0" fmla="*/ 162687 h 1721857"/>
                      <a:gd name="connsiteX1" fmla="*/ 320430 w 320430"/>
                      <a:gd name="connsiteY1" fmla="*/ 162687 h 1721857"/>
                      <a:gd name="connsiteX2" fmla="*/ 320430 w 320430"/>
                      <a:gd name="connsiteY2" fmla="*/ 1721857 h 1721857"/>
                      <a:gd name="connsiteX3" fmla="*/ 0 w 320430"/>
                      <a:gd name="connsiteY3" fmla="*/ 1721857 h 1721857"/>
                      <a:gd name="connsiteX4" fmla="*/ 0 w 320430"/>
                      <a:gd name="connsiteY4" fmla="*/ 162687 h 1721857"/>
                      <a:gd name="connsiteX0" fmla="*/ 0 w 320430"/>
                      <a:gd name="connsiteY0" fmla="*/ 220703 h 1779873"/>
                      <a:gd name="connsiteX1" fmla="*/ 320430 w 320430"/>
                      <a:gd name="connsiteY1" fmla="*/ 220703 h 1779873"/>
                      <a:gd name="connsiteX2" fmla="*/ 320430 w 320430"/>
                      <a:gd name="connsiteY2" fmla="*/ 1779873 h 1779873"/>
                      <a:gd name="connsiteX3" fmla="*/ 0 w 320430"/>
                      <a:gd name="connsiteY3" fmla="*/ 1779873 h 1779873"/>
                      <a:gd name="connsiteX4" fmla="*/ 0 w 320430"/>
                      <a:gd name="connsiteY4" fmla="*/ 220703 h 1779873"/>
                      <a:gd name="connsiteX0" fmla="*/ 0 w 320430"/>
                      <a:gd name="connsiteY0" fmla="*/ 256795 h 1815965"/>
                      <a:gd name="connsiteX1" fmla="*/ 320430 w 320430"/>
                      <a:gd name="connsiteY1" fmla="*/ 256795 h 1815965"/>
                      <a:gd name="connsiteX2" fmla="*/ 320430 w 320430"/>
                      <a:gd name="connsiteY2" fmla="*/ 1815965 h 1815965"/>
                      <a:gd name="connsiteX3" fmla="*/ 0 w 320430"/>
                      <a:gd name="connsiteY3" fmla="*/ 1815965 h 1815965"/>
                      <a:gd name="connsiteX4" fmla="*/ 0 w 320430"/>
                      <a:gd name="connsiteY4" fmla="*/ 256795 h 1815965"/>
                      <a:gd name="connsiteX0" fmla="*/ 0 w 320430"/>
                      <a:gd name="connsiteY0" fmla="*/ 256795 h 1815965"/>
                      <a:gd name="connsiteX1" fmla="*/ 320430 w 320430"/>
                      <a:gd name="connsiteY1" fmla="*/ 256795 h 1815965"/>
                      <a:gd name="connsiteX2" fmla="*/ 262575 w 320430"/>
                      <a:gd name="connsiteY2" fmla="*/ 1815965 h 1815965"/>
                      <a:gd name="connsiteX3" fmla="*/ 0 w 320430"/>
                      <a:gd name="connsiteY3" fmla="*/ 1815965 h 1815965"/>
                      <a:gd name="connsiteX4" fmla="*/ 0 w 320430"/>
                      <a:gd name="connsiteY4" fmla="*/ 256795 h 1815965"/>
                      <a:gd name="connsiteX0" fmla="*/ 0 w 320430"/>
                      <a:gd name="connsiteY0" fmla="*/ 256795 h 1819873"/>
                      <a:gd name="connsiteX1" fmla="*/ 320430 w 320430"/>
                      <a:gd name="connsiteY1" fmla="*/ 256795 h 1819873"/>
                      <a:gd name="connsiteX2" fmla="*/ 262575 w 320430"/>
                      <a:gd name="connsiteY2" fmla="*/ 1815965 h 1819873"/>
                      <a:gd name="connsiteX3" fmla="*/ 57855 w 320430"/>
                      <a:gd name="connsiteY3" fmla="*/ 1819873 h 1819873"/>
                      <a:gd name="connsiteX4" fmla="*/ 0 w 320430"/>
                      <a:gd name="connsiteY4" fmla="*/ 256795 h 18198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0430" h="1819873">
                        <a:moveTo>
                          <a:pt x="0" y="256795"/>
                        </a:moveTo>
                        <a:cubicBezTo>
                          <a:pt x="50962" y="-110528"/>
                          <a:pt x="268327" y="-59729"/>
                          <a:pt x="320430" y="256795"/>
                        </a:cubicBezTo>
                        <a:lnTo>
                          <a:pt x="262575" y="1815965"/>
                        </a:lnTo>
                        <a:lnTo>
                          <a:pt x="57855" y="1819873"/>
                        </a:lnTo>
                        <a:lnTo>
                          <a:pt x="0" y="256795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96" name="Rectangle 1223"/>
                  <p:cNvSpPr/>
                  <p:nvPr/>
                </p:nvSpPr>
                <p:spPr>
                  <a:xfrm>
                    <a:off x="5138615" y="1609969"/>
                    <a:ext cx="281354" cy="1819031"/>
                  </a:xfrm>
                  <a:custGeom>
                    <a:avLst/>
                    <a:gdLst>
                      <a:gd name="connsiteX0" fmla="*/ 0 w 179754"/>
                      <a:gd name="connsiteY0" fmla="*/ 0 h 1826846"/>
                      <a:gd name="connsiteX1" fmla="*/ 179754 w 179754"/>
                      <a:gd name="connsiteY1" fmla="*/ 0 h 1826846"/>
                      <a:gd name="connsiteX2" fmla="*/ 179754 w 179754"/>
                      <a:gd name="connsiteY2" fmla="*/ 1826846 h 1826846"/>
                      <a:gd name="connsiteX3" fmla="*/ 0 w 179754"/>
                      <a:gd name="connsiteY3" fmla="*/ 1826846 h 1826846"/>
                      <a:gd name="connsiteX4" fmla="*/ 0 w 179754"/>
                      <a:gd name="connsiteY4" fmla="*/ 0 h 1826846"/>
                      <a:gd name="connsiteX0" fmla="*/ 0 w 281354"/>
                      <a:gd name="connsiteY0" fmla="*/ 0 h 1826846"/>
                      <a:gd name="connsiteX1" fmla="*/ 281354 w 281354"/>
                      <a:gd name="connsiteY1" fmla="*/ 254000 h 1826846"/>
                      <a:gd name="connsiteX2" fmla="*/ 179754 w 281354"/>
                      <a:gd name="connsiteY2" fmla="*/ 1826846 h 1826846"/>
                      <a:gd name="connsiteX3" fmla="*/ 0 w 281354"/>
                      <a:gd name="connsiteY3" fmla="*/ 1826846 h 1826846"/>
                      <a:gd name="connsiteX4" fmla="*/ 0 w 281354"/>
                      <a:gd name="connsiteY4" fmla="*/ 0 h 1826846"/>
                      <a:gd name="connsiteX0" fmla="*/ 0 w 281354"/>
                      <a:gd name="connsiteY0" fmla="*/ 0 h 1826846"/>
                      <a:gd name="connsiteX1" fmla="*/ 281354 w 281354"/>
                      <a:gd name="connsiteY1" fmla="*/ 254000 h 1826846"/>
                      <a:gd name="connsiteX2" fmla="*/ 179754 w 281354"/>
                      <a:gd name="connsiteY2" fmla="*/ 1826846 h 1826846"/>
                      <a:gd name="connsiteX3" fmla="*/ 0 w 281354"/>
                      <a:gd name="connsiteY3" fmla="*/ 1826846 h 1826846"/>
                      <a:gd name="connsiteX4" fmla="*/ 0 w 281354"/>
                      <a:gd name="connsiteY4" fmla="*/ 0 h 1826846"/>
                      <a:gd name="connsiteX0" fmla="*/ 0 w 281354"/>
                      <a:gd name="connsiteY0" fmla="*/ 0 h 1826846"/>
                      <a:gd name="connsiteX1" fmla="*/ 281354 w 281354"/>
                      <a:gd name="connsiteY1" fmla="*/ 254000 h 1826846"/>
                      <a:gd name="connsiteX2" fmla="*/ 179754 w 281354"/>
                      <a:gd name="connsiteY2" fmla="*/ 1826846 h 1826846"/>
                      <a:gd name="connsiteX3" fmla="*/ 0 w 281354"/>
                      <a:gd name="connsiteY3" fmla="*/ 1826846 h 1826846"/>
                      <a:gd name="connsiteX4" fmla="*/ 0 w 281354"/>
                      <a:gd name="connsiteY4" fmla="*/ 0 h 1826846"/>
                      <a:gd name="connsiteX0" fmla="*/ 0 w 281354"/>
                      <a:gd name="connsiteY0" fmla="*/ 0 h 1819031"/>
                      <a:gd name="connsiteX1" fmla="*/ 281354 w 281354"/>
                      <a:gd name="connsiteY1" fmla="*/ 246185 h 1819031"/>
                      <a:gd name="connsiteX2" fmla="*/ 179754 w 281354"/>
                      <a:gd name="connsiteY2" fmla="*/ 1819031 h 1819031"/>
                      <a:gd name="connsiteX3" fmla="*/ 0 w 281354"/>
                      <a:gd name="connsiteY3" fmla="*/ 1819031 h 1819031"/>
                      <a:gd name="connsiteX4" fmla="*/ 0 w 281354"/>
                      <a:gd name="connsiteY4" fmla="*/ 0 h 1819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1354" h="1819031">
                        <a:moveTo>
                          <a:pt x="0" y="0"/>
                        </a:moveTo>
                        <a:cubicBezTo>
                          <a:pt x="89877" y="26052"/>
                          <a:pt x="191477" y="24748"/>
                          <a:pt x="281354" y="246185"/>
                        </a:cubicBezTo>
                        <a:lnTo>
                          <a:pt x="179754" y="1819031"/>
                        </a:lnTo>
                        <a:lnTo>
                          <a:pt x="0" y="181903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</p:spPr>
                <p:style>
                  <a:lnRef idx="2">
                    <a:schemeClr val="accent6">
                      <a:shade val="50000"/>
                    </a:schemeClr>
                  </a:lnRef>
                  <a:fillRef idx="1">
                    <a:schemeClr val="accent6"/>
                  </a:fillRef>
                  <a:effectRef idx="0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497" name="Group 3496"/>
                  <p:cNvGrpSpPr/>
                  <p:nvPr/>
                </p:nvGrpSpPr>
                <p:grpSpPr>
                  <a:xfrm>
                    <a:off x="4880216" y="1688122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4042" name="Group 404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5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5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5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4043" name="Group 404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5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5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5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4044" name="Group 404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4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5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5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4045" name="Group 404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4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4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4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498" name="Group 3497"/>
                  <p:cNvGrpSpPr/>
                  <p:nvPr/>
                </p:nvGrpSpPr>
                <p:grpSpPr>
                  <a:xfrm>
                    <a:off x="4880215" y="1867876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4026" name="Group 402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3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4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4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4027" name="Group 402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3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3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3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4028" name="Group 402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3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3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3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4029" name="Group 402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3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3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3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499" name="Group 3498"/>
                  <p:cNvGrpSpPr/>
                  <p:nvPr/>
                </p:nvGrpSpPr>
                <p:grpSpPr>
                  <a:xfrm>
                    <a:off x="4876308" y="2043722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4010" name="Group 400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2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2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2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4011" name="Group 401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2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2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2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4012" name="Group 401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1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1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1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4013" name="Group 401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1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1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1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00" name="Group 3499"/>
                  <p:cNvGrpSpPr/>
                  <p:nvPr/>
                </p:nvGrpSpPr>
                <p:grpSpPr>
                  <a:xfrm>
                    <a:off x="4895846" y="2207845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994" name="Group 399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0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0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0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95" name="Group 399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0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0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0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96" name="Group 399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0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0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0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97" name="Group 399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9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9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0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01" name="Group 3500"/>
                  <p:cNvGrpSpPr/>
                  <p:nvPr/>
                </p:nvGrpSpPr>
                <p:grpSpPr>
                  <a:xfrm>
                    <a:off x="4899753" y="2360245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978" name="Group 397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9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9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9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79" name="Group 397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8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8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9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80" name="Group 397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8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8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8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81" name="Group 398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8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8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8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02" name="Group 3501"/>
                  <p:cNvGrpSpPr/>
                  <p:nvPr/>
                </p:nvGrpSpPr>
                <p:grpSpPr>
                  <a:xfrm>
                    <a:off x="4899753" y="2528275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962" name="Group 396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7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7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7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63" name="Group 396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7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7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7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64" name="Group 396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6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7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7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65" name="Group 396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6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6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6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03" name="Group 3502"/>
                  <p:cNvGrpSpPr/>
                  <p:nvPr/>
                </p:nvGrpSpPr>
                <p:grpSpPr>
                  <a:xfrm>
                    <a:off x="4907569" y="2672860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946" name="Group 394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5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6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6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47" name="Group 394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5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5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5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48" name="Group 394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5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5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5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49" name="Group 394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5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5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5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04" name="Group 3503"/>
                  <p:cNvGrpSpPr/>
                  <p:nvPr/>
                </p:nvGrpSpPr>
                <p:grpSpPr>
                  <a:xfrm>
                    <a:off x="4919292" y="2809629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930" name="Group 392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4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4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4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31" name="Group 393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4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4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4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32" name="Group 393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3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3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3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33" name="Group 393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3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3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3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05" name="Group 3504"/>
                  <p:cNvGrpSpPr/>
                  <p:nvPr/>
                </p:nvGrpSpPr>
                <p:grpSpPr>
                  <a:xfrm>
                    <a:off x="4919292" y="2973752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914" name="Group 391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2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2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2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15" name="Group 391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2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2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2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16" name="Group 391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2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2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2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17" name="Group 391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1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1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2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06" name="Group 3505"/>
                  <p:cNvGrpSpPr/>
                  <p:nvPr/>
                </p:nvGrpSpPr>
                <p:grpSpPr>
                  <a:xfrm>
                    <a:off x="4923200" y="3180860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898" name="Group 389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1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1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1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99" name="Group 389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0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0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1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00" name="Group 389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0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0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0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01" name="Group 390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0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0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0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07" name="Group 3506"/>
                  <p:cNvGrpSpPr/>
                  <p:nvPr/>
                </p:nvGrpSpPr>
                <p:grpSpPr>
                  <a:xfrm>
                    <a:off x="5052154" y="1703753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882" name="Group 388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9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9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9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83" name="Group 388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9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9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9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84" name="Group 388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8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9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9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85" name="Group 388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8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8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8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08" name="Group 3507"/>
                  <p:cNvGrpSpPr/>
                  <p:nvPr/>
                </p:nvGrpSpPr>
                <p:grpSpPr>
                  <a:xfrm>
                    <a:off x="5052153" y="1883507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866" name="Group 386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7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8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8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67" name="Group 386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7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7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7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68" name="Group 386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7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7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7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69" name="Group 386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7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7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7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09" name="Group 3508"/>
                  <p:cNvGrpSpPr/>
                  <p:nvPr/>
                </p:nvGrpSpPr>
                <p:grpSpPr>
                  <a:xfrm>
                    <a:off x="5048246" y="2059353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850" name="Group 384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6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6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6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51" name="Group 385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6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6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6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52" name="Group 385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5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5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5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53" name="Group 385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5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5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5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10" name="Group 3509"/>
                  <p:cNvGrpSpPr/>
                  <p:nvPr/>
                </p:nvGrpSpPr>
                <p:grpSpPr>
                  <a:xfrm>
                    <a:off x="5067784" y="2223476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834" name="Group 383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4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4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4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35" name="Group 383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4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4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4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36" name="Group 383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4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4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4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37" name="Group 383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3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3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4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11" name="Group 3510"/>
                  <p:cNvGrpSpPr/>
                  <p:nvPr/>
                </p:nvGrpSpPr>
                <p:grpSpPr>
                  <a:xfrm>
                    <a:off x="5071691" y="2375876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818" name="Group 381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3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3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3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19" name="Group 381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2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2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3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20" name="Group 381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2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2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2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21" name="Group 382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2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2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2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12" name="Group 3511"/>
                  <p:cNvGrpSpPr/>
                  <p:nvPr/>
                </p:nvGrpSpPr>
                <p:grpSpPr>
                  <a:xfrm>
                    <a:off x="5071691" y="2543906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802" name="Group 380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1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1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1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03" name="Group 380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1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1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1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04" name="Group 380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0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1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1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05" name="Group 380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0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0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0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13" name="Group 3512"/>
                  <p:cNvGrpSpPr/>
                  <p:nvPr/>
                </p:nvGrpSpPr>
                <p:grpSpPr>
                  <a:xfrm>
                    <a:off x="5079507" y="2688491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786" name="Group 378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9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0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0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87" name="Group 378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9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9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9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88" name="Group 378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9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9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9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89" name="Group 378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9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9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9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14" name="Group 3513"/>
                  <p:cNvGrpSpPr/>
                  <p:nvPr/>
                </p:nvGrpSpPr>
                <p:grpSpPr>
                  <a:xfrm>
                    <a:off x="5091230" y="2825260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770" name="Group 376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8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8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8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71" name="Group 377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8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8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8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72" name="Group 377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7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7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7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73" name="Group 377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7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7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7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15" name="Group 3514"/>
                  <p:cNvGrpSpPr/>
                  <p:nvPr/>
                </p:nvGrpSpPr>
                <p:grpSpPr>
                  <a:xfrm>
                    <a:off x="5091230" y="2989383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754" name="Group 375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6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6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6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55" name="Group 375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6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6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6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56" name="Group 375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6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6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6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57" name="Group 375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5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5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6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16" name="Group 3515"/>
                  <p:cNvGrpSpPr/>
                  <p:nvPr/>
                </p:nvGrpSpPr>
                <p:grpSpPr>
                  <a:xfrm>
                    <a:off x="5079507" y="3204307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738" name="Group 373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5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5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5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39" name="Group 373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4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4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5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40" name="Group 373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4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4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4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41" name="Group 374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4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4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4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17" name="Group 3516"/>
                  <p:cNvGrpSpPr/>
                  <p:nvPr/>
                </p:nvGrpSpPr>
                <p:grpSpPr>
                  <a:xfrm>
                    <a:off x="5216277" y="1652953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722" name="Group 372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3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3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3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23" name="Group 372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3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3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3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24" name="Group 372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2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3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3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25" name="Group 372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2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2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2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18" name="Group 3517"/>
                  <p:cNvGrpSpPr/>
                  <p:nvPr/>
                </p:nvGrpSpPr>
                <p:grpSpPr>
                  <a:xfrm>
                    <a:off x="5216276" y="1832707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706" name="Group 370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1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2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2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07" name="Group 370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1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1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1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08" name="Group 370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1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1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1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09" name="Group 370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1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1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1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19" name="Group 3518"/>
                  <p:cNvGrpSpPr/>
                  <p:nvPr/>
                </p:nvGrpSpPr>
                <p:grpSpPr>
                  <a:xfrm>
                    <a:off x="5212369" y="2008553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690" name="Group 368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0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0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0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91" name="Group 369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0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0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0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92" name="Group 369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9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9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9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93" name="Group 369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9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9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9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20" name="Group 3519"/>
                  <p:cNvGrpSpPr/>
                  <p:nvPr/>
                </p:nvGrpSpPr>
                <p:grpSpPr>
                  <a:xfrm>
                    <a:off x="5231907" y="2172676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674" name="Group 367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8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8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8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75" name="Group 367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8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8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8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76" name="Group 367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8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8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8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77" name="Group 367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7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7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8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21" name="Group 3520"/>
                  <p:cNvGrpSpPr/>
                  <p:nvPr/>
                </p:nvGrpSpPr>
                <p:grpSpPr>
                  <a:xfrm>
                    <a:off x="5235814" y="2325076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658" name="Group 365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7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7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7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59" name="Group 365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6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6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7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60" name="Group 365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6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6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6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61" name="Group 366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6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6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6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22" name="Group 3521"/>
                  <p:cNvGrpSpPr/>
                  <p:nvPr/>
                </p:nvGrpSpPr>
                <p:grpSpPr>
                  <a:xfrm>
                    <a:off x="5235814" y="2493106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642" name="Group 364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5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5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5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43" name="Group 364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5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5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5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44" name="Group 364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4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5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5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45" name="Group 364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4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4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4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23" name="Group 3522"/>
                  <p:cNvGrpSpPr/>
                  <p:nvPr/>
                </p:nvGrpSpPr>
                <p:grpSpPr>
                  <a:xfrm>
                    <a:off x="5243630" y="2637691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626" name="Group 362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3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4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4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27" name="Group 362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3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3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3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28" name="Group 362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3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3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3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29" name="Group 362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3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3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3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24" name="Group 3523"/>
                  <p:cNvGrpSpPr/>
                  <p:nvPr/>
                </p:nvGrpSpPr>
                <p:grpSpPr>
                  <a:xfrm>
                    <a:off x="5243629" y="2805722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610" name="Group 360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2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2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2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11" name="Group 361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2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2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2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12" name="Group 361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1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1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1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13" name="Group 361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1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1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1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25" name="Group 3524"/>
                  <p:cNvGrpSpPr/>
                  <p:nvPr/>
                </p:nvGrpSpPr>
                <p:grpSpPr>
                  <a:xfrm>
                    <a:off x="5227999" y="2981567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594" name="Group 359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0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0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0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95" name="Group 359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0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0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0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96" name="Group 359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0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0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0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97" name="Group 359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9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9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0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26" name="Group 3525"/>
                  <p:cNvGrpSpPr/>
                  <p:nvPr/>
                </p:nvGrpSpPr>
                <p:grpSpPr>
                  <a:xfrm>
                    <a:off x="5208460" y="3169136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578" name="Group 357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9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9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9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79" name="Group 357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8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8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9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80" name="Group 357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8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8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8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81" name="Group 358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8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8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8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27" name="Group 3526"/>
                  <p:cNvGrpSpPr/>
                  <p:nvPr/>
                </p:nvGrpSpPr>
                <p:grpSpPr>
                  <a:xfrm>
                    <a:off x="5059971" y="1539630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562" name="Group 356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7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7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7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63" name="Group 356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7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7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7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64" name="Group 356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6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7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7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65" name="Group 356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6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6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6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28" name="Group 3527"/>
                  <p:cNvGrpSpPr/>
                  <p:nvPr/>
                </p:nvGrpSpPr>
                <p:grpSpPr>
                  <a:xfrm>
                    <a:off x="4946648" y="1590430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546" name="Group 354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5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6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6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47" name="Group 354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5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5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5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48" name="Group 354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5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5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5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49" name="Group 354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5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5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5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29" name="Group 3528"/>
                  <p:cNvGrpSpPr/>
                  <p:nvPr/>
                </p:nvGrpSpPr>
                <p:grpSpPr>
                  <a:xfrm>
                    <a:off x="5153756" y="1574799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530" name="Group 352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4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4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4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31" name="Group 353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4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4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4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32" name="Group 353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3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3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3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33" name="Group 353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3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3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3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  <p:sp>
            <p:nvSpPr>
              <p:cNvPr id="3490" name="Rectangle 3659"/>
              <p:cNvSpPr/>
              <p:nvPr/>
            </p:nvSpPr>
            <p:spPr>
              <a:xfrm>
                <a:off x="2889959" y="4951003"/>
                <a:ext cx="2063610" cy="1715425"/>
              </a:xfrm>
              <a:custGeom>
                <a:avLst/>
                <a:gdLst>
                  <a:gd name="connsiteX0" fmla="*/ 0 w 832339"/>
                  <a:gd name="connsiteY0" fmla="*/ 0 h 793261"/>
                  <a:gd name="connsiteX1" fmla="*/ 832339 w 832339"/>
                  <a:gd name="connsiteY1" fmla="*/ 0 h 793261"/>
                  <a:gd name="connsiteX2" fmla="*/ 832339 w 832339"/>
                  <a:gd name="connsiteY2" fmla="*/ 793261 h 793261"/>
                  <a:gd name="connsiteX3" fmla="*/ 0 w 832339"/>
                  <a:gd name="connsiteY3" fmla="*/ 793261 h 793261"/>
                  <a:gd name="connsiteX4" fmla="*/ 0 w 832339"/>
                  <a:gd name="connsiteY4" fmla="*/ 0 h 793261"/>
                  <a:gd name="connsiteX0" fmla="*/ 0 w 832339"/>
                  <a:gd name="connsiteY0" fmla="*/ 0 h 793261"/>
                  <a:gd name="connsiteX1" fmla="*/ 832339 w 832339"/>
                  <a:gd name="connsiteY1" fmla="*/ 0 h 793261"/>
                  <a:gd name="connsiteX2" fmla="*/ 832339 w 832339"/>
                  <a:gd name="connsiteY2" fmla="*/ 793261 h 793261"/>
                  <a:gd name="connsiteX3" fmla="*/ 93784 w 832339"/>
                  <a:gd name="connsiteY3" fmla="*/ 789353 h 793261"/>
                  <a:gd name="connsiteX4" fmla="*/ 0 w 832339"/>
                  <a:gd name="connsiteY4" fmla="*/ 0 h 793261"/>
                  <a:gd name="connsiteX0" fmla="*/ 0 w 832339"/>
                  <a:gd name="connsiteY0" fmla="*/ 0 h 793261"/>
                  <a:gd name="connsiteX1" fmla="*/ 832339 w 832339"/>
                  <a:gd name="connsiteY1" fmla="*/ 0 h 793261"/>
                  <a:gd name="connsiteX2" fmla="*/ 765908 w 832339"/>
                  <a:gd name="connsiteY2" fmla="*/ 793261 h 793261"/>
                  <a:gd name="connsiteX3" fmla="*/ 93784 w 832339"/>
                  <a:gd name="connsiteY3" fmla="*/ 789353 h 793261"/>
                  <a:gd name="connsiteX4" fmla="*/ 0 w 832339"/>
                  <a:gd name="connsiteY4" fmla="*/ 0 h 793261"/>
                  <a:gd name="connsiteX0" fmla="*/ 0 w 832339"/>
                  <a:gd name="connsiteY0" fmla="*/ 0 h 789353"/>
                  <a:gd name="connsiteX1" fmla="*/ 832339 w 832339"/>
                  <a:gd name="connsiteY1" fmla="*/ 0 h 789353"/>
                  <a:gd name="connsiteX2" fmla="*/ 752208 w 832339"/>
                  <a:gd name="connsiteY2" fmla="*/ 789353 h 789353"/>
                  <a:gd name="connsiteX3" fmla="*/ 93784 w 832339"/>
                  <a:gd name="connsiteY3" fmla="*/ 789353 h 789353"/>
                  <a:gd name="connsiteX4" fmla="*/ 0 w 832339"/>
                  <a:gd name="connsiteY4" fmla="*/ 0 h 789353"/>
                  <a:gd name="connsiteX0" fmla="*/ 0 w 832339"/>
                  <a:gd name="connsiteY0" fmla="*/ 0 h 789353"/>
                  <a:gd name="connsiteX1" fmla="*/ 832339 w 832339"/>
                  <a:gd name="connsiteY1" fmla="*/ 0 h 789353"/>
                  <a:gd name="connsiteX2" fmla="*/ 711104 w 832339"/>
                  <a:gd name="connsiteY2" fmla="*/ 789353 h 789353"/>
                  <a:gd name="connsiteX3" fmla="*/ 93784 w 832339"/>
                  <a:gd name="connsiteY3" fmla="*/ 789353 h 789353"/>
                  <a:gd name="connsiteX4" fmla="*/ 0 w 832339"/>
                  <a:gd name="connsiteY4" fmla="*/ 0 h 789353"/>
                  <a:gd name="connsiteX0" fmla="*/ 0 w 832339"/>
                  <a:gd name="connsiteY0" fmla="*/ 0 h 789353"/>
                  <a:gd name="connsiteX1" fmla="*/ 832339 w 832339"/>
                  <a:gd name="connsiteY1" fmla="*/ 0 h 789353"/>
                  <a:gd name="connsiteX2" fmla="*/ 711104 w 832339"/>
                  <a:gd name="connsiteY2" fmla="*/ 789353 h 789353"/>
                  <a:gd name="connsiteX3" fmla="*/ 128037 w 832339"/>
                  <a:gd name="connsiteY3" fmla="*/ 789353 h 789353"/>
                  <a:gd name="connsiteX4" fmla="*/ 0 w 832339"/>
                  <a:gd name="connsiteY4" fmla="*/ 0 h 789353"/>
                  <a:gd name="connsiteX0" fmla="*/ 0 w 832339"/>
                  <a:gd name="connsiteY0" fmla="*/ 0 h 797168"/>
                  <a:gd name="connsiteX1" fmla="*/ 832339 w 832339"/>
                  <a:gd name="connsiteY1" fmla="*/ 0 h 797168"/>
                  <a:gd name="connsiteX2" fmla="*/ 670001 w 832339"/>
                  <a:gd name="connsiteY2" fmla="*/ 797168 h 797168"/>
                  <a:gd name="connsiteX3" fmla="*/ 128037 w 832339"/>
                  <a:gd name="connsiteY3" fmla="*/ 789353 h 797168"/>
                  <a:gd name="connsiteX4" fmla="*/ 0 w 832339"/>
                  <a:gd name="connsiteY4" fmla="*/ 0 h 797168"/>
                  <a:gd name="connsiteX0" fmla="*/ 0 w 832339"/>
                  <a:gd name="connsiteY0" fmla="*/ 0 h 789353"/>
                  <a:gd name="connsiteX1" fmla="*/ 832339 w 832339"/>
                  <a:gd name="connsiteY1" fmla="*/ 0 h 789353"/>
                  <a:gd name="connsiteX2" fmla="*/ 673425 w 832339"/>
                  <a:gd name="connsiteY2" fmla="*/ 789352 h 789353"/>
                  <a:gd name="connsiteX3" fmla="*/ 128037 w 832339"/>
                  <a:gd name="connsiteY3" fmla="*/ 789353 h 789353"/>
                  <a:gd name="connsiteX4" fmla="*/ 0 w 832339"/>
                  <a:gd name="connsiteY4" fmla="*/ 0 h 789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2339" h="789353">
                    <a:moveTo>
                      <a:pt x="0" y="0"/>
                    </a:moveTo>
                    <a:lnTo>
                      <a:pt x="832339" y="0"/>
                    </a:lnTo>
                    <a:lnTo>
                      <a:pt x="673425" y="789352"/>
                    </a:lnTo>
                    <a:lnTo>
                      <a:pt x="128037" y="789353"/>
                    </a:lnTo>
                    <a:lnTo>
                      <a:pt x="0" y="0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996633">
                      <a:shade val="30000"/>
                      <a:satMod val="115000"/>
                    </a:srgbClr>
                  </a:gs>
                  <a:gs pos="50000">
                    <a:srgbClr val="996633">
                      <a:shade val="67500"/>
                      <a:satMod val="115000"/>
                    </a:srgbClr>
                  </a:gs>
                  <a:gs pos="100000">
                    <a:srgbClr val="996633">
                      <a:shade val="100000"/>
                      <a:satMod val="115000"/>
                    </a:srgbClr>
                  </a:gs>
                </a:gsLst>
                <a:lin ang="16200000" scaled="1"/>
                <a:tileRect/>
              </a:gradFill>
              <a:ln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91" name="Rectangle 7"/>
              <p:cNvSpPr/>
              <p:nvPr/>
            </p:nvSpPr>
            <p:spPr>
              <a:xfrm>
                <a:off x="2864487" y="4755116"/>
                <a:ext cx="2097577" cy="438519"/>
              </a:xfrm>
              <a:custGeom>
                <a:avLst/>
                <a:gdLst>
                  <a:gd name="connsiteX0" fmla="*/ 0 w 2097577"/>
                  <a:gd name="connsiteY0" fmla="*/ 0 h 356673"/>
                  <a:gd name="connsiteX1" fmla="*/ 2097577 w 2097577"/>
                  <a:gd name="connsiteY1" fmla="*/ 0 h 356673"/>
                  <a:gd name="connsiteX2" fmla="*/ 2097577 w 2097577"/>
                  <a:gd name="connsiteY2" fmla="*/ 356673 h 356673"/>
                  <a:gd name="connsiteX3" fmla="*/ 0 w 2097577"/>
                  <a:gd name="connsiteY3" fmla="*/ 356673 h 356673"/>
                  <a:gd name="connsiteX4" fmla="*/ 0 w 2097577"/>
                  <a:gd name="connsiteY4" fmla="*/ 0 h 356673"/>
                  <a:gd name="connsiteX0" fmla="*/ 0 w 2097577"/>
                  <a:gd name="connsiteY0" fmla="*/ 0 h 356673"/>
                  <a:gd name="connsiteX1" fmla="*/ 2097577 w 2097577"/>
                  <a:gd name="connsiteY1" fmla="*/ 0 h 356673"/>
                  <a:gd name="connsiteX2" fmla="*/ 2097577 w 2097577"/>
                  <a:gd name="connsiteY2" fmla="*/ 356673 h 356673"/>
                  <a:gd name="connsiteX3" fmla="*/ 0 w 2097577"/>
                  <a:gd name="connsiteY3" fmla="*/ 356673 h 356673"/>
                  <a:gd name="connsiteX4" fmla="*/ 0 w 2097577"/>
                  <a:gd name="connsiteY4" fmla="*/ 0 h 356673"/>
                  <a:gd name="connsiteX0" fmla="*/ 0 w 2097577"/>
                  <a:gd name="connsiteY0" fmla="*/ 0 h 356673"/>
                  <a:gd name="connsiteX1" fmla="*/ 2097577 w 2097577"/>
                  <a:gd name="connsiteY1" fmla="*/ 0 h 356673"/>
                  <a:gd name="connsiteX2" fmla="*/ 2097577 w 2097577"/>
                  <a:gd name="connsiteY2" fmla="*/ 356673 h 356673"/>
                  <a:gd name="connsiteX3" fmla="*/ 0 w 2097577"/>
                  <a:gd name="connsiteY3" fmla="*/ 356673 h 356673"/>
                  <a:gd name="connsiteX4" fmla="*/ 0 w 2097577"/>
                  <a:gd name="connsiteY4" fmla="*/ 0 h 356673"/>
                  <a:gd name="connsiteX0" fmla="*/ 0 w 2097577"/>
                  <a:gd name="connsiteY0" fmla="*/ 0 h 409892"/>
                  <a:gd name="connsiteX1" fmla="*/ 2097577 w 2097577"/>
                  <a:gd name="connsiteY1" fmla="*/ 0 h 409892"/>
                  <a:gd name="connsiteX2" fmla="*/ 2097577 w 2097577"/>
                  <a:gd name="connsiteY2" fmla="*/ 356673 h 409892"/>
                  <a:gd name="connsiteX3" fmla="*/ 0 w 2097577"/>
                  <a:gd name="connsiteY3" fmla="*/ 356673 h 409892"/>
                  <a:gd name="connsiteX4" fmla="*/ 0 w 2097577"/>
                  <a:gd name="connsiteY4" fmla="*/ 0 h 409892"/>
                  <a:gd name="connsiteX0" fmla="*/ 0 w 2097577"/>
                  <a:gd name="connsiteY0" fmla="*/ 0 h 438519"/>
                  <a:gd name="connsiteX1" fmla="*/ 2097577 w 2097577"/>
                  <a:gd name="connsiteY1" fmla="*/ 0 h 438519"/>
                  <a:gd name="connsiteX2" fmla="*/ 2097577 w 2097577"/>
                  <a:gd name="connsiteY2" fmla="*/ 356673 h 438519"/>
                  <a:gd name="connsiteX3" fmla="*/ 0 w 2097577"/>
                  <a:gd name="connsiteY3" fmla="*/ 356673 h 438519"/>
                  <a:gd name="connsiteX4" fmla="*/ 0 w 2097577"/>
                  <a:gd name="connsiteY4" fmla="*/ 0 h 438519"/>
                  <a:gd name="connsiteX0" fmla="*/ 0 w 2097577"/>
                  <a:gd name="connsiteY0" fmla="*/ 0 h 438519"/>
                  <a:gd name="connsiteX1" fmla="*/ 2097577 w 2097577"/>
                  <a:gd name="connsiteY1" fmla="*/ 0 h 438519"/>
                  <a:gd name="connsiteX2" fmla="*/ 2091138 w 2097577"/>
                  <a:gd name="connsiteY2" fmla="*/ 356673 h 438519"/>
                  <a:gd name="connsiteX3" fmla="*/ 0 w 2097577"/>
                  <a:gd name="connsiteY3" fmla="*/ 356673 h 438519"/>
                  <a:gd name="connsiteX4" fmla="*/ 0 w 2097577"/>
                  <a:gd name="connsiteY4" fmla="*/ 0 h 438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7577" h="438519">
                    <a:moveTo>
                      <a:pt x="0" y="0"/>
                    </a:moveTo>
                    <a:cubicBezTo>
                      <a:pt x="719070" y="129208"/>
                      <a:pt x="1438142" y="159026"/>
                      <a:pt x="2097577" y="0"/>
                    </a:cubicBezTo>
                    <a:lnTo>
                      <a:pt x="2091138" y="356673"/>
                    </a:lnTo>
                    <a:cubicBezTo>
                      <a:pt x="1370174" y="454645"/>
                      <a:pt x="710077" y="476416"/>
                      <a:pt x="0" y="356673"/>
                    </a:cubicBezTo>
                    <a:lnTo>
                      <a:pt x="0" y="0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996633">
                      <a:shade val="30000"/>
                      <a:satMod val="115000"/>
                    </a:srgbClr>
                  </a:gs>
                  <a:gs pos="50000">
                    <a:srgbClr val="996633">
                      <a:shade val="67500"/>
                      <a:satMod val="115000"/>
                    </a:srgbClr>
                  </a:gs>
                  <a:gs pos="100000">
                    <a:srgbClr val="996633">
                      <a:shade val="100000"/>
                      <a:satMod val="115000"/>
                    </a:srgbClr>
                  </a:gs>
                </a:gsLst>
                <a:lin ang="5400000" scaled="1"/>
                <a:tileRect/>
              </a:gradFill>
              <a:ln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440" name="Group 3439"/>
            <p:cNvGrpSpPr/>
            <p:nvPr/>
          </p:nvGrpSpPr>
          <p:grpSpPr>
            <a:xfrm rot="19282245">
              <a:off x="2581834" y="2568696"/>
              <a:ext cx="308017" cy="311126"/>
              <a:chOff x="395418" y="2384306"/>
              <a:chExt cx="1817359" cy="1835705"/>
            </a:xfrm>
          </p:grpSpPr>
          <p:sp>
            <p:nvSpPr>
              <p:cNvPr id="3477" name="Isosceles Triangle 4"/>
              <p:cNvSpPr/>
              <p:nvPr/>
            </p:nvSpPr>
            <p:spPr>
              <a:xfrm flipH="1">
                <a:off x="1205486" y="3450527"/>
                <a:ext cx="673504" cy="364183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  <a:gd name="connsiteX0" fmla="*/ 698053 w 1561129"/>
                  <a:gd name="connsiteY0" fmla="*/ 607307 h 844147"/>
                  <a:gd name="connsiteX1" fmla="*/ 0 w 1561129"/>
                  <a:gd name="connsiteY1" fmla="*/ 144522 h 844147"/>
                  <a:gd name="connsiteX2" fmla="*/ 1561129 w 1561129"/>
                  <a:gd name="connsiteY2" fmla="*/ 644723 h 844147"/>
                  <a:gd name="connsiteX3" fmla="*/ 698053 w 1561129"/>
                  <a:gd name="connsiteY3" fmla="*/ 607307 h 844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44147">
                    <a:moveTo>
                      <a:pt x="698053" y="607307"/>
                    </a:moveTo>
                    <a:cubicBezTo>
                      <a:pt x="380426" y="445738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823547" y="633524"/>
                      <a:pt x="698053" y="60730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78" name="Isosceles Triangle 7"/>
              <p:cNvSpPr/>
              <p:nvPr/>
            </p:nvSpPr>
            <p:spPr>
              <a:xfrm rot="20481033" flipH="1">
                <a:off x="1240266" y="2454332"/>
                <a:ext cx="969075" cy="1032486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579249 w 969075"/>
                  <a:gd name="connsiteY0" fmla="*/ 733459 h 1032486"/>
                  <a:gd name="connsiteX1" fmla="*/ 22335 w 969075"/>
                  <a:gd name="connsiteY1" fmla="*/ 14815 h 1032486"/>
                  <a:gd name="connsiteX2" fmla="*/ 925941 w 969075"/>
                  <a:gd name="connsiteY2" fmla="*/ 733459 h 1032486"/>
                  <a:gd name="connsiteX3" fmla="*/ 579249 w 969075"/>
                  <a:gd name="connsiteY3" fmla="*/ 733459 h 103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9075" h="1032486">
                    <a:moveTo>
                      <a:pt x="579249" y="733459"/>
                    </a:moveTo>
                    <a:cubicBezTo>
                      <a:pt x="465130" y="460439"/>
                      <a:pt x="-120638" y="424625"/>
                      <a:pt x="22335" y="14815"/>
                    </a:cubicBezTo>
                    <a:cubicBezTo>
                      <a:pt x="841395" y="-97859"/>
                      <a:pt x="696258" y="460439"/>
                      <a:pt x="925941" y="733459"/>
                    </a:cubicBezTo>
                    <a:cubicBezTo>
                      <a:pt x="1040060" y="919806"/>
                      <a:pt x="928830" y="1301167"/>
                      <a:pt x="579249" y="733459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79" name="Isosceles Triangle 7"/>
              <p:cNvSpPr/>
              <p:nvPr/>
            </p:nvSpPr>
            <p:spPr>
              <a:xfrm rot="1486004">
                <a:off x="799198" y="2384306"/>
                <a:ext cx="853406" cy="1058790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78123 w 943586"/>
                  <a:gd name="connsiteY0" fmla="*/ 839800 h 1142956"/>
                  <a:gd name="connsiteX1" fmla="*/ 26326 w 943586"/>
                  <a:gd name="connsiteY1" fmla="*/ 12499 h 1142956"/>
                  <a:gd name="connsiteX2" fmla="*/ 911198 w 943586"/>
                  <a:gd name="connsiteY2" fmla="*/ 851810 h 1142956"/>
                  <a:gd name="connsiteX3" fmla="*/ 478123 w 943586"/>
                  <a:gd name="connsiteY3" fmla="*/ 839800 h 1142956"/>
                  <a:gd name="connsiteX0" fmla="*/ 387943 w 853406"/>
                  <a:gd name="connsiteY0" fmla="*/ 755634 h 1058790"/>
                  <a:gd name="connsiteX1" fmla="*/ 31382 w 853406"/>
                  <a:gd name="connsiteY1" fmla="*/ 14062 h 1058790"/>
                  <a:gd name="connsiteX2" fmla="*/ 821018 w 853406"/>
                  <a:gd name="connsiteY2" fmla="*/ 767644 h 1058790"/>
                  <a:gd name="connsiteX3" fmla="*/ 387943 w 853406"/>
                  <a:gd name="connsiteY3" fmla="*/ 755634 h 1058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3406" h="1058790">
                    <a:moveTo>
                      <a:pt x="387943" y="755634"/>
                    </a:moveTo>
                    <a:cubicBezTo>
                      <a:pt x="273824" y="482614"/>
                      <a:pt x="-111591" y="423872"/>
                      <a:pt x="31382" y="14062"/>
                    </a:cubicBezTo>
                    <a:cubicBezTo>
                      <a:pt x="850442" y="-98612"/>
                      <a:pt x="591335" y="494624"/>
                      <a:pt x="821018" y="767644"/>
                    </a:cubicBezTo>
                    <a:cubicBezTo>
                      <a:pt x="935137" y="953991"/>
                      <a:pt x="737524" y="1323342"/>
                      <a:pt x="387943" y="7556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80" name="Isosceles Triangle 7"/>
              <p:cNvSpPr/>
              <p:nvPr/>
            </p:nvSpPr>
            <p:spPr>
              <a:xfrm rot="1118967">
                <a:off x="435292" y="2600241"/>
                <a:ext cx="952624" cy="930832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12587 w 1102413"/>
                  <a:gd name="connsiteY0" fmla="*/ 589207 h 888234"/>
                  <a:gd name="connsiteX1" fmla="*/ 0 w 1102413"/>
                  <a:gd name="connsiteY1" fmla="*/ 19152 h 888234"/>
                  <a:gd name="connsiteX2" fmla="*/ 1059279 w 1102413"/>
                  <a:gd name="connsiteY2" fmla="*/ 589207 h 888234"/>
                  <a:gd name="connsiteX3" fmla="*/ 712587 w 1102413"/>
                  <a:gd name="connsiteY3" fmla="*/ 589207 h 888234"/>
                  <a:gd name="connsiteX0" fmla="*/ 715306 w 1105132"/>
                  <a:gd name="connsiteY0" fmla="*/ 589207 h 888234"/>
                  <a:gd name="connsiteX1" fmla="*/ 2719 w 1105132"/>
                  <a:gd name="connsiteY1" fmla="*/ 19152 h 888234"/>
                  <a:gd name="connsiteX2" fmla="*/ 1061998 w 1105132"/>
                  <a:gd name="connsiteY2" fmla="*/ 589207 h 888234"/>
                  <a:gd name="connsiteX3" fmla="*/ 715306 w 1105132"/>
                  <a:gd name="connsiteY3" fmla="*/ 589207 h 888234"/>
                  <a:gd name="connsiteX0" fmla="*/ 681369 w 1071195"/>
                  <a:gd name="connsiteY0" fmla="*/ 635647 h 934674"/>
                  <a:gd name="connsiteX1" fmla="*/ 2863 w 1071195"/>
                  <a:gd name="connsiteY1" fmla="*/ 17500 h 934674"/>
                  <a:gd name="connsiteX2" fmla="*/ 1028061 w 1071195"/>
                  <a:gd name="connsiteY2" fmla="*/ 635647 h 934674"/>
                  <a:gd name="connsiteX3" fmla="*/ 681369 w 1071195"/>
                  <a:gd name="connsiteY3" fmla="*/ 635647 h 934674"/>
                  <a:gd name="connsiteX0" fmla="*/ 562798 w 952624"/>
                  <a:gd name="connsiteY0" fmla="*/ 631805 h 930832"/>
                  <a:gd name="connsiteX1" fmla="*/ 3504 w 952624"/>
                  <a:gd name="connsiteY1" fmla="*/ 17627 h 930832"/>
                  <a:gd name="connsiteX2" fmla="*/ 909490 w 952624"/>
                  <a:gd name="connsiteY2" fmla="*/ 631805 h 930832"/>
                  <a:gd name="connsiteX3" fmla="*/ 562798 w 952624"/>
                  <a:gd name="connsiteY3" fmla="*/ 631805 h 9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2624" h="930832">
                    <a:moveTo>
                      <a:pt x="562798" y="631805"/>
                    </a:moveTo>
                    <a:cubicBezTo>
                      <a:pt x="448679" y="358785"/>
                      <a:pt x="-46261" y="432570"/>
                      <a:pt x="3504" y="17627"/>
                    </a:cubicBezTo>
                    <a:cubicBezTo>
                      <a:pt x="822564" y="-95047"/>
                      <a:pt x="679807" y="358785"/>
                      <a:pt x="909490" y="631805"/>
                    </a:cubicBezTo>
                    <a:cubicBezTo>
                      <a:pt x="1023609" y="818152"/>
                      <a:pt x="912379" y="1199513"/>
                      <a:pt x="562798" y="631805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81" name="Isosceles Triangle 7"/>
              <p:cNvSpPr/>
              <p:nvPr/>
            </p:nvSpPr>
            <p:spPr>
              <a:xfrm rot="1590796" flipH="1">
                <a:off x="1480096" y="2702290"/>
                <a:ext cx="732681" cy="1022878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342855 w 732681"/>
                  <a:gd name="connsiteY0" fmla="*/ 723851 h 1022878"/>
                  <a:gd name="connsiteX1" fmla="*/ 34760 w 732681"/>
                  <a:gd name="connsiteY1" fmla="*/ 15042 h 1022878"/>
                  <a:gd name="connsiteX2" fmla="*/ 689547 w 732681"/>
                  <a:gd name="connsiteY2" fmla="*/ 723851 h 1022878"/>
                  <a:gd name="connsiteX3" fmla="*/ 342855 w 732681"/>
                  <a:gd name="connsiteY3" fmla="*/ 723851 h 1022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2681" h="1022878">
                    <a:moveTo>
                      <a:pt x="342855" y="723851"/>
                    </a:moveTo>
                    <a:cubicBezTo>
                      <a:pt x="228736" y="450831"/>
                      <a:pt x="-108213" y="424852"/>
                      <a:pt x="34760" y="15042"/>
                    </a:cubicBezTo>
                    <a:cubicBezTo>
                      <a:pt x="853820" y="-97632"/>
                      <a:pt x="459864" y="450831"/>
                      <a:pt x="689547" y="723851"/>
                    </a:cubicBezTo>
                    <a:cubicBezTo>
                      <a:pt x="803666" y="910198"/>
                      <a:pt x="692436" y="1291559"/>
                      <a:pt x="342855" y="723851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82" name="Isosceles Triangle 7"/>
              <p:cNvSpPr/>
              <p:nvPr/>
            </p:nvSpPr>
            <p:spPr>
              <a:xfrm rot="6853809" flipV="1">
                <a:off x="592038" y="2742385"/>
                <a:ext cx="625964" cy="1019204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303974 w 693800"/>
                  <a:gd name="connsiteY0" fmla="*/ 1421762 h 1720789"/>
                  <a:gd name="connsiteX1" fmla="*/ 38360 w 693800"/>
                  <a:gd name="connsiteY1" fmla="*/ 7138 h 1720789"/>
                  <a:gd name="connsiteX2" fmla="*/ 650666 w 693800"/>
                  <a:gd name="connsiteY2" fmla="*/ 1421762 h 1720789"/>
                  <a:gd name="connsiteX3" fmla="*/ 303974 w 693800"/>
                  <a:gd name="connsiteY3" fmla="*/ 1421762 h 1720789"/>
                  <a:gd name="connsiteX0" fmla="*/ 303974 w 693800"/>
                  <a:gd name="connsiteY0" fmla="*/ 1425794 h 1724821"/>
                  <a:gd name="connsiteX1" fmla="*/ 38360 w 693800"/>
                  <a:gd name="connsiteY1" fmla="*/ 11170 h 1724821"/>
                  <a:gd name="connsiteX2" fmla="*/ 650666 w 693800"/>
                  <a:gd name="connsiteY2" fmla="*/ 1425794 h 1724821"/>
                  <a:gd name="connsiteX3" fmla="*/ 303974 w 693800"/>
                  <a:gd name="connsiteY3" fmla="*/ 1425794 h 1724821"/>
                  <a:gd name="connsiteX0" fmla="*/ 303974 w 693800"/>
                  <a:gd name="connsiteY0" fmla="*/ 1414623 h 1713650"/>
                  <a:gd name="connsiteX1" fmla="*/ 38360 w 693800"/>
                  <a:gd name="connsiteY1" fmla="*/ -1 h 1713650"/>
                  <a:gd name="connsiteX2" fmla="*/ 650666 w 693800"/>
                  <a:gd name="connsiteY2" fmla="*/ 1414623 h 1713650"/>
                  <a:gd name="connsiteX3" fmla="*/ 303974 w 693800"/>
                  <a:gd name="connsiteY3" fmla="*/ 1414623 h 1713650"/>
                  <a:gd name="connsiteX0" fmla="*/ 236233 w 626059"/>
                  <a:gd name="connsiteY0" fmla="*/ 1640534 h 1939561"/>
                  <a:gd name="connsiteX1" fmla="*/ 47019 w 626059"/>
                  <a:gd name="connsiteY1" fmla="*/ 1 h 1939561"/>
                  <a:gd name="connsiteX2" fmla="*/ 582925 w 626059"/>
                  <a:gd name="connsiteY2" fmla="*/ 1640534 h 1939561"/>
                  <a:gd name="connsiteX3" fmla="*/ 236233 w 626059"/>
                  <a:gd name="connsiteY3" fmla="*/ 1640534 h 1939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6059" h="1939561">
                    <a:moveTo>
                      <a:pt x="236233" y="1640534"/>
                    </a:moveTo>
                    <a:cubicBezTo>
                      <a:pt x="122114" y="1367514"/>
                      <a:pt x="-95954" y="409811"/>
                      <a:pt x="47019" y="1"/>
                    </a:cubicBezTo>
                    <a:cubicBezTo>
                      <a:pt x="683361" y="109593"/>
                      <a:pt x="302003" y="872073"/>
                      <a:pt x="582925" y="1640534"/>
                    </a:cubicBezTo>
                    <a:cubicBezTo>
                      <a:pt x="697044" y="1826881"/>
                      <a:pt x="585814" y="2208242"/>
                      <a:pt x="236233" y="16405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83" name="Isosceles Triangle 7"/>
              <p:cNvSpPr/>
              <p:nvPr/>
            </p:nvSpPr>
            <p:spPr>
              <a:xfrm rot="813735" flipH="1">
                <a:off x="1420033" y="3127883"/>
                <a:ext cx="700523" cy="591399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7949" h="1139024">
                    <a:moveTo>
                      <a:pt x="478123" y="839997"/>
                    </a:moveTo>
                    <a:cubicBezTo>
                      <a:pt x="364004" y="566977"/>
                      <a:pt x="-116647" y="422506"/>
                      <a:pt x="26326" y="12696"/>
                    </a:cubicBezTo>
                    <a:cubicBezTo>
                      <a:pt x="845386" y="-99978"/>
                      <a:pt x="595132" y="566977"/>
                      <a:pt x="824815" y="839997"/>
                    </a:cubicBezTo>
                    <a:cubicBezTo>
                      <a:pt x="938934" y="1026344"/>
                      <a:pt x="827704" y="1407705"/>
                      <a:pt x="478123" y="839997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84" name="Cloud 3483"/>
              <p:cNvSpPr/>
              <p:nvPr/>
            </p:nvSpPr>
            <p:spPr>
              <a:xfrm>
                <a:off x="1157262" y="2921376"/>
                <a:ext cx="463522" cy="528705"/>
              </a:xfrm>
              <a:prstGeom prst="cloud">
                <a:avLst/>
              </a:prstGeom>
              <a:gradFill flip="none" rotWithShape="1">
                <a:gsLst>
                  <a:gs pos="0">
                    <a:schemeClr val="accent4">
                      <a:lumMod val="67000"/>
                    </a:schemeClr>
                  </a:gs>
                  <a:gs pos="48000">
                    <a:schemeClr val="accent4">
                      <a:lumMod val="97000"/>
                      <a:lumOff val="3000"/>
                    </a:schemeClr>
                  </a:gs>
                  <a:gs pos="100000">
                    <a:schemeClr val="accent4">
                      <a:lumMod val="60000"/>
                      <a:lumOff val="40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85" name="Isosceles Triangle 7"/>
              <p:cNvSpPr/>
              <p:nvPr/>
            </p:nvSpPr>
            <p:spPr>
              <a:xfrm rot="7548017" flipV="1">
                <a:off x="1004403" y="3040326"/>
                <a:ext cx="616141" cy="604561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504973 w 849036"/>
                  <a:gd name="connsiteY0" fmla="*/ 1405788 h 1635211"/>
                  <a:gd name="connsiteX1" fmla="*/ 25130 w 849036"/>
                  <a:gd name="connsiteY1" fmla="*/ 9011 h 1635211"/>
                  <a:gd name="connsiteX2" fmla="*/ 795356 w 849036"/>
                  <a:gd name="connsiteY2" fmla="*/ 1145490 h 1635211"/>
                  <a:gd name="connsiteX3" fmla="*/ 504973 w 849036"/>
                  <a:gd name="connsiteY3" fmla="*/ 1405788 h 1635211"/>
                  <a:gd name="connsiteX0" fmla="*/ 519117 w 863181"/>
                  <a:gd name="connsiteY0" fmla="*/ 1405788 h 1635211"/>
                  <a:gd name="connsiteX1" fmla="*/ 39274 w 863181"/>
                  <a:gd name="connsiteY1" fmla="*/ 9011 h 1635211"/>
                  <a:gd name="connsiteX2" fmla="*/ 809500 w 863181"/>
                  <a:gd name="connsiteY2" fmla="*/ 1145490 h 1635211"/>
                  <a:gd name="connsiteX3" fmla="*/ 519117 w 863181"/>
                  <a:gd name="connsiteY3" fmla="*/ 1405788 h 1635211"/>
                  <a:gd name="connsiteX0" fmla="*/ 612832 w 956896"/>
                  <a:gd name="connsiteY0" fmla="*/ 1141261 h 1370684"/>
                  <a:gd name="connsiteX1" fmla="*/ 31572 w 956896"/>
                  <a:gd name="connsiteY1" fmla="*/ 12036 h 1370684"/>
                  <a:gd name="connsiteX2" fmla="*/ 903215 w 956896"/>
                  <a:gd name="connsiteY2" fmla="*/ 880963 h 1370684"/>
                  <a:gd name="connsiteX3" fmla="*/ 612832 w 956896"/>
                  <a:gd name="connsiteY3" fmla="*/ 1141261 h 1370684"/>
                  <a:gd name="connsiteX0" fmla="*/ 612832 w 956896"/>
                  <a:gd name="connsiteY0" fmla="*/ 1281871 h 1511294"/>
                  <a:gd name="connsiteX1" fmla="*/ 31572 w 956896"/>
                  <a:gd name="connsiteY1" fmla="*/ 152646 h 1511294"/>
                  <a:gd name="connsiteX2" fmla="*/ 903215 w 956896"/>
                  <a:gd name="connsiteY2" fmla="*/ 1021573 h 1511294"/>
                  <a:gd name="connsiteX3" fmla="*/ 612832 w 956896"/>
                  <a:gd name="connsiteY3" fmla="*/ 1281871 h 1511294"/>
                  <a:gd name="connsiteX0" fmla="*/ 612832 w 932563"/>
                  <a:gd name="connsiteY0" fmla="*/ 1312504 h 1496587"/>
                  <a:gd name="connsiteX1" fmla="*/ 31572 w 932563"/>
                  <a:gd name="connsiteY1" fmla="*/ 183279 h 1496587"/>
                  <a:gd name="connsiteX2" fmla="*/ 871109 w 932563"/>
                  <a:gd name="connsiteY2" fmla="*/ 784446 h 1496587"/>
                  <a:gd name="connsiteX3" fmla="*/ 612832 w 932563"/>
                  <a:gd name="connsiteY3" fmla="*/ 1312504 h 1496587"/>
                  <a:gd name="connsiteX0" fmla="*/ 342387 w 662118"/>
                  <a:gd name="connsiteY0" fmla="*/ 1005766 h 1189851"/>
                  <a:gd name="connsiteX1" fmla="*/ 72611 w 662118"/>
                  <a:gd name="connsiteY1" fmla="*/ 253153 h 1189851"/>
                  <a:gd name="connsiteX2" fmla="*/ 600664 w 662118"/>
                  <a:gd name="connsiteY2" fmla="*/ 477708 h 1189851"/>
                  <a:gd name="connsiteX3" fmla="*/ 342387 w 662118"/>
                  <a:gd name="connsiteY3" fmla="*/ 1005766 h 1189851"/>
                  <a:gd name="connsiteX0" fmla="*/ 342387 w 662118"/>
                  <a:gd name="connsiteY0" fmla="*/ 1006042 h 1190125"/>
                  <a:gd name="connsiteX1" fmla="*/ 72611 w 662118"/>
                  <a:gd name="connsiteY1" fmla="*/ 253429 h 1190125"/>
                  <a:gd name="connsiteX2" fmla="*/ 600664 w 662118"/>
                  <a:gd name="connsiteY2" fmla="*/ 477984 h 1190125"/>
                  <a:gd name="connsiteX3" fmla="*/ 342387 w 662118"/>
                  <a:gd name="connsiteY3" fmla="*/ 1006042 h 1190125"/>
                  <a:gd name="connsiteX0" fmla="*/ 342387 w 676255"/>
                  <a:gd name="connsiteY0" fmla="*/ 1006042 h 1066324"/>
                  <a:gd name="connsiteX1" fmla="*/ 72611 w 676255"/>
                  <a:gd name="connsiteY1" fmla="*/ 253429 h 1066324"/>
                  <a:gd name="connsiteX2" fmla="*/ 600664 w 676255"/>
                  <a:gd name="connsiteY2" fmla="*/ 477984 h 1066324"/>
                  <a:gd name="connsiteX3" fmla="*/ 342387 w 676255"/>
                  <a:gd name="connsiteY3" fmla="*/ 1006042 h 1066324"/>
                  <a:gd name="connsiteX0" fmla="*/ 307673 w 676105"/>
                  <a:gd name="connsiteY0" fmla="*/ 1162843 h 1213086"/>
                  <a:gd name="connsiteX1" fmla="*/ 86645 w 676105"/>
                  <a:gd name="connsiteY1" fmla="*/ 253429 h 1213086"/>
                  <a:gd name="connsiteX2" fmla="*/ 614698 w 676105"/>
                  <a:gd name="connsiteY2" fmla="*/ 477984 h 1213086"/>
                  <a:gd name="connsiteX3" fmla="*/ 307673 w 676105"/>
                  <a:gd name="connsiteY3" fmla="*/ 1162843 h 1213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105" h="1213086">
                    <a:moveTo>
                      <a:pt x="307673" y="1162843"/>
                    </a:moveTo>
                    <a:cubicBezTo>
                      <a:pt x="-47840" y="1117808"/>
                      <a:pt x="-56328" y="663239"/>
                      <a:pt x="86645" y="253429"/>
                    </a:cubicBezTo>
                    <a:cubicBezTo>
                      <a:pt x="435685" y="-311062"/>
                      <a:pt x="385015" y="204964"/>
                      <a:pt x="614698" y="477984"/>
                    </a:cubicBezTo>
                    <a:cubicBezTo>
                      <a:pt x="728817" y="664331"/>
                      <a:pt x="713950" y="1411796"/>
                      <a:pt x="307673" y="1162843"/>
                    </a:cubicBezTo>
                    <a:close/>
                  </a:path>
                </a:pathLst>
              </a:custGeom>
              <a:gradFill flip="none" rotWithShape="1"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86" name="Isosceles Triangle 4"/>
              <p:cNvSpPr/>
              <p:nvPr/>
            </p:nvSpPr>
            <p:spPr>
              <a:xfrm rot="19438147" flipH="1">
                <a:off x="1149860" y="3439839"/>
                <a:ext cx="533057" cy="27979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19429">
                    <a:moveTo>
                      <a:pt x="795130" y="494050"/>
                    </a:moveTo>
                    <a:cubicBezTo>
                      <a:pt x="477503" y="332481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920624" y="520267"/>
                      <a:pt x="795130" y="49405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87" name="Isosceles Triangle 4"/>
              <p:cNvSpPr/>
              <p:nvPr/>
            </p:nvSpPr>
            <p:spPr>
              <a:xfrm>
                <a:off x="697720" y="3308752"/>
                <a:ext cx="752167" cy="91125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330093"/>
                  <a:gd name="connsiteY0" fmla="*/ 656571 h 2155030"/>
                  <a:gd name="connsiteX1" fmla="*/ 0 w 1330093"/>
                  <a:gd name="connsiteY1" fmla="*/ 15737 h 2155030"/>
                  <a:gd name="connsiteX2" fmla="*/ 1330093 w 1330093"/>
                  <a:gd name="connsiteY2" fmla="*/ 656571 h 2155030"/>
                  <a:gd name="connsiteX3" fmla="*/ 684635 w 1330093"/>
                  <a:gd name="connsiteY3" fmla="*/ 656571 h 2155030"/>
                  <a:gd name="connsiteX0" fmla="*/ 684635 w 1394601"/>
                  <a:gd name="connsiteY0" fmla="*/ 656571 h 1709509"/>
                  <a:gd name="connsiteX1" fmla="*/ 0 w 1394601"/>
                  <a:gd name="connsiteY1" fmla="*/ 15737 h 1709509"/>
                  <a:gd name="connsiteX2" fmla="*/ 1330093 w 1394601"/>
                  <a:gd name="connsiteY2" fmla="*/ 656571 h 1709509"/>
                  <a:gd name="connsiteX3" fmla="*/ 1135086 w 1394601"/>
                  <a:gd name="connsiteY3" fmla="*/ 1709509 h 1709509"/>
                  <a:gd name="connsiteX4" fmla="*/ 684635 w 1394601"/>
                  <a:gd name="connsiteY4" fmla="*/ 656571 h 1709509"/>
                  <a:gd name="connsiteX0" fmla="*/ 684635 w 1376185"/>
                  <a:gd name="connsiteY0" fmla="*/ 656571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684635 w 1376185"/>
                  <a:gd name="connsiteY4" fmla="*/ 656571 h 3075636"/>
                  <a:gd name="connsiteX0" fmla="*/ 1096481 w 1376185"/>
                  <a:gd name="connsiteY0" fmla="*/ 887609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1096481 w 1376185"/>
                  <a:gd name="connsiteY4" fmla="*/ 887609 h 3075636"/>
                  <a:gd name="connsiteX0" fmla="*/ 1096481 w 1460476"/>
                  <a:gd name="connsiteY0" fmla="*/ 886529 h 3074556"/>
                  <a:gd name="connsiteX1" fmla="*/ 0 w 1460476"/>
                  <a:gd name="connsiteY1" fmla="*/ 14657 h 3074556"/>
                  <a:gd name="connsiteX2" fmla="*/ 1420499 w 1460476"/>
                  <a:gd name="connsiteY2" fmla="*/ 705717 h 3074556"/>
                  <a:gd name="connsiteX3" fmla="*/ 964320 w 1460476"/>
                  <a:gd name="connsiteY3" fmla="*/ 3074556 h 3074556"/>
                  <a:gd name="connsiteX4" fmla="*/ 1096481 w 1460476"/>
                  <a:gd name="connsiteY4" fmla="*/ 886529 h 3074556"/>
                  <a:gd name="connsiteX0" fmla="*/ 1096481 w 1517488"/>
                  <a:gd name="connsiteY0" fmla="*/ 882774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96481 w 1517488"/>
                  <a:gd name="connsiteY4" fmla="*/ 882774 h 3070801"/>
                  <a:gd name="connsiteX0" fmla="*/ 1066346 w 1517488"/>
                  <a:gd name="connsiteY0" fmla="*/ 973179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66346 w 1517488"/>
                  <a:gd name="connsiteY4" fmla="*/ 973179 h 3070801"/>
                  <a:gd name="connsiteX0" fmla="*/ 1066346 w 1517488"/>
                  <a:gd name="connsiteY0" fmla="*/ 981160 h 3078782"/>
                  <a:gd name="connsiteX1" fmla="*/ 0 w 1517488"/>
                  <a:gd name="connsiteY1" fmla="*/ 18883 h 3078782"/>
                  <a:gd name="connsiteX2" fmla="*/ 1480769 w 1517488"/>
                  <a:gd name="connsiteY2" fmla="*/ 961069 h 3078782"/>
                  <a:gd name="connsiteX3" fmla="*/ 964320 w 1517488"/>
                  <a:gd name="connsiteY3" fmla="*/ 3078782 h 3078782"/>
                  <a:gd name="connsiteX4" fmla="*/ 1066346 w 1517488"/>
                  <a:gd name="connsiteY4" fmla="*/ 981160 h 3078782"/>
                  <a:gd name="connsiteX0" fmla="*/ 1066346 w 1533702"/>
                  <a:gd name="connsiteY0" fmla="*/ 981160 h 3165614"/>
                  <a:gd name="connsiteX1" fmla="*/ 0 w 1533702"/>
                  <a:gd name="connsiteY1" fmla="*/ 18883 h 3165614"/>
                  <a:gd name="connsiteX2" fmla="*/ 1480769 w 1533702"/>
                  <a:gd name="connsiteY2" fmla="*/ 961069 h 3165614"/>
                  <a:gd name="connsiteX3" fmla="*/ 1181783 w 1533702"/>
                  <a:gd name="connsiteY3" fmla="*/ 2588340 h 3165614"/>
                  <a:gd name="connsiteX4" fmla="*/ 964320 w 1533702"/>
                  <a:gd name="connsiteY4" fmla="*/ 3078782 h 3165614"/>
                  <a:gd name="connsiteX5" fmla="*/ 1066346 w 1533702"/>
                  <a:gd name="connsiteY5" fmla="*/ 981160 h 3165614"/>
                  <a:gd name="connsiteX0" fmla="*/ 1066346 w 1665022"/>
                  <a:gd name="connsiteY0" fmla="*/ 981160 h 3243283"/>
                  <a:gd name="connsiteX1" fmla="*/ 0 w 1665022"/>
                  <a:gd name="connsiteY1" fmla="*/ 18883 h 3243283"/>
                  <a:gd name="connsiteX2" fmla="*/ 1480769 w 1665022"/>
                  <a:gd name="connsiteY2" fmla="*/ 961069 h 3243283"/>
                  <a:gd name="connsiteX3" fmla="*/ 1618628 w 1665022"/>
                  <a:gd name="connsiteY3" fmla="*/ 2928110 h 3243283"/>
                  <a:gd name="connsiteX4" fmla="*/ 964320 w 1665022"/>
                  <a:gd name="connsiteY4" fmla="*/ 3078782 h 3243283"/>
                  <a:gd name="connsiteX5" fmla="*/ 1066346 w 1665022"/>
                  <a:gd name="connsiteY5" fmla="*/ 981160 h 3243283"/>
                  <a:gd name="connsiteX0" fmla="*/ 1066346 w 1665022"/>
                  <a:gd name="connsiteY0" fmla="*/ 981160 h 3036661"/>
                  <a:gd name="connsiteX1" fmla="*/ 0 w 1665022"/>
                  <a:gd name="connsiteY1" fmla="*/ 18883 h 3036661"/>
                  <a:gd name="connsiteX2" fmla="*/ 1480769 w 1665022"/>
                  <a:gd name="connsiteY2" fmla="*/ 961069 h 3036661"/>
                  <a:gd name="connsiteX3" fmla="*/ 1618628 w 1665022"/>
                  <a:gd name="connsiteY3" fmla="*/ 2928110 h 3036661"/>
                  <a:gd name="connsiteX4" fmla="*/ 1077577 w 1665022"/>
                  <a:gd name="connsiteY4" fmla="*/ 2415426 h 3036661"/>
                  <a:gd name="connsiteX5" fmla="*/ 1066346 w 1665022"/>
                  <a:gd name="connsiteY5" fmla="*/ 981160 h 3036661"/>
                  <a:gd name="connsiteX0" fmla="*/ 1066346 w 1757751"/>
                  <a:gd name="connsiteY0" fmla="*/ 981160 h 2646543"/>
                  <a:gd name="connsiteX1" fmla="*/ 0 w 1757751"/>
                  <a:gd name="connsiteY1" fmla="*/ 18883 h 2646543"/>
                  <a:gd name="connsiteX2" fmla="*/ 1480769 w 1757751"/>
                  <a:gd name="connsiteY2" fmla="*/ 961069 h 2646543"/>
                  <a:gd name="connsiteX3" fmla="*/ 1731885 w 1757751"/>
                  <a:gd name="connsiteY3" fmla="*/ 2410368 h 2646543"/>
                  <a:gd name="connsiteX4" fmla="*/ 1077577 w 1757751"/>
                  <a:gd name="connsiteY4" fmla="*/ 2415426 h 2646543"/>
                  <a:gd name="connsiteX5" fmla="*/ 1066346 w 1757751"/>
                  <a:gd name="connsiteY5" fmla="*/ 981160 h 2646543"/>
                  <a:gd name="connsiteX0" fmla="*/ 1066346 w 1757751"/>
                  <a:gd name="connsiteY0" fmla="*/ 981160 h 2520916"/>
                  <a:gd name="connsiteX1" fmla="*/ 0 w 1757751"/>
                  <a:gd name="connsiteY1" fmla="*/ 18883 h 2520916"/>
                  <a:gd name="connsiteX2" fmla="*/ 1480769 w 1757751"/>
                  <a:gd name="connsiteY2" fmla="*/ 961069 h 2520916"/>
                  <a:gd name="connsiteX3" fmla="*/ 1731885 w 1757751"/>
                  <a:gd name="connsiteY3" fmla="*/ 2410368 h 2520916"/>
                  <a:gd name="connsiteX4" fmla="*/ 1093756 w 1757751"/>
                  <a:gd name="connsiteY4" fmla="*/ 1913862 h 2520916"/>
                  <a:gd name="connsiteX5" fmla="*/ 1066346 w 1757751"/>
                  <a:gd name="connsiteY5" fmla="*/ 981160 h 2520916"/>
                  <a:gd name="connsiteX0" fmla="*/ 1066346 w 1743466"/>
                  <a:gd name="connsiteY0" fmla="*/ 981160 h 2112227"/>
                  <a:gd name="connsiteX1" fmla="*/ 0 w 1743466"/>
                  <a:gd name="connsiteY1" fmla="*/ 18883 h 2112227"/>
                  <a:gd name="connsiteX2" fmla="*/ 1480769 w 1743466"/>
                  <a:gd name="connsiteY2" fmla="*/ 961069 h 2112227"/>
                  <a:gd name="connsiteX3" fmla="*/ 1715706 w 1743466"/>
                  <a:gd name="connsiteY3" fmla="*/ 1844085 h 2112227"/>
                  <a:gd name="connsiteX4" fmla="*/ 1093756 w 1743466"/>
                  <a:gd name="connsiteY4" fmla="*/ 1913862 h 2112227"/>
                  <a:gd name="connsiteX5" fmla="*/ 1066346 w 1743466"/>
                  <a:gd name="connsiteY5" fmla="*/ 981160 h 2112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43466" h="2112227">
                    <a:moveTo>
                      <a:pt x="1066346" y="981160"/>
                    </a:moveTo>
                    <a:cubicBezTo>
                      <a:pt x="748719" y="819591"/>
                      <a:pt x="188026" y="183475"/>
                      <a:pt x="0" y="18883"/>
                    </a:cubicBezTo>
                    <a:cubicBezTo>
                      <a:pt x="423316" y="-100123"/>
                      <a:pt x="1151947" y="358803"/>
                      <a:pt x="1480769" y="961069"/>
                    </a:cubicBezTo>
                    <a:cubicBezTo>
                      <a:pt x="1677733" y="1389312"/>
                      <a:pt x="1801781" y="1491133"/>
                      <a:pt x="1715706" y="1844085"/>
                    </a:cubicBezTo>
                    <a:cubicBezTo>
                      <a:pt x="1629631" y="2197037"/>
                      <a:pt x="1112996" y="2181725"/>
                      <a:pt x="1093756" y="1913862"/>
                    </a:cubicBezTo>
                    <a:cubicBezTo>
                      <a:pt x="986180" y="1913862"/>
                      <a:pt x="1255527" y="1263455"/>
                      <a:pt x="1066346" y="9811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441" name="Group 3440"/>
            <p:cNvGrpSpPr/>
            <p:nvPr/>
          </p:nvGrpSpPr>
          <p:grpSpPr>
            <a:xfrm rot="20487499">
              <a:off x="4445534" y="1807861"/>
              <a:ext cx="308017" cy="311126"/>
              <a:chOff x="395418" y="2384306"/>
              <a:chExt cx="1817359" cy="1835705"/>
            </a:xfrm>
          </p:grpSpPr>
          <p:sp>
            <p:nvSpPr>
              <p:cNvPr id="3466" name="Isosceles Triangle 4"/>
              <p:cNvSpPr/>
              <p:nvPr/>
            </p:nvSpPr>
            <p:spPr>
              <a:xfrm flipH="1">
                <a:off x="1205486" y="3450527"/>
                <a:ext cx="673504" cy="364183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  <a:gd name="connsiteX0" fmla="*/ 698053 w 1561129"/>
                  <a:gd name="connsiteY0" fmla="*/ 607307 h 844147"/>
                  <a:gd name="connsiteX1" fmla="*/ 0 w 1561129"/>
                  <a:gd name="connsiteY1" fmla="*/ 144522 h 844147"/>
                  <a:gd name="connsiteX2" fmla="*/ 1561129 w 1561129"/>
                  <a:gd name="connsiteY2" fmla="*/ 644723 h 844147"/>
                  <a:gd name="connsiteX3" fmla="*/ 698053 w 1561129"/>
                  <a:gd name="connsiteY3" fmla="*/ 607307 h 844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44147">
                    <a:moveTo>
                      <a:pt x="698053" y="607307"/>
                    </a:moveTo>
                    <a:cubicBezTo>
                      <a:pt x="380426" y="445738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823547" y="633524"/>
                      <a:pt x="698053" y="60730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67" name="Isosceles Triangle 7"/>
              <p:cNvSpPr/>
              <p:nvPr/>
            </p:nvSpPr>
            <p:spPr>
              <a:xfrm rot="20481033" flipH="1">
                <a:off x="1240266" y="2454332"/>
                <a:ext cx="969075" cy="1032486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579249 w 969075"/>
                  <a:gd name="connsiteY0" fmla="*/ 733459 h 1032486"/>
                  <a:gd name="connsiteX1" fmla="*/ 22335 w 969075"/>
                  <a:gd name="connsiteY1" fmla="*/ 14815 h 1032486"/>
                  <a:gd name="connsiteX2" fmla="*/ 925941 w 969075"/>
                  <a:gd name="connsiteY2" fmla="*/ 733459 h 1032486"/>
                  <a:gd name="connsiteX3" fmla="*/ 579249 w 969075"/>
                  <a:gd name="connsiteY3" fmla="*/ 733459 h 103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9075" h="1032486">
                    <a:moveTo>
                      <a:pt x="579249" y="733459"/>
                    </a:moveTo>
                    <a:cubicBezTo>
                      <a:pt x="465130" y="460439"/>
                      <a:pt x="-120638" y="424625"/>
                      <a:pt x="22335" y="14815"/>
                    </a:cubicBezTo>
                    <a:cubicBezTo>
                      <a:pt x="841395" y="-97859"/>
                      <a:pt x="696258" y="460439"/>
                      <a:pt x="925941" y="733459"/>
                    </a:cubicBezTo>
                    <a:cubicBezTo>
                      <a:pt x="1040060" y="919806"/>
                      <a:pt x="928830" y="1301167"/>
                      <a:pt x="579249" y="733459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68" name="Isosceles Triangle 7"/>
              <p:cNvSpPr/>
              <p:nvPr/>
            </p:nvSpPr>
            <p:spPr>
              <a:xfrm rot="1486004">
                <a:off x="799198" y="2384306"/>
                <a:ext cx="853406" cy="1058790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78123 w 943586"/>
                  <a:gd name="connsiteY0" fmla="*/ 839800 h 1142956"/>
                  <a:gd name="connsiteX1" fmla="*/ 26326 w 943586"/>
                  <a:gd name="connsiteY1" fmla="*/ 12499 h 1142956"/>
                  <a:gd name="connsiteX2" fmla="*/ 911198 w 943586"/>
                  <a:gd name="connsiteY2" fmla="*/ 851810 h 1142956"/>
                  <a:gd name="connsiteX3" fmla="*/ 478123 w 943586"/>
                  <a:gd name="connsiteY3" fmla="*/ 839800 h 1142956"/>
                  <a:gd name="connsiteX0" fmla="*/ 387943 w 853406"/>
                  <a:gd name="connsiteY0" fmla="*/ 755634 h 1058790"/>
                  <a:gd name="connsiteX1" fmla="*/ 31382 w 853406"/>
                  <a:gd name="connsiteY1" fmla="*/ 14062 h 1058790"/>
                  <a:gd name="connsiteX2" fmla="*/ 821018 w 853406"/>
                  <a:gd name="connsiteY2" fmla="*/ 767644 h 1058790"/>
                  <a:gd name="connsiteX3" fmla="*/ 387943 w 853406"/>
                  <a:gd name="connsiteY3" fmla="*/ 755634 h 1058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3406" h="1058790">
                    <a:moveTo>
                      <a:pt x="387943" y="755634"/>
                    </a:moveTo>
                    <a:cubicBezTo>
                      <a:pt x="273824" y="482614"/>
                      <a:pt x="-111591" y="423872"/>
                      <a:pt x="31382" y="14062"/>
                    </a:cubicBezTo>
                    <a:cubicBezTo>
                      <a:pt x="850442" y="-98612"/>
                      <a:pt x="591335" y="494624"/>
                      <a:pt x="821018" y="767644"/>
                    </a:cubicBezTo>
                    <a:cubicBezTo>
                      <a:pt x="935137" y="953991"/>
                      <a:pt x="737524" y="1323342"/>
                      <a:pt x="387943" y="7556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69" name="Isosceles Triangle 7"/>
              <p:cNvSpPr/>
              <p:nvPr/>
            </p:nvSpPr>
            <p:spPr>
              <a:xfrm rot="1118967">
                <a:off x="435292" y="2600241"/>
                <a:ext cx="952624" cy="930832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12587 w 1102413"/>
                  <a:gd name="connsiteY0" fmla="*/ 589207 h 888234"/>
                  <a:gd name="connsiteX1" fmla="*/ 0 w 1102413"/>
                  <a:gd name="connsiteY1" fmla="*/ 19152 h 888234"/>
                  <a:gd name="connsiteX2" fmla="*/ 1059279 w 1102413"/>
                  <a:gd name="connsiteY2" fmla="*/ 589207 h 888234"/>
                  <a:gd name="connsiteX3" fmla="*/ 712587 w 1102413"/>
                  <a:gd name="connsiteY3" fmla="*/ 589207 h 888234"/>
                  <a:gd name="connsiteX0" fmla="*/ 715306 w 1105132"/>
                  <a:gd name="connsiteY0" fmla="*/ 589207 h 888234"/>
                  <a:gd name="connsiteX1" fmla="*/ 2719 w 1105132"/>
                  <a:gd name="connsiteY1" fmla="*/ 19152 h 888234"/>
                  <a:gd name="connsiteX2" fmla="*/ 1061998 w 1105132"/>
                  <a:gd name="connsiteY2" fmla="*/ 589207 h 888234"/>
                  <a:gd name="connsiteX3" fmla="*/ 715306 w 1105132"/>
                  <a:gd name="connsiteY3" fmla="*/ 589207 h 888234"/>
                  <a:gd name="connsiteX0" fmla="*/ 681369 w 1071195"/>
                  <a:gd name="connsiteY0" fmla="*/ 635647 h 934674"/>
                  <a:gd name="connsiteX1" fmla="*/ 2863 w 1071195"/>
                  <a:gd name="connsiteY1" fmla="*/ 17500 h 934674"/>
                  <a:gd name="connsiteX2" fmla="*/ 1028061 w 1071195"/>
                  <a:gd name="connsiteY2" fmla="*/ 635647 h 934674"/>
                  <a:gd name="connsiteX3" fmla="*/ 681369 w 1071195"/>
                  <a:gd name="connsiteY3" fmla="*/ 635647 h 934674"/>
                  <a:gd name="connsiteX0" fmla="*/ 562798 w 952624"/>
                  <a:gd name="connsiteY0" fmla="*/ 631805 h 930832"/>
                  <a:gd name="connsiteX1" fmla="*/ 3504 w 952624"/>
                  <a:gd name="connsiteY1" fmla="*/ 17627 h 930832"/>
                  <a:gd name="connsiteX2" fmla="*/ 909490 w 952624"/>
                  <a:gd name="connsiteY2" fmla="*/ 631805 h 930832"/>
                  <a:gd name="connsiteX3" fmla="*/ 562798 w 952624"/>
                  <a:gd name="connsiteY3" fmla="*/ 631805 h 9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2624" h="930832">
                    <a:moveTo>
                      <a:pt x="562798" y="631805"/>
                    </a:moveTo>
                    <a:cubicBezTo>
                      <a:pt x="448679" y="358785"/>
                      <a:pt x="-46261" y="432570"/>
                      <a:pt x="3504" y="17627"/>
                    </a:cubicBezTo>
                    <a:cubicBezTo>
                      <a:pt x="822564" y="-95047"/>
                      <a:pt x="679807" y="358785"/>
                      <a:pt x="909490" y="631805"/>
                    </a:cubicBezTo>
                    <a:cubicBezTo>
                      <a:pt x="1023609" y="818152"/>
                      <a:pt x="912379" y="1199513"/>
                      <a:pt x="562798" y="631805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70" name="Isosceles Triangle 7"/>
              <p:cNvSpPr/>
              <p:nvPr/>
            </p:nvSpPr>
            <p:spPr>
              <a:xfrm rot="1590796" flipH="1">
                <a:off x="1480096" y="2702290"/>
                <a:ext cx="732681" cy="1022878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342855 w 732681"/>
                  <a:gd name="connsiteY0" fmla="*/ 723851 h 1022878"/>
                  <a:gd name="connsiteX1" fmla="*/ 34760 w 732681"/>
                  <a:gd name="connsiteY1" fmla="*/ 15042 h 1022878"/>
                  <a:gd name="connsiteX2" fmla="*/ 689547 w 732681"/>
                  <a:gd name="connsiteY2" fmla="*/ 723851 h 1022878"/>
                  <a:gd name="connsiteX3" fmla="*/ 342855 w 732681"/>
                  <a:gd name="connsiteY3" fmla="*/ 723851 h 1022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2681" h="1022878">
                    <a:moveTo>
                      <a:pt x="342855" y="723851"/>
                    </a:moveTo>
                    <a:cubicBezTo>
                      <a:pt x="228736" y="450831"/>
                      <a:pt x="-108213" y="424852"/>
                      <a:pt x="34760" y="15042"/>
                    </a:cubicBezTo>
                    <a:cubicBezTo>
                      <a:pt x="853820" y="-97632"/>
                      <a:pt x="459864" y="450831"/>
                      <a:pt x="689547" y="723851"/>
                    </a:cubicBezTo>
                    <a:cubicBezTo>
                      <a:pt x="803666" y="910198"/>
                      <a:pt x="692436" y="1291559"/>
                      <a:pt x="342855" y="723851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71" name="Isosceles Triangle 7"/>
              <p:cNvSpPr/>
              <p:nvPr/>
            </p:nvSpPr>
            <p:spPr>
              <a:xfrm rot="6853809" flipV="1">
                <a:off x="592038" y="2742385"/>
                <a:ext cx="625964" cy="1019204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303974 w 693800"/>
                  <a:gd name="connsiteY0" fmla="*/ 1421762 h 1720789"/>
                  <a:gd name="connsiteX1" fmla="*/ 38360 w 693800"/>
                  <a:gd name="connsiteY1" fmla="*/ 7138 h 1720789"/>
                  <a:gd name="connsiteX2" fmla="*/ 650666 w 693800"/>
                  <a:gd name="connsiteY2" fmla="*/ 1421762 h 1720789"/>
                  <a:gd name="connsiteX3" fmla="*/ 303974 w 693800"/>
                  <a:gd name="connsiteY3" fmla="*/ 1421762 h 1720789"/>
                  <a:gd name="connsiteX0" fmla="*/ 303974 w 693800"/>
                  <a:gd name="connsiteY0" fmla="*/ 1425794 h 1724821"/>
                  <a:gd name="connsiteX1" fmla="*/ 38360 w 693800"/>
                  <a:gd name="connsiteY1" fmla="*/ 11170 h 1724821"/>
                  <a:gd name="connsiteX2" fmla="*/ 650666 w 693800"/>
                  <a:gd name="connsiteY2" fmla="*/ 1425794 h 1724821"/>
                  <a:gd name="connsiteX3" fmla="*/ 303974 w 693800"/>
                  <a:gd name="connsiteY3" fmla="*/ 1425794 h 1724821"/>
                  <a:gd name="connsiteX0" fmla="*/ 303974 w 693800"/>
                  <a:gd name="connsiteY0" fmla="*/ 1414623 h 1713650"/>
                  <a:gd name="connsiteX1" fmla="*/ 38360 w 693800"/>
                  <a:gd name="connsiteY1" fmla="*/ -1 h 1713650"/>
                  <a:gd name="connsiteX2" fmla="*/ 650666 w 693800"/>
                  <a:gd name="connsiteY2" fmla="*/ 1414623 h 1713650"/>
                  <a:gd name="connsiteX3" fmla="*/ 303974 w 693800"/>
                  <a:gd name="connsiteY3" fmla="*/ 1414623 h 1713650"/>
                  <a:gd name="connsiteX0" fmla="*/ 236233 w 626059"/>
                  <a:gd name="connsiteY0" fmla="*/ 1640534 h 1939561"/>
                  <a:gd name="connsiteX1" fmla="*/ 47019 w 626059"/>
                  <a:gd name="connsiteY1" fmla="*/ 1 h 1939561"/>
                  <a:gd name="connsiteX2" fmla="*/ 582925 w 626059"/>
                  <a:gd name="connsiteY2" fmla="*/ 1640534 h 1939561"/>
                  <a:gd name="connsiteX3" fmla="*/ 236233 w 626059"/>
                  <a:gd name="connsiteY3" fmla="*/ 1640534 h 1939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6059" h="1939561">
                    <a:moveTo>
                      <a:pt x="236233" y="1640534"/>
                    </a:moveTo>
                    <a:cubicBezTo>
                      <a:pt x="122114" y="1367514"/>
                      <a:pt x="-95954" y="409811"/>
                      <a:pt x="47019" y="1"/>
                    </a:cubicBezTo>
                    <a:cubicBezTo>
                      <a:pt x="683361" y="109593"/>
                      <a:pt x="302003" y="872073"/>
                      <a:pt x="582925" y="1640534"/>
                    </a:cubicBezTo>
                    <a:cubicBezTo>
                      <a:pt x="697044" y="1826881"/>
                      <a:pt x="585814" y="2208242"/>
                      <a:pt x="236233" y="16405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72" name="Isosceles Triangle 7"/>
              <p:cNvSpPr/>
              <p:nvPr/>
            </p:nvSpPr>
            <p:spPr>
              <a:xfrm rot="813735" flipH="1">
                <a:off x="1420033" y="3127883"/>
                <a:ext cx="700523" cy="591399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7949" h="1139024">
                    <a:moveTo>
                      <a:pt x="478123" y="839997"/>
                    </a:moveTo>
                    <a:cubicBezTo>
                      <a:pt x="364004" y="566977"/>
                      <a:pt x="-116647" y="422506"/>
                      <a:pt x="26326" y="12696"/>
                    </a:cubicBezTo>
                    <a:cubicBezTo>
                      <a:pt x="845386" y="-99978"/>
                      <a:pt x="595132" y="566977"/>
                      <a:pt x="824815" y="839997"/>
                    </a:cubicBezTo>
                    <a:cubicBezTo>
                      <a:pt x="938934" y="1026344"/>
                      <a:pt x="827704" y="1407705"/>
                      <a:pt x="478123" y="839997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73" name="Cloud 3472"/>
              <p:cNvSpPr/>
              <p:nvPr/>
            </p:nvSpPr>
            <p:spPr>
              <a:xfrm>
                <a:off x="1157262" y="2921376"/>
                <a:ext cx="463522" cy="528705"/>
              </a:xfrm>
              <a:prstGeom prst="cloud">
                <a:avLst/>
              </a:prstGeom>
              <a:gradFill flip="none" rotWithShape="1">
                <a:gsLst>
                  <a:gs pos="0">
                    <a:schemeClr val="accent4">
                      <a:lumMod val="67000"/>
                    </a:schemeClr>
                  </a:gs>
                  <a:gs pos="48000">
                    <a:schemeClr val="accent4">
                      <a:lumMod val="97000"/>
                      <a:lumOff val="3000"/>
                    </a:schemeClr>
                  </a:gs>
                  <a:gs pos="100000">
                    <a:schemeClr val="accent4">
                      <a:lumMod val="60000"/>
                      <a:lumOff val="40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74" name="Isosceles Triangle 7"/>
              <p:cNvSpPr/>
              <p:nvPr/>
            </p:nvSpPr>
            <p:spPr>
              <a:xfrm rot="7548017" flipV="1">
                <a:off x="1004403" y="3040326"/>
                <a:ext cx="616141" cy="604561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504973 w 849036"/>
                  <a:gd name="connsiteY0" fmla="*/ 1405788 h 1635211"/>
                  <a:gd name="connsiteX1" fmla="*/ 25130 w 849036"/>
                  <a:gd name="connsiteY1" fmla="*/ 9011 h 1635211"/>
                  <a:gd name="connsiteX2" fmla="*/ 795356 w 849036"/>
                  <a:gd name="connsiteY2" fmla="*/ 1145490 h 1635211"/>
                  <a:gd name="connsiteX3" fmla="*/ 504973 w 849036"/>
                  <a:gd name="connsiteY3" fmla="*/ 1405788 h 1635211"/>
                  <a:gd name="connsiteX0" fmla="*/ 519117 w 863181"/>
                  <a:gd name="connsiteY0" fmla="*/ 1405788 h 1635211"/>
                  <a:gd name="connsiteX1" fmla="*/ 39274 w 863181"/>
                  <a:gd name="connsiteY1" fmla="*/ 9011 h 1635211"/>
                  <a:gd name="connsiteX2" fmla="*/ 809500 w 863181"/>
                  <a:gd name="connsiteY2" fmla="*/ 1145490 h 1635211"/>
                  <a:gd name="connsiteX3" fmla="*/ 519117 w 863181"/>
                  <a:gd name="connsiteY3" fmla="*/ 1405788 h 1635211"/>
                  <a:gd name="connsiteX0" fmla="*/ 612832 w 956896"/>
                  <a:gd name="connsiteY0" fmla="*/ 1141261 h 1370684"/>
                  <a:gd name="connsiteX1" fmla="*/ 31572 w 956896"/>
                  <a:gd name="connsiteY1" fmla="*/ 12036 h 1370684"/>
                  <a:gd name="connsiteX2" fmla="*/ 903215 w 956896"/>
                  <a:gd name="connsiteY2" fmla="*/ 880963 h 1370684"/>
                  <a:gd name="connsiteX3" fmla="*/ 612832 w 956896"/>
                  <a:gd name="connsiteY3" fmla="*/ 1141261 h 1370684"/>
                  <a:gd name="connsiteX0" fmla="*/ 612832 w 956896"/>
                  <a:gd name="connsiteY0" fmla="*/ 1281871 h 1511294"/>
                  <a:gd name="connsiteX1" fmla="*/ 31572 w 956896"/>
                  <a:gd name="connsiteY1" fmla="*/ 152646 h 1511294"/>
                  <a:gd name="connsiteX2" fmla="*/ 903215 w 956896"/>
                  <a:gd name="connsiteY2" fmla="*/ 1021573 h 1511294"/>
                  <a:gd name="connsiteX3" fmla="*/ 612832 w 956896"/>
                  <a:gd name="connsiteY3" fmla="*/ 1281871 h 1511294"/>
                  <a:gd name="connsiteX0" fmla="*/ 612832 w 932563"/>
                  <a:gd name="connsiteY0" fmla="*/ 1312504 h 1496587"/>
                  <a:gd name="connsiteX1" fmla="*/ 31572 w 932563"/>
                  <a:gd name="connsiteY1" fmla="*/ 183279 h 1496587"/>
                  <a:gd name="connsiteX2" fmla="*/ 871109 w 932563"/>
                  <a:gd name="connsiteY2" fmla="*/ 784446 h 1496587"/>
                  <a:gd name="connsiteX3" fmla="*/ 612832 w 932563"/>
                  <a:gd name="connsiteY3" fmla="*/ 1312504 h 1496587"/>
                  <a:gd name="connsiteX0" fmla="*/ 342387 w 662118"/>
                  <a:gd name="connsiteY0" fmla="*/ 1005766 h 1189851"/>
                  <a:gd name="connsiteX1" fmla="*/ 72611 w 662118"/>
                  <a:gd name="connsiteY1" fmla="*/ 253153 h 1189851"/>
                  <a:gd name="connsiteX2" fmla="*/ 600664 w 662118"/>
                  <a:gd name="connsiteY2" fmla="*/ 477708 h 1189851"/>
                  <a:gd name="connsiteX3" fmla="*/ 342387 w 662118"/>
                  <a:gd name="connsiteY3" fmla="*/ 1005766 h 1189851"/>
                  <a:gd name="connsiteX0" fmla="*/ 342387 w 662118"/>
                  <a:gd name="connsiteY0" fmla="*/ 1006042 h 1190125"/>
                  <a:gd name="connsiteX1" fmla="*/ 72611 w 662118"/>
                  <a:gd name="connsiteY1" fmla="*/ 253429 h 1190125"/>
                  <a:gd name="connsiteX2" fmla="*/ 600664 w 662118"/>
                  <a:gd name="connsiteY2" fmla="*/ 477984 h 1190125"/>
                  <a:gd name="connsiteX3" fmla="*/ 342387 w 662118"/>
                  <a:gd name="connsiteY3" fmla="*/ 1006042 h 1190125"/>
                  <a:gd name="connsiteX0" fmla="*/ 342387 w 676255"/>
                  <a:gd name="connsiteY0" fmla="*/ 1006042 h 1066324"/>
                  <a:gd name="connsiteX1" fmla="*/ 72611 w 676255"/>
                  <a:gd name="connsiteY1" fmla="*/ 253429 h 1066324"/>
                  <a:gd name="connsiteX2" fmla="*/ 600664 w 676255"/>
                  <a:gd name="connsiteY2" fmla="*/ 477984 h 1066324"/>
                  <a:gd name="connsiteX3" fmla="*/ 342387 w 676255"/>
                  <a:gd name="connsiteY3" fmla="*/ 1006042 h 1066324"/>
                  <a:gd name="connsiteX0" fmla="*/ 307673 w 676105"/>
                  <a:gd name="connsiteY0" fmla="*/ 1162843 h 1213086"/>
                  <a:gd name="connsiteX1" fmla="*/ 86645 w 676105"/>
                  <a:gd name="connsiteY1" fmla="*/ 253429 h 1213086"/>
                  <a:gd name="connsiteX2" fmla="*/ 614698 w 676105"/>
                  <a:gd name="connsiteY2" fmla="*/ 477984 h 1213086"/>
                  <a:gd name="connsiteX3" fmla="*/ 307673 w 676105"/>
                  <a:gd name="connsiteY3" fmla="*/ 1162843 h 1213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105" h="1213086">
                    <a:moveTo>
                      <a:pt x="307673" y="1162843"/>
                    </a:moveTo>
                    <a:cubicBezTo>
                      <a:pt x="-47840" y="1117808"/>
                      <a:pt x="-56328" y="663239"/>
                      <a:pt x="86645" y="253429"/>
                    </a:cubicBezTo>
                    <a:cubicBezTo>
                      <a:pt x="435685" y="-311062"/>
                      <a:pt x="385015" y="204964"/>
                      <a:pt x="614698" y="477984"/>
                    </a:cubicBezTo>
                    <a:cubicBezTo>
                      <a:pt x="728817" y="664331"/>
                      <a:pt x="713950" y="1411796"/>
                      <a:pt x="307673" y="1162843"/>
                    </a:cubicBezTo>
                    <a:close/>
                  </a:path>
                </a:pathLst>
              </a:custGeom>
              <a:gradFill flip="none" rotWithShape="1"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75" name="Isosceles Triangle 4"/>
              <p:cNvSpPr/>
              <p:nvPr/>
            </p:nvSpPr>
            <p:spPr>
              <a:xfrm rot="19438147" flipH="1">
                <a:off x="1149860" y="3439839"/>
                <a:ext cx="533057" cy="27979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19429">
                    <a:moveTo>
                      <a:pt x="795130" y="494050"/>
                    </a:moveTo>
                    <a:cubicBezTo>
                      <a:pt x="477503" y="332481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920624" y="520267"/>
                      <a:pt x="795130" y="49405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76" name="Isosceles Triangle 4"/>
              <p:cNvSpPr/>
              <p:nvPr/>
            </p:nvSpPr>
            <p:spPr>
              <a:xfrm>
                <a:off x="697720" y="3308752"/>
                <a:ext cx="752167" cy="91125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330093"/>
                  <a:gd name="connsiteY0" fmla="*/ 656571 h 2155030"/>
                  <a:gd name="connsiteX1" fmla="*/ 0 w 1330093"/>
                  <a:gd name="connsiteY1" fmla="*/ 15737 h 2155030"/>
                  <a:gd name="connsiteX2" fmla="*/ 1330093 w 1330093"/>
                  <a:gd name="connsiteY2" fmla="*/ 656571 h 2155030"/>
                  <a:gd name="connsiteX3" fmla="*/ 684635 w 1330093"/>
                  <a:gd name="connsiteY3" fmla="*/ 656571 h 2155030"/>
                  <a:gd name="connsiteX0" fmla="*/ 684635 w 1394601"/>
                  <a:gd name="connsiteY0" fmla="*/ 656571 h 1709509"/>
                  <a:gd name="connsiteX1" fmla="*/ 0 w 1394601"/>
                  <a:gd name="connsiteY1" fmla="*/ 15737 h 1709509"/>
                  <a:gd name="connsiteX2" fmla="*/ 1330093 w 1394601"/>
                  <a:gd name="connsiteY2" fmla="*/ 656571 h 1709509"/>
                  <a:gd name="connsiteX3" fmla="*/ 1135086 w 1394601"/>
                  <a:gd name="connsiteY3" fmla="*/ 1709509 h 1709509"/>
                  <a:gd name="connsiteX4" fmla="*/ 684635 w 1394601"/>
                  <a:gd name="connsiteY4" fmla="*/ 656571 h 1709509"/>
                  <a:gd name="connsiteX0" fmla="*/ 684635 w 1376185"/>
                  <a:gd name="connsiteY0" fmla="*/ 656571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684635 w 1376185"/>
                  <a:gd name="connsiteY4" fmla="*/ 656571 h 3075636"/>
                  <a:gd name="connsiteX0" fmla="*/ 1096481 w 1376185"/>
                  <a:gd name="connsiteY0" fmla="*/ 887609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1096481 w 1376185"/>
                  <a:gd name="connsiteY4" fmla="*/ 887609 h 3075636"/>
                  <a:gd name="connsiteX0" fmla="*/ 1096481 w 1460476"/>
                  <a:gd name="connsiteY0" fmla="*/ 886529 h 3074556"/>
                  <a:gd name="connsiteX1" fmla="*/ 0 w 1460476"/>
                  <a:gd name="connsiteY1" fmla="*/ 14657 h 3074556"/>
                  <a:gd name="connsiteX2" fmla="*/ 1420499 w 1460476"/>
                  <a:gd name="connsiteY2" fmla="*/ 705717 h 3074556"/>
                  <a:gd name="connsiteX3" fmla="*/ 964320 w 1460476"/>
                  <a:gd name="connsiteY3" fmla="*/ 3074556 h 3074556"/>
                  <a:gd name="connsiteX4" fmla="*/ 1096481 w 1460476"/>
                  <a:gd name="connsiteY4" fmla="*/ 886529 h 3074556"/>
                  <a:gd name="connsiteX0" fmla="*/ 1096481 w 1517488"/>
                  <a:gd name="connsiteY0" fmla="*/ 882774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96481 w 1517488"/>
                  <a:gd name="connsiteY4" fmla="*/ 882774 h 3070801"/>
                  <a:gd name="connsiteX0" fmla="*/ 1066346 w 1517488"/>
                  <a:gd name="connsiteY0" fmla="*/ 973179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66346 w 1517488"/>
                  <a:gd name="connsiteY4" fmla="*/ 973179 h 3070801"/>
                  <a:gd name="connsiteX0" fmla="*/ 1066346 w 1517488"/>
                  <a:gd name="connsiteY0" fmla="*/ 981160 h 3078782"/>
                  <a:gd name="connsiteX1" fmla="*/ 0 w 1517488"/>
                  <a:gd name="connsiteY1" fmla="*/ 18883 h 3078782"/>
                  <a:gd name="connsiteX2" fmla="*/ 1480769 w 1517488"/>
                  <a:gd name="connsiteY2" fmla="*/ 961069 h 3078782"/>
                  <a:gd name="connsiteX3" fmla="*/ 964320 w 1517488"/>
                  <a:gd name="connsiteY3" fmla="*/ 3078782 h 3078782"/>
                  <a:gd name="connsiteX4" fmla="*/ 1066346 w 1517488"/>
                  <a:gd name="connsiteY4" fmla="*/ 981160 h 3078782"/>
                  <a:gd name="connsiteX0" fmla="*/ 1066346 w 1533702"/>
                  <a:gd name="connsiteY0" fmla="*/ 981160 h 3165614"/>
                  <a:gd name="connsiteX1" fmla="*/ 0 w 1533702"/>
                  <a:gd name="connsiteY1" fmla="*/ 18883 h 3165614"/>
                  <a:gd name="connsiteX2" fmla="*/ 1480769 w 1533702"/>
                  <a:gd name="connsiteY2" fmla="*/ 961069 h 3165614"/>
                  <a:gd name="connsiteX3" fmla="*/ 1181783 w 1533702"/>
                  <a:gd name="connsiteY3" fmla="*/ 2588340 h 3165614"/>
                  <a:gd name="connsiteX4" fmla="*/ 964320 w 1533702"/>
                  <a:gd name="connsiteY4" fmla="*/ 3078782 h 3165614"/>
                  <a:gd name="connsiteX5" fmla="*/ 1066346 w 1533702"/>
                  <a:gd name="connsiteY5" fmla="*/ 981160 h 3165614"/>
                  <a:gd name="connsiteX0" fmla="*/ 1066346 w 1665022"/>
                  <a:gd name="connsiteY0" fmla="*/ 981160 h 3243283"/>
                  <a:gd name="connsiteX1" fmla="*/ 0 w 1665022"/>
                  <a:gd name="connsiteY1" fmla="*/ 18883 h 3243283"/>
                  <a:gd name="connsiteX2" fmla="*/ 1480769 w 1665022"/>
                  <a:gd name="connsiteY2" fmla="*/ 961069 h 3243283"/>
                  <a:gd name="connsiteX3" fmla="*/ 1618628 w 1665022"/>
                  <a:gd name="connsiteY3" fmla="*/ 2928110 h 3243283"/>
                  <a:gd name="connsiteX4" fmla="*/ 964320 w 1665022"/>
                  <a:gd name="connsiteY4" fmla="*/ 3078782 h 3243283"/>
                  <a:gd name="connsiteX5" fmla="*/ 1066346 w 1665022"/>
                  <a:gd name="connsiteY5" fmla="*/ 981160 h 3243283"/>
                  <a:gd name="connsiteX0" fmla="*/ 1066346 w 1665022"/>
                  <a:gd name="connsiteY0" fmla="*/ 981160 h 3036661"/>
                  <a:gd name="connsiteX1" fmla="*/ 0 w 1665022"/>
                  <a:gd name="connsiteY1" fmla="*/ 18883 h 3036661"/>
                  <a:gd name="connsiteX2" fmla="*/ 1480769 w 1665022"/>
                  <a:gd name="connsiteY2" fmla="*/ 961069 h 3036661"/>
                  <a:gd name="connsiteX3" fmla="*/ 1618628 w 1665022"/>
                  <a:gd name="connsiteY3" fmla="*/ 2928110 h 3036661"/>
                  <a:gd name="connsiteX4" fmla="*/ 1077577 w 1665022"/>
                  <a:gd name="connsiteY4" fmla="*/ 2415426 h 3036661"/>
                  <a:gd name="connsiteX5" fmla="*/ 1066346 w 1665022"/>
                  <a:gd name="connsiteY5" fmla="*/ 981160 h 3036661"/>
                  <a:gd name="connsiteX0" fmla="*/ 1066346 w 1757751"/>
                  <a:gd name="connsiteY0" fmla="*/ 981160 h 2646543"/>
                  <a:gd name="connsiteX1" fmla="*/ 0 w 1757751"/>
                  <a:gd name="connsiteY1" fmla="*/ 18883 h 2646543"/>
                  <a:gd name="connsiteX2" fmla="*/ 1480769 w 1757751"/>
                  <a:gd name="connsiteY2" fmla="*/ 961069 h 2646543"/>
                  <a:gd name="connsiteX3" fmla="*/ 1731885 w 1757751"/>
                  <a:gd name="connsiteY3" fmla="*/ 2410368 h 2646543"/>
                  <a:gd name="connsiteX4" fmla="*/ 1077577 w 1757751"/>
                  <a:gd name="connsiteY4" fmla="*/ 2415426 h 2646543"/>
                  <a:gd name="connsiteX5" fmla="*/ 1066346 w 1757751"/>
                  <a:gd name="connsiteY5" fmla="*/ 981160 h 2646543"/>
                  <a:gd name="connsiteX0" fmla="*/ 1066346 w 1757751"/>
                  <a:gd name="connsiteY0" fmla="*/ 981160 h 2520916"/>
                  <a:gd name="connsiteX1" fmla="*/ 0 w 1757751"/>
                  <a:gd name="connsiteY1" fmla="*/ 18883 h 2520916"/>
                  <a:gd name="connsiteX2" fmla="*/ 1480769 w 1757751"/>
                  <a:gd name="connsiteY2" fmla="*/ 961069 h 2520916"/>
                  <a:gd name="connsiteX3" fmla="*/ 1731885 w 1757751"/>
                  <a:gd name="connsiteY3" fmla="*/ 2410368 h 2520916"/>
                  <a:gd name="connsiteX4" fmla="*/ 1093756 w 1757751"/>
                  <a:gd name="connsiteY4" fmla="*/ 1913862 h 2520916"/>
                  <a:gd name="connsiteX5" fmla="*/ 1066346 w 1757751"/>
                  <a:gd name="connsiteY5" fmla="*/ 981160 h 2520916"/>
                  <a:gd name="connsiteX0" fmla="*/ 1066346 w 1743466"/>
                  <a:gd name="connsiteY0" fmla="*/ 981160 h 2112227"/>
                  <a:gd name="connsiteX1" fmla="*/ 0 w 1743466"/>
                  <a:gd name="connsiteY1" fmla="*/ 18883 h 2112227"/>
                  <a:gd name="connsiteX2" fmla="*/ 1480769 w 1743466"/>
                  <a:gd name="connsiteY2" fmla="*/ 961069 h 2112227"/>
                  <a:gd name="connsiteX3" fmla="*/ 1715706 w 1743466"/>
                  <a:gd name="connsiteY3" fmla="*/ 1844085 h 2112227"/>
                  <a:gd name="connsiteX4" fmla="*/ 1093756 w 1743466"/>
                  <a:gd name="connsiteY4" fmla="*/ 1913862 h 2112227"/>
                  <a:gd name="connsiteX5" fmla="*/ 1066346 w 1743466"/>
                  <a:gd name="connsiteY5" fmla="*/ 981160 h 2112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43466" h="2112227">
                    <a:moveTo>
                      <a:pt x="1066346" y="981160"/>
                    </a:moveTo>
                    <a:cubicBezTo>
                      <a:pt x="748719" y="819591"/>
                      <a:pt x="188026" y="183475"/>
                      <a:pt x="0" y="18883"/>
                    </a:cubicBezTo>
                    <a:cubicBezTo>
                      <a:pt x="423316" y="-100123"/>
                      <a:pt x="1151947" y="358803"/>
                      <a:pt x="1480769" y="961069"/>
                    </a:cubicBezTo>
                    <a:cubicBezTo>
                      <a:pt x="1677733" y="1389312"/>
                      <a:pt x="1801781" y="1491133"/>
                      <a:pt x="1715706" y="1844085"/>
                    </a:cubicBezTo>
                    <a:cubicBezTo>
                      <a:pt x="1629631" y="2197037"/>
                      <a:pt x="1112996" y="2181725"/>
                      <a:pt x="1093756" y="1913862"/>
                    </a:cubicBezTo>
                    <a:cubicBezTo>
                      <a:pt x="986180" y="1913862"/>
                      <a:pt x="1255527" y="1263455"/>
                      <a:pt x="1066346" y="9811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442" name="Group 3441"/>
            <p:cNvGrpSpPr/>
            <p:nvPr/>
          </p:nvGrpSpPr>
          <p:grpSpPr>
            <a:xfrm rot="2261882">
              <a:off x="5080727" y="1891622"/>
              <a:ext cx="308017" cy="311126"/>
              <a:chOff x="395418" y="2384306"/>
              <a:chExt cx="1817359" cy="1835705"/>
            </a:xfrm>
          </p:grpSpPr>
          <p:sp>
            <p:nvSpPr>
              <p:cNvPr id="3455" name="Isosceles Triangle 4"/>
              <p:cNvSpPr/>
              <p:nvPr/>
            </p:nvSpPr>
            <p:spPr>
              <a:xfrm flipH="1">
                <a:off x="1205486" y="3450527"/>
                <a:ext cx="673504" cy="364183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  <a:gd name="connsiteX0" fmla="*/ 698053 w 1561129"/>
                  <a:gd name="connsiteY0" fmla="*/ 607307 h 844147"/>
                  <a:gd name="connsiteX1" fmla="*/ 0 w 1561129"/>
                  <a:gd name="connsiteY1" fmla="*/ 144522 h 844147"/>
                  <a:gd name="connsiteX2" fmla="*/ 1561129 w 1561129"/>
                  <a:gd name="connsiteY2" fmla="*/ 644723 h 844147"/>
                  <a:gd name="connsiteX3" fmla="*/ 698053 w 1561129"/>
                  <a:gd name="connsiteY3" fmla="*/ 607307 h 844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44147">
                    <a:moveTo>
                      <a:pt x="698053" y="607307"/>
                    </a:moveTo>
                    <a:cubicBezTo>
                      <a:pt x="380426" y="445738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823547" y="633524"/>
                      <a:pt x="698053" y="60730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56" name="Isosceles Triangle 7"/>
              <p:cNvSpPr/>
              <p:nvPr/>
            </p:nvSpPr>
            <p:spPr>
              <a:xfrm rot="20481033" flipH="1">
                <a:off x="1240266" y="2454332"/>
                <a:ext cx="969075" cy="1032486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579249 w 969075"/>
                  <a:gd name="connsiteY0" fmla="*/ 733459 h 1032486"/>
                  <a:gd name="connsiteX1" fmla="*/ 22335 w 969075"/>
                  <a:gd name="connsiteY1" fmla="*/ 14815 h 1032486"/>
                  <a:gd name="connsiteX2" fmla="*/ 925941 w 969075"/>
                  <a:gd name="connsiteY2" fmla="*/ 733459 h 1032486"/>
                  <a:gd name="connsiteX3" fmla="*/ 579249 w 969075"/>
                  <a:gd name="connsiteY3" fmla="*/ 733459 h 103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9075" h="1032486">
                    <a:moveTo>
                      <a:pt x="579249" y="733459"/>
                    </a:moveTo>
                    <a:cubicBezTo>
                      <a:pt x="465130" y="460439"/>
                      <a:pt x="-120638" y="424625"/>
                      <a:pt x="22335" y="14815"/>
                    </a:cubicBezTo>
                    <a:cubicBezTo>
                      <a:pt x="841395" y="-97859"/>
                      <a:pt x="696258" y="460439"/>
                      <a:pt x="925941" y="733459"/>
                    </a:cubicBezTo>
                    <a:cubicBezTo>
                      <a:pt x="1040060" y="919806"/>
                      <a:pt x="928830" y="1301167"/>
                      <a:pt x="579249" y="733459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57" name="Isosceles Triangle 7"/>
              <p:cNvSpPr/>
              <p:nvPr/>
            </p:nvSpPr>
            <p:spPr>
              <a:xfrm rot="1486004">
                <a:off x="799198" y="2384306"/>
                <a:ext cx="853406" cy="1058790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78123 w 943586"/>
                  <a:gd name="connsiteY0" fmla="*/ 839800 h 1142956"/>
                  <a:gd name="connsiteX1" fmla="*/ 26326 w 943586"/>
                  <a:gd name="connsiteY1" fmla="*/ 12499 h 1142956"/>
                  <a:gd name="connsiteX2" fmla="*/ 911198 w 943586"/>
                  <a:gd name="connsiteY2" fmla="*/ 851810 h 1142956"/>
                  <a:gd name="connsiteX3" fmla="*/ 478123 w 943586"/>
                  <a:gd name="connsiteY3" fmla="*/ 839800 h 1142956"/>
                  <a:gd name="connsiteX0" fmla="*/ 387943 w 853406"/>
                  <a:gd name="connsiteY0" fmla="*/ 755634 h 1058790"/>
                  <a:gd name="connsiteX1" fmla="*/ 31382 w 853406"/>
                  <a:gd name="connsiteY1" fmla="*/ 14062 h 1058790"/>
                  <a:gd name="connsiteX2" fmla="*/ 821018 w 853406"/>
                  <a:gd name="connsiteY2" fmla="*/ 767644 h 1058790"/>
                  <a:gd name="connsiteX3" fmla="*/ 387943 w 853406"/>
                  <a:gd name="connsiteY3" fmla="*/ 755634 h 1058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3406" h="1058790">
                    <a:moveTo>
                      <a:pt x="387943" y="755634"/>
                    </a:moveTo>
                    <a:cubicBezTo>
                      <a:pt x="273824" y="482614"/>
                      <a:pt x="-111591" y="423872"/>
                      <a:pt x="31382" y="14062"/>
                    </a:cubicBezTo>
                    <a:cubicBezTo>
                      <a:pt x="850442" y="-98612"/>
                      <a:pt x="591335" y="494624"/>
                      <a:pt x="821018" y="767644"/>
                    </a:cubicBezTo>
                    <a:cubicBezTo>
                      <a:pt x="935137" y="953991"/>
                      <a:pt x="737524" y="1323342"/>
                      <a:pt x="387943" y="7556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58" name="Isosceles Triangle 7"/>
              <p:cNvSpPr/>
              <p:nvPr/>
            </p:nvSpPr>
            <p:spPr>
              <a:xfrm rot="1118967">
                <a:off x="435292" y="2600241"/>
                <a:ext cx="952624" cy="930832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12587 w 1102413"/>
                  <a:gd name="connsiteY0" fmla="*/ 589207 h 888234"/>
                  <a:gd name="connsiteX1" fmla="*/ 0 w 1102413"/>
                  <a:gd name="connsiteY1" fmla="*/ 19152 h 888234"/>
                  <a:gd name="connsiteX2" fmla="*/ 1059279 w 1102413"/>
                  <a:gd name="connsiteY2" fmla="*/ 589207 h 888234"/>
                  <a:gd name="connsiteX3" fmla="*/ 712587 w 1102413"/>
                  <a:gd name="connsiteY3" fmla="*/ 589207 h 888234"/>
                  <a:gd name="connsiteX0" fmla="*/ 715306 w 1105132"/>
                  <a:gd name="connsiteY0" fmla="*/ 589207 h 888234"/>
                  <a:gd name="connsiteX1" fmla="*/ 2719 w 1105132"/>
                  <a:gd name="connsiteY1" fmla="*/ 19152 h 888234"/>
                  <a:gd name="connsiteX2" fmla="*/ 1061998 w 1105132"/>
                  <a:gd name="connsiteY2" fmla="*/ 589207 h 888234"/>
                  <a:gd name="connsiteX3" fmla="*/ 715306 w 1105132"/>
                  <a:gd name="connsiteY3" fmla="*/ 589207 h 888234"/>
                  <a:gd name="connsiteX0" fmla="*/ 681369 w 1071195"/>
                  <a:gd name="connsiteY0" fmla="*/ 635647 h 934674"/>
                  <a:gd name="connsiteX1" fmla="*/ 2863 w 1071195"/>
                  <a:gd name="connsiteY1" fmla="*/ 17500 h 934674"/>
                  <a:gd name="connsiteX2" fmla="*/ 1028061 w 1071195"/>
                  <a:gd name="connsiteY2" fmla="*/ 635647 h 934674"/>
                  <a:gd name="connsiteX3" fmla="*/ 681369 w 1071195"/>
                  <a:gd name="connsiteY3" fmla="*/ 635647 h 934674"/>
                  <a:gd name="connsiteX0" fmla="*/ 562798 w 952624"/>
                  <a:gd name="connsiteY0" fmla="*/ 631805 h 930832"/>
                  <a:gd name="connsiteX1" fmla="*/ 3504 w 952624"/>
                  <a:gd name="connsiteY1" fmla="*/ 17627 h 930832"/>
                  <a:gd name="connsiteX2" fmla="*/ 909490 w 952624"/>
                  <a:gd name="connsiteY2" fmla="*/ 631805 h 930832"/>
                  <a:gd name="connsiteX3" fmla="*/ 562798 w 952624"/>
                  <a:gd name="connsiteY3" fmla="*/ 631805 h 9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2624" h="930832">
                    <a:moveTo>
                      <a:pt x="562798" y="631805"/>
                    </a:moveTo>
                    <a:cubicBezTo>
                      <a:pt x="448679" y="358785"/>
                      <a:pt x="-46261" y="432570"/>
                      <a:pt x="3504" y="17627"/>
                    </a:cubicBezTo>
                    <a:cubicBezTo>
                      <a:pt x="822564" y="-95047"/>
                      <a:pt x="679807" y="358785"/>
                      <a:pt x="909490" y="631805"/>
                    </a:cubicBezTo>
                    <a:cubicBezTo>
                      <a:pt x="1023609" y="818152"/>
                      <a:pt x="912379" y="1199513"/>
                      <a:pt x="562798" y="631805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59" name="Isosceles Triangle 7"/>
              <p:cNvSpPr/>
              <p:nvPr/>
            </p:nvSpPr>
            <p:spPr>
              <a:xfrm rot="1590796" flipH="1">
                <a:off x="1480096" y="2702290"/>
                <a:ext cx="732681" cy="1022878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342855 w 732681"/>
                  <a:gd name="connsiteY0" fmla="*/ 723851 h 1022878"/>
                  <a:gd name="connsiteX1" fmla="*/ 34760 w 732681"/>
                  <a:gd name="connsiteY1" fmla="*/ 15042 h 1022878"/>
                  <a:gd name="connsiteX2" fmla="*/ 689547 w 732681"/>
                  <a:gd name="connsiteY2" fmla="*/ 723851 h 1022878"/>
                  <a:gd name="connsiteX3" fmla="*/ 342855 w 732681"/>
                  <a:gd name="connsiteY3" fmla="*/ 723851 h 1022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2681" h="1022878">
                    <a:moveTo>
                      <a:pt x="342855" y="723851"/>
                    </a:moveTo>
                    <a:cubicBezTo>
                      <a:pt x="228736" y="450831"/>
                      <a:pt x="-108213" y="424852"/>
                      <a:pt x="34760" y="15042"/>
                    </a:cubicBezTo>
                    <a:cubicBezTo>
                      <a:pt x="853820" y="-97632"/>
                      <a:pt x="459864" y="450831"/>
                      <a:pt x="689547" y="723851"/>
                    </a:cubicBezTo>
                    <a:cubicBezTo>
                      <a:pt x="803666" y="910198"/>
                      <a:pt x="692436" y="1291559"/>
                      <a:pt x="342855" y="723851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60" name="Isosceles Triangle 7"/>
              <p:cNvSpPr/>
              <p:nvPr/>
            </p:nvSpPr>
            <p:spPr>
              <a:xfrm rot="6853809" flipV="1">
                <a:off x="592038" y="2742385"/>
                <a:ext cx="625964" cy="1019204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303974 w 693800"/>
                  <a:gd name="connsiteY0" fmla="*/ 1421762 h 1720789"/>
                  <a:gd name="connsiteX1" fmla="*/ 38360 w 693800"/>
                  <a:gd name="connsiteY1" fmla="*/ 7138 h 1720789"/>
                  <a:gd name="connsiteX2" fmla="*/ 650666 w 693800"/>
                  <a:gd name="connsiteY2" fmla="*/ 1421762 h 1720789"/>
                  <a:gd name="connsiteX3" fmla="*/ 303974 w 693800"/>
                  <a:gd name="connsiteY3" fmla="*/ 1421762 h 1720789"/>
                  <a:gd name="connsiteX0" fmla="*/ 303974 w 693800"/>
                  <a:gd name="connsiteY0" fmla="*/ 1425794 h 1724821"/>
                  <a:gd name="connsiteX1" fmla="*/ 38360 w 693800"/>
                  <a:gd name="connsiteY1" fmla="*/ 11170 h 1724821"/>
                  <a:gd name="connsiteX2" fmla="*/ 650666 w 693800"/>
                  <a:gd name="connsiteY2" fmla="*/ 1425794 h 1724821"/>
                  <a:gd name="connsiteX3" fmla="*/ 303974 w 693800"/>
                  <a:gd name="connsiteY3" fmla="*/ 1425794 h 1724821"/>
                  <a:gd name="connsiteX0" fmla="*/ 303974 w 693800"/>
                  <a:gd name="connsiteY0" fmla="*/ 1414623 h 1713650"/>
                  <a:gd name="connsiteX1" fmla="*/ 38360 w 693800"/>
                  <a:gd name="connsiteY1" fmla="*/ -1 h 1713650"/>
                  <a:gd name="connsiteX2" fmla="*/ 650666 w 693800"/>
                  <a:gd name="connsiteY2" fmla="*/ 1414623 h 1713650"/>
                  <a:gd name="connsiteX3" fmla="*/ 303974 w 693800"/>
                  <a:gd name="connsiteY3" fmla="*/ 1414623 h 1713650"/>
                  <a:gd name="connsiteX0" fmla="*/ 236233 w 626059"/>
                  <a:gd name="connsiteY0" fmla="*/ 1640534 h 1939561"/>
                  <a:gd name="connsiteX1" fmla="*/ 47019 w 626059"/>
                  <a:gd name="connsiteY1" fmla="*/ 1 h 1939561"/>
                  <a:gd name="connsiteX2" fmla="*/ 582925 w 626059"/>
                  <a:gd name="connsiteY2" fmla="*/ 1640534 h 1939561"/>
                  <a:gd name="connsiteX3" fmla="*/ 236233 w 626059"/>
                  <a:gd name="connsiteY3" fmla="*/ 1640534 h 1939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6059" h="1939561">
                    <a:moveTo>
                      <a:pt x="236233" y="1640534"/>
                    </a:moveTo>
                    <a:cubicBezTo>
                      <a:pt x="122114" y="1367514"/>
                      <a:pt x="-95954" y="409811"/>
                      <a:pt x="47019" y="1"/>
                    </a:cubicBezTo>
                    <a:cubicBezTo>
                      <a:pt x="683361" y="109593"/>
                      <a:pt x="302003" y="872073"/>
                      <a:pt x="582925" y="1640534"/>
                    </a:cubicBezTo>
                    <a:cubicBezTo>
                      <a:pt x="697044" y="1826881"/>
                      <a:pt x="585814" y="2208242"/>
                      <a:pt x="236233" y="16405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61" name="Isosceles Triangle 7"/>
              <p:cNvSpPr/>
              <p:nvPr/>
            </p:nvSpPr>
            <p:spPr>
              <a:xfrm rot="813735" flipH="1">
                <a:off x="1420033" y="3127883"/>
                <a:ext cx="700523" cy="591399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7949" h="1139024">
                    <a:moveTo>
                      <a:pt x="478123" y="839997"/>
                    </a:moveTo>
                    <a:cubicBezTo>
                      <a:pt x="364004" y="566977"/>
                      <a:pt x="-116647" y="422506"/>
                      <a:pt x="26326" y="12696"/>
                    </a:cubicBezTo>
                    <a:cubicBezTo>
                      <a:pt x="845386" y="-99978"/>
                      <a:pt x="595132" y="566977"/>
                      <a:pt x="824815" y="839997"/>
                    </a:cubicBezTo>
                    <a:cubicBezTo>
                      <a:pt x="938934" y="1026344"/>
                      <a:pt x="827704" y="1407705"/>
                      <a:pt x="478123" y="839997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62" name="Cloud 3461"/>
              <p:cNvSpPr/>
              <p:nvPr/>
            </p:nvSpPr>
            <p:spPr>
              <a:xfrm>
                <a:off x="1157262" y="2921376"/>
                <a:ext cx="463522" cy="528705"/>
              </a:xfrm>
              <a:prstGeom prst="cloud">
                <a:avLst/>
              </a:prstGeom>
              <a:gradFill flip="none" rotWithShape="1">
                <a:gsLst>
                  <a:gs pos="0">
                    <a:schemeClr val="accent4">
                      <a:lumMod val="67000"/>
                    </a:schemeClr>
                  </a:gs>
                  <a:gs pos="48000">
                    <a:schemeClr val="accent4">
                      <a:lumMod val="97000"/>
                      <a:lumOff val="3000"/>
                    </a:schemeClr>
                  </a:gs>
                  <a:gs pos="100000">
                    <a:schemeClr val="accent4">
                      <a:lumMod val="60000"/>
                      <a:lumOff val="40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63" name="Isosceles Triangle 7"/>
              <p:cNvSpPr/>
              <p:nvPr/>
            </p:nvSpPr>
            <p:spPr>
              <a:xfrm rot="7548017" flipV="1">
                <a:off x="1004403" y="3040326"/>
                <a:ext cx="616141" cy="604561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504973 w 849036"/>
                  <a:gd name="connsiteY0" fmla="*/ 1405788 h 1635211"/>
                  <a:gd name="connsiteX1" fmla="*/ 25130 w 849036"/>
                  <a:gd name="connsiteY1" fmla="*/ 9011 h 1635211"/>
                  <a:gd name="connsiteX2" fmla="*/ 795356 w 849036"/>
                  <a:gd name="connsiteY2" fmla="*/ 1145490 h 1635211"/>
                  <a:gd name="connsiteX3" fmla="*/ 504973 w 849036"/>
                  <a:gd name="connsiteY3" fmla="*/ 1405788 h 1635211"/>
                  <a:gd name="connsiteX0" fmla="*/ 519117 w 863181"/>
                  <a:gd name="connsiteY0" fmla="*/ 1405788 h 1635211"/>
                  <a:gd name="connsiteX1" fmla="*/ 39274 w 863181"/>
                  <a:gd name="connsiteY1" fmla="*/ 9011 h 1635211"/>
                  <a:gd name="connsiteX2" fmla="*/ 809500 w 863181"/>
                  <a:gd name="connsiteY2" fmla="*/ 1145490 h 1635211"/>
                  <a:gd name="connsiteX3" fmla="*/ 519117 w 863181"/>
                  <a:gd name="connsiteY3" fmla="*/ 1405788 h 1635211"/>
                  <a:gd name="connsiteX0" fmla="*/ 612832 w 956896"/>
                  <a:gd name="connsiteY0" fmla="*/ 1141261 h 1370684"/>
                  <a:gd name="connsiteX1" fmla="*/ 31572 w 956896"/>
                  <a:gd name="connsiteY1" fmla="*/ 12036 h 1370684"/>
                  <a:gd name="connsiteX2" fmla="*/ 903215 w 956896"/>
                  <a:gd name="connsiteY2" fmla="*/ 880963 h 1370684"/>
                  <a:gd name="connsiteX3" fmla="*/ 612832 w 956896"/>
                  <a:gd name="connsiteY3" fmla="*/ 1141261 h 1370684"/>
                  <a:gd name="connsiteX0" fmla="*/ 612832 w 956896"/>
                  <a:gd name="connsiteY0" fmla="*/ 1281871 h 1511294"/>
                  <a:gd name="connsiteX1" fmla="*/ 31572 w 956896"/>
                  <a:gd name="connsiteY1" fmla="*/ 152646 h 1511294"/>
                  <a:gd name="connsiteX2" fmla="*/ 903215 w 956896"/>
                  <a:gd name="connsiteY2" fmla="*/ 1021573 h 1511294"/>
                  <a:gd name="connsiteX3" fmla="*/ 612832 w 956896"/>
                  <a:gd name="connsiteY3" fmla="*/ 1281871 h 1511294"/>
                  <a:gd name="connsiteX0" fmla="*/ 612832 w 932563"/>
                  <a:gd name="connsiteY0" fmla="*/ 1312504 h 1496587"/>
                  <a:gd name="connsiteX1" fmla="*/ 31572 w 932563"/>
                  <a:gd name="connsiteY1" fmla="*/ 183279 h 1496587"/>
                  <a:gd name="connsiteX2" fmla="*/ 871109 w 932563"/>
                  <a:gd name="connsiteY2" fmla="*/ 784446 h 1496587"/>
                  <a:gd name="connsiteX3" fmla="*/ 612832 w 932563"/>
                  <a:gd name="connsiteY3" fmla="*/ 1312504 h 1496587"/>
                  <a:gd name="connsiteX0" fmla="*/ 342387 w 662118"/>
                  <a:gd name="connsiteY0" fmla="*/ 1005766 h 1189851"/>
                  <a:gd name="connsiteX1" fmla="*/ 72611 w 662118"/>
                  <a:gd name="connsiteY1" fmla="*/ 253153 h 1189851"/>
                  <a:gd name="connsiteX2" fmla="*/ 600664 w 662118"/>
                  <a:gd name="connsiteY2" fmla="*/ 477708 h 1189851"/>
                  <a:gd name="connsiteX3" fmla="*/ 342387 w 662118"/>
                  <a:gd name="connsiteY3" fmla="*/ 1005766 h 1189851"/>
                  <a:gd name="connsiteX0" fmla="*/ 342387 w 662118"/>
                  <a:gd name="connsiteY0" fmla="*/ 1006042 h 1190125"/>
                  <a:gd name="connsiteX1" fmla="*/ 72611 w 662118"/>
                  <a:gd name="connsiteY1" fmla="*/ 253429 h 1190125"/>
                  <a:gd name="connsiteX2" fmla="*/ 600664 w 662118"/>
                  <a:gd name="connsiteY2" fmla="*/ 477984 h 1190125"/>
                  <a:gd name="connsiteX3" fmla="*/ 342387 w 662118"/>
                  <a:gd name="connsiteY3" fmla="*/ 1006042 h 1190125"/>
                  <a:gd name="connsiteX0" fmla="*/ 342387 w 676255"/>
                  <a:gd name="connsiteY0" fmla="*/ 1006042 h 1066324"/>
                  <a:gd name="connsiteX1" fmla="*/ 72611 w 676255"/>
                  <a:gd name="connsiteY1" fmla="*/ 253429 h 1066324"/>
                  <a:gd name="connsiteX2" fmla="*/ 600664 w 676255"/>
                  <a:gd name="connsiteY2" fmla="*/ 477984 h 1066324"/>
                  <a:gd name="connsiteX3" fmla="*/ 342387 w 676255"/>
                  <a:gd name="connsiteY3" fmla="*/ 1006042 h 1066324"/>
                  <a:gd name="connsiteX0" fmla="*/ 307673 w 676105"/>
                  <a:gd name="connsiteY0" fmla="*/ 1162843 h 1213086"/>
                  <a:gd name="connsiteX1" fmla="*/ 86645 w 676105"/>
                  <a:gd name="connsiteY1" fmla="*/ 253429 h 1213086"/>
                  <a:gd name="connsiteX2" fmla="*/ 614698 w 676105"/>
                  <a:gd name="connsiteY2" fmla="*/ 477984 h 1213086"/>
                  <a:gd name="connsiteX3" fmla="*/ 307673 w 676105"/>
                  <a:gd name="connsiteY3" fmla="*/ 1162843 h 1213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105" h="1213086">
                    <a:moveTo>
                      <a:pt x="307673" y="1162843"/>
                    </a:moveTo>
                    <a:cubicBezTo>
                      <a:pt x="-47840" y="1117808"/>
                      <a:pt x="-56328" y="663239"/>
                      <a:pt x="86645" y="253429"/>
                    </a:cubicBezTo>
                    <a:cubicBezTo>
                      <a:pt x="435685" y="-311062"/>
                      <a:pt x="385015" y="204964"/>
                      <a:pt x="614698" y="477984"/>
                    </a:cubicBezTo>
                    <a:cubicBezTo>
                      <a:pt x="728817" y="664331"/>
                      <a:pt x="713950" y="1411796"/>
                      <a:pt x="307673" y="1162843"/>
                    </a:cubicBezTo>
                    <a:close/>
                  </a:path>
                </a:pathLst>
              </a:custGeom>
              <a:gradFill flip="none" rotWithShape="1"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64" name="Isosceles Triangle 4"/>
              <p:cNvSpPr/>
              <p:nvPr/>
            </p:nvSpPr>
            <p:spPr>
              <a:xfrm rot="19438147" flipH="1">
                <a:off x="1149860" y="3439839"/>
                <a:ext cx="533057" cy="27979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19429">
                    <a:moveTo>
                      <a:pt x="795130" y="494050"/>
                    </a:moveTo>
                    <a:cubicBezTo>
                      <a:pt x="477503" y="332481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920624" y="520267"/>
                      <a:pt x="795130" y="49405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65" name="Isosceles Triangle 4"/>
              <p:cNvSpPr/>
              <p:nvPr/>
            </p:nvSpPr>
            <p:spPr>
              <a:xfrm>
                <a:off x="697720" y="3308752"/>
                <a:ext cx="752167" cy="91125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330093"/>
                  <a:gd name="connsiteY0" fmla="*/ 656571 h 2155030"/>
                  <a:gd name="connsiteX1" fmla="*/ 0 w 1330093"/>
                  <a:gd name="connsiteY1" fmla="*/ 15737 h 2155030"/>
                  <a:gd name="connsiteX2" fmla="*/ 1330093 w 1330093"/>
                  <a:gd name="connsiteY2" fmla="*/ 656571 h 2155030"/>
                  <a:gd name="connsiteX3" fmla="*/ 684635 w 1330093"/>
                  <a:gd name="connsiteY3" fmla="*/ 656571 h 2155030"/>
                  <a:gd name="connsiteX0" fmla="*/ 684635 w 1394601"/>
                  <a:gd name="connsiteY0" fmla="*/ 656571 h 1709509"/>
                  <a:gd name="connsiteX1" fmla="*/ 0 w 1394601"/>
                  <a:gd name="connsiteY1" fmla="*/ 15737 h 1709509"/>
                  <a:gd name="connsiteX2" fmla="*/ 1330093 w 1394601"/>
                  <a:gd name="connsiteY2" fmla="*/ 656571 h 1709509"/>
                  <a:gd name="connsiteX3" fmla="*/ 1135086 w 1394601"/>
                  <a:gd name="connsiteY3" fmla="*/ 1709509 h 1709509"/>
                  <a:gd name="connsiteX4" fmla="*/ 684635 w 1394601"/>
                  <a:gd name="connsiteY4" fmla="*/ 656571 h 1709509"/>
                  <a:gd name="connsiteX0" fmla="*/ 684635 w 1376185"/>
                  <a:gd name="connsiteY0" fmla="*/ 656571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684635 w 1376185"/>
                  <a:gd name="connsiteY4" fmla="*/ 656571 h 3075636"/>
                  <a:gd name="connsiteX0" fmla="*/ 1096481 w 1376185"/>
                  <a:gd name="connsiteY0" fmla="*/ 887609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1096481 w 1376185"/>
                  <a:gd name="connsiteY4" fmla="*/ 887609 h 3075636"/>
                  <a:gd name="connsiteX0" fmla="*/ 1096481 w 1460476"/>
                  <a:gd name="connsiteY0" fmla="*/ 886529 h 3074556"/>
                  <a:gd name="connsiteX1" fmla="*/ 0 w 1460476"/>
                  <a:gd name="connsiteY1" fmla="*/ 14657 h 3074556"/>
                  <a:gd name="connsiteX2" fmla="*/ 1420499 w 1460476"/>
                  <a:gd name="connsiteY2" fmla="*/ 705717 h 3074556"/>
                  <a:gd name="connsiteX3" fmla="*/ 964320 w 1460476"/>
                  <a:gd name="connsiteY3" fmla="*/ 3074556 h 3074556"/>
                  <a:gd name="connsiteX4" fmla="*/ 1096481 w 1460476"/>
                  <a:gd name="connsiteY4" fmla="*/ 886529 h 3074556"/>
                  <a:gd name="connsiteX0" fmla="*/ 1096481 w 1517488"/>
                  <a:gd name="connsiteY0" fmla="*/ 882774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96481 w 1517488"/>
                  <a:gd name="connsiteY4" fmla="*/ 882774 h 3070801"/>
                  <a:gd name="connsiteX0" fmla="*/ 1066346 w 1517488"/>
                  <a:gd name="connsiteY0" fmla="*/ 973179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66346 w 1517488"/>
                  <a:gd name="connsiteY4" fmla="*/ 973179 h 3070801"/>
                  <a:gd name="connsiteX0" fmla="*/ 1066346 w 1517488"/>
                  <a:gd name="connsiteY0" fmla="*/ 981160 h 3078782"/>
                  <a:gd name="connsiteX1" fmla="*/ 0 w 1517488"/>
                  <a:gd name="connsiteY1" fmla="*/ 18883 h 3078782"/>
                  <a:gd name="connsiteX2" fmla="*/ 1480769 w 1517488"/>
                  <a:gd name="connsiteY2" fmla="*/ 961069 h 3078782"/>
                  <a:gd name="connsiteX3" fmla="*/ 964320 w 1517488"/>
                  <a:gd name="connsiteY3" fmla="*/ 3078782 h 3078782"/>
                  <a:gd name="connsiteX4" fmla="*/ 1066346 w 1517488"/>
                  <a:gd name="connsiteY4" fmla="*/ 981160 h 3078782"/>
                  <a:gd name="connsiteX0" fmla="*/ 1066346 w 1533702"/>
                  <a:gd name="connsiteY0" fmla="*/ 981160 h 3165614"/>
                  <a:gd name="connsiteX1" fmla="*/ 0 w 1533702"/>
                  <a:gd name="connsiteY1" fmla="*/ 18883 h 3165614"/>
                  <a:gd name="connsiteX2" fmla="*/ 1480769 w 1533702"/>
                  <a:gd name="connsiteY2" fmla="*/ 961069 h 3165614"/>
                  <a:gd name="connsiteX3" fmla="*/ 1181783 w 1533702"/>
                  <a:gd name="connsiteY3" fmla="*/ 2588340 h 3165614"/>
                  <a:gd name="connsiteX4" fmla="*/ 964320 w 1533702"/>
                  <a:gd name="connsiteY4" fmla="*/ 3078782 h 3165614"/>
                  <a:gd name="connsiteX5" fmla="*/ 1066346 w 1533702"/>
                  <a:gd name="connsiteY5" fmla="*/ 981160 h 3165614"/>
                  <a:gd name="connsiteX0" fmla="*/ 1066346 w 1665022"/>
                  <a:gd name="connsiteY0" fmla="*/ 981160 h 3243283"/>
                  <a:gd name="connsiteX1" fmla="*/ 0 w 1665022"/>
                  <a:gd name="connsiteY1" fmla="*/ 18883 h 3243283"/>
                  <a:gd name="connsiteX2" fmla="*/ 1480769 w 1665022"/>
                  <a:gd name="connsiteY2" fmla="*/ 961069 h 3243283"/>
                  <a:gd name="connsiteX3" fmla="*/ 1618628 w 1665022"/>
                  <a:gd name="connsiteY3" fmla="*/ 2928110 h 3243283"/>
                  <a:gd name="connsiteX4" fmla="*/ 964320 w 1665022"/>
                  <a:gd name="connsiteY4" fmla="*/ 3078782 h 3243283"/>
                  <a:gd name="connsiteX5" fmla="*/ 1066346 w 1665022"/>
                  <a:gd name="connsiteY5" fmla="*/ 981160 h 3243283"/>
                  <a:gd name="connsiteX0" fmla="*/ 1066346 w 1665022"/>
                  <a:gd name="connsiteY0" fmla="*/ 981160 h 3036661"/>
                  <a:gd name="connsiteX1" fmla="*/ 0 w 1665022"/>
                  <a:gd name="connsiteY1" fmla="*/ 18883 h 3036661"/>
                  <a:gd name="connsiteX2" fmla="*/ 1480769 w 1665022"/>
                  <a:gd name="connsiteY2" fmla="*/ 961069 h 3036661"/>
                  <a:gd name="connsiteX3" fmla="*/ 1618628 w 1665022"/>
                  <a:gd name="connsiteY3" fmla="*/ 2928110 h 3036661"/>
                  <a:gd name="connsiteX4" fmla="*/ 1077577 w 1665022"/>
                  <a:gd name="connsiteY4" fmla="*/ 2415426 h 3036661"/>
                  <a:gd name="connsiteX5" fmla="*/ 1066346 w 1665022"/>
                  <a:gd name="connsiteY5" fmla="*/ 981160 h 3036661"/>
                  <a:gd name="connsiteX0" fmla="*/ 1066346 w 1757751"/>
                  <a:gd name="connsiteY0" fmla="*/ 981160 h 2646543"/>
                  <a:gd name="connsiteX1" fmla="*/ 0 w 1757751"/>
                  <a:gd name="connsiteY1" fmla="*/ 18883 h 2646543"/>
                  <a:gd name="connsiteX2" fmla="*/ 1480769 w 1757751"/>
                  <a:gd name="connsiteY2" fmla="*/ 961069 h 2646543"/>
                  <a:gd name="connsiteX3" fmla="*/ 1731885 w 1757751"/>
                  <a:gd name="connsiteY3" fmla="*/ 2410368 h 2646543"/>
                  <a:gd name="connsiteX4" fmla="*/ 1077577 w 1757751"/>
                  <a:gd name="connsiteY4" fmla="*/ 2415426 h 2646543"/>
                  <a:gd name="connsiteX5" fmla="*/ 1066346 w 1757751"/>
                  <a:gd name="connsiteY5" fmla="*/ 981160 h 2646543"/>
                  <a:gd name="connsiteX0" fmla="*/ 1066346 w 1757751"/>
                  <a:gd name="connsiteY0" fmla="*/ 981160 h 2520916"/>
                  <a:gd name="connsiteX1" fmla="*/ 0 w 1757751"/>
                  <a:gd name="connsiteY1" fmla="*/ 18883 h 2520916"/>
                  <a:gd name="connsiteX2" fmla="*/ 1480769 w 1757751"/>
                  <a:gd name="connsiteY2" fmla="*/ 961069 h 2520916"/>
                  <a:gd name="connsiteX3" fmla="*/ 1731885 w 1757751"/>
                  <a:gd name="connsiteY3" fmla="*/ 2410368 h 2520916"/>
                  <a:gd name="connsiteX4" fmla="*/ 1093756 w 1757751"/>
                  <a:gd name="connsiteY4" fmla="*/ 1913862 h 2520916"/>
                  <a:gd name="connsiteX5" fmla="*/ 1066346 w 1757751"/>
                  <a:gd name="connsiteY5" fmla="*/ 981160 h 2520916"/>
                  <a:gd name="connsiteX0" fmla="*/ 1066346 w 1743466"/>
                  <a:gd name="connsiteY0" fmla="*/ 981160 h 2112227"/>
                  <a:gd name="connsiteX1" fmla="*/ 0 w 1743466"/>
                  <a:gd name="connsiteY1" fmla="*/ 18883 h 2112227"/>
                  <a:gd name="connsiteX2" fmla="*/ 1480769 w 1743466"/>
                  <a:gd name="connsiteY2" fmla="*/ 961069 h 2112227"/>
                  <a:gd name="connsiteX3" fmla="*/ 1715706 w 1743466"/>
                  <a:gd name="connsiteY3" fmla="*/ 1844085 h 2112227"/>
                  <a:gd name="connsiteX4" fmla="*/ 1093756 w 1743466"/>
                  <a:gd name="connsiteY4" fmla="*/ 1913862 h 2112227"/>
                  <a:gd name="connsiteX5" fmla="*/ 1066346 w 1743466"/>
                  <a:gd name="connsiteY5" fmla="*/ 981160 h 2112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43466" h="2112227">
                    <a:moveTo>
                      <a:pt x="1066346" y="981160"/>
                    </a:moveTo>
                    <a:cubicBezTo>
                      <a:pt x="748719" y="819591"/>
                      <a:pt x="188026" y="183475"/>
                      <a:pt x="0" y="18883"/>
                    </a:cubicBezTo>
                    <a:cubicBezTo>
                      <a:pt x="423316" y="-100123"/>
                      <a:pt x="1151947" y="358803"/>
                      <a:pt x="1480769" y="961069"/>
                    </a:cubicBezTo>
                    <a:cubicBezTo>
                      <a:pt x="1677733" y="1389312"/>
                      <a:pt x="1801781" y="1491133"/>
                      <a:pt x="1715706" y="1844085"/>
                    </a:cubicBezTo>
                    <a:cubicBezTo>
                      <a:pt x="1629631" y="2197037"/>
                      <a:pt x="1112996" y="2181725"/>
                      <a:pt x="1093756" y="1913862"/>
                    </a:cubicBezTo>
                    <a:cubicBezTo>
                      <a:pt x="986180" y="1913862"/>
                      <a:pt x="1255527" y="1263455"/>
                      <a:pt x="1066346" y="9811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443" name="Group 3442"/>
            <p:cNvGrpSpPr/>
            <p:nvPr/>
          </p:nvGrpSpPr>
          <p:grpSpPr>
            <a:xfrm rot="19282245">
              <a:off x="2191870" y="3227603"/>
              <a:ext cx="308017" cy="311126"/>
              <a:chOff x="395418" y="2384306"/>
              <a:chExt cx="1817359" cy="1835705"/>
            </a:xfrm>
          </p:grpSpPr>
          <p:sp>
            <p:nvSpPr>
              <p:cNvPr id="3444" name="Isosceles Triangle 4"/>
              <p:cNvSpPr/>
              <p:nvPr/>
            </p:nvSpPr>
            <p:spPr>
              <a:xfrm flipH="1">
                <a:off x="1205486" y="3450527"/>
                <a:ext cx="673504" cy="364183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  <a:gd name="connsiteX0" fmla="*/ 698053 w 1561129"/>
                  <a:gd name="connsiteY0" fmla="*/ 607307 h 844147"/>
                  <a:gd name="connsiteX1" fmla="*/ 0 w 1561129"/>
                  <a:gd name="connsiteY1" fmla="*/ 144522 h 844147"/>
                  <a:gd name="connsiteX2" fmla="*/ 1561129 w 1561129"/>
                  <a:gd name="connsiteY2" fmla="*/ 644723 h 844147"/>
                  <a:gd name="connsiteX3" fmla="*/ 698053 w 1561129"/>
                  <a:gd name="connsiteY3" fmla="*/ 607307 h 844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44147">
                    <a:moveTo>
                      <a:pt x="698053" y="607307"/>
                    </a:moveTo>
                    <a:cubicBezTo>
                      <a:pt x="380426" y="445738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823547" y="633524"/>
                      <a:pt x="698053" y="60730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45" name="Isosceles Triangle 7"/>
              <p:cNvSpPr/>
              <p:nvPr/>
            </p:nvSpPr>
            <p:spPr>
              <a:xfrm rot="20481033" flipH="1">
                <a:off x="1240266" y="2454332"/>
                <a:ext cx="969075" cy="1032486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579249 w 969075"/>
                  <a:gd name="connsiteY0" fmla="*/ 733459 h 1032486"/>
                  <a:gd name="connsiteX1" fmla="*/ 22335 w 969075"/>
                  <a:gd name="connsiteY1" fmla="*/ 14815 h 1032486"/>
                  <a:gd name="connsiteX2" fmla="*/ 925941 w 969075"/>
                  <a:gd name="connsiteY2" fmla="*/ 733459 h 1032486"/>
                  <a:gd name="connsiteX3" fmla="*/ 579249 w 969075"/>
                  <a:gd name="connsiteY3" fmla="*/ 733459 h 103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9075" h="1032486">
                    <a:moveTo>
                      <a:pt x="579249" y="733459"/>
                    </a:moveTo>
                    <a:cubicBezTo>
                      <a:pt x="465130" y="460439"/>
                      <a:pt x="-120638" y="424625"/>
                      <a:pt x="22335" y="14815"/>
                    </a:cubicBezTo>
                    <a:cubicBezTo>
                      <a:pt x="841395" y="-97859"/>
                      <a:pt x="696258" y="460439"/>
                      <a:pt x="925941" y="733459"/>
                    </a:cubicBezTo>
                    <a:cubicBezTo>
                      <a:pt x="1040060" y="919806"/>
                      <a:pt x="928830" y="1301167"/>
                      <a:pt x="579249" y="733459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46" name="Isosceles Triangle 7"/>
              <p:cNvSpPr/>
              <p:nvPr/>
            </p:nvSpPr>
            <p:spPr>
              <a:xfrm rot="1486004">
                <a:off x="799198" y="2384306"/>
                <a:ext cx="853406" cy="1058790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78123 w 943586"/>
                  <a:gd name="connsiteY0" fmla="*/ 839800 h 1142956"/>
                  <a:gd name="connsiteX1" fmla="*/ 26326 w 943586"/>
                  <a:gd name="connsiteY1" fmla="*/ 12499 h 1142956"/>
                  <a:gd name="connsiteX2" fmla="*/ 911198 w 943586"/>
                  <a:gd name="connsiteY2" fmla="*/ 851810 h 1142956"/>
                  <a:gd name="connsiteX3" fmla="*/ 478123 w 943586"/>
                  <a:gd name="connsiteY3" fmla="*/ 839800 h 1142956"/>
                  <a:gd name="connsiteX0" fmla="*/ 387943 w 853406"/>
                  <a:gd name="connsiteY0" fmla="*/ 755634 h 1058790"/>
                  <a:gd name="connsiteX1" fmla="*/ 31382 w 853406"/>
                  <a:gd name="connsiteY1" fmla="*/ 14062 h 1058790"/>
                  <a:gd name="connsiteX2" fmla="*/ 821018 w 853406"/>
                  <a:gd name="connsiteY2" fmla="*/ 767644 h 1058790"/>
                  <a:gd name="connsiteX3" fmla="*/ 387943 w 853406"/>
                  <a:gd name="connsiteY3" fmla="*/ 755634 h 1058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3406" h="1058790">
                    <a:moveTo>
                      <a:pt x="387943" y="755634"/>
                    </a:moveTo>
                    <a:cubicBezTo>
                      <a:pt x="273824" y="482614"/>
                      <a:pt x="-111591" y="423872"/>
                      <a:pt x="31382" y="14062"/>
                    </a:cubicBezTo>
                    <a:cubicBezTo>
                      <a:pt x="850442" y="-98612"/>
                      <a:pt x="591335" y="494624"/>
                      <a:pt x="821018" y="767644"/>
                    </a:cubicBezTo>
                    <a:cubicBezTo>
                      <a:pt x="935137" y="953991"/>
                      <a:pt x="737524" y="1323342"/>
                      <a:pt x="387943" y="7556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47" name="Isosceles Triangle 7"/>
              <p:cNvSpPr/>
              <p:nvPr/>
            </p:nvSpPr>
            <p:spPr>
              <a:xfrm rot="1118967">
                <a:off x="435292" y="2600241"/>
                <a:ext cx="952624" cy="930832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12587 w 1102413"/>
                  <a:gd name="connsiteY0" fmla="*/ 589207 h 888234"/>
                  <a:gd name="connsiteX1" fmla="*/ 0 w 1102413"/>
                  <a:gd name="connsiteY1" fmla="*/ 19152 h 888234"/>
                  <a:gd name="connsiteX2" fmla="*/ 1059279 w 1102413"/>
                  <a:gd name="connsiteY2" fmla="*/ 589207 h 888234"/>
                  <a:gd name="connsiteX3" fmla="*/ 712587 w 1102413"/>
                  <a:gd name="connsiteY3" fmla="*/ 589207 h 888234"/>
                  <a:gd name="connsiteX0" fmla="*/ 715306 w 1105132"/>
                  <a:gd name="connsiteY0" fmla="*/ 589207 h 888234"/>
                  <a:gd name="connsiteX1" fmla="*/ 2719 w 1105132"/>
                  <a:gd name="connsiteY1" fmla="*/ 19152 h 888234"/>
                  <a:gd name="connsiteX2" fmla="*/ 1061998 w 1105132"/>
                  <a:gd name="connsiteY2" fmla="*/ 589207 h 888234"/>
                  <a:gd name="connsiteX3" fmla="*/ 715306 w 1105132"/>
                  <a:gd name="connsiteY3" fmla="*/ 589207 h 888234"/>
                  <a:gd name="connsiteX0" fmla="*/ 681369 w 1071195"/>
                  <a:gd name="connsiteY0" fmla="*/ 635647 h 934674"/>
                  <a:gd name="connsiteX1" fmla="*/ 2863 w 1071195"/>
                  <a:gd name="connsiteY1" fmla="*/ 17500 h 934674"/>
                  <a:gd name="connsiteX2" fmla="*/ 1028061 w 1071195"/>
                  <a:gd name="connsiteY2" fmla="*/ 635647 h 934674"/>
                  <a:gd name="connsiteX3" fmla="*/ 681369 w 1071195"/>
                  <a:gd name="connsiteY3" fmla="*/ 635647 h 934674"/>
                  <a:gd name="connsiteX0" fmla="*/ 562798 w 952624"/>
                  <a:gd name="connsiteY0" fmla="*/ 631805 h 930832"/>
                  <a:gd name="connsiteX1" fmla="*/ 3504 w 952624"/>
                  <a:gd name="connsiteY1" fmla="*/ 17627 h 930832"/>
                  <a:gd name="connsiteX2" fmla="*/ 909490 w 952624"/>
                  <a:gd name="connsiteY2" fmla="*/ 631805 h 930832"/>
                  <a:gd name="connsiteX3" fmla="*/ 562798 w 952624"/>
                  <a:gd name="connsiteY3" fmla="*/ 631805 h 9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2624" h="930832">
                    <a:moveTo>
                      <a:pt x="562798" y="631805"/>
                    </a:moveTo>
                    <a:cubicBezTo>
                      <a:pt x="448679" y="358785"/>
                      <a:pt x="-46261" y="432570"/>
                      <a:pt x="3504" y="17627"/>
                    </a:cubicBezTo>
                    <a:cubicBezTo>
                      <a:pt x="822564" y="-95047"/>
                      <a:pt x="679807" y="358785"/>
                      <a:pt x="909490" y="631805"/>
                    </a:cubicBezTo>
                    <a:cubicBezTo>
                      <a:pt x="1023609" y="818152"/>
                      <a:pt x="912379" y="1199513"/>
                      <a:pt x="562798" y="631805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48" name="Isosceles Triangle 7"/>
              <p:cNvSpPr/>
              <p:nvPr/>
            </p:nvSpPr>
            <p:spPr>
              <a:xfrm rot="1590796" flipH="1">
                <a:off x="1480096" y="2702290"/>
                <a:ext cx="732681" cy="1022878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342855 w 732681"/>
                  <a:gd name="connsiteY0" fmla="*/ 723851 h 1022878"/>
                  <a:gd name="connsiteX1" fmla="*/ 34760 w 732681"/>
                  <a:gd name="connsiteY1" fmla="*/ 15042 h 1022878"/>
                  <a:gd name="connsiteX2" fmla="*/ 689547 w 732681"/>
                  <a:gd name="connsiteY2" fmla="*/ 723851 h 1022878"/>
                  <a:gd name="connsiteX3" fmla="*/ 342855 w 732681"/>
                  <a:gd name="connsiteY3" fmla="*/ 723851 h 1022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2681" h="1022878">
                    <a:moveTo>
                      <a:pt x="342855" y="723851"/>
                    </a:moveTo>
                    <a:cubicBezTo>
                      <a:pt x="228736" y="450831"/>
                      <a:pt x="-108213" y="424852"/>
                      <a:pt x="34760" y="15042"/>
                    </a:cubicBezTo>
                    <a:cubicBezTo>
                      <a:pt x="853820" y="-97632"/>
                      <a:pt x="459864" y="450831"/>
                      <a:pt x="689547" y="723851"/>
                    </a:cubicBezTo>
                    <a:cubicBezTo>
                      <a:pt x="803666" y="910198"/>
                      <a:pt x="692436" y="1291559"/>
                      <a:pt x="342855" y="723851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49" name="Isosceles Triangle 7"/>
              <p:cNvSpPr/>
              <p:nvPr/>
            </p:nvSpPr>
            <p:spPr>
              <a:xfrm rot="6853809" flipV="1">
                <a:off x="592038" y="2742385"/>
                <a:ext cx="625964" cy="1019204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303974 w 693800"/>
                  <a:gd name="connsiteY0" fmla="*/ 1421762 h 1720789"/>
                  <a:gd name="connsiteX1" fmla="*/ 38360 w 693800"/>
                  <a:gd name="connsiteY1" fmla="*/ 7138 h 1720789"/>
                  <a:gd name="connsiteX2" fmla="*/ 650666 w 693800"/>
                  <a:gd name="connsiteY2" fmla="*/ 1421762 h 1720789"/>
                  <a:gd name="connsiteX3" fmla="*/ 303974 w 693800"/>
                  <a:gd name="connsiteY3" fmla="*/ 1421762 h 1720789"/>
                  <a:gd name="connsiteX0" fmla="*/ 303974 w 693800"/>
                  <a:gd name="connsiteY0" fmla="*/ 1425794 h 1724821"/>
                  <a:gd name="connsiteX1" fmla="*/ 38360 w 693800"/>
                  <a:gd name="connsiteY1" fmla="*/ 11170 h 1724821"/>
                  <a:gd name="connsiteX2" fmla="*/ 650666 w 693800"/>
                  <a:gd name="connsiteY2" fmla="*/ 1425794 h 1724821"/>
                  <a:gd name="connsiteX3" fmla="*/ 303974 w 693800"/>
                  <a:gd name="connsiteY3" fmla="*/ 1425794 h 1724821"/>
                  <a:gd name="connsiteX0" fmla="*/ 303974 w 693800"/>
                  <a:gd name="connsiteY0" fmla="*/ 1414623 h 1713650"/>
                  <a:gd name="connsiteX1" fmla="*/ 38360 w 693800"/>
                  <a:gd name="connsiteY1" fmla="*/ -1 h 1713650"/>
                  <a:gd name="connsiteX2" fmla="*/ 650666 w 693800"/>
                  <a:gd name="connsiteY2" fmla="*/ 1414623 h 1713650"/>
                  <a:gd name="connsiteX3" fmla="*/ 303974 w 693800"/>
                  <a:gd name="connsiteY3" fmla="*/ 1414623 h 1713650"/>
                  <a:gd name="connsiteX0" fmla="*/ 236233 w 626059"/>
                  <a:gd name="connsiteY0" fmla="*/ 1640534 h 1939561"/>
                  <a:gd name="connsiteX1" fmla="*/ 47019 w 626059"/>
                  <a:gd name="connsiteY1" fmla="*/ 1 h 1939561"/>
                  <a:gd name="connsiteX2" fmla="*/ 582925 w 626059"/>
                  <a:gd name="connsiteY2" fmla="*/ 1640534 h 1939561"/>
                  <a:gd name="connsiteX3" fmla="*/ 236233 w 626059"/>
                  <a:gd name="connsiteY3" fmla="*/ 1640534 h 1939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6059" h="1939561">
                    <a:moveTo>
                      <a:pt x="236233" y="1640534"/>
                    </a:moveTo>
                    <a:cubicBezTo>
                      <a:pt x="122114" y="1367514"/>
                      <a:pt x="-95954" y="409811"/>
                      <a:pt x="47019" y="1"/>
                    </a:cubicBezTo>
                    <a:cubicBezTo>
                      <a:pt x="683361" y="109593"/>
                      <a:pt x="302003" y="872073"/>
                      <a:pt x="582925" y="1640534"/>
                    </a:cubicBezTo>
                    <a:cubicBezTo>
                      <a:pt x="697044" y="1826881"/>
                      <a:pt x="585814" y="2208242"/>
                      <a:pt x="236233" y="16405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50" name="Isosceles Triangle 7"/>
              <p:cNvSpPr/>
              <p:nvPr/>
            </p:nvSpPr>
            <p:spPr>
              <a:xfrm rot="813735" flipH="1">
                <a:off x="1420033" y="3127883"/>
                <a:ext cx="700523" cy="591399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7949" h="1139024">
                    <a:moveTo>
                      <a:pt x="478123" y="839997"/>
                    </a:moveTo>
                    <a:cubicBezTo>
                      <a:pt x="364004" y="566977"/>
                      <a:pt x="-116647" y="422506"/>
                      <a:pt x="26326" y="12696"/>
                    </a:cubicBezTo>
                    <a:cubicBezTo>
                      <a:pt x="845386" y="-99978"/>
                      <a:pt x="595132" y="566977"/>
                      <a:pt x="824815" y="839997"/>
                    </a:cubicBezTo>
                    <a:cubicBezTo>
                      <a:pt x="938934" y="1026344"/>
                      <a:pt x="827704" y="1407705"/>
                      <a:pt x="478123" y="839997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51" name="Cloud 3450"/>
              <p:cNvSpPr/>
              <p:nvPr/>
            </p:nvSpPr>
            <p:spPr>
              <a:xfrm>
                <a:off x="1157262" y="2921376"/>
                <a:ext cx="463522" cy="528705"/>
              </a:xfrm>
              <a:prstGeom prst="cloud">
                <a:avLst/>
              </a:prstGeom>
              <a:gradFill flip="none" rotWithShape="1">
                <a:gsLst>
                  <a:gs pos="0">
                    <a:schemeClr val="accent4">
                      <a:lumMod val="67000"/>
                    </a:schemeClr>
                  </a:gs>
                  <a:gs pos="48000">
                    <a:schemeClr val="accent4">
                      <a:lumMod val="97000"/>
                      <a:lumOff val="3000"/>
                    </a:schemeClr>
                  </a:gs>
                  <a:gs pos="100000">
                    <a:schemeClr val="accent4">
                      <a:lumMod val="60000"/>
                      <a:lumOff val="40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52" name="Isosceles Triangle 7"/>
              <p:cNvSpPr/>
              <p:nvPr/>
            </p:nvSpPr>
            <p:spPr>
              <a:xfrm rot="7548017" flipV="1">
                <a:off x="1004403" y="3040326"/>
                <a:ext cx="616141" cy="604561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504973 w 849036"/>
                  <a:gd name="connsiteY0" fmla="*/ 1405788 h 1635211"/>
                  <a:gd name="connsiteX1" fmla="*/ 25130 w 849036"/>
                  <a:gd name="connsiteY1" fmla="*/ 9011 h 1635211"/>
                  <a:gd name="connsiteX2" fmla="*/ 795356 w 849036"/>
                  <a:gd name="connsiteY2" fmla="*/ 1145490 h 1635211"/>
                  <a:gd name="connsiteX3" fmla="*/ 504973 w 849036"/>
                  <a:gd name="connsiteY3" fmla="*/ 1405788 h 1635211"/>
                  <a:gd name="connsiteX0" fmla="*/ 519117 w 863181"/>
                  <a:gd name="connsiteY0" fmla="*/ 1405788 h 1635211"/>
                  <a:gd name="connsiteX1" fmla="*/ 39274 w 863181"/>
                  <a:gd name="connsiteY1" fmla="*/ 9011 h 1635211"/>
                  <a:gd name="connsiteX2" fmla="*/ 809500 w 863181"/>
                  <a:gd name="connsiteY2" fmla="*/ 1145490 h 1635211"/>
                  <a:gd name="connsiteX3" fmla="*/ 519117 w 863181"/>
                  <a:gd name="connsiteY3" fmla="*/ 1405788 h 1635211"/>
                  <a:gd name="connsiteX0" fmla="*/ 612832 w 956896"/>
                  <a:gd name="connsiteY0" fmla="*/ 1141261 h 1370684"/>
                  <a:gd name="connsiteX1" fmla="*/ 31572 w 956896"/>
                  <a:gd name="connsiteY1" fmla="*/ 12036 h 1370684"/>
                  <a:gd name="connsiteX2" fmla="*/ 903215 w 956896"/>
                  <a:gd name="connsiteY2" fmla="*/ 880963 h 1370684"/>
                  <a:gd name="connsiteX3" fmla="*/ 612832 w 956896"/>
                  <a:gd name="connsiteY3" fmla="*/ 1141261 h 1370684"/>
                  <a:gd name="connsiteX0" fmla="*/ 612832 w 956896"/>
                  <a:gd name="connsiteY0" fmla="*/ 1281871 h 1511294"/>
                  <a:gd name="connsiteX1" fmla="*/ 31572 w 956896"/>
                  <a:gd name="connsiteY1" fmla="*/ 152646 h 1511294"/>
                  <a:gd name="connsiteX2" fmla="*/ 903215 w 956896"/>
                  <a:gd name="connsiteY2" fmla="*/ 1021573 h 1511294"/>
                  <a:gd name="connsiteX3" fmla="*/ 612832 w 956896"/>
                  <a:gd name="connsiteY3" fmla="*/ 1281871 h 1511294"/>
                  <a:gd name="connsiteX0" fmla="*/ 612832 w 932563"/>
                  <a:gd name="connsiteY0" fmla="*/ 1312504 h 1496587"/>
                  <a:gd name="connsiteX1" fmla="*/ 31572 w 932563"/>
                  <a:gd name="connsiteY1" fmla="*/ 183279 h 1496587"/>
                  <a:gd name="connsiteX2" fmla="*/ 871109 w 932563"/>
                  <a:gd name="connsiteY2" fmla="*/ 784446 h 1496587"/>
                  <a:gd name="connsiteX3" fmla="*/ 612832 w 932563"/>
                  <a:gd name="connsiteY3" fmla="*/ 1312504 h 1496587"/>
                  <a:gd name="connsiteX0" fmla="*/ 342387 w 662118"/>
                  <a:gd name="connsiteY0" fmla="*/ 1005766 h 1189851"/>
                  <a:gd name="connsiteX1" fmla="*/ 72611 w 662118"/>
                  <a:gd name="connsiteY1" fmla="*/ 253153 h 1189851"/>
                  <a:gd name="connsiteX2" fmla="*/ 600664 w 662118"/>
                  <a:gd name="connsiteY2" fmla="*/ 477708 h 1189851"/>
                  <a:gd name="connsiteX3" fmla="*/ 342387 w 662118"/>
                  <a:gd name="connsiteY3" fmla="*/ 1005766 h 1189851"/>
                  <a:gd name="connsiteX0" fmla="*/ 342387 w 662118"/>
                  <a:gd name="connsiteY0" fmla="*/ 1006042 h 1190125"/>
                  <a:gd name="connsiteX1" fmla="*/ 72611 w 662118"/>
                  <a:gd name="connsiteY1" fmla="*/ 253429 h 1190125"/>
                  <a:gd name="connsiteX2" fmla="*/ 600664 w 662118"/>
                  <a:gd name="connsiteY2" fmla="*/ 477984 h 1190125"/>
                  <a:gd name="connsiteX3" fmla="*/ 342387 w 662118"/>
                  <a:gd name="connsiteY3" fmla="*/ 1006042 h 1190125"/>
                  <a:gd name="connsiteX0" fmla="*/ 342387 w 676255"/>
                  <a:gd name="connsiteY0" fmla="*/ 1006042 h 1066324"/>
                  <a:gd name="connsiteX1" fmla="*/ 72611 w 676255"/>
                  <a:gd name="connsiteY1" fmla="*/ 253429 h 1066324"/>
                  <a:gd name="connsiteX2" fmla="*/ 600664 w 676255"/>
                  <a:gd name="connsiteY2" fmla="*/ 477984 h 1066324"/>
                  <a:gd name="connsiteX3" fmla="*/ 342387 w 676255"/>
                  <a:gd name="connsiteY3" fmla="*/ 1006042 h 1066324"/>
                  <a:gd name="connsiteX0" fmla="*/ 307673 w 676105"/>
                  <a:gd name="connsiteY0" fmla="*/ 1162843 h 1213086"/>
                  <a:gd name="connsiteX1" fmla="*/ 86645 w 676105"/>
                  <a:gd name="connsiteY1" fmla="*/ 253429 h 1213086"/>
                  <a:gd name="connsiteX2" fmla="*/ 614698 w 676105"/>
                  <a:gd name="connsiteY2" fmla="*/ 477984 h 1213086"/>
                  <a:gd name="connsiteX3" fmla="*/ 307673 w 676105"/>
                  <a:gd name="connsiteY3" fmla="*/ 1162843 h 1213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105" h="1213086">
                    <a:moveTo>
                      <a:pt x="307673" y="1162843"/>
                    </a:moveTo>
                    <a:cubicBezTo>
                      <a:pt x="-47840" y="1117808"/>
                      <a:pt x="-56328" y="663239"/>
                      <a:pt x="86645" y="253429"/>
                    </a:cubicBezTo>
                    <a:cubicBezTo>
                      <a:pt x="435685" y="-311062"/>
                      <a:pt x="385015" y="204964"/>
                      <a:pt x="614698" y="477984"/>
                    </a:cubicBezTo>
                    <a:cubicBezTo>
                      <a:pt x="728817" y="664331"/>
                      <a:pt x="713950" y="1411796"/>
                      <a:pt x="307673" y="1162843"/>
                    </a:cubicBezTo>
                    <a:close/>
                  </a:path>
                </a:pathLst>
              </a:custGeom>
              <a:gradFill flip="none" rotWithShape="1"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53" name="Isosceles Triangle 4"/>
              <p:cNvSpPr/>
              <p:nvPr/>
            </p:nvSpPr>
            <p:spPr>
              <a:xfrm rot="19438147" flipH="1">
                <a:off x="1149860" y="3439839"/>
                <a:ext cx="533057" cy="27979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19429">
                    <a:moveTo>
                      <a:pt x="795130" y="494050"/>
                    </a:moveTo>
                    <a:cubicBezTo>
                      <a:pt x="477503" y="332481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920624" y="520267"/>
                      <a:pt x="795130" y="49405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54" name="Isosceles Triangle 4"/>
              <p:cNvSpPr/>
              <p:nvPr/>
            </p:nvSpPr>
            <p:spPr>
              <a:xfrm>
                <a:off x="697720" y="3308752"/>
                <a:ext cx="752167" cy="91125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330093"/>
                  <a:gd name="connsiteY0" fmla="*/ 656571 h 2155030"/>
                  <a:gd name="connsiteX1" fmla="*/ 0 w 1330093"/>
                  <a:gd name="connsiteY1" fmla="*/ 15737 h 2155030"/>
                  <a:gd name="connsiteX2" fmla="*/ 1330093 w 1330093"/>
                  <a:gd name="connsiteY2" fmla="*/ 656571 h 2155030"/>
                  <a:gd name="connsiteX3" fmla="*/ 684635 w 1330093"/>
                  <a:gd name="connsiteY3" fmla="*/ 656571 h 2155030"/>
                  <a:gd name="connsiteX0" fmla="*/ 684635 w 1394601"/>
                  <a:gd name="connsiteY0" fmla="*/ 656571 h 1709509"/>
                  <a:gd name="connsiteX1" fmla="*/ 0 w 1394601"/>
                  <a:gd name="connsiteY1" fmla="*/ 15737 h 1709509"/>
                  <a:gd name="connsiteX2" fmla="*/ 1330093 w 1394601"/>
                  <a:gd name="connsiteY2" fmla="*/ 656571 h 1709509"/>
                  <a:gd name="connsiteX3" fmla="*/ 1135086 w 1394601"/>
                  <a:gd name="connsiteY3" fmla="*/ 1709509 h 1709509"/>
                  <a:gd name="connsiteX4" fmla="*/ 684635 w 1394601"/>
                  <a:gd name="connsiteY4" fmla="*/ 656571 h 1709509"/>
                  <a:gd name="connsiteX0" fmla="*/ 684635 w 1376185"/>
                  <a:gd name="connsiteY0" fmla="*/ 656571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684635 w 1376185"/>
                  <a:gd name="connsiteY4" fmla="*/ 656571 h 3075636"/>
                  <a:gd name="connsiteX0" fmla="*/ 1096481 w 1376185"/>
                  <a:gd name="connsiteY0" fmla="*/ 887609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1096481 w 1376185"/>
                  <a:gd name="connsiteY4" fmla="*/ 887609 h 3075636"/>
                  <a:gd name="connsiteX0" fmla="*/ 1096481 w 1460476"/>
                  <a:gd name="connsiteY0" fmla="*/ 886529 h 3074556"/>
                  <a:gd name="connsiteX1" fmla="*/ 0 w 1460476"/>
                  <a:gd name="connsiteY1" fmla="*/ 14657 h 3074556"/>
                  <a:gd name="connsiteX2" fmla="*/ 1420499 w 1460476"/>
                  <a:gd name="connsiteY2" fmla="*/ 705717 h 3074556"/>
                  <a:gd name="connsiteX3" fmla="*/ 964320 w 1460476"/>
                  <a:gd name="connsiteY3" fmla="*/ 3074556 h 3074556"/>
                  <a:gd name="connsiteX4" fmla="*/ 1096481 w 1460476"/>
                  <a:gd name="connsiteY4" fmla="*/ 886529 h 3074556"/>
                  <a:gd name="connsiteX0" fmla="*/ 1096481 w 1517488"/>
                  <a:gd name="connsiteY0" fmla="*/ 882774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96481 w 1517488"/>
                  <a:gd name="connsiteY4" fmla="*/ 882774 h 3070801"/>
                  <a:gd name="connsiteX0" fmla="*/ 1066346 w 1517488"/>
                  <a:gd name="connsiteY0" fmla="*/ 973179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66346 w 1517488"/>
                  <a:gd name="connsiteY4" fmla="*/ 973179 h 3070801"/>
                  <a:gd name="connsiteX0" fmla="*/ 1066346 w 1517488"/>
                  <a:gd name="connsiteY0" fmla="*/ 981160 h 3078782"/>
                  <a:gd name="connsiteX1" fmla="*/ 0 w 1517488"/>
                  <a:gd name="connsiteY1" fmla="*/ 18883 h 3078782"/>
                  <a:gd name="connsiteX2" fmla="*/ 1480769 w 1517488"/>
                  <a:gd name="connsiteY2" fmla="*/ 961069 h 3078782"/>
                  <a:gd name="connsiteX3" fmla="*/ 964320 w 1517488"/>
                  <a:gd name="connsiteY3" fmla="*/ 3078782 h 3078782"/>
                  <a:gd name="connsiteX4" fmla="*/ 1066346 w 1517488"/>
                  <a:gd name="connsiteY4" fmla="*/ 981160 h 3078782"/>
                  <a:gd name="connsiteX0" fmla="*/ 1066346 w 1533702"/>
                  <a:gd name="connsiteY0" fmla="*/ 981160 h 3165614"/>
                  <a:gd name="connsiteX1" fmla="*/ 0 w 1533702"/>
                  <a:gd name="connsiteY1" fmla="*/ 18883 h 3165614"/>
                  <a:gd name="connsiteX2" fmla="*/ 1480769 w 1533702"/>
                  <a:gd name="connsiteY2" fmla="*/ 961069 h 3165614"/>
                  <a:gd name="connsiteX3" fmla="*/ 1181783 w 1533702"/>
                  <a:gd name="connsiteY3" fmla="*/ 2588340 h 3165614"/>
                  <a:gd name="connsiteX4" fmla="*/ 964320 w 1533702"/>
                  <a:gd name="connsiteY4" fmla="*/ 3078782 h 3165614"/>
                  <a:gd name="connsiteX5" fmla="*/ 1066346 w 1533702"/>
                  <a:gd name="connsiteY5" fmla="*/ 981160 h 3165614"/>
                  <a:gd name="connsiteX0" fmla="*/ 1066346 w 1665022"/>
                  <a:gd name="connsiteY0" fmla="*/ 981160 h 3243283"/>
                  <a:gd name="connsiteX1" fmla="*/ 0 w 1665022"/>
                  <a:gd name="connsiteY1" fmla="*/ 18883 h 3243283"/>
                  <a:gd name="connsiteX2" fmla="*/ 1480769 w 1665022"/>
                  <a:gd name="connsiteY2" fmla="*/ 961069 h 3243283"/>
                  <a:gd name="connsiteX3" fmla="*/ 1618628 w 1665022"/>
                  <a:gd name="connsiteY3" fmla="*/ 2928110 h 3243283"/>
                  <a:gd name="connsiteX4" fmla="*/ 964320 w 1665022"/>
                  <a:gd name="connsiteY4" fmla="*/ 3078782 h 3243283"/>
                  <a:gd name="connsiteX5" fmla="*/ 1066346 w 1665022"/>
                  <a:gd name="connsiteY5" fmla="*/ 981160 h 3243283"/>
                  <a:gd name="connsiteX0" fmla="*/ 1066346 w 1665022"/>
                  <a:gd name="connsiteY0" fmla="*/ 981160 h 3036661"/>
                  <a:gd name="connsiteX1" fmla="*/ 0 w 1665022"/>
                  <a:gd name="connsiteY1" fmla="*/ 18883 h 3036661"/>
                  <a:gd name="connsiteX2" fmla="*/ 1480769 w 1665022"/>
                  <a:gd name="connsiteY2" fmla="*/ 961069 h 3036661"/>
                  <a:gd name="connsiteX3" fmla="*/ 1618628 w 1665022"/>
                  <a:gd name="connsiteY3" fmla="*/ 2928110 h 3036661"/>
                  <a:gd name="connsiteX4" fmla="*/ 1077577 w 1665022"/>
                  <a:gd name="connsiteY4" fmla="*/ 2415426 h 3036661"/>
                  <a:gd name="connsiteX5" fmla="*/ 1066346 w 1665022"/>
                  <a:gd name="connsiteY5" fmla="*/ 981160 h 3036661"/>
                  <a:gd name="connsiteX0" fmla="*/ 1066346 w 1757751"/>
                  <a:gd name="connsiteY0" fmla="*/ 981160 h 2646543"/>
                  <a:gd name="connsiteX1" fmla="*/ 0 w 1757751"/>
                  <a:gd name="connsiteY1" fmla="*/ 18883 h 2646543"/>
                  <a:gd name="connsiteX2" fmla="*/ 1480769 w 1757751"/>
                  <a:gd name="connsiteY2" fmla="*/ 961069 h 2646543"/>
                  <a:gd name="connsiteX3" fmla="*/ 1731885 w 1757751"/>
                  <a:gd name="connsiteY3" fmla="*/ 2410368 h 2646543"/>
                  <a:gd name="connsiteX4" fmla="*/ 1077577 w 1757751"/>
                  <a:gd name="connsiteY4" fmla="*/ 2415426 h 2646543"/>
                  <a:gd name="connsiteX5" fmla="*/ 1066346 w 1757751"/>
                  <a:gd name="connsiteY5" fmla="*/ 981160 h 2646543"/>
                  <a:gd name="connsiteX0" fmla="*/ 1066346 w 1757751"/>
                  <a:gd name="connsiteY0" fmla="*/ 981160 h 2520916"/>
                  <a:gd name="connsiteX1" fmla="*/ 0 w 1757751"/>
                  <a:gd name="connsiteY1" fmla="*/ 18883 h 2520916"/>
                  <a:gd name="connsiteX2" fmla="*/ 1480769 w 1757751"/>
                  <a:gd name="connsiteY2" fmla="*/ 961069 h 2520916"/>
                  <a:gd name="connsiteX3" fmla="*/ 1731885 w 1757751"/>
                  <a:gd name="connsiteY3" fmla="*/ 2410368 h 2520916"/>
                  <a:gd name="connsiteX4" fmla="*/ 1093756 w 1757751"/>
                  <a:gd name="connsiteY4" fmla="*/ 1913862 h 2520916"/>
                  <a:gd name="connsiteX5" fmla="*/ 1066346 w 1757751"/>
                  <a:gd name="connsiteY5" fmla="*/ 981160 h 2520916"/>
                  <a:gd name="connsiteX0" fmla="*/ 1066346 w 1743466"/>
                  <a:gd name="connsiteY0" fmla="*/ 981160 h 2112227"/>
                  <a:gd name="connsiteX1" fmla="*/ 0 w 1743466"/>
                  <a:gd name="connsiteY1" fmla="*/ 18883 h 2112227"/>
                  <a:gd name="connsiteX2" fmla="*/ 1480769 w 1743466"/>
                  <a:gd name="connsiteY2" fmla="*/ 961069 h 2112227"/>
                  <a:gd name="connsiteX3" fmla="*/ 1715706 w 1743466"/>
                  <a:gd name="connsiteY3" fmla="*/ 1844085 h 2112227"/>
                  <a:gd name="connsiteX4" fmla="*/ 1093756 w 1743466"/>
                  <a:gd name="connsiteY4" fmla="*/ 1913862 h 2112227"/>
                  <a:gd name="connsiteX5" fmla="*/ 1066346 w 1743466"/>
                  <a:gd name="connsiteY5" fmla="*/ 981160 h 2112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43466" h="2112227">
                    <a:moveTo>
                      <a:pt x="1066346" y="981160"/>
                    </a:moveTo>
                    <a:cubicBezTo>
                      <a:pt x="748719" y="819591"/>
                      <a:pt x="188026" y="183475"/>
                      <a:pt x="0" y="18883"/>
                    </a:cubicBezTo>
                    <a:cubicBezTo>
                      <a:pt x="423316" y="-100123"/>
                      <a:pt x="1151947" y="358803"/>
                      <a:pt x="1480769" y="961069"/>
                    </a:cubicBezTo>
                    <a:cubicBezTo>
                      <a:pt x="1677733" y="1389312"/>
                      <a:pt x="1801781" y="1491133"/>
                      <a:pt x="1715706" y="1844085"/>
                    </a:cubicBezTo>
                    <a:cubicBezTo>
                      <a:pt x="1629631" y="2197037"/>
                      <a:pt x="1112996" y="2181725"/>
                      <a:pt x="1093756" y="1913862"/>
                    </a:cubicBezTo>
                    <a:cubicBezTo>
                      <a:pt x="986180" y="1913862"/>
                      <a:pt x="1255527" y="1263455"/>
                      <a:pt x="1066346" y="9811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876089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Rounded Rectangle 43"/>
          <p:cNvSpPr/>
          <p:nvPr/>
        </p:nvSpPr>
        <p:spPr>
          <a:xfrm>
            <a:off x="560070" y="1314450"/>
            <a:ext cx="2240280" cy="346329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062100" y="3982530"/>
            <a:ext cx="2123810" cy="2047619"/>
          </a:xfrm>
          <a:prstGeom prst="rect">
            <a:avLst/>
          </a:prstGeom>
        </p:spPr>
      </p:pic>
      <p:sp>
        <p:nvSpPr>
          <p:cNvPr id="11" name="TextBox 10"/>
          <p:cNvSpPr txBox="1"/>
          <p:nvPr/>
        </p:nvSpPr>
        <p:spPr>
          <a:xfrm>
            <a:off x="4070118" y="3103764"/>
            <a:ext cx="7160935" cy="461665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none" rtlCol="0">
            <a:spAutoFit/>
          </a:bodyPr>
          <a:lstStyle/>
          <a:p>
            <a:r>
              <a:rPr lang="th-TH" sz="2400" dirty="0" smtClean="0">
                <a:latin typeface="TH Niramit AS" panose="02000506000000020004" pitchFamily="2" charset="-34"/>
                <a:cs typeface="TH Niramit AS" panose="02000506000000020004" pitchFamily="2" charset="-34"/>
              </a:rPr>
              <a:t>คลิกเมาส์ขวาที่รูปสามเหลี่ยมเลือกคำสั่ง </a:t>
            </a:r>
            <a:r>
              <a:rPr lang="en-US" sz="2400" dirty="0" smtClean="0">
                <a:latin typeface="TH Niramit AS" panose="02000506000000020004" pitchFamily="2" charset="-34"/>
                <a:cs typeface="TH Niramit AS" panose="02000506000000020004" pitchFamily="2" charset="-34"/>
              </a:rPr>
              <a:t>Edit – Point  </a:t>
            </a:r>
            <a:r>
              <a:rPr lang="th-TH" sz="2400" dirty="0" smtClean="0">
                <a:latin typeface="TH Niramit AS" panose="02000506000000020004" pitchFamily="2" charset="-34"/>
                <a:cs typeface="TH Niramit AS" panose="02000506000000020004" pitchFamily="2" charset="-34"/>
              </a:rPr>
              <a:t>ปรับตามขั้นตอน และ เติมสี </a:t>
            </a:r>
            <a:endParaRPr lang="en-US" sz="2400" dirty="0">
              <a:latin typeface="TH Niramit AS" panose="02000506000000020004" pitchFamily="2" charset="-34"/>
              <a:cs typeface="TH Niramit AS" panose="02000506000000020004" pitchFamily="2" charset="-34"/>
            </a:endParaRPr>
          </a:p>
        </p:txBody>
      </p:sp>
      <p:grpSp>
        <p:nvGrpSpPr>
          <p:cNvPr id="40" name="Group 39"/>
          <p:cNvGrpSpPr/>
          <p:nvPr/>
        </p:nvGrpSpPr>
        <p:grpSpPr>
          <a:xfrm>
            <a:off x="3623310" y="1556741"/>
            <a:ext cx="8140056" cy="1294946"/>
            <a:chOff x="1376612" y="1119290"/>
            <a:chExt cx="10602493" cy="1686678"/>
          </a:xfrm>
        </p:grpSpPr>
        <p:sp>
          <p:nvSpPr>
            <p:cNvPr id="18" name="Isosceles Triangle 17"/>
            <p:cNvSpPr/>
            <p:nvPr/>
          </p:nvSpPr>
          <p:spPr>
            <a:xfrm>
              <a:off x="10562557" y="1154430"/>
              <a:ext cx="1416548" cy="1641404"/>
            </a:xfrm>
            <a:custGeom>
              <a:avLst/>
              <a:gdLst>
                <a:gd name="connsiteX0" fmla="*/ 0 w 1611630"/>
                <a:gd name="connsiteY0" fmla="*/ 1670235 h 1670235"/>
                <a:gd name="connsiteX1" fmla="*/ 805815 w 1611630"/>
                <a:gd name="connsiteY1" fmla="*/ 0 h 1670235"/>
                <a:gd name="connsiteX2" fmla="*/ 1611630 w 1611630"/>
                <a:gd name="connsiteY2" fmla="*/ 1670235 h 1670235"/>
                <a:gd name="connsiteX3" fmla="*/ 0 w 1611630"/>
                <a:gd name="connsiteY3" fmla="*/ 1670235 h 1670235"/>
                <a:gd name="connsiteX0" fmla="*/ 0 w 1611630"/>
                <a:gd name="connsiteY0" fmla="*/ 1670235 h 1670235"/>
                <a:gd name="connsiteX1" fmla="*/ 805815 w 1611630"/>
                <a:gd name="connsiteY1" fmla="*/ 0 h 1670235"/>
                <a:gd name="connsiteX2" fmla="*/ 1611630 w 1611630"/>
                <a:gd name="connsiteY2" fmla="*/ 1670235 h 1670235"/>
                <a:gd name="connsiteX3" fmla="*/ 0 w 1611630"/>
                <a:gd name="connsiteY3" fmla="*/ 1670235 h 1670235"/>
                <a:gd name="connsiteX0" fmla="*/ 0 w 1611630"/>
                <a:gd name="connsiteY0" fmla="*/ 1670235 h 1670235"/>
                <a:gd name="connsiteX1" fmla="*/ 805815 w 1611630"/>
                <a:gd name="connsiteY1" fmla="*/ 0 h 1670235"/>
                <a:gd name="connsiteX2" fmla="*/ 1611630 w 1611630"/>
                <a:gd name="connsiteY2" fmla="*/ 1670235 h 1670235"/>
                <a:gd name="connsiteX3" fmla="*/ 0 w 1611630"/>
                <a:gd name="connsiteY3" fmla="*/ 1670235 h 1670235"/>
                <a:gd name="connsiteX0" fmla="*/ 0 w 1655478"/>
                <a:gd name="connsiteY0" fmla="*/ 1670235 h 1670235"/>
                <a:gd name="connsiteX1" fmla="*/ 805815 w 1655478"/>
                <a:gd name="connsiteY1" fmla="*/ 0 h 1670235"/>
                <a:gd name="connsiteX2" fmla="*/ 1611630 w 1655478"/>
                <a:gd name="connsiteY2" fmla="*/ 1670235 h 1670235"/>
                <a:gd name="connsiteX3" fmla="*/ 0 w 1655478"/>
                <a:gd name="connsiteY3" fmla="*/ 1670235 h 1670235"/>
                <a:gd name="connsiteX0" fmla="*/ 0 w 1655478"/>
                <a:gd name="connsiteY0" fmla="*/ 1670235 h 1670235"/>
                <a:gd name="connsiteX1" fmla="*/ 805815 w 1655478"/>
                <a:gd name="connsiteY1" fmla="*/ 0 h 1670235"/>
                <a:gd name="connsiteX2" fmla="*/ 1611630 w 1655478"/>
                <a:gd name="connsiteY2" fmla="*/ 1670235 h 1670235"/>
                <a:gd name="connsiteX3" fmla="*/ 0 w 1655478"/>
                <a:gd name="connsiteY3" fmla="*/ 1670235 h 1670235"/>
                <a:gd name="connsiteX0" fmla="*/ 70916 w 1726394"/>
                <a:gd name="connsiteY0" fmla="*/ 1670235 h 1670235"/>
                <a:gd name="connsiteX1" fmla="*/ 876731 w 1726394"/>
                <a:gd name="connsiteY1" fmla="*/ 0 h 1670235"/>
                <a:gd name="connsiteX2" fmla="*/ 1682546 w 1726394"/>
                <a:gd name="connsiteY2" fmla="*/ 1670235 h 1670235"/>
                <a:gd name="connsiteX3" fmla="*/ 70916 w 1726394"/>
                <a:gd name="connsiteY3" fmla="*/ 1670235 h 1670235"/>
                <a:gd name="connsiteX0" fmla="*/ 203218 w 1858696"/>
                <a:gd name="connsiteY0" fmla="*/ 1670235 h 1670235"/>
                <a:gd name="connsiteX1" fmla="*/ 1009033 w 1858696"/>
                <a:gd name="connsiteY1" fmla="*/ 0 h 1670235"/>
                <a:gd name="connsiteX2" fmla="*/ 1814848 w 1858696"/>
                <a:gd name="connsiteY2" fmla="*/ 1670235 h 1670235"/>
                <a:gd name="connsiteX3" fmla="*/ 203218 w 1858696"/>
                <a:gd name="connsiteY3" fmla="*/ 1670235 h 1670235"/>
                <a:gd name="connsiteX0" fmla="*/ 203218 w 2026807"/>
                <a:gd name="connsiteY0" fmla="*/ 1670235 h 1670235"/>
                <a:gd name="connsiteX1" fmla="*/ 1009033 w 2026807"/>
                <a:gd name="connsiteY1" fmla="*/ 0 h 1670235"/>
                <a:gd name="connsiteX2" fmla="*/ 1814848 w 2026807"/>
                <a:gd name="connsiteY2" fmla="*/ 1670235 h 1670235"/>
                <a:gd name="connsiteX3" fmla="*/ 203218 w 2026807"/>
                <a:gd name="connsiteY3" fmla="*/ 1670235 h 1670235"/>
                <a:gd name="connsiteX0" fmla="*/ 203218 w 2042143"/>
                <a:gd name="connsiteY0" fmla="*/ 1670235 h 1670235"/>
                <a:gd name="connsiteX1" fmla="*/ 1009033 w 2042143"/>
                <a:gd name="connsiteY1" fmla="*/ 0 h 1670235"/>
                <a:gd name="connsiteX2" fmla="*/ 1814848 w 2042143"/>
                <a:gd name="connsiteY2" fmla="*/ 1670235 h 1670235"/>
                <a:gd name="connsiteX3" fmla="*/ 203218 w 2042143"/>
                <a:gd name="connsiteY3" fmla="*/ 1670235 h 1670235"/>
                <a:gd name="connsiteX0" fmla="*/ 223634 w 2062559"/>
                <a:gd name="connsiteY0" fmla="*/ 1670235 h 1670235"/>
                <a:gd name="connsiteX1" fmla="*/ 1029449 w 2062559"/>
                <a:gd name="connsiteY1" fmla="*/ 0 h 1670235"/>
                <a:gd name="connsiteX2" fmla="*/ 1835264 w 2062559"/>
                <a:gd name="connsiteY2" fmla="*/ 1670235 h 1670235"/>
                <a:gd name="connsiteX3" fmla="*/ 223634 w 2062559"/>
                <a:gd name="connsiteY3" fmla="*/ 1670235 h 1670235"/>
                <a:gd name="connsiteX0" fmla="*/ 305462 w 1983862"/>
                <a:gd name="connsiteY0" fmla="*/ 1685664 h 1685664"/>
                <a:gd name="connsiteX1" fmla="*/ 950752 w 1983862"/>
                <a:gd name="connsiteY1" fmla="*/ 0 h 1685664"/>
                <a:gd name="connsiteX2" fmla="*/ 1756567 w 1983862"/>
                <a:gd name="connsiteY2" fmla="*/ 1670235 h 1685664"/>
                <a:gd name="connsiteX3" fmla="*/ 305462 w 1983862"/>
                <a:gd name="connsiteY3" fmla="*/ 1685664 h 1685664"/>
                <a:gd name="connsiteX0" fmla="*/ 305462 w 1909224"/>
                <a:gd name="connsiteY0" fmla="*/ 1685664 h 1701093"/>
                <a:gd name="connsiteX1" fmla="*/ 950752 w 1909224"/>
                <a:gd name="connsiteY1" fmla="*/ 0 h 1701093"/>
                <a:gd name="connsiteX2" fmla="*/ 1616108 w 1909224"/>
                <a:gd name="connsiteY2" fmla="*/ 1701093 h 1701093"/>
                <a:gd name="connsiteX3" fmla="*/ 305462 w 1909224"/>
                <a:gd name="connsiteY3" fmla="*/ 1685664 h 1701093"/>
                <a:gd name="connsiteX0" fmla="*/ 305462 w 1909224"/>
                <a:gd name="connsiteY0" fmla="*/ 1685664 h 1701093"/>
                <a:gd name="connsiteX1" fmla="*/ 950752 w 1909224"/>
                <a:gd name="connsiteY1" fmla="*/ 0 h 1701093"/>
                <a:gd name="connsiteX2" fmla="*/ 1616108 w 1909224"/>
                <a:gd name="connsiteY2" fmla="*/ 1701093 h 1701093"/>
                <a:gd name="connsiteX3" fmla="*/ 305462 w 1909224"/>
                <a:gd name="connsiteY3" fmla="*/ 1685664 h 1701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9224" h="1701093">
                  <a:moveTo>
                    <a:pt x="305462" y="1685664"/>
                  </a:moveTo>
                  <a:cubicBezTo>
                    <a:pt x="219737" y="1574689"/>
                    <a:pt x="-632303" y="351005"/>
                    <a:pt x="950752" y="0"/>
                  </a:cubicBezTo>
                  <a:cubicBezTo>
                    <a:pt x="2453797" y="270995"/>
                    <a:pt x="1781843" y="1372948"/>
                    <a:pt x="1616108" y="1701093"/>
                  </a:cubicBezTo>
                  <a:lnTo>
                    <a:pt x="305462" y="1685664"/>
                  </a:lnTo>
                  <a:close/>
                </a:path>
              </a:pathLst>
            </a:custGeom>
            <a:gradFill>
              <a:gsLst>
                <a:gs pos="0">
                  <a:srgbClr val="92D050"/>
                </a:gs>
                <a:gs pos="95000">
                  <a:schemeClr val="accent6">
                    <a:lumMod val="50000"/>
                  </a:schemeClr>
                </a:gs>
              </a:gsLst>
              <a:lin ang="5400000" scaled="1"/>
            </a:gradFill>
            <a:ln>
              <a:solidFill>
                <a:schemeClr val="accent6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9" name="Picture 18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844290" y="1263111"/>
              <a:ext cx="2000000" cy="1542857"/>
            </a:xfrm>
            <a:prstGeom prst="rect">
              <a:avLst/>
            </a:prstGeom>
          </p:spPr>
        </p:pic>
        <p:pic>
          <p:nvPicPr>
            <p:cNvPr id="20" name="Picture 19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5026506" y="1145006"/>
              <a:ext cx="2619048" cy="1619048"/>
            </a:xfrm>
            <a:prstGeom prst="rect">
              <a:avLst/>
            </a:prstGeom>
          </p:spPr>
        </p:pic>
        <p:pic>
          <p:nvPicPr>
            <p:cNvPr id="21" name="Picture 20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793372" y="1119290"/>
              <a:ext cx="1952381" cy="1647619"/>
            </a:xfrm>
            <a:prstGeom prst="rect">
              <a:avLst/>
            </a:prstGeom>
          </p:spPr>
        </p:pic>
        <p:sp>
          <p:nvSpPr>
            <p:cNvPr id="12" name="Right Arrow 11"/>
            <p:cNvSpPr/>
            <p:nvPr/>
          </p:nvSpPr>
          <p:spPr>
            <a:xfrm>
              <a:off x="2800350" y="2075306"/>
              <a:ext cx="468630" cy="359283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ight Arrow 21"/>
            <p:cNvSpPr/>
            <p:nvPr/>
          </p:nvSpPr>
          <p:spPr>
            <a:xfrm>
              <a:off x="4937760" y="2063876"/>
              <a:ext cx="468630" cy="359283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Right Arrow 22"/>
            <p:cNvSpPr/>
            <p:nvPr/>
          </p:nvSpPr>
          <p:spPr>
            <a:xfrm>
              <a:off x="7246620" y="2041016"/>
              <a:ext cx="468630" cy="359283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Isosceles Triangle 16"/>
            <p:cNvSpPr/>
            <p:nvPr/>
          </p:nvSpPr>
          <p:spPr>
            <a:xfrm>
              <a:off x="1376612" y="1255845"/>
              <a:ext cx="1435168" cy="1487356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1" name="Isosceles Triangle 17"/>
          <p:cNvSpPr/>
          <p:nvPr/>
        </p:nvSpPr>
        <p:spPr>
          <a:xfrm>
            <a:off x="765809" y="1719498"/>
            <a:ext cx="1794361" cy="2578183"/>
          </a:xfrm>
          <a:custGeom>
            <a:avLst/>
            <a:gdLst>
              <a:gd name="connsiteX0" fmla="*/ 0 w 1611630"/>
              <a:gd name="connsiteY0" fmla="*/ 1670235 h 1670235"/>
              <a:gd name="connsiteX1" fmla="*/ 805815 w 1611630"/>
              <a:gd name="connsiteY1" fmla="*/ 0 h 1670235"/>
              <a:gd name="connsiteX2" fmla="*/ 1611630 w 1611630"/>
              <a:gd name="connsiteY2" fmla="*/ 1670235 h 1670235"/>
              <a:gd name="connsiteX3" fmla="*/ 0 w 1611630"/>
              <a:gd name="connsiteY3" fmla="*/ 1670235 h 1670235"/>
              <a:gd name="connsiteX0" fmla="*/ 0 w 1611630"/>
              <a:gd name="connsiteY0" fmla="*/ 1670235 h 1670235"/>
              <a:gd name="connsiteX1" fmla="*/ 805815 w 1611630"/>
              <a:gd name="connsiteY1" fmla="*/ 0 h 1670235"/>
              <a:gd name="connsiteX2" fmla="*/ 1611630 w 1611630"/>
              <a:gd name="connsiteY2" fmla="*/ 1670235 h 1670235"/>
              <a:gd name="connsiteX3" fmla="*/ 0 w 1611630"/>
              <a:gd name="connsiteY3" fmla="*/ 1670235 h 1670235"/>
              <a:gd name="connsiteX0" fmla="*/ 0 w 1611630"/>
              <a:gd name="connsiteY0" fmla="*/ 1670235 h 1670235"/>
              <a:gd name="connsiteX1" fmla="*/ 805815 w 1611630"/>
              <a:gd name="connsiteY1" fmla="*/ 0 h 1670235"/>
              <a:gd name="connsiteX2" fmla="*/ 1611630 w 1611630"/>
              <a:gd name="connsiteY2" fmla="*/ 1670235 h 1670235"/>
              <a:gd name="connsiteX3" fmla="*/ 0 w 1611630"/>
              <a:gd name="connsiteY3" fmla="*/ 1670235 h 1670235"/>
              <a:gd name="connsiteX0" fmla="*/ 0 w 1655478"/>
              <a:gd name="connsiteY0" fmla="*/ 1670235 h 1670235"/>
              <a:gd name="connsiteX1" fmla="*/ 805815 w 1655478"/>
              <a:gd name="connsiteY1" fmla="*/ 0 h 1670235"/>
              <a:gd name="connsiteX2" fmla="*/ 1611630 w 1655478"/>
              <a:gd name="connsiteY2" fmla="*/ 1670235 h 1670235"/>
              <a:gd name="connsiteX3" fmla="*/ 0 w 1655478"/>
              <a:gd name="connsiteY3" fmla="*/ 1670235 h 1670235"/>
              <a:gd name="connsiteX0" fmla="*/ 0 w 1655478"/>
              <a:gd name="connsiteY0" fmla="*/ 1670235 h 1670235"/>
              <a:gd name="connsiteX1" fmla="*/ 805815 w 1655478"/>
              <a:gd name="connsiteY1" fmla="*/ 0 h 1670235"/>
              <a:gd name="connsiteX2" fmla="*/ 1611630 w 1655478"/>
              <a:gd name="connsiteY2" fmla="*/ 1670235 h 1670235"/>
              <a:gd name="connsiteX3" fmla="*/ 0 w 1655478"/>
              <a:gd name="connsiteY3" fmla="*/ 1670235 h 1670235"/>
              <a:gd name="connsiteX0" fmla="*/ 70916 w 1726394"/>
              <a:gd name="connsiteY0" fmla="*/ 1670235 h 1670235"/>
              <a:gd name="connsiteX1" fmla="*/ 876731 w 1726394"/>
              <a:gd name="connsiteY1" fmla="*/ 0 h 1670235"/>
              <a:gd name="connsiteX2" fmla="*/ 1682546 w 1726394"/>
              <a:gd name="connsiteY2" fmla="*/ 1670235 h 1670235"/>
              <a:gd name="connsiteX3" fmla="*/ 70916 w 1726394"/>
              <a:gd name="connsiteY3" fmla="*/ 1670235 h 1670235"/>
              <a:gd name="connsiteX0" fmla="*/ 203218 w 1858696"/>
              <a:gd name="connsiteY0" fmla="*/ 1670235 h 1670235"/>
              <a:gd name="connsiteX1" fmla="*/ 1009033 w 1858696"/>
              <a:gd name="connsiteY1" fmla="*/ 0 h 1670235"/>
              <a:gd name="connsiteX2" fmla="*/ 1814848 w 1858696"/>
              <a:gd name="connsiteY2" fmla="*/ 1670235 h 1670235"/>
              <a:gd name="connsiteX3" fmla="*/ 203218 w 1858696"/>
              <a:gd name="connsiteY3" fmla="*/ 1670235 h 1670235"/>
              <a:gd name="connsiteX0" fmla="*/ 203218 w 2026807"/>
              <a:gd name="connsiteY0" fmla="*/ 1670235 h 1670235"/>
              <a:gd name="connsiteX1" fmla="*/ 1009033 w 2026807"/>
              <a:gd name="connsiteY1" fmla="*/ 0 h 1670235"/>
              <a:gd name="connsiteX2" fmla="*/ 1814848 w 2026807"/>
              <a:gd name="connsiteY2" fmla="*/ 1670235 h 1670235"/>
              <a:gd name="connsiteX3" fmla="*/ 203218 w 2026807"/>
              <a:gd name="connsiteY3" fmla="*/ 1670235 h 1670235"/>
              <a:gd name="connsiteX0" fmla="*/ 203218 w 2042143"/>
              <a:gd name="connsiteY0" fmla="*/ 1670235 h 1670235"/>
              <a:gd name="connsiteX1" fmla="*/ 1009033 w 2042143"/>
              <a:gd name="connsiteY1" fmla="*/ 0 h 1670235"/>
              <a:gd name="connsiteX2" fmla="*/ 1814848 w 2042143"/>
              <a:gd name="connsiteY2" fmla="*/ 1670235 h 1670235"/>
              <a:gd name="connsiteX3" fmla="*/ 203218 w 2042143"/>
              <a:gd name="connsiteY3" fmla="*/ 1670235 h 1670235"/>
              <a:gd name="connsiteX0" fmla="*/ 223634 w 2062559"/>
              <a:gd name="connsiteY0" fmla="*/ 1670235 h 1670235"/>
              <a:gd name="connsiteX1" fmla="*/ 1029449 w 2062559"/>
              <a:gd name="connsiteY1" fmla="*/ 0 h 1670235"/>
              <a:gd name="connsiteX2" fmla="*/ 1835264 w 2062559"/>
              <a:gd name="connsiteY2" fmla="*/ 1670235 h 1670235"/>
              <a:gd name="connsiteX3" fmla="*/ 223634 w 2062559"/>
              <a:gd name="connsiteY3" fmla="*/ 1670235 h 1670235"/>
              <a:gd name="connsiteX0" fmla="*/ 371245 w 1933474"/>
              <a:gd name="connsiteY0" fmla="*/ 1658436 h 1670235"/>
              <a:gd name="connsiteX1" fmla="*/ 900364 w 1933474"/>
              <a:gd name="connsiteY1" fmla="*/ 0 h 1670235"/>
              <a:gd name="connsiteX2" fmla="*/ 1706179 w 1933474"/>
              <a:gd name="connsiteY2" fmla="*/ 1670235 h 1670235"/>
              <a:gd name="connsiteX3" fmla="*/ 371245 w 1933474"/>
              <a:gd name="connsiteY3" fmla="*/ 1658436 h 1670235"/>
              <a:gd name="connsiteX0" fmla="*/ 371245 w 1758682"/>
              <a:gd name="connsiteY0" fmla="*/ 1658436 h 1670235"/>
              <a:gd name="connsiteX1" fmla="*/ 900364 w 1758682"/>
              <a:gd name="connsiteY1" fmla="*/ 0 h 1670235"/>
              <a:gd name="connsiteX2" fmla="*/ 1344345 w 1758682"/>
              <a:gd name="connsiteY2" fmla="*/ 1670235 h 1670235"/>
              <a:gd name="connsiteX3" fmla="*/ 371245 w 1758682"/>
              <a:gd name="connsiteY3" fmla="*/ 1658436 h 1670235"/>
              <a:gd name="connsiteX0" fmla="*/ 371245 w 1988364"/>
              <a:gd name="connsiteY0" fmla="*/ 1658436 h 1670235"/>
              <a:gd name="connsiteX1" fmla="*/ 900364 w 1988364"/>
              <a:gd name="connsiteY1" fmla="*/ 0 h 1670235"/>
              <a:gd name="connsiteX2" fmla="*/ 1344345 w 1988364"/>
              <a:gd name="connsiteY2" fmla="*/ 1670235 h 1670235"/>
              <a:gd name="connsiteX3" fmla="*/ 371245 w 1988364"/>
              <a:gd name="connsiteY3" fmla="*/ 1658436 h 1670235"/>
              <a:gd name="connsiteX0" fmla="*/ 527738 w 2144857"/>
              <a:gd name="connsiteY0" fmla="*/ 1658436 h 1670235"/>
              <a:gd name="connsiteX1" fmla="*/ 1056857 w 2144857"/>
              <a:gd name="connsiteY1" fmla="*/ 0 h 1670235"/>
              <a:gd name="connsiteX2" fmla="*/ 1500838 w 2144857"/>
              <a:gd name="connsiteY2" fmla="*/ 1670235 h 1670235"/>
              <a:gd name="connsiteX3" fmla="*/ 527738 w 2144857"/>
              <a:gd name="connsiteY3" fmla="*/ 1658436 h 1670235"/>
              <a:gd name="connsiteX0" fmla="*/ 534399 w 2140875"/>
              <a:gd name="connsiteY0" fmla="*/ 1676135 h 1676135"/>
              <a:gd name="connsiteX1" fmla="*/ 1052875 w 2140875"/>
              <a:gd name="connsiteY1" fmla="*/ 0 h 1676135"/>
              <a:gd name="connsiteX2" fmla="*/ 1496856 w 2140875"/>
              <a:gd name="connsiteY2" fmla="*/ 1670235 h 1676135"/>
              <a:gd name="connsiteX3" fmla="*/ 534399 w 2140875"/>
              <a:gd name="connsiteY3" fmla="*/ 1676135 h 1676135"/>
              <a:gd name="connsiteX0" fmla="*/ 581795 w 2141346"/>
              <a:gd name="connsiteY0" fmla="*/ 1705633 h 1705633"/>
              <a:gd name="connsiteX1" fmla="*/ 1025776 w 2141346"/>
              <a:gd name="connsiteY1" fmla="*/ 0 h 1705633"/>
              <a:gd name="connsiteX2" fmla="*/ 1544252 w 2141346"/>
              <a:gd name="connsiteY2" fmla="*/ 1699733 h 1705633"/>
              <a:gd name="connsiteX3" fmla="*/ 581795 w 2141346"/>
              <a:gd name="connsiteY3" fmla="*/ 1705633 h 1705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1346" h="1705633">
                <a:moveTo>
                  <a:pt x="581795" y="1705633"/>
                </a:moveTo>
                <a:cubicBezTo>
                  <a:pt x="496070" y="1594658"/>
                  <a:pt x="-929755" y="244812"/>
                  <a:pt x="1025776" y="0"/>
                </a:cubicBezTo>
                <a:cubicBezTo>
                  <a:pt x="3071572" y="188400"/>
                  <a:pt x="1709987" y="1371588"/>
                  <a:pt x="1544252" y="1699733"/>
                </a:cubicBezTo>
                <a:lnTo>
                  <a:pt x="581795" y="1705633"/>
                </a:lnTo>
                <a:close/>
              </a:path>
            </a:pathLst>
          </a:custGeom>
          <a:gradFill>
            <a:gsLst>
              <a:gs pos="0">
                <a:srgbClr val="92D050"/>
              </a:gs>
              <a:gs pos="95000">
                <a:schemeClr val="accent6">
                  <a:lumMod val="50000"/>
                </a:schemeClr>
              </a:gs>
            </a:gsLst>
            <a:lin ang="5400000" scaled="1"/>
          </a:gra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" name="Group 2"/>
          <p:cNvGrpSpPr/>
          <p:nvPr/>
        </p:nvGrpSpPr>
        <p:grpSpPr>
          <a:xfrm>
            <a:off x="609601" y="631371"/>
            <a:ext cx="2198914" cy="674915"/>
            <a:chOff x="609601" y="631371"/>
            <a:chExt cx="2198914" cy="674915"/>
          </a:xfrm>
        </p:grpSpPr>
        <p:sp>
          <p:nvSpPr>
            <p:cNvPr id="2" name="Rectangle 1"/>
            <p:cNvSpPr/>
            <p:nvPr/>
          </p:nvSpPr>
          <p:spPr>
            <a:xfrm>
              <a:off x="609601" y="631371"/>
              <a:ext cx="2198914" cy="674915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61158" y="772044"/>
              <a:ext cx="164179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h-TH" sz="2400" b="1" dirty="0" smtClean="0">
                  <a:solidFill>
                    <a:srgbClr val="FF0000"/>
                  </a:solidFill>
                  <a:latin typeface="TH Niramit AS" panose="02000506000000020004" pitchFamily="2" charset="-34"/>
                  <a:cs typeface="TH Niramit AS" panose="02000506000000020004" pitchFamily="2" charset="-34"/>
                </a:rPr>
                <a:t>ขั้นตอนการวาด</a:t>
              </a:r>
              <a:endParaRPr lang="en-US" sz="2400" b="1" dirty="0">
                <a:solidFill>
                  <a:srgbClr val="FF0000"/>
                </a:solidFill>
                <a:latin typeface="TH Niramit AS" panose="02000506000000020004" pitchFamily="2" charset="-34"/>
                <a:cs typeface="TH Niramit AS" panose="02000506000000020004" pitchFamily="2" charset="-34"/>
              </a:endParaRPr>
            </a:p>
          </p:txBody>
        </p:sp>
      </p:grpSp>
      <p:sp>
        <p:nvSpPr>
          <p:cNvPr id="45" name="TextBox 44"/>
          <p:cNvSpPr txBox="1"/>
          <p:nvPr/>
        </p:nvSpPr>
        <p:spPr>
          <a:xfrm>
            <a:off x="949728" y="4875414"/>
            <a:ext cx="150874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400" b="1" dirty="0" smtClean="0">
                <a:solidFill>
                  <a:srgbClr val="FF0000"/>
                </a:solidFill>
                <a:latin typeface="TH Niramit AS" panose="02000506000000020004" pitchFamily="2" charset="-34"/>
                <a:cs typeface="TH Niramit AS" panose="02000506000000020004" pitchFamily="2" charset="-34"/>
              </a:rPr>
              <a:t>ส่วนของลำต้น</a:t>
            </a:r>
            <a:endParaRPr lang="en-US" sz="2400" b="1" dirty="0">
              <a:solidFill>
                <a:srgbClr val="FF0000"/>
              </a:solidFill>
              <a:latin typeface="TH Niramit AS" panose="02000506000000020004" pitchFamily="2" charset="-34"/>
              <a:cs typeface="TH Niramit AS" panose="02000506000000020004" pitchFamily="2" charset="-34"/>
            </a:endParaRPr>
          </a:p>
        </p:txBody>
      </p:sp>
      <p:pic>
        <p:nvPicPr>
          <p:cNvPr id="46" name="Picture 4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682181" y="3893509"/>
            <a:ext cx="2017914" cy="1630416"/>
          </a:xfrm>
          <a:prstGeom prst="rect">
            <a:avLst/>
          </a:prstGeom>
        </p:spPr>
      </p:pic>
      <p:sp>
        <p:nvSpPr>
          <p:cNvPr id="47" name="Equal 46"/>
          <p:cNvSpPr/>
          <p:nvPr/>
        </p:nvSpPr>
        <p:spPr>
          <a:xfrm>
            <a:off x="10082899" y="2113873"/>
            <a:ext cx="511596" cy="410828"/>
          </a:xfrm>
          <a:prstGeom prst="mathEqual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54480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" name="Picture 5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482065" y="5332461"/>
            <a:ext cx="2276190" cy="1200000"/>
          </a:xfrm>
          <a:prstGeom prst="rect">
            <a:avLst/>
          </a:prstGeom>
        </p:spPr>
      </p:pic>
      <p:sp>
        <p:nvSpPr>
          <p:cNvPr id="4" name="Rounded Rectangle 3"/>
          <p:cNvSpPr/>
          <p:nvPr/>
        </p:nvSpPr>
        <p:spPr>
          <a:xfrm>
            <a:off x="550021" y="1545562"/>
            <a:ext cx="2240280" cy="2815423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/>
          <p:cNvSpPr txBox="1"/>
          <p:nvPr/>
        </p:nvSpPr>
        <p:spPr>
          <a:xfrm>
            <a:off x="949728" y="4875414"/>
            <a:ext cx="152317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400" b="1" dirty="0" smtClean="0">
                <a:solidFill>
                  <a:srgbClr val="FF0000"/>
                </a:solidFill>
                <a:latin typeface="TH Niramit AS" panose="02000506000000020004" pitchFamily="2" charset="-34"/>
                <a:cs typeface="TH Niramit AS" panose="02000506000000020004" pitchFamily="2" charset="-34"/>
              </a:rPr>
              <a:t>ส่วนของหนาม</a:t>
            </a:r>
            <a:endParaRPr lang="en-US" sz="2400" b="1" dirty="0">
              <a:solidFill>
                <a:srgbClr val="FF0000"/>
              </a:solidFill>
              <a:latin typeface="TH Niramit AS" panose="02000506000000020004" pitchFamily="2" charset="-34"/>
              <a:cs typeface="TH Niramit AS" panose="02000506000000020004" pitchFamily="2" charset="-34"/>
            </a:endParaRPr>
          </a:p>
        </p:txBody>
      </p:sp>
      <p:grpSp>
        <p:nvGrpSpPr>
          <p:cNvPr id="36" name="Group 35"/>
          <p:cNvGrpSpPr/>
          <p:nvPr/>
        </p:nvGrpSpPr>
        <p:grpSpPr>
          <a:xfrm>
            <a:off x="4664596" y="173621"/>
            <a:ext cx="4784685" cy="1660448"/>
            <a:chOff x="4411980" y="509688"/>
            <a:chExt cx="6217920" cy="2444557"/>
          </a:xfrm>
        </p:grpSpPr>
        <p:sp>
          <p:nvSpPr>
            <p:cNvPr id="8" name="12-Point Star 7"/>
            <p:cNvSpPr/>
            <p:nvPr/>
          </p:nvSpPr>
          <p:spPr>
            <a:xfrm>
              <a:off x="4411980" y="834390"/>
              <a:ext cx="1451610" cy="1451610"/>
            </a:xfrm>
            <a:prstGeom prst="star12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12-Point Star 8"/>
            <p:cNvSpPr/>
            <p:nvPr/>
          </p:nvSpPr>
          <p:spPr>
            <a:xfrm>
              <a:off x="9178290" y="811530"/>
              <a:ext cx="1451610" cy="1451610"/>
            </a:xfrm>
            <a:prstGeom prst="star12">
              <a:avLst>
                <a:gd name="adj" fmla="val 15453"/>
              </a:avLst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0" name="Picture 9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6645689" y="509688"/>
              <a:ext cx="1823941" cy="1891080"/>
            </a:xfrm>
            <a:prstGeom prst="rect">
              <a:avLst/>
            </a:prstGeom>
          </p:spPr>
        </p:pic>
        <p:cxnSp>
          <p:nvCxnSpPr>
            <p:cNvPr id="12" name="Straight Arrow Connector 11"/>
            <p:cNvCxnSpPr/>
            <p:nvPr/>
          </p:nvCxnSpPr>
          <p:spPr>
            <a:xfrm flipH="1" flipV="1">
              <a:off x="7589520" y="1177290"/>
              <a:ext cx="788670" cy="868680"/>
            </a:xfrm>
            <a:prstGeom prst="straightConnector1">
              <a:avLst/>
            </a:prstGeom>
            <a:ln w="285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TextBox 14"/>
            <p:cNvSpPr txBox="1"/>
            <p:nvPr/>
          </p:nvSpPr>
          <p:spPr>
            <a:xfrm>
              <a:off x="7429499" y="2274569"/>
              <a:ext cx="2560286" cy="679676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txBody>
            <a:bodyPr wrap="square" rtlCol="0">
              <a:spAutoFit/>
            </a:bodyPr>
            <a:lstStyle/>
            <a:p>
              <a:r>
                <a:rPr lang="th-TH" sz="2400" dirty="0" smtClean="0">
                  <a:latin typeface="TH Niramit AS" panose="02000506000000020004" pitchFamily="2" charset="-34"/>
                  <a:cs typeface="TH Niramit AS" panose="02000506000000020004" pitchFamily="2" charset="-34"/>
                </a:rPr>
                <a:t>ดึงจุดเพื่อปรับขนาด</a:t>
              </a:r>
              <a:endParaRPr lang="en-US" sz="2400" dirty="0">
                <a:latin typeface="TH Niramit AS" panose="02000506000000020004" pitchFamily="2" charset="-34"/>
                <a:cs typeface="TH Niramit AS" panose="02000506000000020004" pitchFamily="2" charset="-34"/>
              </a:endParaRPr>
            </a:p>
          </p:txBody>
        </p:sp>
        <p:sp>
          <p:nvSpPr>
            <p:cNvPr id="19" name="Right Arrow 18"/>
            <p:cNvSpPr/>
            <p:nvPr/>
          </p:nvSpPr>
          <p:spPr>
            <a:xfrm>
              <a:off x="6242155" y="1393281"/>
              <a:ext cx="359790" cy="27583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Right Arrow 19"/>
            <p:cNvSpPr/>
            <p:nvPr/>
          </p:nvSpPr>
          <p:spPr>
            <a:xfrm>
              <a:off x="8505295" y="1404711"/>
              <a:ext cx="359790" cy="27583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4502551" y="1684515"/>
            <a:ext cx="7060558" cy="3205132"/>
            <a:chOff x="3703898" y="2216951"/>
            <a:chExt cx="7822538" cy="3551032"/>
          </a:xfrm>
        </p:grpSpPr>
        <p:sp>
          <p:nvSpPr>
            <p:cNvPr id="21" name="12-Point Star 20"/>
            <p:cNvSpPr/>
            <p:nvPr/>
          </p:nvSpPr>
          <p:spPr>
            <a:xfrm>
              <a:off x="7697164" y="2456469"/>
              <a:ext cx="1280755" cy="1280755"/>
            </a:xfrm>
            <a:custGeom>
              <a:avLst/>
              <a:gdLst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51610" h="1451610">
                  <a:moveTo>
                    <a:pt x="0" y="725805"/>
                  </a:moveTo>
                  <a:cubicBezTo>
                    <a:pt x="161689" y="790673"/>
                    <a:pt x="339421" y="687100"/>
                    <a:pt x="509131" y="667747"/>
                  </a:cubicBezTo>
                  <a:cubicBezTo>
                    <a:pt x="371834" y="566132"/>
                    <a:pt x="118231" y="592855"/>
                    <a:pt x="97239" y="362903"/>
                  </a:cubicBezTo>
                  <a:cubicBezTo>
                    <a:pt x="189721" y="527251"/>
                    <a:pt x="410539" y="499094"/>
                    <a:pt x="567189" y="567189"/>
                  </a:cubicBezTo>
                  <a:cubicBezTo>
                    <a:pt x="499094" y="410539"/>
                    <a:pt x="310682" y="330089"/>
                    <a:pt x="362903" y="97239"/>
                  </a:cubicBezTo>
                  <a:cubicBezTo>
                    <a:pt x="344202" y="298705"/>
                    <a:pt x="566132" y="371834"/>
                    <a:pt x="667747" y="509131"/>
                  </a:cubicBezTo>
                  <a:lnTo>
                    <a:pt x="725805" y="0"/>
                  </a:lnTo>
                  <a:lnTo>
                    <a:pt x="783863" y="509131"/>
                  </a:lnTo>
                  <a:cubicBezTo>
                    <a:pt x="885478" y="371834"/>
                    <a:pt x="1044243" y="329786"/>
                    <a:pt x="1088708" y="97239"/>
                  </a:cubicBezTo>
                  <a:cubicBezTo>
                    <a:pt x="1089192" y="345329"/>
                    <a:pt x="952517" y="410539"/>
                    <a:pt x="884421" y="567189"/>
                  </a:cubicBezTo>
                  <a:cubicBezTo>
                    <a:pt x="1041071" y="499094"/>
                    <a:pt x="1205742" y="543293"/>
                    <a:pt x="1354371" y="362903"/>
                  </a:cubicBezTo>
                  <a:cubicBezTo>
                    <a:pt x="1253169" y="576813"/>
                    <a:pt x="1079776" y="566132"/>
                    <a:pt x="942479" y="667747"/>
                  </a:cubicBezTo>
                  <a:cubicBezTo>
                    <a:pt x="1112189" y="687100"/>
                    <a:pt x="1210914" y="776436"/>
                    <a:pt x="1451610" y="725805"/>
                  </a:cubicBezTo>
                  <a:cubicBezTo>
                    <a:pt x="1273879" y="861463"/>
                    <a:pt x="1112189" y="764510"/>
                    <a:pt x="942479" y="783863"/>
                  </a:cubicBezTo>
                  <a:cubicBezTo>
                    <a:pt x="1079776" y="885478"/>
                    <a:pt x="1148494" y="1040433"/>
                    <a:pt x="1354371" y="1088708"/>
                  </a:cubicBezTo>
                  <a:cubicBezTo>
                    <a:pt x="1087231" y="1100622"/>
                    <a:pt x="1041071" y="952517"/>
                    <a:pt x="884421" y="884421"/>
                  </a:cubicBezTo>
                  <a:cubicBezTo>
                    <a:pt x="952517" y="1041071"/>
                    <a:pt x="959652" y="1209151"/>
                    <a:pt x="1088708" y="1354371"/>
                  </a:cubicBezTo>
                  <a:cubicBezTo>
                    <a:pt x="948993" y="1262794"/>
                    <a:pt x="885478" y="1079776"/>
                    <a:pt x="783863" y="942479"/>
                  </a:cubicBezTo>
                  <a:cubicBezTo>
                    <a:pt x="764510" y="1112189"/>
                    <a:pt x="821358" y="1308570"/>
                    <a:pt x="725805" y="1451610"/>
                  </a:cubicBezTo>
                  <a:cubicBezTo>
                    <a:pt x="778842" y="1297140"/>
                    <a:pt x="687100" y="1112189"/>
                    <a:pt x="667747" y="942479"/>
                  </a:cubicBezTo>
                  <a:cubicBezTo>
                    <a:pt x="566132" y="1079776"/>
                    <a:pt x="514048" y="1278034"/>
                    <a:pt x="362903" y="1354371"/>
                  </a:cubicBezTo>
                  <a:cubicBezTo>
                    <a:pt x="472908" y="1251061"/>
                    <a:pt x="499094" y="1041071"/>
                    <a:pt x="567189" y="884421"/>
                  </a:cubicBezTo>
                  <a:cubicBezTo>
                    <a:pt x="410539" y="952517"/>
                    <a:pt x="272939" y="1134912"/>
                    <a:pt x="97239" y="1088708"/>
                  </a:cubicBezTo>
                  <a:cubicBezTo>
                    <a:pt x="234536" y="1082343"/>
                    <a:pt x="371834" y="885478"/>
                    <a:pt x="509131" y="783863"/>
                  </a:cubicBezTo>
                  <a:cubicBezTo>
                    <a:pt x="339421" y="764510"/>
                    <a:pt x="149657" y="857453"/>
                    <a:pt x="0" y="72580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23" name="Picture 22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719011" y="2216951"/>
              <a:ext cx="1590586" cy="1548171"/>
            </a:xfrm>
            <a:prstGeom prst="rect">
              <a:avLst/>
            </a:prstGeom>
          </p:spPr>
        </p:pic>
        <p:pic>
          <p:nvPicPr>
            <p:cNvPr id="24" name="Picture 23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5684939" y="2359135"/>
              <a:ext cx="1560252" cy="1421007"/>
            </a:xfrm>
            <a:prstGeom prst="rect">
              <a:avLst/>
            </a:prstGeom>
          </p:spPr>
        </p:pic>
        <p:sp>
          <p:nvSpPr>
            <p:cNvPr id="25" name="Right Arrow 24"/>
            <p:cNvSpPr/>
            <p:nvPr/>
          </p:nvSpPr>
          <p:spPr>
            <a:xfrm>
              <a:off x="5312934" y="2895916"/>
              <a:ext cx="359790" cy="27583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26" name="Picture 25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9840722" y="2268582"/>
              <a:ext cx="1685714" cy="1228571"/>
            </a:xfrm>
            <a:prstGeom prst="rect">
              <a:avLst/>
            </a:prstGeom>
            <a:solidFill>
              <a:schemeClr val="accent4">
                <a:lumMod val="40000"/>
                <a:lumOff val="60000"/>
              </a:schemeClr>
            </a:solidFill>
          </p:spPr>
        </p:pic>
        <p:sp>
          <p:nvSpPr>
            <p:cNvPr id="34" name="TextBox 33"/>
            <p:cNvSpPr txBox="1"/>
            <p:nvPr/>
          </p:nvSpPr>
          <p:spPr>
            <a:xfrm>
              <a:off x="3760324" y="3698257"/>
              <a:ext cx="7689168" cy="511488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txBody>
            <a:bodyPr wrap="square" rtlCol="0">
              <a:spAutoFit/>
            </a:bodyPr>
            <a:lstStyle/>
            <a:p>
              <a:r>
                <a:rPr lang="th-TH" sz="2400" dirty="0" smtClean="0">
                  <a:latin typeface="TH Niramit AS" panose="02000506000000020004" pitchFamily="2" charset="-34"/>
                  <a:cs typeface="TH Niramit AS" panose="02000506000000020004" pitchFamily="2" charset="-34"/>
                </a:rPr>
                <a:t>คลิกเมาส์ขวาเลือกคำสั่ง </a:t>
              </a:r>
              <a:r>
                <a:rPr lang="en-US" sz="2400" dirty="0" smtClean="0">
                  <a:latin typeface="TH Niramit AS" panose="02000506000000020004" pitchFamily="2" charset="-34"/>
                  <a:cs typeface="TH Niramit AS" panose="02000506000000020004" pitchFamily="2" charset="-34"/>
                </a:rPr>
                <a:t>Edit-Point  </a:t>
              </a:r>
              <a:r>
                <a:rPr lang="th-TH" sz="2400" dirty="0" smtClean="0">
                  <a:latin typeface="TH Niramit AS" panose="02000506000000020004" pitchFamily="2" charset="-34"/>
                  <a:cs typeface="TH Niramit AS" panose="02000506000000020004" pitchFamily="2" charset="-34"/>
                </a:rPr>
                <a:t>ปรับเส้น  จากนั้นเติมสี และไม่ใช่เส้นขอบ</a:t>
              </a:r>
              <a:endParaRPr lang="en-US" sz="2400" dirty="0">
                <a:latin typeface="TH Niramit AS" panose="02000506000000020004" pitchFamily="2" charset="-34"/>
                <a:cs typeface="TH Niramit AS" panose="02000506000000020004" pitchFamily="2" charset="-34"/>
              </a:endParaRPr>
            </a:p>
          </p:txBody>
        </p:sp>
        <p:sp>
          <p:nvSpPr>
            <p:cNvPr id="37" name="12-Point Star 20"/>
            <p:cNvSpPr/>
            <p:nvPr/>
          </p:nvSpPr>
          <p:spPr>
            <a:xfrm>
              <a:off x="3703898" y="4458889"/>
              <a:ext cx="1280755" cy="1280755"/>
            </a:xfrm>
            <a:custGeom>
              <a:avLst/>
              <a:gdLst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51610" h="1451610">
                  <a:moveTo>
                    <a:pt x="0" y="725805"/>
                  </a:moveTo>
                  <a:cubicBezTo>
                    <a:pt x="161689" y="790673"/>
                    <a:pt x="339421" y="687100"/>
                    <a:pt x="509131" y="667747"/>
                  </a:cubicBezTo>
                  <a:cubicBezTo>
                    <a:pt x="371834" y="566132"/>
                    <a:pt x="118231" y="592855"/>
                    <a:pt x="97239" y="362903"/>
                  </a:cubicBezTo>
                  <a:cubicBezTo>
                    <a:pt x="189721" y="527251"/>
                    <a:pt x="410539" y="499094"/>
                    <a:pt x="567189" y="567189"/>
                  </a:cubicBezTo>
                  <a:cubicBezTo>
                    <a:pt x="499094" y="410539"/>
                    <a:pt x="310682" y="330089"/>
                    <a:pt x="362903" y="97239"/>
                  </a:cubicBezTo>
                  <a:cubicBezTo>
                    <a:pt x="344202" y="298705"/>
                    <a:pt x="566132" y="371834"/>
                    <a:pt x="667747" y="509131"/>
                  </a:cubicBezTo>
                  <a:lnTo>
                    <a:pt x="725805" y="0"/>
                  </a:lnTo>
                  <a:lnTo>
                    <a:pt x="783863" y="509131"/>
                  </a:lnTo>
                  <a:cubicBezTo>
                    <a:pt x="885478" y="371834"/>
                    <a:pt x="1044243" y="329786"/>
                    <a:pt x="1088708" y="97239"/>
                  </a:cubicBezTo>
                  <a:cubicBezTo>
                    <a:pt x="1089192" y="345329"/>
                    <a:pt x="952517" y="410539"/>
                    <a:pt x="884421" y="567189"/>
                  </a:cubicBezTo>
                  <a:cubicBezTo>
                    <a:pt x="1041071" y="499094"/>
                    <a:pt x="1205742" y="543293"/>
                    <a:pt x="1354371" y="362903"/>
                  </a:cubicBezTo>
                  <a:cubicBezTo>
                    <a:pt x="1253169" y="576813"/>
                    <a:pt x="1079776" y="566132"/>
                    <a:pt x="942479" y="667747"/>
                  </a:cubicBezTo>
                  <a:cubicBezTo>
                    <a:pt x="1112189" y="687100"/>
                    <a:pt x="1210914" y="776436"/>
                    <a:pt x="1451610" y="725805"/>
                  </a:cubicBezTo>
                  <a:cubicBezTo>
                    <a:pt x="1273879" y="861463"/>
                    <a:pt x="1112189" y="764510"/>
                    <a:pt x="942479" y="783863"/>
                  </a:cubicBezTo>
                  <a:cubicBezTo>
                    <a:pt x="1079776" y="885478"/>
                    <a:pt x="1148494" y="1040433"/>
                    <a:pt x="1354371" y="1088708"/>
                  </a:cubicBezTo>
                  <a:cubicBezTo>
                    <a:pt x="1087231" y="1100622"/>
                    <a:pt x="1041071" y="952517"/>
                    <a:pt x="884421" y="884421"/>
                  </a:cubicBezTo>
                  <a:cubicBezTo>
                    <a:pt x="952517" y="1041071"/>
                    <a:pt x="959652" y="1209151"/>
                    <a:pt x="1088708" y="1354371"/>
                  </a:cubicBezTo>
                  <a:cubicBezTo>
                    <a:pt x="948993" y="1262794"/>
                    <a:pt x="885478" y="1079776"/>
                    <a:pt x="783863" y="942479"/>
                  </a:cubicBezTo>
                  <a:cubicBezTo>
                    <a:pt x="764510" y="1112189"/>
                    <a:pt x="821358" y="1308570"/>
                    <a:pt x="725805" y="1451610"/>
                  </a:cubicBezTo>
                  <a:cubicBezTo>
                    <a:pt x="778842" y="1297140"/>
                    <a:pt x="687100" y="1112189"/>
                    <a:pt x="667747" y="942479"/>
                  </a:cubicBezTo>
                  <a:cubicBezTo>
                    <a:pt x="566132" y="1079776"/>
                    <a:pt x="514048" y="1278034"/>
                    <a:pt x="362903" y="1354371"/>
                  </a:cubicBezTo>
                  <a:cubicBezTo>
                    <a:pt x="472908" y="1251061"/>
                    <a:pt x="499094" y="1041071"/>
                    <a:pt x="567189" y="884421"/>
                  </a:cubicBezTo>
                  <a:cubicBezTo>
                    <a:pt x="410539" y="952517"/>
                    <a:pt x="272939" y="1134912"/>
                    <a:pt x="97239" y="1088708"/>
                  </a:cubicBezTo>
                  <a:cubicBezTo>
                    <a:pt x="234536" y="1082343"/>
                    <a:pt x="371834" y="885478"/>
                    <a:pt x="509131" y="783863"/>
                  </a:cubicBezTo>
                  <a:cubicBezTo>
                    <a:pt x="339421" y="764510"/>
                    <a:pt x="149657" y="857453"/>
                    <a:pt x="0" y="72580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ight Arrow 37"/>
            <p:cNvSpPr/>
            <p:nvPr/>
          </p:nvSpPr>
          <p:spPr>
            <a:xfrm>
              <a:off x="7292205" y="2942214"/>
              <a:ext cx="359790" cy="27583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Right Arrow 38"/>
            <p:cNvSpPr/>
            <p:nvPr/>
          </p:nvSpPr>
          <p:spPr>
            <a:xfrm>
              <a:off x="9144154" y="2976938"/>
              <a:ext cx="359790" cy="27583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Right Arrow 39"/>
            <p:cNvSpPr/>
            <p:nvPr/>
          </p:nvSpPr>
          <p:spPr>
            <a:xfrm>
              <a:off x="5185612" y="4979358"/>
              <a:ext cx="359790" cy="27583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41" name="Picture 40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5598122" y="4701316"/>
              <a:ext cx="1180952" cy="1066667"/>
            </a:xfrm>
            <a:prstGeom prst="rect">
              <a:avLst/>
            </a:prstGeom>
          </p:spPr>
        </p:pic>
        <p:sp>
          <p:nvSpPr>
            <p:cNvPr id="42" name="12-Point Star 20"/>
            <p:cNvSpPr/>
            <p:nvPr/>
          </p:nvSpPr>
          <p:spPr>
            <a:xfrm>
              <a:off x="6927574" y="4450145"/>
              <a:ext cx="1280755" cy="1280755"/>
            </a:xfrm>
            <a:custGeom>
              <a:avLst/>
              <a:gdLst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51610" h="1451610">
                  <a:moveTo>
                    <a:pt x="0" y="725805"/>
                  </a:moveTo>
                  <a:cubicBezTo>
                    <a:pt x="161689" y="790673"/>
                    <a:pt x="339421" y="687100"/>
                    <a:pt x="509131" y="667747"/>
                  </a:cubicBezTo>
                  <a:cubicBezTo>
                    <a:pt x="371834" y="566132"/>
                    <a:pt x="118231" y="592855"/>
                    <a:pt x="97239" y="362903"/>
                  </a:cubicBezTo>
                  <a:cubicBezTo>
                    <a:pt x="189721" y="527251"/>
                    <a:pt x="410539" y="499094"/>
                    <a:pt x="567189" y="567189"/>
                  </a:cubicBezTo>
                  <a:cubicBezTo>
                    <a:pt x="499094" y="410539"/>
                    <a:pt x="310682" y="330089"/>
                    <a:pt x="362903" y="97239"/>
                  </a:cubicBezTo>
                  <a:cubicBezTo>
                    <a:pt x="344202" y="298705"/>
                    <a:pt x="566132" y="371834"/>
                    <a:pt x="667747" y="509131"/>
                  </a:cubicBezTo>
                  <a:lnTo>
                    <a:pt x="725805" y="0"/>
                  </a:lnTo>
                  <a:lnTo>
                    <a:pt x="783863" y="509131"/>
                  </a:lnTo>
                  <a:cubicBezTo>
                    <a:pt x="885478" y="371834"/>
                    <a:pt x="1044243" y="329786"/>
                    <a:pt x="1088708" y="97239"/>
                  </a:cubicBezTo>
                  <a:cubicBezTo>
                    <a:pt x="1089192" y="345329"/>
                    <a:pt x="952517" y="410539"/>
                    <a:pt x="884421" y="567189"/>
                  </a:cubicBezTo>
                  <a:cubicBezTo>
                    <a:pt x="1041071" y="499094"/>
                    <a:pt x="1205742" y="543293"/>
                    <a:pt x="1354371" y="362903"/>
                  </a:cubicBezTo>
                  <a:cubicBezTo>
                    <a:pt x="1253169" y="576813"/>
                    <a:pt x="1079776" y="566132"/>
                    <a:pt x="942479" y="667747"/>
                  </a:cubicBezTo>
                  <a:cubicBezTo>
                    <a:pt x="1112189" y="687100"/>
                    <a:pt x="1210914" y="776436"/>
                    <a:pt x="1451610" y="725805"/>
                  </a:cubicBezTo>
                  <a:cubicBezTo>
                    <a:pt x="1273879" y="861463"/>
                    <a:pt x="1112189" y="764510"/>
                    <a:pt x="942479" y="783863"/>
                  </a:cubicBezTo>
                  <a:cubicBezTo>
                    <a:pt x="1079776" y="885478"/>
                    <a:pt x="1148494" y="1040433"/>
                    <a:pt x="1354371" y="1088708"/>
                  </a:cubicBezTo>
                  <a:cubicBezTo>
                    <a:pt x="1087231" y="1100622"/>
                    <a:pt x="1041071" y="952517"/>
                    <a:pt x="884421" y="884421"/>
                  </a:cubicBezTo>
                  <a:cubicBezTo>
                    <a:pt x="952517" y="1041071"/>
                    <a:pt x="959652" y="1209151"/>
                    <a:pt x="1088708" y="1354371"/>
                  </a:cubicBezTo>
                  <a:cubicBezTo>
                    <a:pt x="948993" y="1262794"/>
                    <a:pt x="885478" y="1079776"/>
                    <a:pt x="783863" y="942479"/>
                  </a:cubicBezTo>
                  <a:cubicBezTo>
                    <a:pt x="764510" y="1112189"/>
                    <a:pt x="821358" y="1308570"/>
                    <a:pt x="725805" y="1451610"/>
                  </a:cubicBezTo>
                  <a:cubicBezTo>
                    <a:pt x="778842" y="1297140"/>
                    <a:pt x="687100" y="1112189"/>
                    <a:pt x="667747" y="942479"/>
                  </a:cubicBezTo>
                  <a:cubicBezTo>
                    <a:pt x="566132" y="1079776"/>
                    <a:pt x="514048" y="1278034"/>
                    <a:pt x="362903" y="1354371"/>
                  </a:cubicBezTo>
                  <a:cubicBezTo>
                    <a:pt x="472908" y="1251061"/>
                    <a:pt x="499094" y="1041071"/>
                    <a:pt x="567189" y="884421"/>
                  </a:cubicBezTo>
                  <a:cubicBezTo>
                    <a:pt x="410539" y="952517"/>
                    <a:pt x="272939" y="1134912"/>
                    <a:pt x="97239" y="1088708"/>
                  </a:cubicBezTo>
                  <a:cubicBezTo>
                    <a:pt x="234536" y="1082343"/>
                    <a:pt x="371834" y="885478"/>
                    <a:pt x="509131" y="783863"/>
                  </a:cubicBezTo>
                  <a:cubicBezTo>
                    <a:pt x="339421" y="764510"/>
                    <a:pt x="149657" y="857453"/>
                    <a:pt x="0" y="72580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7" name="Plus 46"/>
          <p:cNvSpPr/>
          <p:nvPr/>
        </p:nvSpPr>
        <p:spPr>
          <a:xfrm>
            <a:off x="5775768" y="5879939"/>
            <a:ext cx="462987" cy="451413"/>
          </a:xfrm>
          <a:prstGeom prst="mathPlus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" name="Oval 47"/>
          <p:cNvSpPr/>
          <p:nvPr/>
        </p:nvSpPr>
        <p:spPr>
          <a:xfrm>
            <a:off x="6389224" y="5706319"/>
            <a:ext cx="775504" cy="775504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TextBox 48"/>
          <p:cNvSpPr txBox="1"/>
          <p:nvPr/>
        </p:nvSpPr>
        <p:spPr>
          <a:xfrm>
            <a:off x="4476621" y="4825902"/>
            <a:ext cx="5678390" cy="83099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r>
              <a:rPr lang="th-TH" sz="2400" dirty="0" smtClean="0">
                <a:latin typeface="TH Niramit AS" panose="02000506000000020004" pitchFamily="2" charset="-34"/>
                <a:cs typeface="TH Niramit AS" panose="02000506000000020004" pitchFamily="2" charset="-34"/>
              </a:rPr>
              <a:t>จากนั้นนำมาประกอบกับรูปวงกลม และเติมสี และไม่ใส่เส้นขอบ ตามด้วยคำสั่ง  </a:t>
            </a:r>
            <a:r>
              <a:rPr lang="en-US" sz="2400" dirty="0" smtClean="0">
                <a:latin typeface="TH Niramit AS" panose="02000506000000020004" pitchFamily="2" charset="-34"/>
                <a:cs typeface="TH Niramit AS" panose="02000506000000020004" pitchFamily="2" charset="-34"/>
              </a:rPr>
              <a:t>Group </a:t>
            </a:r>
            <a:r>
              <a:rPr lang="th-TH" sz="2400" dirty="0" smtClean="0">
                <a:latin typeface="TH Niramit AS" panose="02000506000000020004" pitchFamily="2" charset="-34"/>
                <a:cs typeface="TH Niramit AS" panose="02000506000000020004" pitchFamily="2" charset="-34"/>
              </a:rPr>
              <a:t>รวมรูปร่างเข้าด้วยกัน</a:t>
            </a:r>
            <a:endParaRPr lang="en-US" sz="2400" dirty="0">
              <a:latin typeface="TH Niramit AS" panose="02000506000000020004" pitchFamily="2" charset="-34"/>
              <a:cs typeface="TH Niramit AS" panose="02000506000000020004" pitchFamily="2" charset="-34"/>
            </a:endParaRPr>
          </a:p>
        </p:txBody>
      </p:sp>
      <p:sp>
        <p:nvSpPr>
          <p:cNvPr id="50" name="12-Point Star 20"/>
          <p:cNvSpPr/>
          <p:nvPr/>
        </p:nvSpPr>
        <p:spPr>
          <a:xfrm>
            <a:off x="4495393" y="5563701"/>
            <a:ext cx="1155999" cy="1155999"/>
          </a:xfrm>
          <a:custGeom>
            <a:avLst/>
            <a:gdLst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451610" h="1451610">
                <a:moveTo>
                  <a:pt x="0" y="725805"/>
                </a:moveTo>
                <a:cubicBezTo>
                  <a:pt x="161689" y="790673"/>
                  <a:pt x="339421" y="687100"/>
                  <a:pt x="509131" y="667747"/>
                </a:cubicBezTo>
                <a:cubicBezTo>
                  <a:pt x="371834" y="566132"/>
                  <a:pt x="118231" y="592855"/>
                  <a:pt x="97239" y="362903"/>
                </a:cubicBezTo>
                <a:cubicBezTo>
                  <a:pt x="189721" y="527251"/>
                  <a:pt x="410539" y="499094"/>
                  <a:pt x="567189" y="567189"/>
                </a:cubicBezTo>
                <a:cubicBezTo>
                  <a:pt x="499094" y="410539"/>
                  <a:pt x="310682" y="330089"/>
                  <a:pt x="362903" y="97239"/>
                </a:cubicBezTo>
                <a:cubicBezTo>
                  <a:pt x="344202" y="298705"/>
                  <a:pt x="566132" y="371834"/>
                  <a:pt x="667747" y="509131"/>
                </a:cubicBezTo>
                <a:lnTo>
                  <a:pt x="725805" y="0"/>
                </a:lnTo>
                <a:lnTo>
                  <a:pt x="783863" y="509131"/>
                </a:lnTo>
                <a:cubicBezTo>
                  <a:pt x="885478" y="371834"/>
                  <a:pt x="1044243" y="329786"/>
                  <a:pt x="1088708" y="97239"/>
                </a:cubicBezTo>
                <a:cubicBezTo>
                  <a:pt x="1089192" y="345329"/>
                  <a:pt x="952517" y="410539"/>
                  <a:pt x="884421" y="567189"/>
                </a:cubicBezTo>
                <a:cubicBezTo>
                  <a:pt x="1041071" y="499094"/>
                  <a:pt x="1205742" y="543293"/>
                  <a:pt x="1354371" y="362903"/>
                </a:cubicBezTo>
                <a:cubicBezTo>
                  <a:pt x="1253169" y="576813"/>
                  <a:pt x="1079776" y="566132"/>
                  <a:pt x="942479" y="667747"/>
                </a:cubicBezTo>
                <a:cubicBezTo>
                  <a:pt x="1112189" y="687100"/>
                  <a:pt x="1210914" y="776436"/>
                  <a:pt x="1451610" y="725805"/>
                </a:cubicBezTo>
                <a:cubicBezTo>
                  <a:pt x="1273879" y="861463"/>
                  <a:pt x="1112189" y="764510"/>
                  <a:pt x="942479" y="783863"/>
                </a:cubicBezTo>
                <a:cubicBezTo>
                  <a:pt x="1079776" y="885478"/>
                  <a:pt x="1148494" y="1040433"/>
                  <a:pt x="1354371" y="1088708"/>
                </a:cubicBezTo>
                <a:cubicBezTo>
                  <a:pt x="1087231" y="1100622"/>
                  <a:pt x="1041071" y="952517"/>
                  <a:pt x="884421" y="884421"/>
                </a:cubicBezTo>
                <a:cubicBezTo>
                  <a:pt x="952517" y="1041071"/>
                  <a:pt x="959652" y="1209151"/>
                  <a:pt x="1088708" y="1354371"/>
                </a:cubicBezTo>
                <a:cubicBezTo>
                  <a:pt x="948993" y="1262794"/>
                  <a:pt x="885478" y="1079776"/>
                  <a:pt x="783863" y="942479"/>
                </a:cubicBezTo>
                <a:cubicBezTo>
                  <a:pt x="764510" y="1112189"/>
                  <a:pt x="821358" y="1308570"/>
                  <a:pt x="725805" y="1451610"/>
                </a:cubicBezTo>
                <a:cubicBezTo>
                  <a:pt x="778842" y="1297140"/>
                  <a:pt x="687100" y="1112189"/>
                  <a:pt x="667747" y="942479"/>
                </a:cubicBezTo>
                <a:cubicBezTo>
                  <a:pt x="566132" y="1079776"/>
                  <a:pt x="514048" y="1278034"/>
                  <a:pt x="362903" y="1354371"/>
                </a:cubicBezTo>
                <a:cubicBezTo>
                  <a:pt x="472908" y="1251061"/>
                  <a:pt x="499094" y="1041071"/>
                  <a:pt x="567189" y="884421"/>
                </a:cubicBezTo>
                <a:cubicBezTo>
                  <a:pt x="410539" y="952517"/>
                  <a:pt x="272939" y="1134912"/>
                  <a:pt x="97239" y="1088708"/>
                </a:cubicBezTo>
                <a:cubicBezTo>
                  <a:pt x="234536" y="1082343"/>
                  <a:pt x="371834" y="885478"/>
                  <a:pt x="509131" y="783863"/>
                </a:cubicBezTo>
                <a:cubicBezTo>
                  <a:pt x="339421" y="764510"/>
                  <a:pt x="149657" y="857453"/>
                  <a:pt x="0" y="725805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2" name="Group 61"/>
          <p:cNvGrpSpPr/>
          <p:nvPr/>
        </p:nvGrpSpPr>
        <p:grpSpPr>
          <a:xfrm>
            <a:off x="8164568" y="5494252"/>
            <a:ext cx="1155999" cy="1155999"/>
            <a:chOff x="8164568" y="5494252"/>
            <a:chExt cx="1155999" cy="1155999"/>
          </a:xfrm>
        </p:grpSpPr>
        <p:sp>
          <p:nvSpPr>
            <p:cNvPr id="51" name="12-Point Star 20"/>
            <p:cNvSpPr/>
            <p:nvPr/>
          </p:nvSpPr>
          <p:spPr>
            <a:xfrm>
              <a:off x="8164568" y="5494252"/>
              <a:ext cx="1155999" cy="1155999"/>
            </a:xfrm>
            <a:custGeom>
              <a:avLst/>
              <a:gdLst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51610" h="1451610">
                  <a:moveTo>
                    <a:pt x="0" y="725805"/>
                  </a:moveTo>
                  <a:cubicBezTo>
                    <a:pt x="161689" y="790673"/>
                    <a:pt x="339421" y="687100"/>
                    <a:pt x="509131" y="667747"/>
                  </a:cubicBezTo>
                  <a:cubicBezTo>
                    <a:pt x="371834" y="566132"/>
                    <a:pt x="118231" y="592855"/>
                    <a:pt x="97239" y="362903"/>
                  </a:cubicBezTo>
                  <a:cubicBezTo>
                    <a:pt x="189721" y="527251"/>
                    <a:pt x="410539" y="499094"/>
                    <a:pt x="567189" y="567189"/>
                  </a:cubicBezTo>
                  <a:cubicBezTo>
                    <a:pt x="499094" y="410539"/>
                    <a:pt x="310682" y="330089"/>
                    <a:pt x="362903" y="97239"/>
                  </a:cubicBezTo>
                  <a:cubicBezTo>
                    <a:pt x="344202" y="298705"/>
                    <a:pt x="566132" y="371834"/>
                    <a:pt x="667747" y="509131"/>
                  </a:cubicBezTo>
                  <a:lnTo>
                    <a:pt x="725805" y="0"/>
                  </a:lnTo>
                  <a:lnTo>
                    <a:pt x="783863" y="509131"/>
                  </a:lnTo>
                  <a:cubicBezTo>
                    <a:pt x="885478" y="371834"/>
                    <a:pt x="1044243" y="329786"/>
                    <a:pt x="1088708" y="97239"/>
                  </a:cubicBezTo>
                  <a:cubicBezTo>
                    <a:pt x="1089192" y="345329"/>
                    <a:pt x="952517" y="410539"/>
                    <a:pt x="884421" y="567189"/>
                  </a:cubicBezTo>
                  <a:cubicBezTo>
                    <a:pt x="1041071" y="499094"/>
                    <a:pt x="1205742" y="543293"/>
                    <a:pt x="1354371" y="362903"/>
                  </a:cubicBezTo>
                  <a:cubicBezTo>
                    <a:pt x="1253169" y="576813"/>
                    <a:pt x="1079776" y="566132"/>
                    <a:pt x="942479" y="667747"/>
                  </a:cubicBezTo>
                  <a:cubicBezTo>
                    <a:pt x="1112189" y="687100"/>
                    <a:pt x="1210914" y="776436"/>
                    <a:pt x="1451610" y="725805"/>
                  </a:cubicBezTo>
                  <a:cubicBezTo>
                    <a:pt x="1273879" y="861463"/>
                    <a:pt x="1112189" y="764510"/>
                    <a:pt x="942479" y="783863"/>
                  </a:cubicBezTo>
                  <a:cubicBezTo>
                    <a:pt x="1079776" y="885478"/>
                    <a:pt x="1148494" y="1040433"/>
                    <a:pt x="1354371" y="1088708"/>
                  </a:cubicBezTo>
                  <a:cubicBezTo>
                    <a:pt x="1087231" y="1100622"/>
                    <a:pt x="1041071" y="952517"/>
                    <a:pt x="884421" y="884421"/>
                  </a:cubicBezTo>
                  <a:cubicBezTo>
                    <a:pt x="952517" y="1041071"/>
                    <a:pt x="959652" y="1209151"/>
                    <a:pt x="1088708" y="1354371"/>
                  </a:cubicBezTo>
                  <a:cubicBezTo>
                    <a:pt x="948993" y="1262794"/>
                    <a:pt x="885478" y="1079776"/>
                    <a:pt x="783863" y="942479"/>
                  </a:cubicBezTo>
                  <a:cubicBezTo>
                    <a:pt x="764510" y="1112189"/>
                    <a:pt x="821358" y="1308570"/>
                    <a:pt x="725805" y="1451610"/>
                  </a:cubicBezTo>
                  <a:cubicBezTo>
                    <a:pt x="778842" y="1297140"/>
                    <a:pt x="687100" y="1112189"/>
                    <a:pt x="667747" y="942479"/>
                  </a:cubicBezTo>
                  <a:cubicBezTo>
                    <a:pt x="566132" y="1079776"/>
                    <a:pt x="514048" y="1278034"/>
                    <a:pt x="362903" y="1354371"/>
                  </a:cubicBezTo>
                  <a:cubicBezTo>
                    <a:pt x="472908" y="1251061"/>
                    <a:pt x="499094" y="1041071"/>
                    <a:pt x="567189" y="884421"/>
                  </a:cubicBezTo>
                  <a:cubicBezTo>
                    <a:pt x="410539" y="952517"/>
                    <a:pt x="272939" y="1134912"/>
                    <a:pt x="97239" y="1088708"/>
                  </a:cubicBezTo>
                  <a:cubicBezTo>
                    <a:pt x="234536" y="1082343"/>
                    <a:pt x="371834" y="885478"/>
                    <a:pt x="509131" y="783863"/>
                  </a:cubicBezTo>
                  <a:cubicBezTo>
                    <a:pt x="339421" y="764510"/>
                    <a:pt x="149657" y="857453"/>
                    <a:pt x="0" y="72580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" name="Oval 51"/>
            <p:cNvSpPr/>
            <p:nvPr/>
          </p:nvSpPr>
          <p:spPr>
            <a:xfrm>
              <a:off x="8620088" y="5935692"/>
              <a:ext cx="254642" cy="254642"/>
            </a:xfrm>
            <a:prstGeom prst="ellipse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4" name="Equal 53"/>
          <p:cNvSpPr/>
          <p:nvPr/>
        </p:nvSpPr>
        <p:spPr>
          <a:xfrm>
            <a:off x="7558269" y="5891514"/>
            <a:ext cx="393539" cy="381964"/>
          </a:xfrm>
          <a:prstGeom prst="mathEqual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56" name="Oval 55"/>
          <p:cNvSpPr/>
          <p:nvPr/>
        </p:nvSpPr>
        <p:spPr>
          <a:xfrm>
            <a:off x="11147196" y="6221477"/>
            <a:ext cx="266218" cy="266218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58" name="Straight Arrow Connector 57"/>
          <p:cNvCxnSpPr>
            <a:stCxn id="56" idx="2"/>
            <a:endCxn id="51" idx="11"/>
          </p:cNvCxnSpPr>
          <p:nvPr/>
        </p:nvCxnSpPr>
        <p:spPr>
          <a:xfrm flipH="1" flipV="1">
            <a:off x="8915117" y="6026017"/>
            <a:ext cx="2232079" cy="328569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5" name="Group 64"/>
          <p:cNvGrpSpPr/>
          <p:nvPr/>
        </p:nvGrpSpPr>
        <p:grpSpPr>
          <a:xfrm>
            <a:off x="650076" y="1989052"/>
            <a:ext cx="2083076" cy="2083076"/>
            <a:chOff x="1363509" y="2652243"/>
            <a:chExt cx="1155999" cy="1155999"/>
          </a:xfrm>
        </p:grpSpPr>
        <p:sp>
          <p:nvSpPr>
            <p:cNvPr id="63" name="12-Point Star 20"/>
            <p:cNvSpPr/>
            <p:nvPr/>
          </p:nvSpPr>
          <p:spPr>
            <a:xfrm>
              <a:off x="1363509" y="2652243"/>
              <a:ext cx="1155999" cy="1155999"/>
            </a:xfrm>
            <a:custGeom>
              <a:avLst/>
              <a:gdLst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51610" h="1451610">
                  <a:moveTo>
                    <a:pt x="0" y="725805"/>
                  </a:moveTo>
                  <a:cubicBezTo>
                    <a:pt x="161689" y="790673"/>
                    <a:pt x="339421" y="687100"/>
                    <a:pt x="509131" y="667747"/>
                  </a:cubicBezTo>
                  <a:cubicBezTo>
                    <a:pt x="371834" y="566132"/>
                    <a:pt x="118231" y="592855"/>
                    <a:pt x="97239" y="362903"/>
                  </a:cubicBezTo>
                  <a:cubicBezTo>
                    <a:pt x="189721" y="527251"/>
                    <a:pt x="410539" y="499094"/>
                    <a:pt x="567189" y="567189"/>
                  </a:cubicBezTo>
                  <a:cubicBezTo>
                    <a:pt x="499094" y="410539"/>
                    <a:pt x="310682" y="330089"/>
                    <a:pt x="362903" y="97239"/>
                  </a:cubicBezTo>
                  <a:cubicBezTo>
                    <a:pt x="344202" y="298705"/>
                    <a:pt x="566132" y="371834"/>
                    <a:pt x="667747" y="509131"/>
                  </a:cubicBezTo>
                  <a:lnTo>
                    <a:pt x="725805" y="0"/>
                  </a:lnTo>
                  <a:lnTo>
                    <a:pt x="783863" y="509131"/>
                  </a:lnTo>
                  <a:cubicBezTo>
                    <a:pt x="885478" y="371834"/>
                    <a:pt x="1044243" y="329786"/>
                    <a:pt x="1088708" y="97239"/>
                  </a:cubicBezTo>
                  <a:cubicBezTo>
                    <a:pt x="1089192" y="345329"/>
                    <a:pt x="952517" y="410539"/>
                    <a:pt x="884421" y="567189"/>
                  </a:cubicBezTo>
                  <a:cubicBezTo>
                    <a:pt x="1041071" y="499094"/>
                    <a:pt x="1205742" y="543293"/>
                    <a:pt x="1354371" y="362903"/>
                  </a:cubicBezTo>
                  <a:cubicBezTo>
                    <a:pt x="1253169" y="576813"/>
                    <a:pt x="1079776" y="566132"/>
                    <a:pt x="942479" y="667747"/>
                  </a:cubicBezTo>
                  <a:cubicBezTo>
                    <a:pt x="1112189" y="687100"/>
                    <a:pt x="1210914" y="776436"/>
                    <a:pt x="1451610" y="725805"/>
                  </a:cubicBezTo>
                  <a:cubicBezTo>
                    <a:pt x="1273879" y="861463"/>
                    <a:pt x="1112189" y="764510"/>
                    <a:pt x="942479" y="783863"/>
                  </a:cubicBezTo>
                  <a:cubicBezTo>
                    <a:pt x="1079776" y="885478"/>
                    <a:pt x="1148494" y="1040433"/>
                    <a:pt x="1354371" y="1088708"/>
                  </a:cubicBezTo>
                  <a:cubicBezTo>
                    <a:pt x="1087231" y="1100622"/>
                    <a:pt x="1041071" y="952517"/>
                    <a:pt x="884421" y="884421"/>
                  </a:cubicBezTo>
                  <a:cubicBezTo>
                    <a:pt x="952517" y="1041071"/>
                    <a:pt x="959652" y="1209151"/>
                    <a:pt x="1088708" y="1354371"/>
                  </a:cubicBezTo>
                  <a:cubicBezTo>
                    <a:pt x="948993" y="1262794"/>
                    <a:pt x="885478" y="1079776"/>
                    <a:pt x="783863" y="942479"/>
                  </a:cubicBezTo>
                  <a:cubicBezTo>
                    <a:pt x="764510" y="1112189"/>
                    <a:pt x="821358" y="1308570"/>
                    <a:pt x="725805" y="1451610"/>
                  </a:cubicBezTo>
                  <a:cubicBezTo>
                    <a:pt x="778842" y="1297140"/>
                    <a:pt x="687100" y="1112189"/>
                    <a:pt x="667747" y="942479"/>
                  </a:cubicBezTo>
                  <a:cubicBezTo>
                    <a:pt x="566132" y="1079776"/>
                    <a:pt x="514048" y="1278034"/>
                    <a:pt x="362903" y="1354371"/>
                  </a:cubicBezTo>
                  <a:cubicBezTo>
                    <a:pt x="472908" y="1251061"/>
                    <a:pt x="499094" y="1041071"/>
                    <a:pt x="567189" y="884421"/>
                  </a:cubicBezTo>
                  <a:cubicBezTo>
                    <a:pt x="410539" y="952517"/>
                    <a:pt x="272939" y="1134912"/>
                    <a:pt x="97239" y="1088708"/>
                  </a:cubicBezTo>
                  <a:cubicBezTo>
                    <a:pt x="234536" y="1082343"/>
                    <a:pt x="371834" y="885478"/>
                    <a:pt x="509131" y="783863"/>
                  </a:cubicBezTo>
                  <a:cubicBezTo>
                    <a:pt x="339421" y="764510"/>
                    <a:pt x="149657" y="857453"/>
                    <a:pt x="0" y="72580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Oval 63"/>
            <p:cNvSpPr/>
            <p:nvPr/>
          </p:nvSpPr>
          <p:spPr>
            <a:xfrm>
              <a:off x="1819029" y="3093683"/>
              <a:ext cx="254642" cy="254642"/>
            </a:xfrm>
            <a:prstGeom prst="ellipse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6" name="Oval 65"/>
          <p:cNvSpPr/>
          <p:nvPr/>
        </p:nvSpPr>
        <p:spPr>
          <a:xfrm>
            <a:off x="10915841" y="2420658"/>
            <a:ext cx="266218" cy="266218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67" name="Straight Arrow Connector 66"/>
          <p:cNvCxnSpPr>
            <a:stCxn id="66" idx="2"/>
          </p:cNvCxnSpPr>
          <p:nvPr/>
        </p:nvCxnSpPr>
        <p:spPr>
          <a:xfrm flipH="1" flipV="1">
            <a:off x="8683762" y="2225198"/>
            <a:ext cx="2232079" cy="328569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8" name="Picture 67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64403" y="3656442"/>
            <a:ext cx="2017914" cy="1630416"/>
          </a:xfrm>
          <a:prstGeom prst="rect">
            <a:avLst/>
          </a:prstGeom>
        </p:spPr>
      </p:pic>
      <p:grpSp>
        <p:nvGrpSpPr>
          <p:cNvPr id="44" name="Group 43"/>
          <p:cNvGrpSpPr/>
          <p:nvPr/>
        </p:nvGrpSpPr>
        <p:grpSpPr>
          <a:xfrm>
            <a:off x="609601" y="859972"/>
            <a:ext cx="2198914" cy="674915"/>
            <a:chOff x="609601" y="631371"/>
            <a:chExt cx="2198914" cy="674915"/>
          </a:xfrm>
        </p:grpSpPr>
        <p:sp>
          <p:nvSpPr>
            <p:cNvPr id="45" name="Rectangle 44"/>
            <p:cNvSpPr/>
            <p:nvPr/>
          </p:nvSpPr>
          <p:spPr>
            <a:xfrm>
              <a:off x="609601" y="631371"/>
              <a:ext cx="2198914" cy="674915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961158" y="772044"/>
              <a:ext cx="164179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h-TH" sz="2400" b="1" dirty="0" smtClean="0">
                  <a:solidFill>
                    <a:srgbClr val="FF0000"/>
                  </a:solidFill>
                  <a:latin typeface="TH Niramit AS" panose="02000506000000020004" pitchFamily="2" charset="-34"/>
                  <a:cs typeface="TH Niramit AS" panose="02000506000000020004" pitchFamily="2" charset="-34"/>
                </a:rPr>
                <a:t>ขั้นตอนการวาด</a:t>
              </a:r>
              <a:endParaRPr lang="en-US" sz="2400" b="1" dirty="0">
                <a:solidFill>
                  <a:srgbClr val="FF0000"/>
                </a:solidFill>
                <a:latin typeface="TH Niramit AS" panose="02000506000000020004" pitchFamily="2" charset="-34"/>
                <a:cs typeface="TH Niramit AS" panose="02000506000000020004" pitchFamily="2" charset="-3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021258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3"/>
          <p:cNvSpPr/>
          <p:nvPr/>
        </p:nvSpPr>
        <p:spPr>
          <a:xfrm>
            <a:off x="550021" y="1545562"/>
            <a:ext cx="2240280" cy="2815423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806508" y="4588975"/>
            <a:ext cx="170271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400" b="1" dirty="0" smtClean="0">
                <a:solidFill>
                  <a:srgbClr val="FF0000"/>
                </a:solidFill>
                <a:latin typeface="TH Niramit AS" panose="02000506000000020004" pitchFamily="2" charset="-34"/>
                <a:cs typeface="TH Niramit AS" panose="02000506000000020004" pitchFamily="2" charset="-34"/>
              </a:rPr>
              <a:t>ส่วนของกระถาง</a:t>
            </a:r>
            <a:endParaRPr lang="en-US" sz="2400" b="1" dirty="0">
              <a:solidFill>
                <a:srgbClr val="FF0000"/>
              </a:solidFill>
              <a:latin typeface="TH Niramit AS" panose="02000506000000020004" pitchFamily="2" charset="-34"/>
              <a:cs typeface="TH Niramit AS" panose="02000506000000020004" pitchFamily="2" charset="-34"/>
            </a:endParaRPr>
          </a:p>
        </p:txBody>
      </p:sp>
      <p:grpSp>
        <p:nvGrpSpPr>
          <p:cNvPr id="16" name="Group 15"/>
          <p:cNvGrpSpPr/>
          <p:nvPr/>
        </p:nvGrpSpPr>
        <p:grpSpPr>
          <a:xfrm>
            <a:off x="4032173" y="2297225"/>
            <a:ext cx="3330431" cy="1635797"/>
            <a:chOff x="4087257" y="2220107"/>
            <a:chExt cx="4093044" cy="2010367"/>
          </a:xfrm>
        </p:grpSpPr>
        <p:sp>
          <p:nvSpPr>
            <p:cNvPr id="10" name="Trapezoid 9"/>
            <p:cNvSpPr/>
            <p:nvPr/>
          </p:nvSpPr>
          <p:spPr>
            <a:xfrm rot="10800000">
              <a:off x="4087257" y="2220107"/>
              <a:ext cx="2170323" cy="2010367"/>
            </a:xfrm>
            <a:prstGeom prst="trapezoid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Rectangle 10"/>
            <p:cNvSpPr/>
            <p:nvPr/>
          </p:nvSpPr>
          <p:spPr>
            <a:xfrm>
              <a:off x="7025871" y="2938059"/>
              <a:ext cx="1154430" cy="468630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Plus 11"/>
            <p:cNvSpPr/>
            <p:nvPr/>
          </p:nvSpPr>
          <p:spPr>
            <a:xfrm>
              <a:off x="6323682" y="2930487"/>
              <a:ext cx="594911" cy="550843"/>
            </a:xfrm>
            <a:prstGeom prst="mathPlus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3" name="TextBox 12"/>
          <p:cNvSpPr txBox="1"/>
          <p:nvPr/>
        </p:nvSpPr>
        <p:spPr>
          <a:xfrm>
            <a:off x="4175392" y="1586429"/>
            <a:ext cx="6402715" cy="461665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none" rtlCol="0">
            <a:spAutoFit/>
          </a:bodyPr>
          <a:lstStyle/>
          <a:p>
            <a:r>
              <a:rPr lang="th-TH" sz="2400" dirty="0" smtClean="0">
                <a:latin typeface="TH Niramit AS" panose="02000506000000020004" pitchFamily="2" charset="-34"/>
                <a:cs typeface="TH Niramit AS" panose="02000506000000020004" pitchFamily="2" charset="-34"/>
              </a:rPr>
              <a:t>วาดสี่เหลี่ยมตามภาพ  และตามด้วยคำสั่ง </a:t>
            </a:r>
            <a:r>
              <a:rPr lang="en-US" sz="2400" dirty="0" smtClean="0">
                <a:latin typeface="TH Niramit AS" panose="02000506000000020004" pitchFamily="2" charset="-34"/>
                <a:cs typeface="TH Niramit AS" panose="02000506000000020004" pitchFamily="2" charset="-34"/>
              </a:rPr>
              <a:t>Group </a:t>
            </a:r>
            <a:r>
              <a:rPr lang="th-TH" sz="2400" dirty="0" smtClean="0">
                <a:latin typeface="TH Niramit AS" panose="02000506000000020004" pitchFamily="2" charset="-34"/>
                <a:cs typeface="TH Niramit AS" panose="02000506000000020004" pitchFamily="2" charset="-34"/>
              </a:rPr>
              <a:t>รวมรูปร่างเข้าไว้ด้วยกัน</a:t>
            </a:r>
            <a:endParaRPr lang="en-US" sz="2400" dirty="0">
              <a:latin typeface="TH Niramit AS" panose="02000506000000020004" pitchFamily="2" charset="-34"/>
              <a:cs typeface="TH Niramit AS" panose="02000506000000020004" pitchFamily="2" charset="-34"/>
            </a:endParaRPr>
          </a:p>
        </p:txBody>
      </p:sp>
      <p:grpSp>
        <p:nvGrpSpPr>
          <p:cNvPr id="17" name="Group 16"/>
          <p:cNvGrpSpPr/>
          <p:nvPr/>
        </p:nvGrpSpPr>
        <p:grpSpPr>
          <a:xfrm>
            <a:off x="8909756" y="2210946"/>
            <a:ext cx="2382533" cy="2272915"/>
            <a:chOff x="8623317" y="1902473"/>
            <a:chExt cx="2382533" cy="2272915"/>
          </a:xfrm>
          <a:gradFill>
            <a:gsLst>
              <a:gs pos="0">
                <a:schemeClr val="bg1">
                  <a:lumMod val="65000"/>
                </a:schemeClr>
              </a:gs>
              <a:gs pos="95000">
                <a:schemeClr val="accent2">
                  <a:lumMod val="50000"/>
                </a:schemeClr>
              </a:gs>
            </a:gsLst>
            <a:lin ang="5400000" scaled="1"/>
          </a:gradFill>
        </p:grpSpPr>
        <p:sp>
          <p:nvSpPr>
            <p:cNvPr id="14" name="Trapezoid 13"/>
            <p:cNvSpPr/>
            <p:nvPr/>
          </p:nvSpPr>
          <p:spPr>
            <a:xfrm rot="10800000">
              <a:off x="8736374" y="2165021"/>
              <a:ext cx="2170323" cy="2010367"/>
            </a:xfrm>
            <a:prstGeom prst="trapezoid">
              <a:avLst/>
            </a:prstGeom>
            <a:gradFill>
              <a:gsLst>
                <a:gs pos="100000">
                  <a:schemeClr val="bg1">
                    <a:lumMod val="65000"/>
                  </a:schemeClr>
                </a:gs>
                <a:gs pos="59000">
                  <a:srgbClr val="8E5A37"/>
                </a:gs>
                <a:gs pos="22000">
                  <a:schemeClr val="accent2">
                    <a:lumMod val="50000"/>
                  </a:schemeClr>
                </a:gs>
              </a:gsLst>
              <a:lin ang="5400000" scaled="1"/>
            </a:gradFill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/>
            <p:cNvSpPr/>
            <p:nvPr/>
          </p:nvSpPr>
          <p:spPr>
            <a:xfrm>
              <a:off x="8623317" y="1902473"/>
              <a:ext cx="2382533" cy="468630"/>
            </a:xfrm>
            <a:prstGeom prst="rect">
              <a:avLst/>
            </a:prstGeom>
            <a:gradFill>
              <a:gsLst>
                <a:gs pos="0">
                  <a:schemeClr val="bg1">
                    <a:lumMod val="65000"/>
                  </a:schemeClr>
                </a:gs>
                <a:gs pos="81000">
                  <a:schemeClr val="accent2">
                    <a:lumMod val="50000"/>
                  </a:schemeClr>
                </a:gs>
              </a:gsLst>
              <a:lin ang="5400000" scaled="1"/>
            </a:gradFill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8" name="Equal 17"/>
          <p:cNvSpPr/>
          <p:nvPr/>
        </p:nvSpPr>
        <p:spPr>
          <a:xfrm>
            <a:off x="7844009" y="2809301"/>
            <a:ext cx="705080" cy="528810"/>
          </a:xfrm>
          <a:prstGeom prst="mathEqual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19" name="Group 18"/>
          <p:cNvGrpSpPr/>
          <p:nvPr/>
        </p:nvGrpSpPr>
        <p:grpSpPr>
          <a:xfrm>
            <a:off x="903384" y="2329923"/>
            <a:ext cx="1553378" cy="1481909"/>
            <a:chOff x="8623317" y="1902473"/>
            <a:chExt cx="2382533" cy="2272915"/>
          </a:xfrm>
          <a:gradFill>
            <a:gsLst>
              <a:gs pos="0">
                <a:schemeClr val="bg1">
                  <a:lumMod val="65000"/>
                </a:schemeClr>
              </a:gs>
              <a:gs pos="95000">
                <a:schemeClr val="accent2">
                  <a:lumMod val="50000"/>
                </a:schemeClr>
              </a:gs>
            </a:gsLst>
            <a:lin ang="5400000" scaled="1"/>
          </a:gradFill>
        </p:grpSpPr>
        <p:sp>
          <p:nvSpPr>
            <p:cNvPr id="20" name="Trapezoid 19"/>
            <p:cNvSpPr/>
            <p:nvPr/>
          </p:nvSpPr>
          <p:spPr>
            <a:xfrm rot="10800000">
              <a:off x="8736374" y="2165021"/>
              <a:ext cx="2170323" cy="2010367"/>
            </a:xfrm>
            <a:prstGeom prst="trapezoid">
              <a:avLst/>
            </a:prstGeom>
            <a:gradFill>
              <a:gsLst>
                <a:gs pos="100000">
                  <a:schemeClr val="bg1">
                    <a:lumMod val="65000"/>
                  </a:schemeClr>
                </a:gs>
                <a:gs pos="59000">
                  <a:srgbClr val="8E5A37"/>
                </a:gs>
                <a:gs pos="22000">
                  <a:schemeClr val="accent2">
                    <a:lumMod val="50000"/>
                  </a:schemeClr>
                </a:gs>
              </a:gsLst>
              <a:lin ang="5400000" scaled="1"/>
            </a:gradFill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Rectangle 20"/>
            <p:cNvSpPr/>
            <p:nvPr/>
          </p:nvSpPr>
          <p:spPr>
            <a:xfrm>
              <a:off x="8623317" y="1902473"/>
              <a:ext cx="2382533" cy="468630"/>
            </a:xfrm>
            <a:prstGeom prst="rect">
              <a:avLst/>
            </a:prstGeom>
            <a:gradFill>
              <a:gsLst>
                <a:gs pos="0">
                  <a:schemeClr val="bg1">
                    <a:lumMod val="65000"/>
                  </a:schemeClr>
                </a:gs>
                <a:gs pos="81000">
                  <a:schemeClr val="accent2">
                    <a:lumMod val="50000"/>
                  </a:schemeClr>
                </a:gs>
              </a:gsLst>
              <a:lin ang="5400000" scaled="1"/>
            </a:gradFill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22" name="Picture 2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682181" y="3893509"/>
            <a:ext cx="2017914" cy="1630416"/>
          </a:xfrm>
          <a:prstGeom prst="rect">
            <a:avLst/>
          </a:prstGeom>
        </p:spPr>
      </p:pic>
      <p:grpSp>
        <p:nvGrpSpPr>
          <p:cNvPr id="23" name="Group 22"/>
          <p:cNvGrpSpPr/>
          <p:nvPr/>
        </p:nvGrpSpPr>
        <p:grpSpPr>
          <a:xfrm>
            <a:off x="609601" y="859971"/>
            <a:ext cx="2198914" cy="674915"/>
            <a:chOff x="609601" y="631371"/>
            <a:chExt cx="2198914" cy="674915"/>
          </a:xfrm>
        </p:grpSpPr>
        <p:sp>
          <p:nvSpPr>
            <p:cNvPr id="24" name="Rectangle 23"/>
            <p:cNvSpPr/>
            <p:nvPr/>
          </p:nvSpPr>
          <p:spPr>
            <a:xfrm>
              <a:off x="609601" y="631371"/>
              <a:ext cx="2198914" cy="674915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961158" y="772044"/>
              <a:ext cx="164179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h-TH" sz="2400" b="1" dirty="0" smtClean="0">
                  <a:solidFill>
                    <a:srgbClr val="FF0000"/>
                  </a:solidFill>
                  <a:latin typeface="TH Niramit AS" panose="02000506000000020004" pitchFamily="2" charset="-34"/>
                  <a:cs typeface="TH Niramit AS" panose="02000506000000020004" pitchFamily="2" charset="-34"/>
                </a:rPr>
                <a:t>ขั้นตอนการวาด</a:t>
              </a:r>
              <a:endParaRPr lang="en-US" sz="2400" b="1" dirty="0">
                <a:solidFill>
                  <a:srgbClr val="FF0000"/>
                </a:solidFill>
                <a:latin typeface="TH Niramit AS" panose="02000506000000020004" pitchFamily="2" charset="-34"/>
                <a:cs typeface="TH Niramit AS" panose="02000506000000020004" pitchFamily="2" charset="-3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226866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25" name="Group 4324"/>
          <p:cNvGrpSpPr/>
          <p:nvPr/>
        </p:nvGrpSpPr>
        <p:grpSpPr>
          <a:xfrm>
            <a:off x="8659470" y="2736169"/>
            <a:ext cx="1410273" cy="2208365"/>
            <a:chOff x="6153337" y="3165147"/>
            <a:chExt cx="1992280" cy="3119736"/>
          </a:xfrm>
        </p:grpSpPr>
        <p:grpSp>
          <p:nvGrpSpPr>
            <p:cNvPr id="4326" name="Group 4325"/>
            <p:cNvGrpSpPr/>
            <p:nvPr/>
          </p:nvGrpSpPr>
          <p:grpSpPr>
            <a:xfrm rot="1020918">
              <a:off x="7428089" y="3379093"/>
              <a:ext cx="661084" cy="862500"/>
              <a:chOff x="8592532" y="1025903"/>
              <a:chExt cx="1980197" cy="2583514"/>
            </a:xfrm>
          </p:grpSpPr>
          <p:sp>
            <p:nvSpPr>
              <p:cNvPr id="4801" name="Isosceles Triangle 17"/>
              <p:cNvSpPr/>
              <p:nvPr/>
            </p:nvSpPr>
            <p:spPr>
              <a:xfrm>
                <a:off x="8703325" y="1089670"/>
                <a:ext cx="1751682" cy="2516861"/>
              </a:xfrm>
              <a:custGeom>
                <a:avLst/>
                <a:gdLst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70916 w 1726394"/>
                  <a:gd name="connsiteY0" fmla="*/ 1670235 h 1670235"/>
                  <a:gd name="connsiteX1" fmla="*/ 876731 w 1726394"/>
                  <a:gd name="connsiteY1" fmla="*/ 0 h 1670235"/>
                  <a:gd name="connsiteX2" fmla="*/ 1682546 w 1726394"/>
                  <a:gd name="connsiteY2" fmla="*/ 1670235 h 1670235"/>
                  <a:gd name="connsiteX3" fmla="*/ 70916 w 1726394"/>
                  <a:gd name="connsiteY3" fmla="*/ 1670235 h 1670235"/>
                  <a:gd name="connsiteX0" fmla="*/ 203218 w 1858696"/>
                  <a:gd name="connsiteY0" fmla="*/ 1670235 h 1670235"/>
                  <a:gd name="connsiteX1" fmla="*/ 1009033 w 1858696"/>
                  <a:gd name="connsiteY1" fmla="*/ 0 h 1670235"/>
                  <a:gd name="connsiteX2" fmla="*/ 1814848 w 1858696"/>
                  <a:gd name="connsiteY2" fmla="*/ 1670235 h 1670235"/>
                  <a:gd name="connsiteX3" fmla="*/ 203218 w 1858696"/>
                  <a:gd name="connsiteY3" fmla="*/ 1670235 h 1670235"/>
                  <a:gd name="connsiteX0" fmla="*/ 203218 w 2026807"/>
                  <a:gd name="connsiteY0" fmla="*/ 1670235 h 1670235"/>
                  <a:gd name="connsiteX1" fmla="*/ 1009033 w 2026807"/>
                  <a:gd name="connsiteY1" fmla="*/ 0 h 1670235"/>
                  <a:gd name="connsiteX2" fmla="*/ 1814848 w 2026807"/>
                  <a:gd name="connsiteY2" fmla="*/ 1670235 h 1670235"/>
                  <a:gd name="connsiteX3" fmla="*/ 203218 w 2026807"/>
                  <a:gd name="connsiteY3" fmla="*/ 1670235 h 1670235"/>
                  <a:gd name="connsiteX0" fmla="*/ 203218 w 2042143"/>
                  <a:gd name="connsiteY0" fmla="*/ 1670235 h 1670235"/>
                  <a:gd name="connsiteX1" fmla="*/ 1009033 w 2042143"/>
                  <a:gd name="connsiteY1" fmla="*/ 0 h 1670235"/>
                  <a:gd name="connsiteX2" fmla="*/ 1814848 w 2042143"/>
                  <a:gd name="connsiteY2" fmla="*/ 1670235 h 1670235"/>
                  <a:gd name="connsiteX3" fmla="*/ 203218 w 2042143"/>
                  <a:gd name="connsiteY3" fmla="*/ 1670235 h 1670235"/>
                  <a:gd name="connsiteX0" fmla="*/ 223634 w 2062559"/>
                  <a:gd name="connsiteY0" fmla="*/ 1670235 h 1670235"/>
                  <a:gd name="connsiteX1" fmla="*/ 1029449 w 2062559"/>
                  <a:gd name="connsiteY1" fmla="*/ 0 h 1670235"/>
                  <a:gd name="connsiteX2" fmla="*/ 1835264 w 2062559"/>
                  <a:gd name="connsiteY2" fmla="*/ 1670235 h 1670235"/>
                  <a:gd name="connsiteX3" fmla="*/ 223634 w 2062559"/>
                  <a:gd name="connsiteY3" fmla="*/ 1670235 h 1670235"/>
                  <a:gd name="connsiteX0" fmla="*/ 371245 w 1933474"/>
                  <a:gd name="connsiteY0" fmla="*/ 1658436 h 1670235"/>
                  <a:gd name="connsiteX1" fmla="*/ 900364 w 1933474"/>
                  <a:gd name="connsiteY1" fmla="*/ 0 h 1670235"/>
                  <a:gd name="connsiteX2" fmla="*/ 1706179 w 1933474"/>
                  <a:gd name="connsiteY2" fmla="*/ 1670235 h 1670235"/>
                  <a:gd name="connsiteX3" fmla="*/ 371245 w 1933474"/>
                  <a:gd name="connsiteY3" fmla="*/ 1658436 h 1670235"/>
                  <a:gd name="connsiteX0" fmla="*/ 371245 w 1758682"/>
                  <a:gd name="connsiteY0" fmla="*/ 1658436 h 1670235"/>
                  <a:gd name="connsiteX1" fmla="*/ 900364 w 1758682"/>
                  <a:gd name="connsiteY1" fmla="*/ 0 h 1670235"/>
                  <a:gd name="connsiteX2" fmla="*/ 1344345 w 1758682"/>
                  <a:gd name="connsiteY2" fmla="*/ 1670235 h 1670235"/>
                  <a:gd name="connsiteX3" fmla="*/ 371245 w 1758682"/>
                  <a:gd name="connsiteY3" fmla="*/ 1658436 h 1670235"/>
                  <a:gd name="connsiteX0" fmla="*/ 371245 w 1988364"/>
                  <a:gd name="connsiteY0" fmla="*/ 1658436 h 1670235"/>
                  <a:gd name="connsiteX1" fmla="*/ 900364 w 1988364"/>
                  <a:gd name="connsiteY1" fmla="*/ 0 h 1670235"/>
                  <a:gd name="connsiteX2" fmla="*/ 1344345 w 1988364"/>
                  <a:gd name="connsiteY2" fmla="*/ 1670235 h 1670235"/>
                  <a:gd name="connsiteX3" fmla="*/ 371245 w 1988364"/>
                  <a:gd name="connsiteY3" fmla="*/ 1658436 h 1670235"/>
                  <a:gd name="connsiteX0" fmla="*/ 527738 w 2144857"/>
                  <a:gd name="connsiteY0" fmla="*/ 1658436 h 1670235"/>
                  <a:gd name="connsiteX1" fmla="*/ 1056857 w 2144857"/>
                  <a:gd name="connsiteY1" fmla="*/ 0 h 1670235"/>
                  <a:gd name="connsiteX2" fmla="*/ 1500838 w 2144857"/>
                  <a:gd name="connsiteY2" fmla="*/ 1670235 h 1670235"/>
                  <a:gd name="connsiteX3" fmla="*/ 527738 w 2144857"/>
                  <a:gd name="connsiteY3" fmla="*/ 1658436 h 1670235"/>
                  <a:gd name="connsiteX0" fmla="*/ 534399 w 2140875"/>
                  <a:gd name="connsiteY0" fmla="*/ 1676135 h 1676135"/>
                  <a:gd name="connsiteX1" fmla="*/ 1052875 w 2140875"/>
                  <a:gd name="connsiteY1" fmla="*/ 0 h 1676135"/>
                  <a:gd name="connsiteX2" fmla="*/ 1496856 w 2140875"/>
                  <a:gd name="connsiteY2" fmla="*/ 1670235 h 1676135"/>
                  <a:gd name="connsiteX3" fmla="*/ 534399 w 2140875"/>
                  <a:gd name="connsiteY3" fmla="*/ 1676135 h 1676135"/>
                  <a:gd name="connsiteX0" fmla="*/ 581795 w 2141346"/>
                  <a:gd name="connsiteY0" fmla="*/ 1705633 h 1705633"/>
                  <a:gd name="connsiteX1" fmla="*/ 1025776 w 2141346"/>
                  <a:gd name="connsiteY1" fmla="*/ 0 h 1705633"/>
                  <a:gd name="connsiteX2" fmla="*/ 1544252 w 2141346"/>
                  <a:gd name="connsiteY2" fmla="*/ 1699733 h 1705633"/>
                  <a:gd name="connsiteX3" fmla="*/ 581795 w 2141346"/>
                  <a:gd name="connsiteY3" fmla="*/ 1705633 h 170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41346" h="1705633">
                    <a:moveTo>
                      <a:pt x="581795" y="1705633"/>
                    </a:moveTo>
                    <a:cubicBezTo>
                      <a:pt x="496070" y="1594658"/>
                      <a:pt x="-929755" y="244812"/>
                      <a:pt x="1025776" y="0"/>
                    </a:cubicBezTo>
                    <a:cubicBezTo>
                      <a:pt x="3071572" y="188400"/>
                      <a:pt x="1709987" y="1371588"/>
                      <a:pt x="1544252" y="1699733"/>
                    </a:cubicBezTo>
                    <a:lnTo>
                      <a:pt x="581795" y="1705633"/>
                    </a:lnTo>
                    <a:close/>
                  </a:path>
                </a:pathLst>
              </a:custGeom>
              <a:gradFill>
                <a:gsLst>
                  <a:gs pos="0">
                    <a:srgbClr val="92D050"/>
                  </a:gs>
                  <a:gs pos="95000">
                    <a:schemeClr val="accent6">
                      <a:lumMod val="50000"/>
                    </a:schemeClr>
                  </a:gs>
                </a:gsLst>
                <a:lin ang="54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802" name="Group 4801"/>
              <p:cNvGrpSpPr/>
              <p:nvPr/>
            </p:nvGrpSpPr>
            <p:grpSpPr>
              <a:xfrm>
                <a:off x="9008646" y="3365368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95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57" name="Oval 495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03" name="Group 4802"/>
              <p:cNvGrpSpPr/>
              <p:nvPr/>
            </p:nvGrpSpPr>
            <p:grpSpPr>
              <a:xfrm>
                <a:off x="8649092" y="24682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5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55" name="Oval 495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04" name="Group 4803"/>
              <p:cNvGrpSpPr/>
              <p:nvPr/>
            </p:nvGrpSpPr>
            <p:grpSpPr>
              <a:xfrm>
                <a:off x="8890811" y="3176832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95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53" name="Oval 495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05" name="Group 4804"/>
              <p:cNvGrpSpPr/>
              <p:nvPr/>
            </p:nvGrpSpPr>
            <p:grpSpPr>
              <a:xfrm>
                <a:off x="8801256" y="293644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95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51" name="Oval 495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06" name="Group 4805"/>
              <p:cNvGrpSpPr/>
              <p:nvPr/>
            </p:nvGrpSpPr>
            <p:grpSpPr>
              <a:xfrm>
                <a:off x="8725841" y="271491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94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49" name="Oval 494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07" name="Group 4806"/>
              <p:cNvGrpSpPr/>
              <p:nvPr/>
            </p:nvGrpSpPr>
            <p:grpSpPr>
              <a:xfrm>
                <a:off x="8597245" y="222781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4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47" name="Oval 494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08" name="Group 4807"/>
              <p:cNvGrpSpPr/>
              <p:nvPr/>
            </p:nvGrpSpPr>
            <p:grpSpPr>
              <a:xfrm>
                <a:off x="8592532" y="200628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4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45" name="Oval 494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09" name="Group 4808"/>
              <p:cNvGrpSpPr/>
              <p:nvPr/>
            </p:nvGrpSpPr>
            <p:grpSpPr>
              <a:xfrm>
                <a:off x="8616099" y="170463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4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43" name="Oval 494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10" name="Group 4809"/>
              <p:cNvGrpSpPr/>
              <p:nvPr/>
            </p:nvGrpSpPr>
            <p:grpSpPr>
              <a:xfrm>
                <a:off x="8738648" y="146424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4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41" name="Oval 494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11" name="Group 4810"/>
              <p:cNvGrpSpPr/>
              <p:nvPr/>
            </p:nvGrpSpPr>
            <p:grpSpPr>
              <a:xfrm>
                <a:off x="8946037" y="12332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3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9" name="Oval 493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12" name="Group 4811"/>
              <p:cNvGrpSpPr/>
              <p:nvPr/>
            </p:nvGrpSpPr>
            <p:grpSpPr>
              <a:xfrm>
                <a:off x="9176994" y="110131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3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7" name="Oval 493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13" name="Group 4812"/>
              <p:cNvGrpSpPr/>
              <p:nvPr/>
            </p:nvGrpSpPr>
            <p:grpSpPr>
              <a:xfrm>
                <a:off x="9473938" y="10259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3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5" name="Oval 493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14" name="Group 4813"/>
              <p:cNvGrpSpPr/>
              <p:nvPr/>
            </p:nvGrpSpPr>
            <p:grpSpPr>
              <a:xfrm>
                <a:off x="9775595" y="108246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3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3" name="Oval 493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15" name="Group 4814"/>
              <p:cNvGrpSpPr/>
              <p:nvPr/>
            </p:nvGrpSpPr>
            <p:grpSpPr>
              <a:xfrm>
                <a:off x="10044259" y="124743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3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1" name="Oval 493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16" name="Group 4815"/>
              <p:cNvGrpSpPr/>
              <p:nvPr/>
            </p:nvGrpSpPr>
            <p:grpSpPr>
              <a:xfrm>
                <a:off x="10237508" y="144068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2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29" name="Oval 492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17" name="Group 4816"/>
              <p:cNvGrpSpPr/>
              <p:nvPr/>
            </p:nvGrpSpPr>
            <p:grpSpPr>
              <a:xfrm>
                <a:off x="10308209" y="163864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2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27" name="Oval 492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18" name="Group 4817"/>
              <p:cNvGrpSpPr/>
              <p:nvPr/>
            </p:nvGrpSpPr>
            <p:grpSpPr>
              <a:xfrm>
                <a:off x="10345916" y="187902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2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25" name="Oval 492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19" name="Group 4818"/>
              <p:cNvGrpSpPr/>
              <p:nvPr/>
            </p:nvGrpSpPr>
            <p:grpSpPr>
              <a:xfrm>
                <a:off x="10341203" y="20958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2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23" name="Oval 492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20" name="Group 4819"/>
              <p:cNvGrpSpPr/>
              <p:nvPr/>
            </p:nvGrpSpPr>
            <p:grpSpPr>
              <a:xfrm>
                <a:off x="10279929" y="23645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2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21" name="Oval 492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21" name="Group 4820"/>
              <p:cNvGrpSpPr/>
              <p:nvPr/>
            </p:nvGrpSpPr>
            <p:grpSpPr>
              <a:xfrm>
                <a:off x="10195088" y="260960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1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19" name="Oval 491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22" name="Group 4821"/>
              <p:cNvGrpSpPr/>
              <p:nvPr/>
            </p:nvGrpSpPr>
            <p:grpSpPr>
              <a:xfrm>
                <a:off x="10110247" y="289241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1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17" name="Oval 491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23" name="Group 4822"/>
              <p:cNvGrpSpPr/>
              <p:nvPr/>
            </p:nvGrpSpPr>
            <p:grpSpPr>
              <a:xfrm>
                <a:off x="10001839" y="31422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1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15" name="Oval 491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24" name="Group 4823"/>
              <p:cNvGrpSpPr/>
              <p:nvPr/>
            </p:nvGrpSpPr>
            <p:grpSpPr>
              <a:xfrm>
                <a:off x="9893430" y="336846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1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13" name="Oval 491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25" name="Group 4824"/>
              <p:cNvGrpSpPr/>
              <p:nvPr/>
            </p:nvGrpSpPr>
            <p:grpSpPr>
              <a:xfrm>
                <a:off x="9582345" y="337789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1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11" name="Oval 491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26" name="Group 4825"/>
              <p:cNvGrpSpPr/>
              <p:nvPr/>
            </p:nvGrpSpPr>
            <p:grpSpPr>
              <a:xfrm>
                <a:off x="9299541" y="338260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0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09" name="Oval 490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27" name="Group 4826"/>
              <p:cNvGrpSpPr/>
              <p:nvPr/>
            </p:nvGrpSpPr>
            <p:grpSpPr>
              <a:xfrm>
                <a:off x="9101578" y="313279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0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07" name="Oval 490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28" name="Group 4827"/>
              <p:cNvGrpSpPr/>
              <p:nvPr/>
            </p:nvGrpSpPr>
            <p:grpSpPr>
              <a:xfrm>
                <a:off x="9026164" y="28547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0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05" name="Oval 490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29" name="Group 4828"/>
              <p:cNvGrpSpPr/>
              <p:nvPr/>
            </p:nvGrpSpPr>
            <p:grpSpPr>
              <a:xfrm>
                <a:off x="8950750" y="257661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0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03" name="Oval 490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30" name="Group 4829"/>
              <p:cNvGrpSpPr/>
              <p:nvPr/>
            </p:nvGrpSpPr>
            <p:grpSpPr>
              <a:xfrm>
                <a:off x="8903616" y="228909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0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01" name="Oval 490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31" name="Group 4830"/>
              <p:cNvGrpSpPr/>
              <p:nvPr/>
            </p:nvGrpSpPr>
            <p:grpSpPr>
              <a:xfrm>
                <a:off x="8894189" y="20251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9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99" name="Oval 489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32" name="Group 4831"/>
              <p:cNvGrpSpPr/>
              <p:nvPr/>
            </p:nvGrpSpPr>
            <p:grpSpPr>
              <a:xfrm>
                <a:off x="8917756" y="17706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9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97" name="Oval 489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33" name="Group 4832"/>
              <p:cNvGrpSpPr/>
              <p:nvPr/>
            </p:nvGrpSpPr>
            <p:grpSpPr>
              <a:xfrm>
                <a:off x="9040304" y="14972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9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95" name="Oval 489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34" name="Group 4833"/>
              <p:cNvGrpSpPr/>
              <p:nvPr/>
            </p:nvGrpSpPr>
            <p:grpSpPr>
              <a:xfrm>
                <a:off x="9299541" y="127571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9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93" name="Oval 489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35" name="Group 4834"/>
              <p:cNvGrpSpPr/>
              <p:nvPr/>
            </p:nvGrpSpPr>
            <p:grpSpPr>
              <a:xfrm>
                <a:off x="9238266" y="182718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9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91" name="Oval 489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36" name="Group 4835"/>
              <p:cNvGrpSpPr/>
              <p:nvPr/>
            </p:nvGrpSpPr>
            <p:grpSpPr>
              <a:xfrm>
                <a:off x="9275973" y="154437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8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89" name="Oval 488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37" name="Group 4836"/>
              <p:cNvGrpSpPr/>
              <p:nvPr/>
            </p:nvGrpSpPr>
            <p:grpSpPr>
              <a:xfrm>
                <a:off x="9252406" y="240692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8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87" name="Oval 488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38" name="Group 4837"/>
              <p:cNvGrpSpPr/>
              <p:nvPr/>
            </p:nvGrpSpPr>
            <p:grpSpPr>
              <a:xfrm>
                <a:off x="9200558" y="212412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8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85" name="Oval 488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39" name="Group 4838"/>
              <p:cNvGrpSpPr/>
              <p:nvPr/>
            </p:nvGrpSpPr>
            <p:grpSpPr>
              <a:xfrm>
                <a:off x="9299540" y="270387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8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83" name="Oval 488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40" name="Group 4839"/>
              <p:cNvGrpSpPr/>
              <p:nvPr/>
            </p:nvGrpSpPr>
            <p:grpSpPr>
              <a:xfrm>
                <a:off x="9370241" y="304323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8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81" name="Oval 488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41" name="Group 4840"/>
              <p:cNvGrpSpPr/>
              <p:nvPr/>
            </p:nvGrpSpPr>
            <p:grpSpPr>
              <a:xfrm>
                <a:off x="9615338" y="311865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7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79" name="Oval 487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42" name="Group 4841"/>
              <p:cNvGrpSpPr/>
              <p:nvPr/>
            </p:nvGrpSpPr>
            <p:grpSpPr>
              <a:xfrm>
                <a:off x="9643618" y="283584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7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77" name="Oval 487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43" name="Group 4842"/>
              <p:cNvGrpSpPr/>
              <p:nvPr/>
            </p:nvGrpSpPr>
            <p:grpSpPr>
              <a:xfrm>
                <a:off x="9657758" y="251062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7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75" name="Oval 487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44" name="Group 4843"/>
              <p:cNvGrpSpPr/>
              <p:nvPr/>
            </p:nvGrpSpPr>
            <p:grpSpPr>
              <a:xfrm>
                <a:off x="9591770" y="217597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7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73" name="Oval 487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45" name="Group 4844"/>
              <p:cNvGrpSpPr/>
              <p:nvPr/>
            </p:nvGrpSpPr>
            <p:grpSpPr>
              <a:xfrm>
                <a:off x="9596484" y="19073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7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71" name="Oval 487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46" name="Group 4845"/>
              <p:cNvGrpSpPr/>
              <p:nvPr/>
            </p:nvGrpSpPr>
            <p:grpSpPr>
              <a:xfrm>
                <a:off x="9558776" y="156323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6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9" name="Oval 486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47" name="Group 4846"/>
              <p:cNvGrpSpPr/>
              <p:nvPr/>
            </p:nvGrpSpPr>
            <p:grpSpPr>
              <a:xfrm>
                <a:off x="9558776" y="133698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6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7" name="Oval 486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48" name="Group 4847"/>
              <p:cNvGrpSpPr/>
              <p:nvPr/>
            </p:nvGrpSpPr>
            <p:grpSpPr>
              <a:xfrm>
                <a:off x="9799160" y="139354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6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5" name="Oval 486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49" name="Group 4848"/>
              <p:cNvGrpSpPr/>
              <p:nvPr/>
            </p:nvGrpSpPr>
            <p:grpSpPr>
              <a:xfrm>
                <a:off x="9954702" y="16904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6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3" name="Oval 486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50" name="Group 4849"/>
              <p:cNvGrpSpPr/>
              <p:nvPr/>
            </p:nvGrpSpPr>
            <p:grpSpPr>
              <a:xfrm>
                <a:off x="9968843" y="20251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6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1" name="Oval 486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51" name="Group 4850"/>
              <p:cNvGrpSpPr/>
              <p:nvPr/>
            </p:nvGrpSpPr>
            <p:grpSpPr>
              <a:xfrm>
                <a:off x="9982983" y="234094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5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59" name="Oval 485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52" name="Group 4851"/>
              <p:cNvGrpSpPr/>
              <p:nvPr/>
            </p:nvGrpSpPr>
            <p:grpSpPr>
              <a:xfrm>
                <a:off x="9926422" y="262374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5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57" name="Oval 485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53" name="Group 4852"/>
              <p:cNvGrpSpPr/>
              <p:nvPr/>
            </p:nvGrpSpPr>
            <p:grpSpPr>
              <a:xfrm>
                <a:off x="9846294" y="295368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5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55" name="Oval 485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327" name="Group 4326"/>
            <p:cNvGrpSpPr/>
            <p:nvPr/>
          </p:nvGrpSpPr>
          <p:grpSpPr>
            <a:xfrm rot="18874220">
              <a:off x="6254045" y="3616161"/>
              <a:ext cx="661084" cy="862500"/>
              <a:chOff x="8592532" y="1025903"/>
              <a:chExt cx="1980197" cy="2583514"/>
            </a:xfrm>
          </p:grpSpPr>
          <p:sp>
            <p:nvSpPr>
              <p:cNvPr id="4644" name="Isosceles Triangle 17"/>
              <p:cNvSpPr/>
              <p:nvPr/>
            </p:nvSpPr>
            <p:spPr>
              <a:xfrm>
                <a:off x="8703325" y="1089670"/>
                <a:ext cx="1751682" cy="2516861"/>
              </a:xfrm>
              <a:custGeom>
                <a:avLst/>
                <a:gdLst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70916 w 1726394"/>
                  <a:gd name="connsiteY0" fmla="*/ 1670235 h 1670235"/>
                  <a:gd name="connsiteX1" fmla="*/ 876731 w 1726394"/>
                  <a:gd name="connsiteY1" fmla="*/ 0 h 1670235"/>
                  <a:gd name="connsiteX2" fmla="*/ 1682546 w 1726394"/>
                  <a:gd name="connsiteY2" fmla="*/ 1670235 h 1670235"/>
                  <a:gd name="connsiteX3" fmla="*/ 70916 w 1726394"/>
                  <a:gd name="connsiteY3" fmla="*/ 1670235 h 1670235"/>
                  <a:gd name="connsiteX0" fmla="*/ 203218 w 1858696"/>
                  <a:gd name="connsiteY0" fmla="*/ 1670235 h 1670235"/>
                  <a:gd name="connsiteX1" fmla="*/ 1009033 w 1858696"/>
                  <a:gd name="connsiteY1" fmla="*/ 0 h 1670235"/>
                  <a:gd name="connsiteX2" fmla="*/ 1814848 w 1858696"/>
                  <a:gd name="connsiteY2" fmla="*/ 1670235 h 1670235"/>
                  <a:gd name="connsiteX3" fmla="*/ 203218 w 1858696"/>
                  <a:gd name="connsiteY3" fmla="*/ 1670235 h 1670235"/>
                  <a:gd name="connsiteX0" fmla="*/ 203218 w 2026807"/>
                  <a:gd name="connsiteY0" fmla="*/ 1670235 h 1670235"/>
                  <a:gd name="connsiteX1" fmla="*/ 1009033 w 2026807"/>
                  <a:gd name="connsiteY1" fmla="*/ 0 h 1670235"/>
                  <a:gd name="connsiteX2" fmla="*/ 1814848 w 2026807"/>
                  <a:gd name="connsiteY2" fmla="*/ 1670235 h 1670235"/>
                  <a:gd name="connsiteX3" fmla="*/ 203218 w 2026807"/>
                  <a:gd name="connsiteY3" fmla="*/ 1670235 h 1670235"/>
                  <a:gd name="connsiteX0" fmla="*/ 203218 w 2042143"/>
                  <a:gd name="connsiteY0" fmla="*/ 1670235 h 1670235"/>
                  <a:gd name="connsiteX1" fmla="*/ 1009033 w 2042143"/>
                  <a:gd name="connsiteY1" fmla="*/ 0 h 1670235"/>
                  <a:gd name="connsiteX2" fmla="*/ 1814848 w 2042143"/>
                  <a:gd name="connsiteY2" fmla="*/ 1670235 h 1670235"/>
                  <a:gd name="connsiteX3" fmla="*/ 203218 w 2042143"/>
                  <a:gd name="connsiteY3" fmla="*/ 1670235 h 1670235"/>
                  <a:gd name="connsiteX0" fmla="*/ 223634 w 2062559"/>
                  <a:gd name="connsiteY0" fmla="*/ 1670235 h 1670235"/>
                  <a:gd name="connsiteX1" fmla="*/ 1029449 w 2062559"/>
                  <a:gd name="connsiteY1" fmla="*/ 0 h 1670235"/>
                  <a:gd name="connsiteX2" fmla="*/ 1835264 w 2062559"/>
                  <a:gd name="connsiteY2" fmla="*/ 1670235 h 1670235"/>
                  <a:gd name="connsiteX3" fmla="*/ 223634 w 2062559"/>
                  <a:gd name="connsiteY3" fmla="*/ 1670235 h 1670235"/>
                  <a:gd name="connsiteX0" fmla="*/ 371245 w 1933474"/>
                  <a:gd name="connsiteY0" fmla="*/ 1658436 h 1670235"/>
                  <a:gd name="connsiteX1" fmla="*/ 900364 w 1933474"/>
                  <a:gd name="connsiteY1" fmla="*/ 0 h 1670235"/>
                  <a:gd name="connsiteX2" fmla="*/ 1706179 w 1933474"/>
                  <a:gd name="connsiteY2" fmla="*/ 1670235 h 1670235"/>
                  <a:gd name="connsiteX3" fmla="*/ 371245 w 1933474"/>
                  <a:gd name="connsiteY3" fmla="*/ 1658436 h 1670235"/>
                  <a:gd name="connsiteX0" fmla="*/ 371245 w 1758682"/>
                  <a:gd name="connsiteY0" fmla="*/ 1658436 h 1670235"/>
                  <a:gd name="connsiteX1" fmla="*/ 900364 w 1758682"/>
                  <a:gd name="connsiteY1" fmla="*/ 0 h 1670235"/>
                  <a:gd name="connsiteX2" fmla="*/ 1344345 w 1758682"/>
                  <a:gd name="connsiteY2" fmla="*/ 1670235 h 1670235"/>
                  <a:gd name="connsiteX3" fmla="*/ 371245 w 1758682"/>
                  <a:gd name="connsiteY3" fmla="*/ 1658436 h 1670235"/>
                  <a:gd name="connsiteX0" fmla="*/ 371245 w 1988364"/>
                  <a:gd name="connsiteY0" fmla="*/ 1658436 h 1670235"/>
                  <a:gd name="connsiteX1" fmla="*/ 900364 w 1988364"/>
                  <a:gd name="connsiteY1" fmla="*/ 0 h 1670235"/>
                  <a:gd name="connsiteX2" fmla="*/ 1344345 w 1988364"/>
                  <a:gd name="connsiteY2" fmla="*/ 1670235 h 1670235"/>
                  <a:gd name="connsiteX3" fmla="*/ 371245 w 1988364"/>
                  <a:gd name="connsiteY3" fmla="*/ 1658436 h 1670235"/>
                  <a:gd name="connsiteX0" fmla="*/ 527738 w 2144857"/>
                  <a:gd name="connsiteY0" fmla="*/ 1658436 h 1670235"/>
                  <a:gd name="connsiteX1" fmla="*/ 1056857 w 2144857"/>
                  <a:gd name="connsiteY1" fmla="*/ 0 h 1670235"/>
                  <a:gd name="connsiteX2" fmla="*/ 1500838 w 2144857"/>
                  <a:gd name="connsiteY2" fmla="*/ 1670235 h 1670235"/>
                  <a:gd name="connsiteX3" fmla="*/ 527738 w 2144857"/>
                  <a:gd name="connsiteY3" fmla="*/ 1658436 h 1670235"/>
                  <a:gd name="connsiteX0" fmla="*/ 534399 w 2140875"/>
                  <a:gd name="connsiteY0" fmla="*/ 1676135 h 1676135"/>
                  <a:gd name="connsiteX1" fmla="*/ 1052875 w 2140875"/>
                  <a:gd name="connsiteY1" fmla="*/ 0 h 1676135"/>
                  <a:gd name="connsiteX2" fmla="*/ 1496856 w 2140875"/>
                  <a:gd name="connsiteY2" fmla="*/ 1670235 h 1676135"/>
                  <a:gd name="connsiteX3" fmla="*/ 534399 w 2140875"/>
                  <a:gd name="connsiteY3" fmla="*/ 1676135 h 1676135"/>
                  <a:gd name="connsiteX0" fmla="*/ 581795 w 2141346"/>
                  <a:gd name="connsiteY0" fmla="*/ 1705633 h 1705633"/>
                  <a:gd name="connsiteX1" fmla="*/ 1025776 w 2141346"/>
                  <a:gd name="connsiteY1" fmla="*/ 0 h 1705633"/>
                  <a:gd name="connsiteX2" fmla="*/ 1544252 w 2141346"/>
                  <a:gd name="connsiteY2" fmla="*/ 1699733 h 1705633"/>
                  <a:gd name="connsiteX3" fmla="*/ 581795 w 2141346"/>
                  <a:gd name="connsiteY3" fmla="*/ 1705633 h 170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41346" h="1705633">
                    <a:moveTo>
                      <a:pt x="581795" y="1705633"/>
                    </a:moveTo>
                    <a:cubicBezTo>
                      <a:pt x="496070" y="1594658"/>
                      <a:pt x="-929755" y="244812"/>
                      <a:pt x="1025776" y="0"/>
                    </a:cubicBezTo>
                    <a:cubicBezTo>
                      <a:pt x="3071572" y="188400"/>
                      <a:pt x="1709987" y="1371588"/>
                      <a:pt x="1544252" y="1699733"/>
                    </a:cubicBezTo>
                    <a:lnTo>
                      <a:pt x="581795" y="1705633"/>
                    </a:lnTo>
                    <a:close/>
                  </a:path>
                </a:pathLst>
              </a:custGeom>
              <a:gradFill>
                <a:gsLst>
                  <a:gs pos="0">
                    <a:srgbClr val="92D050"/>
                  </a:gs>
                  <a:gs pos="95000">
                    <a:schemeClr val="accent6">
                      <a:lumMod val="50000"/>
                    </a:schemeClr>
                  </a:gs>
                </a:gsLst>
                <a:lin ang="54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645" name="Group 4644"/>
              <p:cNvGrpSpPr/>
              <p:nvPr/>
            </p:nvGrpSpPr>
            <p:grpSpPr>
              <a:xfrm>
                <a:off x="9008646" y="3365368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79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00" name="Oval 479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46" name="Group 4645"/>
              <p:cNvGrpSpPr/>
              <p:nvPr/>
            </p:nvGrpSpPr>
            <p:grpSpPr>
              <a:xfrm>
                <a:off x="8649092" y="24682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9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98" name="Oval 479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47" name="Group 4646"/>
              <p:cNvGrpSpPr/>
              <p:nvPr/>
            </p:nvGrpSpPr>
            <p:grpSpPr>
              <a:xfrm>
                <a:off x="8890811" y="3176832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79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96" name="Oval 479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48" name="Group 4647"/>
              <p:cNvGrpSpPr/>
              <p:nvPr/>
            </p:nvGrpSpPr>
            <p:grpSpPr>
              <a:xfrm>
                <a:off x="8801256" y="293644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79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94" name="Oval 479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49" name="Group 4648"/>
              <p:cNvGrpSpPr/>
              <p:nvPr/>
            </p:nvGrpSpPr>
            <p:grpSpPr>
              <a:xfrm>
                <a:off x="8725841" y="271491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79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92" name="Oval 479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50" name="Group 4649"/>
              <p:cNvGrpSpPr/>
              <p:nvPr/>
            </p:nvGrpSpPr>
            <p:grpSpPr>
              <a:xfrm>
                <a:off x="8597245" y="222781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8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90" name="Oval 478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51" name="Group 4650"/>
              <p:cNvGrpSpPr/>
              <p:nvPr/>
            </p:nvGrpSpPr>
            <p:grpSpPr>
              <a:xfrm>
                <a:off x="8592532" y="200628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8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8" name="Oval 478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52" name="Group 4651"/>
              <p:cNvGrpSpPr/>
              <p:nvPr/>
            </p:nvGrpSpPr>
            <p:grpSpPr>
              <a:xfrm>
                <a:off x="8616099" y="170463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8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6" name="Oval 478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53" name="Group 4652"/>
              <p:cNvGrpSpPr/>
              <p:nvPr/>
            </p:nvGrpSpPr>
            <p:grpSpPr>
              <a:xfrm>
                <a:off x="8738648" y="146424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8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4" name="Oval 478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54" name="Group 4653"/>
              <p:cNvGrpSpPr/>
              <p:nvPr/>
            </p:nvGrpSpPr>
            <p:grpSpPr>
              <a:xfrm>
                <a:off x="8946037" y="12332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8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2" name="Oval 478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55" name="Group 4654"/>
              <p:cNvGrpSpPr/>
              <p:nvPr/>
            </p:nvGrpSpPr>
            <p:grpSpPr>
              <a:xfrm>
                <a:off x="9176994" y="110131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7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0" name="Oval 477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56" name="Group 4655"/>
              <p:cNvGrpSpPr/>
              <p:nvPr/>
            </p:nvGrpSpPr>
            <p:grpSpPr>
              <a:xfrm>
                <a:off x="9473938" y="10259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7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8" name="Oval 477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57" name="Group 4656"/>
              <p:cNvGrpSpPr/>
              <p:nvPr/>
            </p:nvGrpSpPr>
            <p:grpSpPr>
              <a:xfrm>
                <a:off x="9775595" y="108246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7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6" name="Oval 477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58" name="Group 4657"/>
              <p:cNvGrpSpPr/>
              <p:nvPr/>
            </p:nvGrpSpPr>
            <p:grpSpPr>
              <a:xfrm>
                <a:off x="10044259" y="124743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7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4" name="Oval 477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59" name="Group 4658"/>
              <p:cNvGrpSpPr/>
              <p:nvPr/>
            </p:nvGrpSpPr>
            <p:grpSpPr>
              <a:xfrm>
                <a:off x="10237508" y="144068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7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2" name="Oval 477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60" name="Group 4659"/>
              <p:cNvGrpSpPr/>
              <p:nvPr/>
            </p:nvGrpSpPr>
            <p:grpSpPr>
              <a:xfrm>
                <a:off x="10308209" y="163864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6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0" name="Oval 476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61" name="Group 4660"/>
              <p:cNvGrpSpPr/>
              <p:nvPr/>
            </p:nvGrpSpPr>
            <p:grpSpPr>
              <a:xfrm>
                <a:off x="10345916" y="187902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6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8" name="Oval 476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62" name="Group 4661"/>
              <p:cNvGrpSpPr/>
              <p:nvPr/>
            </p:nvGrpSpPr>
            <p:grpSpPr>
              <a:xfrm>
                <a:off x="10341203" y="20958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6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6" name="Oval 476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63" name="Group 4662"/>
              <p:cNvGrpSpPr/>
              <p:nvPr/>
            </p:nvGrpSpPr>
            <p:grpSpPr>
              <a:xfrm>
                <a:off x="10279929" y="23645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6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4" name="Oval 476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64" name="Group 4663"/>
              <p:cNvGrpSpPr/>
              <p:nvPr/>
            </p:nvGrpSpPr>
            <p:grpSpPr>
              <a:xfrm>
                <a:off x="10195088" y="260960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6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2" name="Oval 476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65" name="Group 4664"/>
              <p:cNvGrpSpPr/>
              <p:nvPr/>
            </p:nvGrpSpPr>
            <p:grpSpPr>
              <a:xfrm>
                <a:off x="10110247" y="289241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5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0" name="Oval 475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66" name="Group 4665"/>
              <p:cNvGrpSpPr/>
              <p:nvPr/>
            </p:nvGrpSpPr>
            <p:grpSpPr>
              <a:xfrm>
                <a:off x="10001839" y="31422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5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58" name="Oval 475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67" name="Group 4666"/>
              <p:cNvGrpSpPr/>
              <p:nvPr/>
            </p:nvGrpSpPr>
            <p:grpSpPr>
              <a:xfrm>
                <a:off x="9893430" y="336846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5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56" name="Oval 475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68" name="Group 4667"/>
              <p:cNvGrpSpPr/>
              <p:nvPr/>
            </p:nvGrpSpPr>
            <p:grpSpPr>
              <a:xfrm>
                <a:off x="9582345" y="337789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5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54" name="Oval 475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69" name="Group 4668"/>
              <p:cNvGrpSpPr/>
              <p:nvPr/>
            </p:nvGrpSpPr>
            <p:grpSpPr>
              <a:xfrm>
                <a:off x="9299541" y="338260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5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52" name="Oval 475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70" name="Group 4669"/>
              <p:cNvGrpSpPr/>
              <p:nvPr/>
            </p:nvGrpSpPr>
            <p:grpSpPr>
              <a:xfrm>
                <a:off x="9101578" y="313279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4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50" name="Oval 474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71" name="Group 4670"/>
              <p:cNvGrpSpPr/>
              <p:nvPr/>
            </p:nvGrpSpPr>
            <p:grpSpPr>
              <a:xfrm>
                <a:off x="9026164" y="28547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4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48" name="Oval 474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72" name="Group 4671"/>
              <p:cNvGrpSpPr/>
              <p:nvPr/>
            </p:nvGrpSpPr>
            <p:grpSpPr>
              <a:xfrm>
                <a:off x="8950750" y="257661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4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46" name="Oval 474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73" name="Group 4672"/>
              <p:cNvGrpSpPr/>
              <p:nvPr/>
            </p:nvGrpSpPr>
            <p:grpSpPr>
              <a:xfrm>
                <a:off x="8903616" y="228909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4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44" name="Oval 474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74" name="Group 4673"/>
              <p:cNvGrpSpPr/>
              <p:nvPr/>
            </p:nvGrpSpPr>
            <p:grpSpPr>
              <a:xfrm>
                <a:off x="8894189" y="20251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4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42" name="Oval 474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75" name="Group 4674"/>
              <p:cNvGrpSpPr/>
              <p:nvPr/>
            </p:nvGrpSpPr>
            <p:grpSpPr>
              <a:xfrm>
                <a:off x="8917756" y="17706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3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40" name="Oval 473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76" name="Group 4675"/>
              <p:cNvGrpSpPr/>
              <p:nvPr/>
            </p:nvGrpSpPr>
            <p:grpSpPr>
              <a:xfrm>
                <a:off x="9040304" y="14972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3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38" name="Oval 473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77" name="Group 4676"/>
              <p:cNvGrpSpPr/>
              <p:nvPr/>
            </p:nvGrpSpPr>
            <p:grpSpPr>
              <a:xfrm>
                <a:off x="9299541" y="127571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3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36" name="Oval 473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78" name="Group 4677"/>
              <p:cNvGrpSpPr/>
              <p:nvPr/>
            </p:nvGrpSpPr>
            <p:grpSpPr>
              <a:xfrm>
                <a:off x="9238266" y="182718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3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34" name="Oval 473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79" name="Group 4678"/>
              <p:cNvGrpSpPr/>
              <p:nvPr/>
            </p:nvGrpSpPr>
            <p:grpSpPr>
              <a:xfrm>
                <a:off x="9275973" y="154437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3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32" name="Oval 473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80" name="Group 4679"/>
              <p:cNvGrpSpPr/>
              <p:nvPr/>
            </p:nvGrpSpPr>
            <p:grpSpPr>
              <a:xfrm>
                <a:off x="9252406" y="240692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2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30" name="Oval 472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81" name="Group 4680"/>
              <p:cNvGrpSpPr/>
              <p:nvPr/>
            </p:nvGrpSpPr>
            <p:grpSpPr>
              <a:xfrm>
                <a:off x="9200558" y="212412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2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28" name="Oval 472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82" name="Group 4681"/>
              <p:cNvGrpSpPr/>
              <p:nvPr/>
            </p:nvGrpSpPr>
            <p:grpSpPr>
              <a:xfrm>
                <a:off x="9299540" y="270387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2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26" name="Oval 472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83" name="Group 4682"/>
              <p:cNvGrpSpPr/>
              <p:nvPr/>
            </p:nvGrpSpPr>
            <p:grpSpPr>
              <a:xfrm>
                <a:off x="9370241" y="304323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2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24" name="Oval 472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84" name="Group 4683"/>
              <p:cNvGrpSpPr/>
              <p:nvPr/>
            </p:nvGrpSpPr>
            <p:grpSpPr>
              <a:xfrm>
                <a:off x="9615338" y="311865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2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22" name="Oval 472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85" name="Group 4684"/>
              <p:cNvGrpSpPr/>
              <p:nvPr/>
            </p:nvGrpSpPr>
            <p:grpSpPr>
              <a:xfrm>
                <a:off x="9643618" y="283584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1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20" name="Oval 471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86" name="Group 4685"/>
              <p:cNvGrpSpPr/>
              <p:nvPr/>
            </p:nvGrpSpPr>
            <p:grpSpPr>
              <a:xfrm>
                <a:off x="9657758" y="251062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1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18" name="Oval 471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87" name="Group 4686"/>
              <p:cNvGrpSpPr/>
              <p:nvPr/>
            </p:nvGrpSpPr>
            <p:grpSpPr>
              <a:xfrm>
                <a:off x="9591770" y="217597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1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16" name="Oval 471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88" name="Group 4687"/>
              <p:cNvGrpSpPr/>
              <p:nvPr/>
            </p:nvGrpSpPr>
            <p:grpSpPr>
              <a:xfrm>
                <a:off x="9596484" y="19073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1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14" name="Oval 471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89" name="Group 4688"/>
              <p:cNvGrpSpPr/>
              <p:nvPr/>
            </p:nvGrpSpPr>
            <p:grpSpPr>
              <a:xfrm>
                <a:off x="9558776" y="156323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1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12" name="Oval 471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90" name="Group 4689"/>
              <p:cNvGrpSpPr/>
              <p:nvPr/>
            </p:nvGrpSpPr>
            <p:grpSpPr>
              <a:xfrm>
                <a:off x="9558776" y="133698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0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10" name="Oval 470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91" name="Group 4690"/>
              <p:cNvGrpSpPr/>
              <p:nvPr/>
            </p:nvGrpSpPr>
            <p:grpSpPr>
              <a:xfrm>
                <a:off x="9799160" y="139354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0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08" name="Oval 470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92" name="Group 4691"/>
              <p:cNvGrpSpPr/>
              <p:nvPr/>
            </p:nvGrpSpPr>
            <p:grpSpPr>
              <a:xfrm>
                <a:off x="9954702" y="16904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0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06" name="Oval 470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93" name="Group 4692"/>
              <p:cNvGrpSpPr/>
              <p:nvPr/>
            </p:nvGrpSpPr>
            <p:grpSpPr>
              <a:xfrm>
                <a:off x="9968843" y="20251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0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04" name="Oval 470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94" name="Group 4693"/>
              <p:cNvGrpSpPr/>
              <p:nvPr/>
            </p:nvGrpSpPr>
            <p:grpSpPr>
              <a:xfrm>
                <a:off x="9982983" y="234094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0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02" name="Oval 470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95" name="Group 4694"/>
              <p:cNvGrpSpPr/>
              <p:nvPr/>
            </p:nvGrpSpPr>
            <p:grpSpPr>
              <a:xfrm>
                <a:off x="9926422" y="262374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9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00" name="Oval 469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96" name="Group 4695"/>
              <p:cNvGrpSpPr/>
              <p:nvPr/>
            </p:nvGrpSpPr>
            <p:grpSpPr>
              <a:xfrm>
                <a:off x="9846294" y="295368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9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98" name="Oval 469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328" name="Group 4327"/>
            <p:cNvGrpSpPr/>
            <p:nvPr/>
          </p:nvGrpSpPr>
          <p:grpSpPr>
            <a:xfrm>
              <a:off x="6366933" y="3964278"/>
              <a:ext cx="1778684" cy="2320605"/>
              <a:chOff x="8592532" y="1025903"/>
              <a:chExt cx="1980197" cy="2583514"/>
            </a:xfrm>
          </p:grpSpPr>
          <p:sp>
            <p:nvSpPr>
              <p:cNvPr id="4487" name="Isosceles Triangle 17"/>
              <p:cNvSpPr/>
              <p:nvPr/>
            </p:nvSpPr>
            <p:spPr>
              <a:xfrm>
                <a:off x="8703325" y="1089670"/>
                <a:ext cx="1751682" cy="2516861"/>
              </a:xfrm>
              <a:custGeom>
                <a:avLst/>
                <a:gdLst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70916 w 1726394"/>
                  <a:gd name="connsiteY0" fmla="*/ 1670235 h 1670235"/>
                  <a:gd name="connsiteX1" fmla="*/ 876731 w 1726394"/>
                  <a:gd name="connsiteY1" fmla="*/ 0 h 1670235"/>
                  <a:gd name="connsiteX2" fmla="*/ 1682546 w 1726394"/>
                  <a:gd name="connsiteY2" fmla="*/ 1670235 h 1670235"/>
                  <a:gd name="connsiteX3" fmla="*/ 70916 w 1726394"/>
                  <a:gd name="connsiteY3" fmla="*/ 1670235 h 1670235"/>
                  <a:gd name="connsiteX0" fmla="*/ 203218 w 1858696"/>
                  <a:gd name="connsiteY0" fmla="*/ 1670235 h 1670235"/>
                  <a:gd name="connsiteX1" fmla="*/ 1009033 w 1858696"/>
                  <a:gd name="connsiteY1" fmla="*/ 0 h 1670235"/>
                  <a:gd name="connsiteX2" fmla="*/ 1814848 w 1858696"/>
                  <a:gd name="connsiteY2" fmla="*/ 1670235 h 1670235"/>
                  <a:gd name="connsiteX3" fmla="*/ 203218 w 1858696"/>
                  <a:gd name="connsiteY3" fmla="*/ 1670235 h 1670235"/>
                  <a:gd name="connsiteX0" fmla="*/ 203218 w 2026807"/>
                  <a:gd name="connsiteY0" fmla="*/ 1670235 h 1670235"/>
                  <a:gd name="connsiteX1" fmla="*/ 1009033 w 2026807"/>
                  <a:gd name="connsiteY1" fmla="*/ 0 h 1670235"/>
                  <a:gd name="connsiteX2" fmla="*/ 1814848 w 2026807"/>
                  <a:gd name="connsiteY2" fmla="*/ 1670235 h 1670235"/>
                  <a:gd name="connsiteX3" fmla="*/ 203218 w 2026807"/>
                  <a:gd name="connsiteY3" fmla="*/ 1670235 h 1670235"/>
                  <a:gd name="connsiteX0" fmla="*/ 203218 w 2042143"/>
                  <a:gd name="connsiteY0" fmla="*/ 1670235 h 1670235"/>
                  <a:gd name="connsiteX1" fmla="*/ 1009033 w 2042143"/>
                  <a:gd name="connsiteY1" fmla="*/ 0 h 1670235"/>
                  <a:gd name="connsiteX2" fmla="*/ 1814848 w 2042143"/>
                  <a:gd name="connsiteY2" fmla="*/ 1670235 h 1670235"/>
                  <a:gd name="connsiteX3" fmla="*/ 203218 w 2042143"/>
                  <a:gd name="connsiteY3" fmla="*/ 1670235 h 1670235"/>
                  <a:gd name="connsiteX0" fmla="*/ 223634 w 2062559"/>
                  <a:gd name="connsiteY0" fmla="*/ 1670235 h 1670235"/>
                  <a:gd name="connsiteX1" fmla="*/ 1029449 w 2062559"/>
                  <a:gd name="connsiteY1" fmla="*/ 0 h 1670235"/>
                  <a:gd name="connsiteX2" fmla="*/ 1835264 w 2062559"/>
                  <a:gd name="connsiteY2" fmla="*/ 1670235 h 1670235"/>
                  <a:gd name="connsiteX3" fmla="*/ 223634 w 2062559"/>
                  <a:gd name="connsiteY3" fmla="*/ 1670235 h 1670235"/>
                  <a:gd name="connsiteX0" fmla="*/ 371245 w 1933474"/>
                  <a:gd name="connsiteY0" fmla="*/ 1658436 h 1670235"/>
                  <a:gd name="connsiteX1" fmla="*/ 900364 w 1933474"/>
                  <a:gd name="connsiteY1" fmla="*/ 0 h 1670235"/>
                  <a:gd name="connsiteX2" fmla="*/ 1706179 w 1933474"/>
                  <a:gd name="connsiteY2" fmla="*/ 1670235 h 1670235"/>
                  <a:gd name="connsiteX3" fmla="*/ 371245 w 1933474"/>
                  <a:gd name="connsiteY3" fmla="*/ 1658436 h 1670235"/>
                  <a:gd name="connsiteX0" fmla="*/ 371245 w 1758682"/>
                  <a:gd name="connsiteY0" fmla="*/ 1658436 h 1670235"/>
                  <a:gd name="connsiteX1" fmla="*/ 900364 w 1758682"/>
                  <a:gd name="connsiteY1" fmla="*/ 0 h 1670235"/>
                  <a:gd name="connsiteX2" fmla="*/ 1344345 w 1758682"/>
                  <a:gd name="connsiteY2" fmla="*/ 1670235 h 1670235"/>
                  <a:gd name="connsiteX3" fmla="*/ 371245 w 1758682"/>
                  <a:gd name="connsiteY3" fmla="*/ 1658436 h 1670235"/>
                  <a:gd name="connsiteX0" fmla="*/ 371245 w 1988364"/>
                  <a:gd name="connsiteY0" fmla="*/ 1658436 h 1670235"/>
                  <a:gd name="connsiteX1" fmla="*/ 900364 w 1988364"/>
                  <a:gd name="connsiteY1" fmla="*/ 0 h 1670235"/>
                  <a:gd name="connsiteX2" fmla="*/ 1344345 w 1988364"/>
                  <a:gd name="connsiteY2" fmla="*/ 1670235 h 1670235"/>
                  <a:gd name="connsiteX3" fmla="*/ 371245 w 1988364"/>
                  <a:gd name="connsiteY3" fmla="*/ 1658436 h 1670235"/>
                  <a:gd name="connsiteX0" fmla="*/ 527738 w 2144857"/>
                  <a:gd name="connsiteY0" fmla="*/ 1658436 h 1670235"/>
                  <a:gd name="connsiteX1" fmla="*/ 1056857 w 2144857"/>
                  <a:gd name="connsiteY1" fmla="*/ 0 h 1670235"/>
                  <a:gd name="connsiteX2" fmla="*/ 1500838 w 2144857"/>
                  <a:gd name="connsiteY2" fmla="*/ 1670235 h 1670235"/>
                  <a:gd name="connsiteX3" fmla="*/ 527738 w 2144857"/>
                  <a:gd name="connsiteY3" fmla="*/ 1658436 h 1670235"/>
                  <a:gd name="connsiteX0" fmla="*/ 534399 w 2140875"/>
                  <a:gd name="connsiteY0" fmla="*/ 1676135 h 1676135"/>
                  <a:gd name="connsiteX1" fmla="*/ 1052875 w 2140875"/>
                  <a:gd name="connsiteY1" fmla="*/ 0 h 1676135"/>
                  <a:gd name="connsiteX2" fmla="*/ 1496856 w 2140875"/>
                  <a:gd name="connsiteY2" fmla="*/ 1670235 h 1676135"/>
                  <a:gd name="connsiteX3" fmla="*/ 534399 w 2140875"/>
                  <a:gd name="connsiteY3" fmla="*/ 1676135 h 1676135"/>
                  <a:gd name="connsiteX0" fmla="*/ 581795 w 2141346"/>
                  <a:gd name="connsiteY0" fmla="*/ 1705633 h 1705633"/>
                  <a:gd name="connsiteX1" fmla="*/ 1025776 w 2141346"/>
                  <a:gd name="connsiteY1" fmla="*/ 0 h 1705633"/>
                  <a:gd name="connsiteX2" fmla="*/ 1544252 w 2141346"/>
                  <a:gd name="connsiteY2" fmla="*/ 1699733 h 1705633"/>
                  <a:gd name="connsiteX3" fmla="*/ 581795 w 2141346"/>
                  <a:gd name="connsiteY3" fmla="*/ 1705633 h 170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41346" h="1705633">
                    <a:moveTo>
                      <a:pt x="581795" y="1705633"/>
                    </a:moveTo>
                    <a:cubicBezTo>
                      <a:pt x="496070" y="1594658"/>
                      <a:pt x="-929755" y="244812"/>
                      <a:pt x="1025776" y="0"/>
                    </a:cubicBezTo>
                    <a:cubicBezTo>
                      <a:pt x="3071572" y="188400"/>
                      <a:pt x="1709987" y="1371588"/>
                      <a:pt x="1544252" y="1699733"/>
                    </a:cubicBezTo>
                    <a:lnTo>
                      <a:pt x="581795" y="1705633"/>
                    </a:lnTo>
                    <a:close/>
                  </a:path>
                </a:pathLst>
              </a:custGeom>
              <a:gradFill>
                <a:gsLst>
                  <a:gs pos="0">
                    <a:srgbClr val="92D050"/>
                  </a:gs>
                  <a:gs pos="95000">
                    <a:schemeClr val="accent6">
                      <a:lumMod val="50000"/>
                    </a:schemeClr>
                  </a:gs>
                </a:gsLst>
                <a:lin ang="54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488" name="Group 4487"/>
              <p:cNvGrpSpPr/>
              <p:nvPr/>
            </p:nvGrpSpPr>
            <p:grpSpPr>
              <a:xfrm>
                <a:off x="9008646" y="3365368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64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43" name="Oval 464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489" name="Group 4488"/>
              <p:cNvGrpSpPr/>
              <p:nvPr/>
            </p:nvGrpSpPr>
            <p:grpSpPr>
              <a:xfrm>
                <a:off x="8649092" y="24682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4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41" name="Oval 464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490" name="Group 4489"/>
              <p:cNvGrpSpPr/>
              <p:nvPr/>
            </p:nvGrpSpPr>
            <p:grpSpPr>
              <a:xfrm>
                <a:off x="8890811" y="3176832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63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39" name="Oval 463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491" name="Group 4490"/>
              <p:cNvGrpSpPr/>
              <p:nvPr/>
            </p:nvGrpSpPr>
            <p:grpSpPr>
              <a:xfrm>
                <a:off x="8801256" y="293644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63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37" name="Oval 463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492" name="Group 4491"/>
              <p:cNvGrpSpPr/>
              <p:nvPr/>
            </p:nvGrpSpPr>
            <p:grpSpPr>
              <a:xfrm>
                <a:off x="8725841" y="271491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63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35" name="Oval 463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493" name="Group 4492"/>
              <p:cNvGrpSpPr/>
              <p:nvPr/>
            </p:nvGrpSpPr>
            <p:grpSpPr>
              <a:xfrm>
                <a:off x="8597245" y="222781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3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33" name="Oval 463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494" name="Group 4493"/>
              <p:cNvGrpSpPr/>
              <p:nvPr/>
            </p:nvGrpSpPr>
            <p:grpSpPr>
              <a:xfrm>
                <a:off x="8592532" y="200628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3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31" name="Oval 463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495" name="Group 4494"/>
              <p:cNvGrpSpPr/>
              <p:nvPr/>
            </p:nvGrpSpPr>
            <p:grpSpPr>
              <a:xfrm>
                <a:off x="8616099" y="170463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2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9" name="Oval 462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496" name="Group 4495"/>
              <p:cNvGrpSpPr/>
              <p:nvPr/>
            </p:nvGrpSpPr>
            <p:grpSpPr>
              <a:xfrm>
                <a:off x="8738648" y="146424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2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7" name="Oval 462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497" name="Group 4496"/>
              <p:cNvGrpSpPr/>
              <p:nvPr/>
            </p:nvGrpSpPr>
            <p:grpSpPr>
              <a:xfrm>
                <a:off x="8946037" y="12332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2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5" name="Oval 462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498" name="Group 4497"/>
              <p:cNvGrpSpPr/>
              <p:nvPr/>
            </p:nvGrpSpPr>
            <p:grpSpPr>
              <a:xfrm>
                <a:off x="9176994" y="110131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2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3" name="Oval 462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499" name="Group 4498"/>
              <p:cNvGrpSpPr/>
              <p:nvPr/>
            </p:nvGrpSpPr>
            <p:grpSpPr>
              <a:xfrm>
                <a:off x="9473938" y="10259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2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1" name="Oval 462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00" name="Group 4499"/>
              <p:cNvGrpSpPr/>
              <p:nvPr/>
            </p:nvGrpSpPr>
            <p:grpSpPr>
              <a:xfrm>
                <a:off x="9775595" y="108246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1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9" name="Oval 461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01" name="Group 4500"/>
              <p:cNvGrpSpPr/>
              <p:nvPr/>
            </p:nvGrpSpPr>
            <p:grpSpPr>
              <a:xfrm>
                <a:off x="10044259" y="124743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1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7" name="Oval 461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02" name="Group 4501"/>
              <p:cNvGrpSpPr/>
              <p:nvPr/>
            </p:nvGrpSpPr>
            <p:grpSpPr>
              <a:xfrm>
                <a:off x="10237508" y="144068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1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5" name="Oval 461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03" name="Group 4502"/>
              <p:cNvGrpSpPr/>
              <p:nvPr/>
            </p:nvGrpSpPr>
            <p:grpSpPr>
              <a:xfrm>
                <a:off x="10308209" y="163864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1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3" name="Oval 461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04" name="Group 4503"/>
              <p:cNvGrpSpPr/>
              <p:nvPr/>
            </p:nvGrpSpPr>
            <p:grpSpPr>
              <a:xfrm>
                <a:off x="10345916" y="187902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1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1" name="Oval 461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05" name="Group 4504"/>
              <p:cNvGrpSpPr/>
              <p:nvPr/>
            </p:nvGrpSpPr>
            <p:grpSpPr>
              <a:xfrm>
                <a:off x="10341203" y="20958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0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09" name="Oval 460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06" name="Group 4505"/>
              <p:cNvGrpSpPr/>
              <p:nvPr/>
            </p:nvGrpSpPr>
            <p:grpSpPr>
              <a:xfrm>
                <a:off x="10279929" y="23645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0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07" name="Oval 460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07" name="Group 4506"/>
              <p:cNvGrpSpPr/>
              <p:nvPr/>
            </p:nvGrpSpPr>
            <p:grpSpPr>
              <a:xfrm>
                <a:off x="10195088" y="260960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0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05" name="Oval 460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08" name="Group 4507"/>
              <p:cNvGrpSpPr/>
              <p:nvPr/>
            </p:nvGrpSpPr>
            <p:grpSpPr>
              <a:xfrm>
                <a:off x="10110247" y="289241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0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03" name="Oval 460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09" name="Group 4508"/>
              <p:cNvGrpSpPr/>
              <p:nvPr/>
            </p:nvGrpSpPr>
            <p:grpSpPr>
              <a:xfrm>
                <a:off x="10001839" y="31422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0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01" name="Oval 460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10" name="Group 4509"/>
              <p:cNvGrpSpPr/>
              <p:nvPr/>
            </p:nvGrpSpPr>
            <p:grpSpPr>
              <a:xfrm>
                <a:off x="9893430" y="336846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9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99" name="Oval 459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11" name="Group 4510"/>
              <p:cNvGrpSpPr/>
              <p:nvPr/>
            </p:nvGrpSpPr>
            <p:grpSpPr>
              <a:xfrm>
                <a:off x="9582345" y="337789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9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97" name="Oval 459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12" name="Group 4511"/>
              <p:cNvGrpSpPr/>
              <p:nvPr/>
            </p:nvGrpSpPr>
            <p:grpSpPr>
              <a:xfrm>
                <a:off x="9299541" y="338260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9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95" name="Oval 459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13" name="Group 4512"/>
              <p:cNvGrpSpPr/>
              <p:nvPr/>
            </p:nvGrpSpPr>
            <p:grpSpPr>
              <a:xfrm>
                <a:off x="9101578" y="313279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9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93" name="Oval 459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14" name="Group 4513"/>
              <p:cNvGrpSpPr/>
              <p:nvPr/>
            </p:nvGrpSpPr>
            <p:grpSpPr>
              <a:xfrm>
                <a:off x="9026164" y="28547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9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91" name="Oval 459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15" name="Group 4514"/>
              <p:cNvGrpSpPr/>
              <p:nvPr/>
            </p:nvGrpSpPr>
            <p:grpSpPr>
              <a:xfrm>
                <a:off x="8950750" y="257661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8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89" name="Oval 458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16" name="Group 4515"/>
              <p:cNvGrpSpPr/>
              <p:nvPr/>
            </p:nvGrpSpPr>
            <p:grpSpPr>
              <a:xfrm>
                <a:off x="8903616" y="228909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8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87" name="Oval 458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17" name="Group 4516"/>
              <p:cNvGrpSpPr/>
              <p:nvPr/>
            </p:nvGrpSpPr>
            <p:grpSpPr>
              <a:xfrm>
                <a:off x="8894189" y="20251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8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85" name="Oval 458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18" name="Group 4517"/>
              <p:cNvGrpSpPr/>
              <p:nvPr/>
            </p:nvGrpSpPr>
            <p:grpSpPr>
              <a:xfrm>
                <a:off x="8917756" y="17706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8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83" name="Oval 458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19" name="Group 4518"/>
              <p:cNvGrpSpPr/>
              <p:nvPr/>
            </p:nvGrpSpPr>
            <p:grpSpPr>
              <a:xfrm>
                <a:off x="9040304" y="14972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8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81" name="Oval 458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20" name="Group 4519"/>
              <p:cNvGrpSpPr/>
              <p:nvPr/>
            </p:nvGrpSpPr>
            <p:grpSpPr>
              <a:xfrm>
                <a:off x="9299541" y="127571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7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79" name="Oval 457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21" name="Group 4520"/>
              <p:cNvGrpSpPr/>
              <p:nvPr/>
            </p:nvGrpSpPr>
            <p:grpSpPr>
              <a:xfrm>
                <a:off x="9238266" y="182718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7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77" name="Oval 457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22" name="Group 4521"/>
              <p:cNvGrpSpPr/>
              <p:nvPr/>
            </p:nvGrpSpPr>
            <p:grpSpPr>
              <a:xfrm>
                <a:off x="9275973" y="154437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7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75" name="Oval 457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23" name="Group 4522"/>
              <p:cNvGrpSpPr/>
              <p:nvPr/>
            </p:nvGrpSpPr>
            <p:grpSpPr>
              <a:xfrm>
                <a:off x="9252406" y="240692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7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73" name="Oval 457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24" name="Group 4523"/>
              <p:cNvGrpSpPr/>
              <p:nvPr/>
            </p:nvGrpSpPr>
            <p:grpSpPr>
              <a:xfrm>
                <a:off x="9200558" y="212412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7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71" name="Oval 457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25" name="Group 4524"/>
              <p:cNvGrpSpPr/>
              <p:nvPr/>
            </p:nvGrpSpPr>
            <p:grpSpPr>
              <a:xfrm>
                <a:off x="9299540" y="270387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6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69" name="Oval 456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26" name="Group 4525"/>
              <p:cNvGrpSpPr/>
              <p:nvPr/>
            </p:nvGrpSpPr>
            <p:grpSpPr>
              <a:xfrm>
                <a:off x="9370241" y="304323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6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67" name="Oval 456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27" name="Group 4526"/>
              <p:cNvGrpSpPr/>
              <p:nvPr/>
            </p:nvGrpSpPr>
            <p:grpSpPr>
              <a:xfrm>
                <a:off x="9615338" y="311865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6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65" name="Oval 456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28" name="Group 4527"/>
              <p:cNvGrpSpPr/>
              <p:nvPr/>
            </p:nvGrpSpPr>
            <p:grpSpPr>
              <a:xfrm>
                <a:off x="9643618" y="283584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6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63" name="Oval 456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29" name="Group 4528"/>
              <p:cNvGrpSpPr/>
              <p:nvPr/>
            </p:nvGrpSpPr>
            <p:grpSpPr>
              <a:xfrm>
                <a:off x="9657758" y="251062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6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61" name="Oval 456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30" name="Group 4529"/>
              <p:cNvGrpSpPr/>
              <p:nvPr/>
            </p:nvGrpSpPr>
            <p:grpSpPr>
              <a:xfrm>
                <a:off x="9591770" y="217597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5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59" name="Oval 455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31" name="Group 4530"/>
              <p:cNvGrpSpPr/>
              <p:nvPr/>
            </p:nvGrpSpPr>
            <p:grpSpPr>
              <a:xfrm>
                <a:off x="9596484" y="19073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5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57" name="Oval 455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32" name="Group 4531"/>
              <p:cNvGrpSpPr/>
              <p:nvPr/>
            </p:nvGrpSpPr>
            <p:grpSpPr>
              <a:xfrm>
                <a:off x="9558776" y="156323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5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55" name="Oval 455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33" name="Group 4532"/>
              <p:cNvGrpSpPr/>
              <p:nvPr/>
            </p:nvGrpSpPr>
            <p:grpSpPr>
              <a:xfrm>
                <a:off x="9558776" y="133698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5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53" name="Oval 455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34" name="Group 4533"/>
              <p:cNvGrpSpPr/>
              <p:nvPr/>
            </p:nvGrpSpPr>
            <p:grpSpPr>
              <a:xfrm>
                <a:off x="9799160" y="139354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5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51" name="Oval 455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35" name="Group 4534"/>
              <p:cNvGrpSpPr/>
              <p:nvPr/>
            </p:nvGrpSpPr>
            <p:grpSpPr>
              <a:xfrm>
                <a:off x="9954702" y="16904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4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49" name="Oval 454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36" name="Group 4535"/>
              <p:cNvGrpSpPr/>
              <p:nvPr/>
            </p:nvGrpSpPr>
            <p:grpSpPr>
              <a:xfrm>
                <a:off x="9968843" y="20251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4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47" name="Oval 454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37" name="Group 4536"/>
              <p:cNvGrpSpPr/>
              <p:nvPr/>
            </p:nvGrpSpPr>
            <p:grpSpPr>
              <a:xfrm>
                <a:off x="9982983" y="234094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4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45" name="Oval 454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38" name="Group 4537"/>
              <p:cNvGrpSpPr/>
              <p:nvPr/>
            </p:nvGrpSpPr>
            <p:grpSpPr>
              <a:xfrm>
                <a:off x="9926422" y="262374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4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43" name="Oval 454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39" name="Group 4538"/>
              <p:cNvGrpSpPr/>
              <p:nvPr/>
            </p:nvGrpSpPr>
            <p:grpSpPr>
              <a:xfrm>
                <a:off x="9846294" y="295368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4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41" name="Oval 454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329" name="Group 4328"/>
            <p:cNvGrpSpPr/>
            <p:nvPr/>
          </p:nvGrpSpPr>
          <p:grpSpPr>
            <a:xfrm rot="20277614">
              <a:off x="7322093" y="3165147"/>
              <a:ext cx="351185" cy="458182"/>
              <a:chOff x="8592532" y="1025903"/>
              <a:chExt cx="1980197" cy="2583514"/>
            </a:xfrm>
          </p:grpSpPr>
          <p:sp>
            <p:nvSpPr>
              <p:cNvPr id="4330" name="Isosceles Triangle 17"/>
              <p:cNvSpPr/>
              <p:nvPr/>
            </p:nvSpPr>
            <p:spPr>
              <a:xfrm>
                <a:off x="8703325" y="1089670"/>
                <a:ext cx="1751682" cy="2516861"/>
              </a:xfrm>
              <a:custGeom>
                <a:avLst/>
                <a:gdLst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70916 w 1726394"/>
                  <a:gd name="connsiteY0" fmla="*/ 1670235 h 1670235"/>
                  <a:gd name="connsiteX1" fmla="*/ 876731 w 1726394"/>
                  <a:gd name="connsiteY1" fmla="*/ 0 h 1670235"/>
                  <a:gd name="connsiteX2" fmla="*/ 1682546 w 1726394"/>
                  <a:gd name="connsiteY2" fmla="*/ 1670235 h 1670235"/>
                  <a:gd name="connsiteX3" fmla="*/ 70916 w 1726394"/>
                  <a:gd name="connsiteY3" fmla="*/ 1670235 h 1670235"/>
                  <a:gd name="connsiteX0" fmla="*/ 203218 w 1858696"/>
                  <a:gd name="connsiteY0" fmla="*/ 1670235 h 1670235"/>
                  <a:gd name="connsiteX1" fmla="*/ 1009033 w 1858696"/>
                  <a:gd name="connsiteY1" fmla="*/ 0 h 1670235"/>
                  <a:gd name="connsiteX2" fmla="*/ 1814848 w 1858696"/>
                  <a:gd name="connsiteY2" fmla="*/ 1670235 h 1670235"/>
                  <a:gd name="connsiteX3" fmla="*/ 203218 w 1858696"/>
                  <a:gd name="connsiteY3" fmla="*/ 1670235 h 1670235"/>
                  <a:gd name="connsiteX0" fmla="*/ 203218 w 2026807"/>
                  <a:gd name="connsiteY0" fmla="*/ 1670235 h 1670235"/>
                  <a:gd name="connsiteX1" fmla="*/ 1009033 w 2026807"/>
                  <a:gd name="connsiteY1" fmla="*/ 0 h 1670235"/>
                  <a:gd name="connsiteX2" fmla="*/ 1814848 w 2026807"/>
                  <a:gd name="connsiteY2" fmla="*/ 1670235 h 1670235"/>
                  <a:gd name="connsiteX3" fmla="*/ 203218 w 2026807"/>
                  <a:gd name="connsiteY3" fmla="*/ 1670235 h 1670235"/>
                  <a:gd name="connsiteX0" fmla="*/ 203218 w 2042143"/>
                  <a:gd name="connsiteY0" fmla="*/ 1670235 h 1670235"/>
                  <a:gd name="connsiteX1" fmla="*/ 1009033 w 2042143"/>
                  <a:gd name="connsiteY1" fmla="*/ 0 h 1670235"/>
                  <a:gd name="connsiteX2" fmla="*/ 1814848 w 2042143"/>
                  <a:gd name="connsiteY2" fmla="*/ 1670235 h 1670235"/>
                  <a:gd name="connsiteX3" fmla="*/ 203218 w 2042143"/>
                  <a:gd name="connsiteY3" fmla="*/ 1670235 h 1670235"/>
                  <a:gd name="connsiteX0" fmla="*/ 223634 w 2062559"/>
                  <a:gd name="connsiteY0" fmla="*/ 1670235 h 1670235"/>
                  <a:gd name="connsiteX1" fmla="*/ 1029449 w 2062559"/>
                  <a:gd name="connsiteY1" fmla="*/ 0 h 1670235"/>
                  <a:gd name="connsiteX2" fmla="*/ 1835264 w 2062559"/>
                  <a:gd name="connsiteY2" fmla="*/ 1670235 h 1670235"/>
                  <a:gd name="connsiteX3" fmla="*/ 223634 w 2062559"/>
                  <a:gd name="connsiteY3" fmla="*/ 1670235 h 1670235"/>
                  <a:gd name="connsiteX0" fmla="*/ 371245 w 1933474"/>
                  <a:gd name="connsiteY0" fmla="*/ 1658436 h 1670235"/>
                  <a:gd name="connsiteX1" fmla="*/ 900364 w 1933474"/>
                  <a:gd name="connsiteY1" fmla="*/ 0 h 1670235"/>
                  <a:gd name="connsiteX2" fmla="*/ 1706179 w 1933474"/>
                  <a:gd name="connsiteY2" fmla="*/ 1670235 h 1670235"/>
                  <a:gd name="connsiteX3" fmla="*/ 371245 w 1933474"/>
                  <a:gd name="connsiteY3" fmla="*/ 1658436 h 1670235"/>
                  <a:gd name="connsiteX0" fmla="*/ 371245 w 1758682"/>
                  <a:gd name="connsiteY0" fmla="*/ 1658436 h 1670235"/>
                  <a:gd name="connsiteX1" fmla="*/ 900364 w 1758682"/>
                  <a:gd name="connsiteY1" fmla="*/ 0 h 1670235"/>
                  <a:gd name="connsiteX2" fmla="*/ 1344345 w 1758682"/>
                  <a:gd name="connsiteY2" fmla="*/ 1670235 h 1670235"/>
                  <a:gd name="connsiteX3" fmla="*/ 371245 w 1758682"/>
                  <a:gd name="connsiteY3" fmla="*/ 1658436 h 1670235"/>
                  <a:gd name="connsiteX0" fmla="*/ 371245 w 1988364"/>
                  <a:gd name="connsiteY0" fmla="*/ 1658436 h 1670235"/>
                  <a:gd name="connsiteX1" fmla="*/ 900364 w 1988364"/>
                  <a:gd name="connsiteY1" fmla="*/ 0 h 1670235"/>
                  <a:gd name="connsiteX2" fmla="*/ 1344345 w 1988364"/>
                  <a:gd name="connsiteY2" fmla="*/ 1670235 h 1670235"/>
                  <a:gd name="connsiteX3" fmla="*/ 371245 w 1988364"/>
                  <a:gd name="connsiteY3" fmla="*/ 1658436 h 1670235"/>
                  <a:gd name="connsiteX0" fmla="*/ 527738 w 2144857"/>
                  <a:gd name="connsiteY0" fmla="*/ 1658436 h 1670235"/>
                  <a:gd name="connsiteX1" fmla="*/ 1056857 w 2144857"/>
                  <a:gd name="connsiteY1" fmla="*/ 0 h 1670235"/>
                  <a:gd name="connsiteX2" fmla="*/ 1500838 w 2144857"/>
                  <a:gd name="connsiteY2" fmla="*/ 1670235 h 1670235"/>
                  <a:gd name="connsiteX3" fmla="*/ 527738 w 2144857"/>
                  <a:gd name="connsiteY3" fmla="*/ 1658436 h 1670235"/>
                  <a:gd name="connsiteX0" fmla="*/ 534399 w 2140875"/>
                  <a:gd name="connsiteY0" fmla="*/ 1676135 h 1676135"/>
                  <a:gd name="connsiteX1" fmla="*/ 1052875 w 2140875"/>
                  <a:gd name="connsiteY1" fmla="*/ 0 h 1676135"/>
                  <a:gd name="connsiteX2" fmla="*/ 1496856 w 2140875"/>
                  <a:gd name="connsiteY2" fmla="*/ 1670235 h 1676135"/>
                  <a:gd name="connsiteX3" fmla="*/ 534399 w 2140875"/>
                  <a:gd name="connsiteY3" fmla="*/ 1676135 h 1676135"/>
                  <a:gd name="connsiteX0" fmla="*/ 581795 w 2141346"/>
                  <a:gd name="connsiteY0" fmla="*/ 1705633 h 1705633"/>
                  <a:gd name="connsiteX1" fmla="*/ 1025776 w 2141346"/>
                  <a:gd name="connsiteY1" fmla="*/ 0 h 1705633"/>
                  <a:gd name="connsiteX2" fmla="*/ 1544252 w 2141346"/>
                  <a:gd name="connsiteY2" fmla="*/ 1699733 h 1705633"/>
                  <a:gd name="connsiteX3" fmla="*/ 581795 w 2141346"/>
                  <a:gd name="connsiteY3" fmla="*/ 1705633 h 170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41346" h="1705633">
                    <a:moveTo>
                      <a:pt x="581795" y="1705633"/>
                    </a:moveTo>
                    <a:cubicBezTo>
                      <a:pt x="496070" y="1594658"/>
                      <a:pt x="-929755" y="244812"/>
                      <a:pt x="1025776" y="0"/>
                    </a:cubicBezTo>
                    <a:cubicBezTo>
                      <a:pt x="3071572" y="188400"/>
                      <a:pt x="1709987" y="1371588"/>
                      <a:pt x="1544252" y="1699733"/>
                    </a:cubicBezTo>
                    <a:lnTo>
                      <a:pt x="581795" y="1705633"/>
                    </a:lnTo>
                    <a:close/>
                  </a:path>
                </a:pathLst>
              </a:custGeom>
              <a:gradFill>
                <a:gsLst>
                  <a:gs pos="0">
                    <a:srgbClr val="92D050"/>
                  </a:gs>
                  <a:gs pos="95000">
                    <a:schemeClr val="accent6">
                      <a:lumMod val="50000"/>
                    </a:schemeClr>
                  </a:gs>
                </a:gsLst>
                <a:lin ang="54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331" name="Group 4330"/>
              <p:cNvGrpSpPr/>
              <p:nvPr/>
            </p:nvGrpSpPr>
            <p:grpSpPr>
              <a:xfrm>
                <a:off x="9008646" y="3365368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48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86" name="Oval 448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32" name="Group 4331"/>
              <p:cNvGrpSpPr/>
              <p:nvPr/>
            </p:nvGrpSpPr>
            <p:grpSpPr>
              <a:xfrm>
                <a:off x="8649092" y="24682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8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84" name="Oval 448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33" name="Group 4332"/>
              <p:cNvGrpSpPr/>
              <p:nvPr/>
            </p:nvGrpSpPr>
            <p:grpSpPr>
              <a:xfrm>
                <a:off x="8890811" y="3176832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48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82" name="Oval 448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34" name="Group 4333"/>
              <p:cNvGrpSpPr/>
              <p:nvPr/>
            </p:nvGrpSpPr>
            <p:grpSpPr>
              <a:xfrm>
                <a:off x="8801256" y="293644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47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80" name="Oval 447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35" name="Group 4334"/>
              <p:cNvGrpSpPr/>
              <p:nvPr/>
            </p:nvGrpSpPr>
            <p:grpSpPr>
              <a:xfrm>
                <a:off x="8725841" y="271491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47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78" name="Oval 447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36" name="Group 4335"/>
              <p:cNvGrpSpPr/>
              <p:nvPr/>
            </p:nvGrpSpPr>
            <p:grpSpPr>
              <a:xfrm>
                <a:off x="8597245" y="222781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7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76" name="Oval 447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37" name="Group 4336"/>
              <p:cNvGrpSpPr/>
              <p:nvPr/>
            </p:nvGrpSpPr>
            <p:grpSpPr>
              <a:xfrm>
                <a:off x="8592532" y="200628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7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74" name="Oval 447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38" name="Group 4337"/>
              <p:cNvGrpSpPr/>
              <p:nvPr/>
            </p:nvGrpSpPr>
            <p:grpSpPr>
              <a:xfrm>
                <a:off x="8616099" y="170463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7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72" name="Oval 447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39" name="Group 4338"/>
              <p:cNvGrpSpPr/>
              <p:nvPr/>
            </p:nvGrpSpPr>
            <p:grpSpPr>
              <a:xfrm>
                <a:off x="8738648" y="146424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6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70" name="Oval 446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40" name="Group 4339"/>
              <p:cNvGrpSpPr/>
              <p:nvPr/>
            </p:nvGrpSpPr>
            <p:grpSpPr>
              <a:xfrm>
                <a:off x="8946037" y="12332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6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68" name="Oval 446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41" name="Group 4340"/>
              <p:cNvGrpSpPr/>
              <p:nvPr/>
            </p:nvGrpSpPr>
            <p:grpSpPr>
              <a:xfrm>
                <a:off x="9176994" y="110131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6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66" name="Oval 446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42" name="Group 4341"/>
              <p:cNvGrpSpPr/>
              <p:nvPr/>
            </p:nvGrpSpPr>
            <p:grpSpPr>
              <a:xfrm>
                <a:off x="9473938" y="10259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6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64" name="Oval 446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43" name="Group 4342"/>
              <p:cNvGrpSpPr/>
              <p:nvPr/>
            </p:nvGrpSpPr>
            <p:grpSpPr>
              <a:xfrm>
                <a:off x="9775595" y="108246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6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62" name="Oval 446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44" name="Group 4343"/>
              <p:cNvGrpSpPr/>
              <p:nvPr/>
            </p:nvGrpSpPr>
            <p:grpSpPr>
              <a:xfrm>
                <a:off x="10044259" y="124743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5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60" name="Oval 445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45" name="Group 4344"/>
              <p:cNvGrpSpPr/>
              <p:nvPr/>
            </p:nvGrpSpPr>
            <p:grpSpPr>
              <a:xfrm>
                <a:off x="10237508" y="144068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5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58" name="Oval 445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46" name="Group 4345"/>
              <p:cNvGrpSpPr/>
              <p:nvPr/>
            </p:nvGrpSpPr>
            <p:grpSpPr>
              <a:xfrm>
                <a:off x="10308209" y="163864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5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56" name="Oval 445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47" name="Group 4346"/>
              <p:cNvGrpSpPr/>
              <p:nvPr/>
            </p:nvGrpSpPr>
            <p:grpSpPr>
              <a:xfrm>
                <a:off x="10345916" y="187902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5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54" name="Oval 445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48" name="Group 4347"/>
              <p:cNvGrpSpPr/>
              <p:nvPr/>
            </p:nvGrpSpPr>
            <p:grpSpPr>
              <a:xfrm>
                <a:off x="10341203" y="20958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5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52" name="Oval 445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49" name="Group 4348"/>
              <p:cNvGrpSpPr/>
              <p:nvPr/>
            </p:nvGrpSpPr>
            <p:grpSpPr>
              <a:xfrm>
                <a:off x="10279929" y="23645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4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50" name="Oval 444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50" name="Group 4349"/>
              <p:cNvGrpSpPr/>
              <p:nvPr/>
            </p:nvGrpSpPr>
            <p:grpSpPr>
              <a:xfrm>
                <a:off x="10195088" y="260960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4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48" name="Oval 444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51" name="Group 4350"/>
              <p:cNvGrpSpPr/>
              <p:nvPr/>
            </p:nvGrpSpPr>
            <p:grpSpPr>
              <a:xfrm>
                <a:off x="10110247" y="289241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4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46" name="Oval 444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52" name="Group 4351"/>
              <p:cNvGrpSpPr/>
              <p:nvPr/>
            </p:nvGrpSpPr>
            <p:grpSpPr>
              <a:xfrm>
                <a:off x="10001839" y="31422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4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44" name="Oval 444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53" name="Group 4352"/>
              <p:cNvGrpSpPr/>
              <p:nvPr/>
            </p:nvGrpSpPr>
            <p:grpSpPr>
              <a:xfrm>
                <a:off x="9893430" y="336846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4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42" name="Oval 444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54" name="Group 4353"/>
              <p:cNvGrpSpPr/>
              <p:nvPr/>
            </p:nvGrpSpPr>
            <p:grpSpPr>
              <a:xfrm>
                <a:off x="9582345" y="337789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3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40" name="Oval 443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55" name="Group 4354"/>
              <p:cNvGrpSpPr/>
              <p:nvPr/>
            </p:nvGrpSpPr>
            <p:grpSpPr>
              <a:xfrm>
                <a:off x="9299541" y="338260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3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38" name="Oval 443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56" name="Group 4355"/>
              <p:cNvGrpSpPr/>
              <p:nvPr/>
            </p:nvGrpSpPr>
            <p:grpSpPr>
              <a:xfrm>
                <a:off x="9101578" y="313279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3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36" name="Oval 443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57" name="Group 4356"/>
              <p:cNvGrpSpPr/>
              <p:nvPr/>
            </p:nvGrpSpPr>
            <p:grpSpPr>
              <a:xfrm>
                <a:off x="9026164" y="28547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3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34" name="Oval 443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58" name="Group 4357"/>
              <p:cNvGrpSpPr/>
              <p:nvPr/>
            </p:nvGrpSpPr>
            <p:grpSpPr>
              <a:xfrm>
                <a:off x="8950750" y="257661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3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32" name="Oval 443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59" name="Group 4358"/>
              <p:cNvGrpSpPr/>
              <p:nvPr/>
            </p:nvGrpSpPr>
            <p:grpSpPr>
              <a:xfrm>
                <a:off x="8903616" y="228909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2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30" name="Oval 442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60" name="Group 4359"/>
              <p:cNvGrpSpPr/>
              <p:nvPr/>
            </p:nvGrpSpPr>
            <p:grpSpPr>
              <a:xfrm>
                <a:off x="8894189" y="20251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2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28" name="Oval 442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61" name="Group 4360"/>
              <p:cNvGrpSpPr/>
              <p:nvPr/>
            </p:nvGrpSpPr>
            <p:grpSpPr>
              <a:xfrm>
                <a:off x="8917756" y="17706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2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26" name="Oval 442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62" name="Group 4361"/>
              <p:cNvGrpSpPr/>
              <p:nvPr/>
            </p:nvGrpSpPr>
            <p:grpSpPr>
              <a:xfrm>
                <a:off x="9040304" y="14972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2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24" name="Oval 442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63" name="Group 4362"/>
              <p:cNvGrpSpPr/>
              <p:nvPr/>
            </p:nvGrpSpPr>
            <p:grpSpPr>
              <a:xfrm>
                <a:off x="9299541" y="127571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2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22" name="Oval 442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64" name="Group 4363"/>
              <p:cNvGrpSpPr/>
              <p:nvPr/>
            </p:nvGrpSpPr>
            <p:grpSpPr>
              <a:xfrm>
                <a:off x="9238266" y="182718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1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20" name="Oval 441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65" name="Group 4364"/>
              <p:cNvGrpSpPr/>
              <p:nvPr/>
            </p:nvGrpSpPr>
            <p:grpSpPr>
              <a:xfrm>
                <a:off x="9275973" y="154437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1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18" name="Oval 441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66" name="Group 4365"/>
              <p:cNvGrpSpPr/>
              <p:nvPr/>
            </p:nvGrpSpPr>
            <p:grpSpPr>
              <a:xfrm>
                <a:off x="9252406" y="240692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1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16" name="Oval 441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67" name="Group 4366"/>
              <p:cNvGrpSpPr/>
              <p:nvPr/>
            </p:nvGrpSpPr>
            <p:grpSpPr>
              <a:xfrm>
                <a:off x="9200558" y="212412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1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14" name="Oval 441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68" name="Group 4367"/>
              <p:cNvGrpSpPr/>
              <p:nvPr/>
            </p:nvGrpSpPr>
            <p:grpSpPr>
              <a:xfrm>
                <a:off x="9299540" y="270387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1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12" name="Oval 441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69" name="Group 4368"/>
              <p:cNvGrpSpPr/>
              <p:nvPr/>
            </p:nvGrpSpPr>
            <p:grpSpPr>
              <a:xfrm>
                <a:off x="9370241" y="304323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0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10" name="Oval 440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70" name="Group 4369"/>
              <p:cNvGrpSpPr/>
              <p:nvPr/>
            </p:nvGrpSpPr>
            <p:grpSpPr>
              <a:xfrm>
                <a:off x="9615338" y="311865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0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08" name="Oval 440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71" name="Group 4370"/>
              <p:cNvGrpSpPr/>
              <p:nvPr/>
            </p:nvGrpSpPr>
            <p:grpSpPr>
              <a:xfrm>
                <a:off x="9643618" y="283584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0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06" name="Oval 440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72" name="Group 4371"/>
              <p:cNvGrpSpPr/>
              <p:nvPr/>
            </p:nvGrpSpPr>
            <p:grpSpPr>
              <a:xfrm>
                <a:off x="9657758" y="251062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0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04" name="Oval 440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73" name="Group 4372"/>
              <p:cNvGrpSpPr/>
              <p:nvPr/>
            </p:nvGrpSpPr>
            <p:grpSpPr>
              <a:xfrm>
                <a:off x="9591770" y="217597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0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02" name="Oval 440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74" name="Group 4373"/>
              <p:cNvGrpSpPr/>
              <p:nvPr/>
            </p:nvGrpSpPr>
            <p:grpSpPr>
              <a:xfrm>
                <a:off x="9596484" y="19073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9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00" name="Oval 439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75" name="Group 4374"/>
              <p:cNvGrpSpPr/>
              <p:nvPr/>
            </p:nvGrpSpPr>
            <p:grpSpPr>
              <a:xfrm>
                <a:off x="9558776" y="156323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9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98" name="Oval 439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76" name="Group 4375"/>
              <p:cNvGrpSpPr/>
              <p:nvPr/>
            </p:nvGrpSpPr>
            <p:grpSpPr>
              <a:xfrm>
                <a:off x="9558776" y="133698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9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96" name="Oval 439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77" name="Group 4376"/>
              <p:cNvGrpSpPr/>
              <p:nvPr/>
            </p:nvGrpSpPr>
            <p:grpSpPr>
              <a:xfrm>
                <a:off x="9799160" y="139354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9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94" name="Oval 439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78" name="Group 4377"/>
              <p:cNvGrpSpPr/>
              <p:nvPr/>
            </p:nvGrpSpPr>
            <p:grpSpPr>
              <a:xfrm>
                <a:off x="9954702" y="16904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9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92" name="Oval 439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79" name="Group 4378"/>
              <p:cNvGrpSpPr/>
              <p:nvPr/>
            </p:nvGrpSpPr>
            <p:grpSpPr>
              <a:xfrm>
                <a:off x="9968843" y="20251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8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90" name="Oval 438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80" name="Group 4379"/>
              <p:cNvGrpSpPr/>
              <p:nvPr/>
            </p:nvGrpSpPr>
            <p:grpSpPr>
              <a:xfrm>
                <a:off x="9982983" y="234094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8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88" name="Oval 438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81" name="Group 4380"/>
              <p:cNvGrpSpPr/>
              <p:nvPr/>
            </p:nvGrpSpPr>
            <p:grpSpPr>
              <a:xfrm>
                <a:off x="9926422" y="262374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8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86" name="Oval 438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82" name="Group 4381"/>
              <p:cNvGrpSpPr/>
              <p:nvPr/>
            </p:nvGrpSpPr>
            <p:grpSpPr>
              <a:xfrm>
                <a:off x="9846294" y="295368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8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84" name="Oval 438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sp>
        <p:nvSpPr>
          <p:cNvPr id="4324" name="Rounded Rectangle 4323"/>
          <p:cNvSpPr/>
          <p:nvPr/>
        </p:nvSpPr>
        <p:spPr>
          <a:xfrm>
            <a:off x="550021" y="1545562"/>
            <a:ext cx="2565712" cy="3873105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Isosceles Triangle 17"/>
          <p:cNvSpPr/>
          <p:nvPr/>
        </p:nvSpPr>
        <p:spPr>
          <a:xfrm>
            <a:off x="4260127" y="406841"/>
            <a:ext cx="1112962" cy="1599132"/>
          </a:xfrm>
          <a:custGeom>
            <a:avLst/>
            <a:gdLst>
              <a:gd name="connsiteX0" fmla="*/ 0 w 1611630"/>
              <a:gd name="connsiteY0" fmla="*/ 1670235 h 1670235"/>
              <a:gd name="connsiteX1" fmla="*/ 805815 w 1611630"/>
              <a:gd name="connsiteY1" fmla="*/ 0 h 1670235"/>
              <a:gd name="connsiteX2" fmla="*/ 1611630 w 1611630"/>
              <a:gd name="connsiteY2" fmla="*/ 1670235 h 1670235"/>
              <a:gd name="connsiteX3" fmla="*/ 0 w 1611630"/>
              <a:gd name="connsiteY3" fmla="*/ 1670235 h 1670235"/>
              <a:gd name="connsiteX0" fmla="*/ 0 w 1611630"/>
              <a:gd name="connsiteY0" fmla="*/ 1670235 h 1670235"/>
              <a:gd name="connsiteX1" fmla="*/ 805815 w 1611630"/>
              <a:gd name="connsiteY1" fmla="*/ 0 h 1670235"/>
              <a:gd name="connsiteX2" fmla="*/ 1611630 w 1611630"/>
              <a:gd name="connsiteY2" fmla="*/ 1670235 h 1670235"/>
              <a:gd name="connsiteX3" fmla="*/ 0 w 1611630"/>
              <a:gd name="connsiteY3" fmla="*/ 1670235 h 1670235"/>
              <a:gd name="connsiteX0" fmla="*/ 0 w 1611630"/>
              <a:gd name="connsiteY0" fmla="*/ 1670235 h 1670235"/>
              <a:gd name="connsiteX1" fmla="*/ 805815 w 1611630"/>
              <a:gd name="connsiteY1" fmla="*/ 0 h 1670235"/>
              <a:gd name="connsiteX2" fmla="*/ 1611630 w 1611630"/>
              <a:gd name="connsiteY2" fmla="*/ 1670235 h 1670235"/>
              <a:gd name="connsiteX3" fmla="*/ 0 w 1611630"/>
              <a:gd name="connsiteY3" fmla="*/ 1670235 h 1670235"/>
              <a:gd name="connsiteX0" fmla="*/ 0 w 1655478"/>
              <a:gd name="connsiteY0" fmla="*/ 1670235 h 1670235"/>
              <a:gd name="connsiteX1" fmla="*/ 805815 w 1655478"/>
              <a:gd name="connsiteY1" fmla="*/ 0 h 1670235"/>
              <a:gd name="connsiteX2" fmla="*/ 1611630 w 1655478"/>
              <a:gd name="connsiteY2" fmla="*/ 1670235 h 1670235"/>
              <a:gd name="connsiteX3" fmla="*/ 0 w 1655478"/>
              <a:gd name="connsiteY3" fmla="*/ 1670235 h 1670235"/>
              <a:gd name="connsiteX0" fmla="*/ 0 w 1655478"/>
              <a:gd name="connsiteY0" fmla="*/ 1670235 h 1670235"/>
              <a:gd name="connsiteX1" fmla="*/ 805815 w 1655478"/>
              <a:gd name="connsiteY1" fmla="*/ 0 h 1670235"/>
              <a:gd name="connsiteX2" fmla="*/ 1611630 w 1655478"/>
              <a:gd name="connsiteY2" fmla="*/ 1670235 h 1670235"/>
              <a:gd name="connsiteX3" fmla="*/ 0 w 1655478"/>
              <a:gd name="connsiteY3" fmla="*/ 1670235 h 1670235"/>
              <a:gd name="connsiteX0" fmla="*/ 70916 w 1726394"/>
              <a:gd name="connsiteY0" fmla="*/ 1670235 h 1670235"/>
              <a:gd name="connsiteX1" fmla="*/ 876731 w 1726394"/>
              <a:gd name="connsiteY1" fmla="*/ 0 h 1670235"/>
              <a:gd name="connsiteX2" fmla="*/ 1682546 w 1726394"/>
              <a:gd name="connsiteY2" fmla="*/ 1670235 h 1670235"/>
              <a:gd name="connsiteX3" fmla="*/ 70916 w 1726394"/>
              <a:gd name="connsiteY3" fmla="*/ 1670235 h 1670235"/>
              <a:gd name="connsiteX0" fmla="*/ 203218 w 1858696"/>
              <a:gd name="connsiteY0" fmla="*/ 1670235 h 1670235"/>
              <a:gd name="connsiteX1" fmla="*/ 1009033 w 1858696"/>
              <a:gd name="connsiteY1" fmla="*/ 0 h 1670235"/>
              <a:gd name="connsiteX2" fmla="*/ 1814848 w 1858696"/>
              <a:gd name="connsiteY2" fmla="*/ 1670235 h 1670235"/>
              <a:gd name="connsiteX3" fmla="*/ 203218 w 1858696"/>
              <a:gd name="connsiteY3" fmla="*/ 1670235 h 1670235"/>
              <a:gd name="connsiteX0" fmla="*/ 203218 w 2026807"/>
              <a:gd name="connsiteY0" fmla="*/ 1670235 h 1670235"/>
              <a:gd name="connsiteX1" fmla="*/ 1009033 w 2026807"/>
              <a:gd name="connsiteY1" fmla="*/ 0 h 1670235"/>
              <a:gd name="connsiteX2" fmla="*/ 1814848 w 2026807"/>
              <a:gd name="connsiteY2" fmla="*/ 1670235 h 1670235"/>
              <a:gd name="connsiteX3" fmla="*/ 203218 w 2026807"/>
              <a:gd name="connsiteY3" fmla="*/ 1670235 h 1670235"/>
              <a:gd name="connsiteX0" fmla="*/ 203218 w 2042143"/>
              <a:gd name="connsiteY0" fmla="*/ 1670235 h 1670235"/>
              <a:gd name="connsiteX1" fmla="*/ 1009033 w 2042143"/>
              <a:gd name="connsiteY1" fmla="*/ 0 h 1670235"/>
              <a:gd name="connsiteX2" fmla="*/ 1814848 w 2042143"/>
              <a:gd name="connsiteY2" fmla="*/ 1670235 h 1670235"/>
              <a:gd name="connsiteX3" fmla="*/ 203218 w 2042143"/>
              <a:gd name="connsiteY3" fmla="*/ 1670235 h 1670235"/>
              <a:gd name="connsiteX0" fmla="*/ 223634 w 2062559"/>
              <a:gd name="connsiteY0" fmla="*/ 1670235 h 1670235"/>
              <a:gd name="connsiteX1" fmla="*/ 1029449 w 2062559"/>
              <a:gd name="connsiteY1" fmla="*/ 0 h 1670235"/>
              <a:gd name="connsiteX2" fmla="*/ 1835264 w 2062559"/>
              <a:gd name="connsiteY2" fmla="*/ 1670235 h 1670235"/>
              <a:gd name="connsiteX3" fmla="*/ 223634 w 2062559"/>
              <a:gd name="connsiteY3" fmla="*/ 1670235 h 1670235"/>
              <a:gd name="connsiteX0" fmla="*/ 371245 w 1933474"/>
              <a:gd name="connsiteY0" fmla="*/ 1658436 h 1670235"/>
              <a:gd name="connsiteX1" fmla="*/ 900364 w 1933474"/>
              <a:gd name="connsiteY1" fmla="*/ 0 h 1670235"/>
              <a:gd name="connsiteX2" fmla="*/ 1706179 w 1933474"/>
              <a:gd name="connsiteY2" fmla="*/ 1670235 h 1670235"/>
              <a:gd name="connsiteX3" fmla="*/ 371245 w 1933474"/>
              <a:gd name="connsiteY3" fmla="*/ 1658436 h 1670235"/>
              <a:gd name="connsiteX0" fmla="*/ 371245 w 1758682"/>
              <a:gd name="connsiteY0" fmla="*/ 1658436 h 1670235"/>
              <a:gd name="connsiteX1" fmla="*/ 900364 w 1758682"/>
              <a:gd name="connsiteY1" fmla="*/ 0 h 1670235"/>
              <a:gd name="connsiteX2" fmla="*/ 1344345 w 1758682"/>
              <a:gd name="connsiteY2" fmla="*/ 1670235 h 1670235"/>
              <a:gd name="connsiteX3" fmla="*/ 371245 w 1758682"/>
              <a:gd name="connsiteY3" fmla="*/ 1658436 h 1670235"/>
              <a:gd name="connsiteX0" fmla="*/ 371245 w 1988364"/>
              <a:gd name="connsiteY0" fmla="*/ 1658436 h 1670235"/>
              <a:gd name="connsiteX1" fmla="*/ 900364 w 1988364"/>
              <a:gd name="connsiteY1" fmla="*/ 0 h 1670235"/>
              <a:gd name="connsiteX2" fmla="*/ 1344345 w 1988364"/>
              <a:gd name="connsiteY2" fmla="*/ 1670235 h 1670235"/>
              <a:gd name="connsiteX3" fmla="*/ 371245 w 1988364"/>
              <a:gd name="connsiteY3" fmla="*/ 1658436 h 1670235"/>
              <a:gd name="connsiteX0" fmla="*/ 527738 w 2144857"/>
              <a:gd name="connsiteY0" fmla="*/ 1658436 h 1670235"/>
              <a:gd name="connsiteX1" fmla="*/ 1056857 w 2144857"/>
              <a:gd name="connsiteY1" fmla="*/ 0 h 1670235"/>
              <a:gd name="connsiteX2" fmla="*/ 1500838 w 2144857"/>
              <a:gd name="connsiteY2" fmla="*/ 1670235 h 1670235"/>
              <a:gd name="connsiteX3" fmla="*/ 527738 w 2144857"/>
              <a:gd name="connsiteY3" fmla="*/ 1658436 h 1670235"/>
              <a:gd name="connsiteX0" fmla="*/ 534399 w 2140875"/>
              <a:gd name="connsiteY0" fmla="*/ 1676135 h 1676135"/>
              <a:gd name="connsiteX1" fmla="*/ 1052875 w 2140875"/>
              <a:gd name="connsiteY1" fmla="*/ 0 h 1676135"/>
              <a:gd name="connsiteX2" fmla="*/ 1496856 w 2140875"/>
              <a:gd name="connsiteY2" fmla="*/ 1670235 h 1676135"/>
              <a:gd name="connsiteX3" fmla="*/ 534399 w 2140875"/>
              <a:gd name="connsiteY3" fmla="*/ 1676135 h 1676135"/>
              <a:gd name="connsiteX0" fmla="*/ 581795 w 2141346"/>
              <a:gd name="connsiteY0" fmla="*/ 1705633 h 1705633"/>
              <a:gd name="connsiteX1" fmla="*/ 1025776 w 2141346"/>
              <a:gd name="connsiteY1" fmla="*/ 0 h 1705633"/>
              <a:gd name="connsiteX2" fmla="*/ 1544252 w 2141346"/>
              <a:gd name="connsiteY2" fmla="*/ 1699733 h 1705633"/>
              <a:gd name="connsiteX3" fmla="*/ 581795 w 2141346"/>
              <a:gd name="connsiteY3" fmla="*/ 1705633 h 1705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1346" h="1705633">
                <a:moveTo>
                  <a:pt x="581795" y="1705633"/>
                </a:moveTo>
                <a:cubicBezTo>
                  <a:pt x="496070" y="1594658"/>
                  <a:pt x="-929755" y="244812"/>
                  <a:pt x="1025776" y="0"/>
                </a:cubicBezTo>
                <a:cubicBezTo>
                  <a:pt x="3071572" y="188400"/>
                  <a:pt x="1709987" y="1371588"/>
                  <a:pt x="1544252" y="1699733"/>
                </a:cubicBezTo>
                <a:lnTo>
                  <a:pt x="581795" y="1705633"/>
                </a:lnTo>
                <a:close/>
              </a:path>
            </a:pathLst>
          </a:custGeom>
          <a:gradFill>
            <a:gsLst>
              <a:gs pos="0">
                <a:srgbClr val="92D050"/>
              </a:gs>
              <a:gs pos="95000">
                <a:schemeClr val="accent6">
                  <a:lumMod val="50000"/>
                </a:schemeClr>
              </a:gs>
            </a:gsLst>
            <a:lin ang="5400000" scaled="1"/>
          </a:gra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oup 5"/>
          <p:cNvGrpSpPr/>
          <p:nvPr/>
        </p:nvGrpSpPr>
        <p:grpSpPr>
          <a:xfrm>
            <a:off x="5884297" y="736707"/>
            <a:ext cx="915354" cy="915354"/>
            <a:chOff x="1363509" y="2652243"/>
            <a:chExt cx="1155999" cy="1155999"/>
          </a:xfrm>
        </p:grpSpPr>
        <p:sp>
          <p:nvSpPr>
            <p:cNvPr id="7" name="12-Point Star 20"/>
            <p:cNvSpPr/>
            <p:nvPr/>
          </p:nvSpPr>
          <p:spPr>
            <a:xfrm>
              <a:off x="1363509" y="2652243"/>
              <a:ext cx="1155999" cy="1155999"/>
            </a:xfrm>
            <a:custGeom>
              <a:avLst/>
              <a:gdLst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51610" h="1451610">
                  <a:moveTo>
                    <a:pt x="0" y="725805"/>
                  </a:moveTo>
                  <a:cubicBezTo>
                    <a:pt x="161689" y="790673"/>
                    <a:pt x="339421" y="687100"/>
                    <a:pt x="509131" y="667747"/>
                  </a:cubicBezTo>
                  <a:cubicBezTo>
                    <a:pt x="371834" y="566132"/>
                    <a:pt x="118231" y="592855"/>
                    <a:pt x="97239" y="362903"/>
                  </a:cubicBezTo>
                  <a:cubicBezTo>
                    <a:pt x="189721" y="527251"/>
                    <a:pt x="410539" y="499094"/>
                    <a:pt x="567189" y="567189"/>
                  </a:cubicBezTo>
                  <a:cubicBezTo>
                    <a:pt x="499094" y="410539"/>
                    <a:pt x="310682" y="330089"/>
                    <a:pt x="362903" y="97239"/>
                  </a:cubicBezTo>
                  <a:cubicBezTo>
                    <a:pt x="344202" y="298705"/>
                    <a:pt x="566132" y="371834"/>
                    <a:pt x="667747" y="509131"/>
                  </a:cubicBezTo>
                  <a:lnTo>
                    <a:pt x="725805" y="0"/>
                  </a:lnTo>
                  <a:lnTo>
                    <a:pt x="783863" y="509131"/>
                  </a:lnTo>
                  <a:cubicBezTo>
                    <a:pt x="885478" y="371834"/>
                    <a:pt x="1044243" y="329786"/>
                    <a:pt x="1088708" y="97239"/>
                  </a:cubicBezTo>
                  <a:cubicBezTo>
                    <a:pt x="1089192" y="345329"/>
                    <a:pt x="952517" y="410539"/>
                    <a:pt x="884421" y="567189"/>
                  </a:cubicBezTo>
                  <a:cubicBezTo>
                    <a:pt x="1041071" y="499094"/>
                    <a:pt x="1205742" y="543293"/>
                    <a:pt x="1354371" y="362903"/>
                  </a:cubicBezTo>
                  <a:cubicBezTo>
                    <a:pt x="1253169" y="576813"/>
                    <a:pt x="1079776" y="566132"/>
                    <a:pt x="942479" y="667747"/>
                  </a:cubicBezTo>
                  <a:cubicBezTo>
                    <a:pt x="1112189" y="687100"/>
                    <a:pt x="1210914" y="776436"/>
                    <a:pt x="1451610" y="725805"/>
                  </a:cubicBezTo>
                  <a:cubicBezTo>
                    <a:pt x="1273879" y="861463"/>
                    <a:pt x="1112189" y="764510"/>
                    <a:pt x="942479" y="783863"/>
                  </a:cubicBezTo>
                  <a:cubicBezTo>
                    <a:pt x="1079776" y="885478"/>
                    <a:pt x="1148494" y="1040433"/>
                    <a:pt x="1354371" y="1088708"/>
                  </a:cubicBezTo>
                  <a:cubicBezTo>
                    <a:pt x="1087231" y="1100622"/>
                    <a:pt x="1041071" y="952517"/>
                    <a:pt x="884421" y="884421"/>
                  </a:cubicBezTo>
                  <a:cubicBezTo>
                    <a:pt x="952517" y="1041071"/>
                    <a:pt x="959652" y="1209151"/>
                    <a:pt x="1088708" y="1354371"/>
                  </a:cubicBezTo>
                  <a:cubicBezTo>
                    <a:pt x="948993" y="1262794"/>
                    <a:pt x="885478" y="1079776"/>
                    <a:pt x="783863" y="942479"/>
                  </a:cubicBezTo>
                  <a:cubicBezTo>
                    <a:pt x="764510" y="1112189"/>
                    <a:pt x="821358" y="1308570"/>
                    <a:pt x="725805" y="1451610"/>
                  </a:cubicBezTo>
                  <a:cubicBezTo>
                    <a:pt x="778842" y="1297140"/>
                    <a:pt x="687100" y="1112189"/>
                    <a:pt x="667747" y="942479"/>
                  </a:cubicBezTo>
                  <a:cubicBezTo>
                    <a:pt x="566132" y="1079776"/>
                    <a:pt x="514048" y="1278034"/>
                    <a:pt x="362903" y="1354371"/>
                  </a:cubicBezTo>
                  <a:cubicBezTo>
                    <a:pt x="472908" y="1251061"/>
                    <a:pt x="499094" y="1041071"/>
                    <a:pt x="567189" y="884421"/>
                  </a:cubicBezTo>
                  <a:cubicBezTo>
                    <a:pt x="410539" y="952517"/>
                    <a:pt x="272939" y="1134912"/>
                    <a:pt x="97239" y="1088708"/>
                  </a:cubicBezTo>
                  <a:cubicBezTo>
                    <a:pt x="234536" y="1082343"/>
                    <a:pt x="371834" y="885478"/>
                    <a:pt x="509131" y="783863"/>
                  </a:cubicBezTo>
                  <a:cubicBezTo>
                    <a:pt x="339421" y="764510"/>
                    <a:pt x="149657" y="857453"/>
                    <a:pt x="0" y="72580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Oval 7"/>
            <p:cNvSpPr/>
            <p:nvPr/>
          </p:nvSpPr>
          <p:spPr>
            <a:xfrm>
              <a:off x="1819029" y="3093683"/>
              <a:ext cx="254642" cy="254642"/>
            </a:xfrm>
            <a:prstGeom prst="ellipse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9" name="Plus 8"/>
          <p:cNvSpPr/>
          <p:nvPr/>
        </p:nvSpPr>
        <p:spPr>
          <a:xfrm>
            <a:off x="5488973" y="948424"/>
            <a:ext cx="426331" cy="410828"/>
          </a:xfrm>
          <a:prstGeom prst="mathPlus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Equal 10"/>
          <p:cNvSpPr/>
          <p:nvPr/>
        </p:nvSpPr>
        <p:spPr>
          <a:xfrm>
            <a:off x="6831699" y="996273"/>
            <a:ext cx="511596" cy="410828"/>
          </a:xfrm>
          <a:prstGeom prst="mathEqual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191" name="Group 190"/>
          <p:cNvGrpSpPr/>
          <p:nvPr/>
        </p:nvGrpSpPr>
        <p:grpSpPr>
          <a:xfrm>
            <a:off x="7632875" y="363122"/>
            <a:ext cx="1251481" cy="1632777"/>
            <a:chOff x="8592532" y="1025903"/>
            <a:chExt cx="1980197" cy="2583514"/>
          </a:xfrm>
        </p:grpSpPr>
        <p:sp>
          <p:nvSpPr>
            <p:cNvPr id="10" name="Isosceles Triangle 17"/>
            <p:cNvSpPr/>
            <p:nvPr/>
          </p:nvSpPr>
          <p:spPr>
            <a:xfrm>
              <a:off x="8703325" y="1089670"/>
              <a:ext cx="1751682" cy="2516861"/>
            </a:xfrm>
            <a:custGeom>
              <a:avLst/>
              <a:gdLst>
                <a:gd name="connsiteX0" fmla="*/ 0 w 1611630"/>
                <a:gd name="connsiteY0" fmla="*/ 1670235 h 1670235"/>
                <a:gd name="connsiteX1" fmla="*/ 805815 w 1611630"/>
                <a:gd name="connsiteY1" fmla="*/ 0 h 1670235"/>
                <a:gd name="connsiteX2" fmla="*/ 1611630 w 1611630"/>
                <a:gd name="connsiteY2" fmla="*/ 1670235 h 1670235"/>
                <a:gd name="connsiteX3" fmla="*/ 0 w 1611630"/>
                <a:gd name="connsiteY3" fmla="*/ 1670235 h 1670235"/>
                <a:gd name="connsiteX0" fmla="*/ 0 w 1611630"/>
                <a:gd name="connsiteY0" fmla="*/ 1670235 h 1670235"/>
                <a:gd name="connsiteX1" fmla="*/ 805815 w 1611630"/>
                <a:gd name="connsiteY1" fmla="*/ 0 h 1670235"/>
                <a:gd name="connsiteX2" fmla="*/ 1611630 w 1611630"/>
                <a:gd name="connsiteY2" fmla="*/ 1670235 h 1670235"/>
                <a:gd name="connsiteX3" fmla="*/ 0 w 1611630"/>
                <a:gd name="connsiteY3" fmla="*/ 1670235 h 1670235"/>
                <a:gd name="connsiteX0" fmla="*/ 0 w 1611630"/>
                <a:gd name="connsiteY0" fmla="*/ 1670235 h 1670235"/>
                <a:gd name="connsiteX1" fmla="*/ 805815 w 1611630"/>
                <a:gd name="connsiteY1" fmla="*/ 0 h 1670235"/>
                <a:gd name="connsiteX2" fmla="*/ 1611630 w 1611630"/>
                <a:gd name="connsiteY2" fmla="*/ 1670235 h 1670235"/>
                <a:gd name="connsiteX3" fmla="*/ 0 w 1611630"/>
                <a:gd name="connsiteY3" fmla="*/ 1670235 h 1670235"/>
                <a:gd name="connsiteX0" fmla="*/ 0 w 1655478"/>
                <a:gd name="connsiteY0" fmla="*/ 1670235 h 1670235"/>
                <a:gd name="connsiteX1" fmla="*/ 805815 w 1655478"/>
                <a:gd name="connsiteY1" fmla="*/ 0 h 1670235"/>
                <a:gd name="connsiteX2" fmla="*/ 1611630 w 1655478"/>
                <a:gd name="connsiteY2" fmla="*/ 1670235 h 1670235"/>
                <a:gd name="connsiteX3" fmla="*/ 0 w 1655478"/>
                <a:gd name="connsiteY3" fmla="*/ 1670235 h 1670235"/>
                <a:gd name="connsiteX0" fmla="*/ 0 w 1655478"/>
                <a:gd name="connsiteY0" fmla="*/ 1670235 h 1670235"/>
                <a:gd name="connsiteX1" fmla="*/ 805815 w 1655478"/>
                <a:gd name="connsiteY1" fmla="*/ 0 h 1670235"/>
                <a:gd name="connsiteX2" fmla="*/ 1611630 w 1655478"/>
                <a:gd name="connsiteY2" fmla="*/ 1670235 h 1670235"/>
                <a:gd name="connsiteX3" fmla="*/ 0 w 1655478"/>
                <a:gd name="connsiteY3" fmla="*/ 1670235 h 1670235"/>
                <a:gd name="connsiteX0" fmla="*/ 70916 w 1726394"/>
                <a:gd name="connsiteY0" fmla="*/ 1670235 h 1670235"/>
                <a:gd name="connsiteX1" fmla="*/ 876731 w 1726394"/>
                <a:gd name="connsiteY1" fmla="*/ 0 h 1670235"/>
                <a:gd name="connsiteX2" fmla="*/ 1682546 w 1726394"/>
                <a:gd name="connsiteY2" fmla="*/ 1670235 h 1670235"/>
                <a:gd name="connsiteX3" fmla="*/ 70916 w 1726394"/>
                <a:gd name="connsiteY3" fmla="*/ 1670235 h 1670235"/>
                <a:gd name="connsiteX0" fmla="*/ 203218 w 1858696"/>
                <a:gd name="connsiteY0" fmla="*/ 1670235 h 1670235"/>
                <a:gd name="connsiteX1" fmla="*/ 1009033 w 1858696"/>
                <a:gd name="connsiteY1" fmla="*/ 0 h 1670235"/>
                <a:gd name="connsiteX2" fmla="*/ 1814848 w 1858696"/>
                <a:gd name="connsiteY2" fmla="*/ 1670235 h 1670235"/>
                <a:gd name="connsiteX3" fmla="*/ 203218 w 1858696"/>
                <a:gd name="connsiteY3" fmla="*/ 1670235 h 1670235"/>
                <a:gd name="connsiteX0" fmla="*/ 203218 w 2026807"/>
                <a:gd name="connsiteY0" fmla="*/ 1670235 h 1670235"/>
                <a:gd name="connsiteX1" fmla="*/ 1009033 w 2026807"/>
                <a:gd name="connsiteY1" fmla="*/ 0 h 1670235"/>
                <a:gd name="connsiteX2" fmla="*/ 1814848 w 2026807"/>
                <a:gd name="connsiteY2" fmla="*/ 1670235 h 1670235"/>
                <a:gd name="connsiteX3" fmla="*/ 203218 w 2026807"/>
                <a:gd name="connsiteY3" fmla="*/ 1670235 h 1670235"/>
                <a:gd name="connsiteX0" fmla="*/ 203218 w 2042143"/>
                <a:gd name="connsiteY0" fmla="*/ 1670235 h 1670235"/>
                <a:gd name="connsiteX1" fmla="*/ 1009033 w 2042143"/>
                <a:gd name="connsiteY1" fmla="*/ 0 h 1670235"/>
                <a:gd name="connsiteX2" fmla="*/ 1814848 w 2042143"/>
                <a:gd name="connsiteY2" fmla="*/ 1670235 h 1670235"/>
                <a:gd name="connsiteX3" fmla="*/ 203218 w 2042143"/>
                <a:gd name="connsiteY3" fmla="*/ 1670235 h 1670235"/>
                <a:gd name="connsiteX0" fmla="*/ 223634 w 2062559"/>
                <a:gd name="connsiteY0" fmla="*/ 1670235 h 1670235"/>
                <a:gd name="connsiteX1" fmla="*/ 1029449 w 2062559"/>
                <a:gd name="connsiteY1" fmla="*/ 0 h 1670235"/>
                <a:gd name="connsiteX2" fmla="*/ 1835264 w 2062559"/>
                <a:gd name="connsiteY2" fmla="*/ 1670235 h 1670235"/>
                <a:gd name="connsiteX3" fmla="*/ 223634 w 2062559"/>
                <a:gd name="connsiteY3" fmla="*/ 1670235 h 1670235"/>
                <a:gd name="connsiteX0" fmla="*/ 371245 w 1933474"/>
                <a:gd name="connsiteY0" fmla="*/ 1658436 h 1670235"/>
                <a:gd name="connsiteX1" fmla="*/ 900364 w 1933474"/>
                <a:gd name="connsiteY1" fmla="*/ 0 h 1670235"/>
                <a:gd name="connsiteX2" fmla="*/ 1706179 w 1933474"/>
                <a:gd name="connsiteY2" fmla="*/ 1670235 h 1670235"/>
                <a:gd name="connsiteX3" fmla="*/ 371245 w 1933474"/>
                <a:gd name="connsiteY3" fmla="*/ 1658436 h 1670235"/>
                <a:gd name="connsiteX0" fmla="*/ 371245 w 1758682"/>
                <a:gd name="connsiteY0" fmla="*/ 1658436 h 1670235"/>
                <a:gd name="connsiteX1" fmla="*/ 900364 w 1758682"/>
                <a:gd name="connsiteY1" fmla="*/ 0 h 1670235"/>
                <a:gd name="connsiteX2" fmla="*/ 1344345 w 1758682"/>
                <a:gd name="connsiteY2" fmla="*/ 1670235 h 1670235"/>
                <a:gd name="connsiteX3" fmla="*/ 371245 w 1758682"/>
                <a:gd name="connsiteY3" fmla="*/ 1658436 h 1670235"/>
                <a:gd name="connsiteX0" fmla="*/ 371245 w 1988364"/>
                <a:gd name="connsiteY0" fmla="*/ 1658436 h 1670235"/>
                <a:gd name="connsiteX1" fmla="*/ 900364 w 1988364"/>
                <a:gd name="connsiteY1" fmla="*/ 0 h 1670235"/>
                <a:gd name="connsiteX2" fmla="*/ 1344345 w 1988364"/>
                <a:gd name="connsiteY2" fmla="*/ 1670235 h 1670235"/>
                <a:gd name="connsiteX3" fmla="*/ 371245 w 1988364"/>
                <a:gd name="connsiteY3" fmla="*/ 1658436 h 1670235"/>
                <a:gd name="connsiteX0" fmla="*/ 527738 w 2144857"/>
                <a:gd name="connsiteY0" fmla="*/ 1658436 h 1670235"/>
                <a:gd name="connsiteX1" fmla="*/ 1056857 w 2144857"/>
                <a:gd name="connsiteY1" fmla="*/ 0 h 1670235"/>
                <a:gd name="connsiteX2" fmla="*/ 1500838 w 2144857"/>
                <a:gd name="connsiteY2" fmla="*/ 1670235 h 1670235"/>
                <a:gd name="connsiteX3" fmla="*/ 527738 w 2144857"/>
                <a:gd name="connsiteY3" fmla="*/ 1658436 h 1670235"/>
                <a:gd name="connsiteX0" fmla="*/ 534399 w 2140875"/>
                <a:gd name="connsiteY0" fmla="*/ 1676135 h 1676135"/>
                <a:gd name="connsiteX1" fmla="*/ 1052875 w 2140875"/>
                <a:gd name="connsiteY1" fmla="*/ 0 h 1676135"/>
                <a:gd name="connsiteX2" fmla="*/ 1496856 w 2140875"/>
                <a:gd name="connsiteY2" fmla="*/ 1670235 h 1676135"/>
                <a:gd name="connsiteX3" fmla="*/ 534399 w 2140875"/>
                <a:gd name="connsiteY3" fmla="*/ 1676135 h 1676135"/>
                <a:gd name="connsiteX0" fmla="*/ 581795 w 2141346"/>
                <a:gd name="connsiteY0" fmla="*/ 1705633 h 1705633"/>
                <a:gd name="connsiteX1" fmla="*/ 1025776 w 2141346"/>
                <a:gd name="connsiteY1" fmla="*/ 0 h 1705633"/>
                <a:gd name="connsiteX2" fmla="*/ 1544252 w 2141346"/>
                <a:gd name="connsiteY2" fmla="*/ 1699733 h 1705633"/>
                <a:gd name="connsiteX3" fmla="*/ 581795 w 2141346"/>
                <a:gd name="connsiteY3" fmla="*/ 1705633 h 170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1346" h="1705633">
                  <a:moveTo>
                    <a:pt x="581795" y="1705633"/>
                  </a:moveTo>
                  <a:cubicBezTo>
                    <a:pt x="496070" y="1594658"/>
                    <a:pt x="-929755" y="244812"/>
                    <a:pt x="1025776" y="0"/>
                  </a:cubicBezTo>
                  <a:cubicBezTo>
                    <a:pt x="3071572" y="188400"/>
                    <a:pt x="1709987" y="1371588"/>
                    <a:pt x="1544252" y="1699733"/>
                  </a:cubicBezTo>
                  <a:lnTo>
                    <a:pt x="581795" y="1705633"/>
                  </a:lnTo>
                  <a:close/>
                </a:path>
              </a:pathLst>
            </a:custGeom>
            <a:gradFill>
              <a:gsLst>
                <a:gs pos="0">
                  <a:srgbClr val="92D050"/>
                </a:gs>
                <a:gs pos="95000">
                  <a:schemeClr val="accent6">
                    <a:lumMod val="50000"/>
                  </a:schemeClr>
                </a:gs>
              </a:gsLst>
              <a:lin ang="5400000" scaled="1"/>
            </a:gradFill>
            <a:ln>
              <a:solidFill>
                <a:schemeClr val="accent6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14"/>
            <p:cNvGrpSpPr/>
            <p:nvPr/>
          </p:nvGrpSpPr>
          <p:grpSpPr>
            <a:xfrm>
              <a:off x="9008646" y="3365368"/>
              <a:ext cx="211679" cy="211679"/>
              <a:chOff x="1363509" y="2652243"/>
              <a:chExt cx="1155999" cy="1155999"/>
            </a:xfrm>
          </p:grpSpPr>
          <p:sp>
            <p:nvSpPr>
              <p:cNvPr id="16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" name="Oval 16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8" name="Group 17"/>
            <p:cNvGrpSpPr/>
            <p:nvPr/>
          </p:nvGrpSpPr>
          <p:grpSpPr>
            <a:xfrm>
              <a:off x="8649092" y="2468203"/>
              <a:ext cx="226813" cy="226813"/>
              <a:chOff x="1363509" y="2652243"/>
              <a:chExt cx="1155999" cy="1155999"/>
            </a:xfrm>
          </p:grpSpPr>
          <p:sp>
            <p:nvSpPr>
              <p:cNvPr id="19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" name="Oval 19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5" name="Group 24"/>
            <p:cNvGrpSpPr/>
            <p:nvPr/>
          </p:nvGrpSpPr>
          <p:grpSpPr>
            <a:xfrm>
              <a:off x="8890811" y="3176832"/>
              <a:ext cx="211679" cy="211679"/>
              <a:chOff x="1363509" y="2652243"/>
              <a:chExt cx="1155999" cy="1155999"/>
            </a:xfrm>
          </p:grpSpPr>
          <p:sp>
            <p:nvSpPr>
              <p:cNvPr id="26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" name="Oval 26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8" name="Group 27"/>
            <p:cNvGrpSpPr/>
            <p:nvPr/>
          </p:nvGrpSpPr>
          <p:grpSpPr>
            <a:xfrm>
              <a:off x="8801256" y="2936449"/>
              <a:ext cx="211679" cy="211679"/>
              <a:chOff x="1363509" y="2652243"/>
              <a:chExt cx="1155999" cy="1155999"/>
            </a:xfrm>
          </p:grpSpPr>
          <p:sp>
            <p:nvSpPr>
              <p:cNvPr id="29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Oval 29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1" name="Group 30"/>
            <p:cNvGrpSpPr/>
            <p:nvPr/>
          </p:nvGrpSpPr>
          <p:grpSpPr>
            <a:xfrm>
              <a:off x="8725841" y="2714919"/>
              <a:ext cx="211679" cy="211679"/>
              <a:chOff x="1363509" y="2652243"/>
              <a:chExt cx="1155999" cy="1155999"/>
            </a:xfrm>
          </p:grpSpPr>
          <p:sp>
            <p:nvSpPr>
              <p:cNvPr id="32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" name="Oval 32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4" name="Group 33"/>
            <p:cNvGrpSpPr/>
            <p:nvPr/>
          </p:nvGrpSpPr>
          <p:grpSpPr>
            <a:xfrm>
              <a:off x="8597245" y="2227819"/>
              <a:ext cx="226813" cy="226813"/>
              <a:chOff x="1363509" y="2652243"/>
              <a:chExt cx="1155999" cy="1155999"/>
            </a:xfrm>
          </p:grpSpPr>
          <p:sp>
            <p:nvSpPr>
              <p:cNvPr id="35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Oval 35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7" name="Group 36"/>
            <p:cNvGrpSpPr/>
            <p:nvPr/>
          </p:nvGrpSpPr>
          <p:grpSpPr>
            <a:xfrm>
              <a:off x="8592532" y="2006289"/>
              <a:ext cx="226813" cy="226813"/>
              <a:chOff x="1363509" y="2652243"/>
              <a:chExt cx="1155999" cy="1155999"/>
            </a:xfrm>
          </p:grpSpPr>
          <p:sp>
            <p:nvSpPr>
              <p:cNvPr id="38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" name="Oval 38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0" name="Group 39"/>
            <p:cNvGrpSpPr/>
            <p:nvPr/>
          </p:nvGrpSpPr>
          <p:grpSpPr>
            <a:xfrm>
              <a:off x="8616099" y="1704632"/>
              <a:ext cx="226813" cy="226813"/>
              <a:chOff x="1363509" y="2652243"/>
              <a:chExt cx="1155999" cy="1155999"/>
            </a:xfrm>
          </p:grpSpPr>
          <p:sp>
            <p:nvSpPr>
              <p:cNvPr id="41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" name="Oval 41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3" name="Group 42"/>
            <p:cNvGrpSpPr/>
            <p:nvPr/>
          </p:nvGrpSpPr>
          <p:grpSpPr>
            <a:xfrm>
              <a:off x="8738648" y="1464249"/>
              <a:ext cx="226813" cy="226813"/>
              <a:chOff x="1363509" y="2652243"/>
              <a:chExt cx="1155999" cy="1155999"/>
            </a:xfrm>
          </p:grpSpPr>
          <p:sp>
            <p:nvSpPr>
              <p:cNvPr id="44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" name="Oval 44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6" name="Group 45"/>
            <p:cNvGrpSpPr/>
            <p:nvPr/>
          </p:nvGrpSpPr>
          <p:grpSpPr>
            <a:xfrm>
              <a:off x="8946037" y="1233292"/>
              <a:ext cx="226813" cy="226813"/>
              <a:chOff x="1363509" y="2652243"/>
              <a:chExt cx="1155999" cy="1155999"/>
            </a:xfrm>
          </p:grpSpPr>
          <p:sp>
            <p:nvSpPr>
              <p:cNvPr id="47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" name="Oval 47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9" name="Group 48"/>
            <p:cNvGrpSpPr/>
            <p:nvPr/>
          </p:nvGrpSpPr>
          <p:grpSpPr>
            <a:xfrm>
              <a:off x="9176994" y="1101317"/>
              <a:ext cx="226813" cy="226813"/>
              <a:chOff x="1363509" y="2652243"/>
              <a:chExt cx="1155999" cy="1155999"/>
            </a:xfrm>
          </p:grpSpPr>
          <p:sp>
            <p:nvSpPr>
              <p:cNvPr id="50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" name="Oval 50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2" name="Group 51"/>
            <p:cNvGrpSpPr/>
            <p:nvPr/>
          </p:nvGrpSpPr>
          <p:grpSpPr>
            <a:xfrm>
              <a:off x="9473938" y="1025903"/>
              <a:ext cx="226813" cy="226813"/>
              <a:chOff x="1363509" y="2652243"/>
              <a:chExt cx="1155999" cy="1155999"/>
            </a:xfrm>
          </p:grpSpPr>
          <p:sp>
            <p:nvSpPr>
              <p:cNvPr id="53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" name="Oval 53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5" name="Group 54"/>
            <p:cNvGrpSpPr/>
            <p:nvPr/>
          </p:nvGrpSpPr>
          <p:grpSpPr>
            <a:xfrm>
              <a:off x="9775595" y="1082464"/>
              <a:ext cx="226813" cy="226813"/>
              <a:chOff x="1363509" y="2652243"/>
              <a:chExt cx="1155999" cy="1155999"/>
            </a:xfrm>
          </p:grpSpPr>
          <p:sp>
            <p:nvSpPr>
              <p:cNvPr id="56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" name="Oval 56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8" name="Group 57"/>
            <p:cNvGrpSpPr/>
            <p:nvPr/>
          </p:nvGrpSpPr>
          <p:grpSpPr>
            <a:xfrm>
              <a:off x="10044259" y="1247433"/>
              <a:ext cx="226813" cy="226813"/>
              <a:chOff x="1363509" y="2652243"/>
              <a:chExt cx="1155999" cy="1155999"/>
            </a:xfrm>
          </p:grpSpPr>
          <p:sp>
            <p:nvSpPr>
              <p:cNvPr id="59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" name="Oval 59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1" name="Group 60"/>
            <p:cNvGrpSpPr/>
            <p:nvPr/>
          </p:nvGrpSpPr>
          <p:grpSpPr>
            <a:xfrm>
              <a:off x="10237508" y="1440682"/>
              <a:ext cx="226813" cy="226813"/>
              <a:chOff x="1363509" y="2652243"/>
              <a:chExt cx="1155999" cy="1155999"/>
            </a:xfrm>
          </p:grpSpPr>
          <p:sp>
            <p:nvSpPr>
              <p:cNvPr id="62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" name="Oval 62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4" name="Group 63"/>
            <p:cNvGrpSpPr/>
            <p:nvPr/>
          </p:nvGrpSpPr>
          <p:grpSpPr>
            <a:xfrm>
              <a:off x="10308209" y="1638645"/>
              <a:ext cx="226813" cy="226813"/>
              <a:chOff x="1363509" y="2652243"/>
              <a:chExt cx="1155999" cy="1155999"/>
            </a:xfrm>
          </p:grpSpPr>
          <p:sp>
            <p:nvSpPr>
              <p:cNvPr id="65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6" name="Oval 65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7" name="Group 66"/>
            <p:cNvGrpSpPr/>
            <p:nvPr/>
          </p:nvGrpSpPr>
          <p:grpSpPr>
            <a:xfrm>
              <a:off x="10345916" y="1879028"/>
              <a:ext cx="226813" cy="226813"/>
              <a:chOff x="1363509" y="2652243"/>
              <a:chExt cx="1155999" cy="1155999"/>
            </a:xfrm>
          </p:grpSpPr>
          <p:sp>
            <p:nvSpPr>
              <p:cNvPr id="68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" name="Oval 68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70" name="Group 69"/>
            <p:cNvGrpSpPr/>
            <p:nvPr/>
          </p:nvGrpSpPr>
          <p:grpSpPr>
            <a:xfrm>
              <a:off x="10341203" y="2095844"/>
              <a:ext cx="226813" cy="226813"/>
              <a:chOff x="1363509" y="2652243"/>
              <a:chExt cx="1155999" cy="1155999"/>
            </a:xfrm>
          </p:grpSpPr>
          <p:sp>
            <p:nvSpPr>
              <p:cNvPr id="71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2" name="Oval 71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73" name="Group 72"/>
            <p:cNvGrpSpPr/>
            <p:nvPr/>
          </p:nvGrpSpPr>
          <p:grpSpPr>
            <a:xfrm>
              <a:off x="10279929" y="2364508"/>
              <a:ext cx="226813" cy="226813"/>
              <a:chOff x="1363509" y="2652243"/>
              <a:chExt cx="1155999" cy="1155999"/>
            </a:xfrm>
          </p:grpSpPr>
          <p:sp>
            <p:nvSpPr>
              <p:cNvPr id="74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" name="Oval 74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76" name="Group 75"/>
            <p:cNvGrpSpPr/>
            <p:nvPr/>
          </p:nvGrpSpPr>
          <p:grpSpPr>
            <a:xfrm>
              <a:off x="10195088" y="2609605"/>
              <a:ext cx="226813" cy="226813"/>
              <a:chOff x="1363509" y="2652243"/>
              <a:chExt cx="1155999" cy="1155999"/>
            </a:xfrm>
          </p:grpSpPr>
          <p:sp>
            <p:nvSpPr>
              <p:cNvPr id="77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8" name="Oval 77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79" name="Group 78"/>
            <p:cNvGrpSpPr/>
            <p:nvPr/>
          </p:nvGrpSpPr>
          <p:grpSpPr>
            <a:xfrm>
              <a:off x="10110247" y="2892410"/>
              <a:ext cx="226813" cy="226813"/>
              <a:chOff x="1363509" y="2652243"/>
              <a:chExt cx="1155999" cy="1155999"/>
            </a:xfrm>
          </p:grpSpPr>
          <p:sp>
            <p:nvSpPr>
              <p:cNvPr id="80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1" name="Oval 80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82" name="Group 81"/>
            <p:cNvGrpSpPr/>
            <p:nvPr/>
          </p:nvGrpSpPr>
          <p:grpSpPr>
            <a:xfrm>
              <a:off x="10001839" y="3142220"/>
              <a:ext cx="226813" cy="226813"/>
              <a:chOff x="1363509" y="2652243"/>
              <a:chExt cx="1155999" cy="1155999"/>
            </a:xfrm>
          </p:grpSpPr>
          <p:sp>
            <p:nvSpPr>
              <p:cNvPr id="83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4" name="Oval 83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85" name="Group 84"/>
            <p:cNvGrpSpPr/>
            <p:nvPr/>
          </p:nvGrpSpPr>
          <p:grpSpPr>
            <a:xfrm>
              <a:off x="9893430" y="3368463"/>
              <a:ext cx="226813" cy="226813"/>
              <a:chOff x="1363509" y="2652243"/>
              <a:chExt cx="1155999" cy="1155999"/>
            </a:xfrm>
          </p:grpSpPr>
          <p:sp>
            <p:nvSpPr>
              <p:cNvPr id="86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7" name="Oval 86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88" name="Group 87"/>
            <p:cNvGrpSpPr/>
            <p:nvPr/>
          </p:nvGrpSpPr>
          <p:grpSpPr>
            <a:xfrm>
              <a:off x="9582345" y="3377890"/>
              <a:ext cx="226813" cy="226813"/>
              <a:chOff x="1363509" y="2652243"/>
              <a:chExt cx="1155999" cy="1155999"/>
            </a:xfrm>
          </p:grpSpPr>
          <p:sp>
            <p:nvSpPr>
              <p:cNvPr id="89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" name="Oval 89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91" name="Group 90"/>
            <p:cNvGrpSpPr/>
            <p:nvPr/>
          </p:nvGrpSpPr>
          <p:grpSpPr>
            <a:xfrm>
              <a:off x="9299541" y="3382604"/>
              <a:ext cx="226813" cy="226813"/>
              <a:chOff x="1363509" y="2652243"/>
              <a:chExt cx="1155999" cy="1155999"/>
            </a:xfrm>
          </p:grpSpPr>
          <p:sp>
            <p:nvSpPr>
              <p:cNvPr id="92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Oval 92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94" name="Group 93"/>
            <p:cNvGrpSpPr/>
            <p:nvPr/>
          </p:nvGrpSpPr>
          <p:grpSpPr>
            <a:xfrm>
              <a:off x="9101578" y="3132793"/>
              <a:ext cx="226813" cy="226813"/>
              <a:chOff x="1363509" y="2652243"/>
              <a:chExt cx="1155999" cy="1155999"/>
            </a:xfrm>
          </p:grpSpPr>
          <p:sp>
            <p:nvSpPr>
              <p:cNvPr id="95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" name="Oval 95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97" name="Group 96"/>
            <p:cNvGrpSpPr/>
            <p:nvPr/>
          </p:nvGrpSpPr>
          <p:grpSpPr>
            <a:xfrm>
              <a:off x="9026164" y="2854703"/>
              <a:ext cx="226813" cy="226813"/>
              <a:chOff x="1363509" y="2652243"/>
              <a:chExt cx="1155999" cy="1155999"/>
            </a:xfrm>
          </p:grpSpPr>
          <p:sp>
            <p:nvSpPr>
              <p:cNvPr id="98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" name="Oval 98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4" name="Group 103"/>
            <p:cNvGrpSpPr/>
            <p:nvPr/>
          </p:nvGrpSpPr>
          <p:grpSpPr>
            <a:xfrm>
              <a:off x="8950750" y="2576612"/>
              <a:ext cx="226813" cy="226813"/>
              <a:chOff x="1363509" y="2652243"/>
              <a:chExt cx="1155999" cy="1155999"/>
            </a:xfrm>
          </p:grpSpPr>
          <p:sp>
            <p:nvSpPr>
              <p:cNvPr id="105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6" name="Oval 105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7" name="Group 106"/>
            <p:cNvGrpSpPr/>
            <p:nvPr/>
          </p:nvGrpSpPr>
          <p:grpSpPr>
            <a:xfrm>
              <a:off x="8903616" y="2289095"/>
              <a:ext cx="226813" cy="226813"/>
              <a:chOff x="1363509" y="2652243"/>
              <a:chExt cx="1155999" cy="1155999"/>
            </a:xfrm>
          </p:grpSpPr>
          <p:sp>
            <p:nvSpPr>
              <p:cNvPr id="108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9" name="Oval 108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10" name="Group 109"/>
            <p:cNvGrpSpPr/>
            <p:nvPr/>
          </p:nvGrpSpPr>
          <p:grpSpPr>
            <a:xfrm>
              <a:off x="8894189" y="2025144"/>
              <a:ext cx="226813" cy="226813"/>
              <a:chOff x="1363509" y="2652243"/>
              <a:chExt cx="1155999" cy="1155999"/>
            </a:xfrm>
          </p:grpSpPr>
          <p:sp>
            <p:nvSpPr>
              <p:cNvPr id="111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" name="Oval 111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13" name="Group 112"/>
            <p:cNvGrpSpPr/>
            <p:nvPr/>
          </p:nvGrpSpPr>
          <p:grpSpPr>
            <a:xfrm>
              <a:off x="8917756" y="1770620"/>
              <a:ext cx="226813" cy="226813"/>
              <a:chOff x="1363509" y="2652243"/>
              <a:chExt cx="1155999" cy="1155999"/>
            </a:xfrm>
          </p:grpSpPr>
          <p:sp>
            <p:nvSpPr>
              <p:cNvPr id="114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Oval 114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16" name="Group 115"/>
            <p:cNvGrpSpPr/>
            <p:nvPr/>
          </p:nvGrpSpPr>
          <p:grpSpPr>
            <a:xfrm>
              <a:off x="9040304" y="1497243"/>
              <a:ext cx="226813" cy="226813"/>
              <a:chOff x="1363509" y="2652243"/>
              <a:chExt cx="1155999" cy="1155999"/>
            </a:xfrm>
          </p:grpSpPr>
          <p:sp>
            <p:nvSpPr>
              <p:cNvPr id="117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" name="Oval 117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19" name="Group 118"/>
            <p:cNvGrpSpPr/>
            <p:nvPr/>
          </p:nvGrpSpPr>
          <p:grpSpPr>
            <a:xfrm>
              <a:off x="9299541" y="1275713"/>
              <a:ext cx="226813" cy="226813"/>
              <a:chOff x="1363509" y="2652243"/>
              <a:chExt cx="1155999" cy="1155999"/>
            </a:xfrm>
          </p:grpSpPr>
          <p:sp>
            <p:nvSpPr>
              <p:cNvPr id="120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1" name="Oval 120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22" name="Group 121"/>
            <p:cNvGrpSpPr/>
            <p:nvPr/>
          </p:nvGrpSpPr>
          <p:grpSpPr>
            <a:xfrm>
              <a:off x="9238266" y="1827181"/>
              <a:ext cx="226813" cy="226813"/>
              <a:chOff x="1363509" y="2652243"/>
              <a:chExt cx="1155999" cy="1155999"/>
            </a:xfrm>
          </p:grpSpPr>
          <p:sp>
            <p:nvSpPr>
              <p:cNvPr id="123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Oval 123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25" name="Group 124"/>
            <p:cNvGrpSpPr/>
            <p:nvPr/>
          </p:nvGrpSpPr>
          <p:grpSpPr>
            <a:xfrm>
              <a:off x="9275973" y="1544377"/>
              <a:ext cx="226813" cy="226813"/>
              <a:chOff x="1363509" y="2652243"/>
              <a:chExt cx="1155999" cy="1155999"/>
            </a:xfrm>
          </p:grpSpPr>
          <p:sp>
            <p:nvSpPr>
              <p:cNvPr id="126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7" name="Oval 126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28" name="Group 127"/>
            <p:cNvGrpSpPr/>
            <p:nvPr/>
          </p:nvGrpSpPr>
          <p:grpSpPr>
            <a:xfrm>
              <a:off x="9252406" y="2406929"/>
              <a:ext cx="226813" cy="226813"/>
              <a:chOff x="1363509" y="2652243"/>
              <a:chExt cx="1155999" cy="1155999"/>
            </a:xfrm>
          </p:grpSpPr>
          <p:sp>
            <p:nvSpPr>
              <p:cNvPr id="129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0" name="Oval 129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31" name="Group 130"/>
            <p:cNvGrpSpPr/>
            <p:nvPr/>
          </p:nvGrpSpPr>
          <p:grpSpPr>
            <a:xfrm>
              <a:off x="9200558" y="2124125"/>
              <a:ext cx="226813" cy="226813"/>
              <a:chOff x="1363509" y="2652243"/>
              <a:chExt cx="1155999" cy="1155999"/>
            </a:xfrm>
          </p:grpSpPr>
          <p:sp>
            <p:nvSpPr>
              <p:cNvPr id="132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3" name="Oval 132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34" name="Group 133"/>
            <p:cNvGrpSpPr/>
            <p:nvPr/>
          </p:nvGrpSpPr>
          <p:grpSpPr>
            <a:xfrm>
              <a:off x="9299540" y="2703873"/>
              <a:ext cx="226813" cy="226813"/>
              <a:chOff x="1363509" y="2652243"/>
              <a:chExt cx="1155999" cy="1155999"/>
            </a:xfrm>
          </p:grpSpPr>
          <p:sp>
            <p:nvSpPr>
              <p:cNvPr id="135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6" name="Oval 135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37" name="Group 136"/>
            <p:cNvGrpSpPr/>
            <p:nvPr/>
          </p:nvGrpSpPr>
          <p:grpSpPr>
            <a:xfrm>
              <a:off x="9370241" y="3043238"/>
              <a:ext cx="226813" cy="226813"/>
              <a:chOff x="1363509" y="2652243"/>
              <a:chExt cx="1155999" cy="1155999"/>
            </a:xfrm>
          </p:grpSpPr>
          <p:sp>
            <p:nvSpPr>
              <p:cNvPr id="138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9" name="Oval 138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40" name="Group 139"/>
            <p:cNvGrpSpPr/>
            <p:nvPr/>
          </p:nvGrpSpPr>
          <p:grpSpPr>
            <a:xfrm>
              <a:off x="9615338" y="3118653"/>
              <a:ext cx="226813" cy="226813"/>
              <a:chOff x="1363509" y="2652243"/>
              <a:chExt cx="1155999" cy="1155999"/>
            </a:xfrm>
          </p:grpSpPr>
          <p:sp>
            <p:nvSpPr>
              <p:cNvPr id="141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2" name="Oval 141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43" name="Group 142"/>
            <p:cNvGrpSpPr/>
            <p:nvPr/>
          </p:nvGrpSpPr>
          <p:grpSpPr>
            <a:xfrm>
              <a:off x="9643618" y="2835848"/>
              <a:ext cx="226813" cy="226813"/>
              <a:chOff x="1363509" y="2652243"/>
              <a:chExt cx="1155999" cy="1155999"/>
            </a:xfrm>
          </p:grpSpPr>
          <p:sp>
            <p:nvSpPr>
              <p:cNvPr id="144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5" name="Oval 144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46" name="Group 145"/>
            <p:cNvGrpSpPr/>
            <p:nvPr/>
          </p:nvGrpSpPr>
          <p:grpSpPr>
            <a:xfrm>
              <a:off x="9657758" y="2510624"/>
              <a:ext cx="226813" cy="226813"/>
              <a:chOff x="1363509" y="2652243"/>
              <a:chExt cx="1155999" cy="1155999"/>
            </a:xfrm>
          </p:grpSpPr>
          <p:sp>
            <p:nvSpPr>
              <p:cNvPr id="147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8" name="Oval 147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53" name="Group 152"/>
            <p:cNvGrpSpPr/>
            <p:nvPr/>
          </p:nvGrpSpPr>
          <p:grpSpPr>
            <a:xfrm>
              <a:off x="9591770" y="2175972"/>
              <a:ext cx="226813" cy="226813"/>
              <a:chOff x="1363509" y="2652243"/>
              <a:chExt cx="1155999" cy="1155999"/>
            </a:xfrm>
          </p:grpSpPr>
          <p:sp>
            <p:nvSpPr>
              <p:cNvPr id="154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5" name="Oval 154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56" name="Group 155"/>
            <p:cNvGrpSpPr/>
            <p:nvPr/>
          </p:nvGrpSpPr>
          <p:grpSpPr>
            <a:xfrm>
              <a:off x="9596484" y="1907308"/>
              <a:ext cx="226813" cy="226813"/>
              <a:chOff x="1363509" y="2652243"/>
              <a:chExt cx="1155999" cy="1155999"/>
            </a:xfrm>
          </p:grpSpPr>
          <p:sp>
            <p:nvSpPr>
              <p:cNvPr id="157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8" name="Oval 157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59" name="Group 158"/>
            <p:cNvGrpSpPr/>
            <p:nvPr/>
          </p:nvGrpSpPr>
          <p:grpSpPr>
            <a:xfrm>
              <a:off x="9558776" y="1563230"/>
              <a:ext cx="226813" cy="226813"/>
              <a:chOff x="1363509" y="2652243"/>
              <a:chExt cx="1155999" cy="1155999"/>
            </a:xfrm>
          </p:grpSpPr>
          <p:sp>
            <p:nvSpPr>
              <p:cNvPr id="160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1" name="Oval 160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62" name="Group 161"/>
            <p:cNvGrpSpPr/>
            <p:nvPr/>
          </p:nvGrpSpPr>
          <p:grpSpPr>
            <a:xfrm>
              <a:off x="9558776" y="1336986"/>
              <a:ext cx="226813" cy="226813"/>
              <a:chOff x="1363509" y="2652243"/>
              <a:chExt cx="1155999" cy="1155999"/>
            </a:xfrm>
          </p:grpSpPr>
          <p:sp>
            <p:nvSpPr>
              <p:cNvPr id="163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4" name="Oval 163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65" name="Group 164"/>
            <p:cNvGrpSpPr/>
            <p:nvPr/>
          </p:nvGrpSpPr>
          <p:grpSpPr>
            <a:xfrm>
              <a:off x="9799160" y="1393547"/>
              <a:ext cx="226813" cy="226813"/>
              <a:chOff x="1363509" y="2652243"/>
              <a:chExt cx="1155999" cy="1155999"/>
            </a:xfrm>
          </p:grpSpPr>
          <p:sp>
            <p:nvSpPr>
              <p:cNvPr id="166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7" name="Oval 166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68" name="Group 167"/>
            <p:cNvGrpSpPr/>
            <p:nvPr/>
          </p:nvGrpSpPr>
          <p:grpSpPr>
            <a:xfrm>
              <a:off x="9954702" y="1690492"/>
              <a:ext cx="226813" cy="226813"/>
              <a:chOff x="1363509" y="2652243"/>
              <a:chExt cx="1155999" cy="1155999"/>
            </a:xfrm>
          </p:grpSpPr>
          <p:sp>
            <p:nvSpPr>
              <p:cNvPr id="169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0" name="Oval 169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71" name="Group 170"/>
            <p:cNvGrpSpPr/>
            <p:nvPr/>
          </p:nvGrpSpPr>
          <p:grpSpPr>
            <a:xfrm>
              <a:off x="9968843" y="2025143"/>
              <a:ext cx="226813" cy="226813"/>
              <a:chOff x="1363509" y="2652243"/>
              <a:chExt cx="1155999" cy="1155999"/>
            </a:xfrm>
          </p:grpSpPr>
          <p:sp>
            <p:nvSpPr>
              <p:cNvPr id="172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3" name="Oval 172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74" name="Group 173"/>
            <p:cNvGrpSpPr/>
            <p:nvPr/>
          </p:nvGrpSpPr>
          <p:grpSpPr>
            <a:xfrm>
              <a:off x="9982983" y="2340941"/>
              <a:ext cx="226813" cy="226813"/>
              <a:chOff x="1363509" y="2652243"/>
              <a:chExt cx="1155999" cy="1155999"/>
            </a:xfrm>
          </p:grpSpPr>
          <p:sp>
            <p:nvSpPr>
              <p:cNvPr id="175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6" name="Oval 175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81" name="Group 180"/>
            <p:cNvGrpSpPr/>
            <p:nvPr/>
          </p:nvGrpSpPr>
          <p:grpSpPr>
            <a:xfrm>
              <a:off x="9926422" y="2623746"/>
              <a:ext cx="226813" cy="226813"/>
              <a:chOff x="1363509" y="2652243"/>
              <a:chExt cx="1155999" cy="1155999"/>
            </a:xfrm>
          </p:grpSpPr>
          <p:sp>
            <p:nvSpPr>
              <p:cNvPr id="182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3" name="Oval 182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88" name="Group 187"/>
            <p:cNvGrpSpPr/>
            <p:nvPr/>
          </p:nvGrpSpPr>
          <p:grpSpPr>
            <a:xfrm>
              <a:off x="9846294" y="2953685"/>
              <a:ext cx="226813" cy="226813"/>
              <a:chOff x="1363509" y="2652243"/>
              <a:chExt cx="1155999" cy="1155999"/>
            </a:xfrm>
          </p:grpSpPr>
          <p:sp>
            <p:nvSpPr>
              <p:cNvPr id="189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" name="Oval 189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24" name="Group 823"/>
          <p:cNvGrpSpPr/>
          <p:nvPr/>
        </p:nvGrpSpPr>
        <p:grpSpPr>
          <a:xfrm>
            <a:off x="3872981" y="3673147"/>
            <a:ext cx="1410273" cy="2208365"/>
            <a:chOff x="6153337" y="3165147"/>
            <a:chExt cx="1992280" cy="3119736"/>
          </a:xfrm>
        </p:grpSpPr>
        <p:grpSp>
          <p:nvGrpSpPr>
            <p:cNvPr id="508" name="Group 507"/>
            <p:cNvGrpSpPr/>
            <p:nvPr/>
          </p:nvGrpSpPr>
          <p:grpSpPr>
            <a:xfrm rot="1020918">
              <a:off x="7428089" y="3379093"/>
              <a:ext cx="661084" cy="862500"/>
              <a:chOff x="8592532" y="1025903"/>
              <a:chExt cx="1980197" cy="2583514"/>
            </a:xfrm>
          </p:grpSpPr>
          <p:sp>
            <p:nvSpPr>
              <p:cNvPr id="509" name="Isosceles Triangle 17"/>
              <p:cNvSpPr/>
              <p:nvPr/>
            </p:nvSpPr>
            <p:spPr>
              <a:xfrm>
                <a:off x="8703325" y="1089670"/>
                <a:ext cx="1751682" cy="2516861"/>
              </a:xfrm>
              <a:custGeom>
                <a:avLst/>
                <a:gdLst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70916 w 1726394"/>
                  <a:gd name="connsiteY0" fmla="*/ 1670235 h 1670235"/>
                  <a:gd name="connsiteX1" fmla="*/ 876731 w 1726394"/>
                  <a:gd name="connsiteY1" fmla="*/ 0 h 1670235"/>
                  <a:gd name="connsiteX2" fmla="*/ 1682546 w 1726394"/>
                  <a:gd name="connsiteY2" fmla="*/ 1670235 h 1670235"/>
                  <a:gd name="connsiteX3" fmla="*/ 70916 w 1726394"/>
                  <a:gd name="connsiteY3" fmla="*/ 1670235 h 1670235"/>
                  <a:gd name="connsiteX0" fmla="*/ 203218 w 1858696"/>
                  <a:gd name="connsiteY0" fmla="*/ 1670235 h 1670235"/>
                  <a:gd name="connsiteX1" fmla="*/ 1009033 w 1858696"/>
                  <a:gd name="connsiteY1" fmla="*/ 0 h 1670235"/>
                  <a:gd name="connsiteX2" fmla="*/ 1814848 w 1858696"/>
                  <a:gd name="connsiteY2" fmla="*/ 1670235 h 1670235"/>
                  <a:gd name="connsiteX3" fmla="*/ 203218 w 1858696"/>
                  <a:gd name="connsiteY3" fmla="*/ 1670235 h 1670235"/>
                  <a:gd name="connsiteX0" fmla="*/ 203218 w 2026807"/>
                  <a:gd name="connsiteY0" fmla="*/ 1670235 h 1670235"/>
                  <a:gd name="connsiteX1" fmla="*/ 1009033 w 2026807"/>
                  <a:gd name="connsiteY1" fmla="*/ 0 h 1670235"/>
                  <a:gd name="connsiteX2" fmla="*/ 1814848 w 2026807"/>
                  <a:gd name="connsiteY2" fmla="*/ 1670235 h 1670235"/>
                  <a:gd name="connsiteX3" fmla="*/ 203218 w 2026807"/>
                  <a:gd name="connsiteY3" fmla="*/ 1670235 h 1670235"/>
                  <a:gd name="connsiteX0" fmla="*/ 203218 w 2042143"/>
                  <a:gd name="connsiteY0" fmla="*/ 1670235 h 1670235"/>
                  <a:gd name="connsiteX1" fmla="*/ 1009033 w 2042143"/>
                  <a:gd name="connsiteY1" fmla="*/ 0 h 1670235"/>
                  <a:gd name="connsiteX2" fmla="*/ 1814848 w 2042143"/>
                  <a:gd name="connsiteY2" fmla="*/ 1670235 h 1670235"/>
                  <a:gd name="connsiteX3" fmla="*/ 203218 w 2042143"/>
                  <a:gd name="connsiteY3" fmla="*/ 1670235 h 1670235"/>
                  <a:gd name="connsiteX0" fmla="*/ 223634 w 2062559"/>
                  <a:gd name="connsiteY0" fmla="*/ 1670235 h 1670235"/>
                  <a:gd name="connsiteX1" fmla="*/ 1029449 w 2062559"/>
                  <a:gd name="connsiteY1" fmla="*/ 0 h 1670235"/>
                  <a:gd name="connsiteX2" fmla="*/ 1835264 w 2062559"/>
                  <a:gd name="connsiteY2" fmla="*/ 1670235 h 1670235"/>
                  <a:gd name="connsiteX3" fmla="*/ 223634 w 2062559"/>
                  <a:gd name="connsiteY3" fmla="*/ 1670235 h 1670235"/>
                  <a:gd name="connsiteX0" fmla="*/ 371245 w 1933474"/>
                  <a:gd name="connsiteY0" fmla="*/ 1658436 h 1670235"/>
                  <a:gd name="connsiteX1" fmla="*/ 900364 w 1933474"/>
                  <a:gd name="connsiteY1" fmla="*/ 0 h 1670235"/>
                  <a:gd name="connsiteX2" fmla="*/ 1706179 w 1933474"/>
                  <a:gd name="connsiteY2" fmla="*/ 1670235 h 1670235"/>
                  <a:gd name="connsiteX3" fmla="*/ 371245 w 1933474"/>
                  <a:gd name="connsiteY3" fmla="*/ 1658436 h 1670235"/>
                  <a:gd name="connsiteX0" fmla="*/ 371245 w 1758682"/>
                  <a:gd name="connsiteY0" fmla="*/ 1658436 h 1670235"/>
                  <a:gd name="connsiteX1" fmla="*/ 900364 w 1758682"/>
                  <a:gd name="connsiteY1" fmla="*/ 0 h 1670235"/>
                  <a:gd name="connsiteX2" fmla="*/ 1344345 w 1758682"/>
                  <a:gd name="connsiteY2" fmla="*/ 1670235 h 1670235"/>
                  <a:gd name="connsiteX3" fmla="*/ 371245 w 1758682"/>
                  <a:gd name="connsiteY3" fmla="*/ 1658436 h 1670235"/>
                  <a:gd name="connsiteX0" fmla="*/ 371245 w 1988364"/>
                  <a:gd name="connsiteY0" fmla="*/ 1658436 h 1670235"/>
                  <a:gd name="connsiteX1" fmla="*/ 900364 w 1988364"/>
                  <a:gd name="connsiteY1" fmla="*/ 0 h 1670235"/>
                  <a:gd name="connsiteX2" fmla="*/ 1344345 w 1988364"/>
                  <a:gd name="connsiteY2" fmla="*/ 1670235 h 1670235"/>
                  <a:gd name="connsiteX3" fmla="*/ 371245 w 1988364"/>
                  <a:gd name="connsiteY3" fmla="*/ 1658436 h 1670235"/>
                  <a:gd name="connsiteX0" fmla="*/ 527738 w 2144857"/>
                  <a:gd name="connsiteY0" fmla="*/ 1658436 h 1670235"/>
                  <a:gd name="connsiteX1" fmla="*/ 1056857 w 2144857"/>
                  <a:gd name="connsiteY1" fmla="*/ 0 h 1670235"/>
                  <a:gd name="connsiteX2" fmla="*/ 1500838 w 2144857"/>
                  <a:gd name="connsiteY2" fmla="*/ 1670235 h 1670235"/>
                  <a:gd name="connsiteX3" fmla="*/ 527738 w 2144857"/>
                  <a:gd name="connsiteY3" fmla="*/ 1658436 h 1670235"/>
                  <a:gd name="connsiteX0" fmla="*/ 534399 w 2140875"/>
                  <a:gd name="connsiteY0" fmla="*/ 1676135 h 1676135"/>
                  <a:gd name="connsiteX1" fmla="*/ 1052875 w 2140875"/>
                  <a:gd name="connsiteY1" fmla="*/ 0 h 1676135"/>
                  <a:gd name="connsiteX2" fmla="*/ 1496856 w 2140875"/>
                  <a:gd name="connsiteY2" fmla="*/ 1670235 h 1676135"/>
                  <a:gd name="connsiteX3" fmla="*/ 534399 w 2140875"/>
                  <a:gd name="connsiteY3" fmla="*/ 1676135 h 1676135"/>
                  <a:gd name="connsiteX0" fmla="*/ 581795 w 2141346"/>
                  <a:gd name="connsiteY0" fmla="*/ 1705633 h 1705633"/>
                  <a:gd name="connsiteX1" fmla="*/ 1025776 w 2141346"/>
                  <a:gd name="connsiteY1" fmla="*/ 0 h 1705633"/>
                  <a:gd name="connsiteX2" fmla="*/ 1544252 w 2141346"/>
                  <a:gd name="connsiteY2" fmla="*/ 1699733 h 1705633"/>
                  <a:gd name="connsiteX3" fmla="*/ 581795 w 2141346"/>
                  <a:gd name="connsiteY3" fmla="*/ 1705633 h 170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41346" h="1705633">
                    <a:moveTo>
                      <a:pt x="581795" y="1705633"/>
                    </a:moveTo>
                    <a:cubicBezTo>
                      <a:pt x="496070" y="1594658"/>
                      <a:pt x="-929755" y="244812"/>
                      <a:pt x="1025776" y="0"/>
                    </a:cubicBezTo>
                    <a:cubicBezTo>
                      <a:pt x="3071572" y="188400"/>
                      <a:pt x="1709987" y="1371588"/>
                      <a:pt x="1544252" y="1699733"/>
                    </a:cubicBezTo>
                    <a:lnTo>
                      <a:pt x="581795" y="1705633"/>
                    </a:lnTo>
                    <a:close/>
                  </a:path>
                </a:pathLst>
              </a:custGeom>
              <a:gradFill>
                <a:gsLst>
                  <a:gs pos="0">
                    <a:srgbClr val="92D050"/>
                  </a:gs>
                  <a:gs pos="95000">
                    <a:schemeClr val="accent6">
                      <a:lumMod val="50000"/>
                    </a:schemeClr>
                  </a:gs>
                </a:gsLst>
                <a:lin ang="54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10" name="Group 509"/>
              <p:cNvGrpSpPr/>
              <p:nvPr/>
            </p:nvGrpSpPr>
            <p:grpSpPr>
              <a:xfrm>
                <a:off x="9008646" y="3365368"/>
                <a:ext cx="211679" cy="211679"/>
                <a:chOff x="1363509" y="2652243"/>
                <a:chExt cx="1155999" cy="1155999"/>
              </a:xfrm>
            </p:grpSpPr>
            <p:sp>
              <p:nvSpPr>
                <p:cNvPr id="66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5" name="Oval 66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1" name="Group 510"/>
              <p:cNvGrpSpPr/>
              <p:nvPr/>
            </p:nvGrpSpPr>
            <p:grpSpPr>
              <a:xfrm>
                <a:off x="8649092" y="24682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6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3" name="Oval 66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2" name="Group 511"/>
              <p:cNvGrpSpPr/>
              <p:nvPr/>
            </p:nvGrpSpPr>
            <p:grpSpPr>
              <a:xfrm>
                <a:off x="8890811" y="3176832"/>
                <a:ext cx="211679" cy="211679"/>
                <a:chOff x="1363509" y="2652243"/>
                <a:chExt cx="1155999" cy="1155999"/>
              </a:xfrm>
            </p:grpSpPr>
            <p:sp>
              <p:nvSpPr>
                <p:cNvPr id="66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1" name="Oval 66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3" name="Group 512"/>
              <p:cNvGrpSpPr/>
              <p:nvPr/>
            </p:nvGrpSpPr>
            <p:grpSpPr>
              <a:xfrm>
                <a:off x="8801256" y="293644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65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9" name="Oval 65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4" name="Group 513"/>
              <p:cNvGrpSpPr/>
              <p:nvPr/>
            </p:nvGrpSpPr>
            <p:grpSpPr>
              <a:xfrm>
                <a:off x="8725841" y="271491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65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7" name="Oval 65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5" name="Group 514"/>
              <p:cNvGrpSpPr/>
              <p:nvPr/>
            </p:nvGrpSpPr>
            <p:grpSpPr>
              <a:xfrm>
                <a:off x="8597245" y="222781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5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5" name="Oval 65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6" name="Group 515"/>
              <p:cNvGrpSpPr/>
              <p:nvPr/>
            </p:nvGrpSpPr>
            <p:grpSpPr>
              <a:xfrm>
                <a:off x="8592532" y="200628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5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3" name="Oval 65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7" name="Group 516"/>
              <p:cNvGrpSpPr/>
              <p:nvPr/>
            </p:nvGrpSpPr>
            <p:grpSpPr>
              <a:xfrm>
                <a:off x="8616099" y="170463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5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1" name="Oval 65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8" name="Group 517"/>
              <p:cNvGrpSpPr/>
              <p:nvPr/>
            </p:nvGrpSpPr>
            <p:grpSpPr>
              <a:xfrm>
                <a:off x="8738648" y="146424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4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9" name="Oval 64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9" name="Group 518"/>
              <p:cNvGrpSpPr/>
              <p:nvPr/>
            </p:nvGrpSpPr>
            <p:grpSpPr>
              <a:xfrm>
                <a:off x="8946037" y="12332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4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7" name="Oval 64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0" name="Group 519"/>
              <p:cNvGrpSpPr/>
              <p:nvPr/>
            </p:nvGrpSpPr>
            <p:grpSpPr>
              <a:xfrm>
                <a:off x="9176994" y="110131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4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5" name="Oval 64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1" name="Group 520"/>
              <p:cNvGrpSpPr/>
              <p:nvPr/>
            </p:nvGrpSpPr>
            <p:grpSpPr>
              <a:xfrm>
                <a:off x="9473938" y="10259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4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3" name="Oval 64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2" name="Group 521"/>
              <p:cNvGrpSpPr/>
              <p:nvPr/>
            </p:nvGrpSpPr>
            <p:grpSpPr>
              <a:xfrm>
                <a:off x="9775595" y="108246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4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1" name="Oval 64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3" name="Group 522"/>
              <p:cNvGrpSpPr/>
              <p:nvPr/>
            </p:nvGrpSpPr>
            <p:grpSpPr>
              <a:xfrm>
                <a:off x="10044259" y="124743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3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9" name="Oval 63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4" name="Group 523"/>
              <p:cNvGrpSpPr/>
              <p:nvPr/>
            </p:nvGrpSpPr>
            <p:grpSpPr>
              <a:xfrm>
                <a:off x="10237508" y="144068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3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7" name="Oval 63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5" name="Group 524"/>
              <p:cNvGrpSpPr/>
              <p:nvPr/>
            </p:nvGrpSpPr>
            <p:grpSpPr>
              <a:xfrm>
                <a:off x="10308209" y="163864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3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5" name="Oval 63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6" name="Group 525"/>
              <p:cNvGrpSpPr/>
              <p:nvPr/>
            </p:nvGrpSpPr>
            <p:grpSpPr>
              <a:xfrm>
                <a:off x="10345916" y="187902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3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3" name="Oval 63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7" name="Group 526"/>
              <p:cNvGrpSpPr/>
              <p:nvPr/>
            </p:nvGrpSpPr>
            <p:grpSpPr>
              <a:xfrm>
                <a:off x="10341203" y="20958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3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1" name="Oval 63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8" name="Group 527"/>
              <p:cNvGrpSpPr/>
              <p:nvPr/>
            </p:nvGrpSpPr>
            <p:grpSpPr>
              <a:xfrm>
                <a:off x="10279929" y="23645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2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9" name="Oval 62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9" name="Group 528"/>
              <p:cNvGrpSpPr/>
              <p:nvPr/>
            </p:nvGrpSpPr>
            <p:grpSpPr>
              <a:xfrm>
                <a:off x="10195088" y="260960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2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7" name="Oval 62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0" name="Group 529"/>
              <p:cNvGrpSpPr/>
              <p:nvPr/>
            </p:nvGrpSpPr>
            <p:grpSpPr>
              <a:xfrm>
                <a:off x="10110247" y="289241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2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5" name="Oval 62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1" name="Group 530"/>
              <p:cNvGrpSpPr/>
              <p:nvPr/>
            </p:nvGrpSpPr>
            <p:grpSpPr>
              <a:xfrm>
                <a:off x="10001839" y="31422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2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3" name="Oval 62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2" name="Group 531"/>
              <p:cNvGrpSpPr/>
              <p:nvPr/>
            </p:nvGrpSpPr>
            <p:grpSpPr>
              <a:xfrm>
                <a:off x="9893430" y="336846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2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1" name="Oval 62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3" name="Group 532"/>
              <p:cNvGrpSpPr/>
              <p:nvPr/>
            </p:nvGrpSpPr>
            <p:grpSpPr>
              <a:xfrm>
                <a:off x="9582345" y="337789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1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9" name="Oval 61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4" name="Group 533"/>
              <p:cNvGrpSpPr/>
              <p:nvPr/>
            </p:nvGrpSpPr>
            <p:grpSpPr>
              <a:xfrm>
                <a:off x="9299541" y="338260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1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7" name="Oval 61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5" name="Group 534"/>
              <p:cNvGrpSpPr/>
              <p:nvPr/>
            </p:nvGrpSpPr>
            <p:grpSpPr>
              <a:xfrm>
                <a:off x="9101578" y="313279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1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5" name="Oval 61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6" name="Group 535"/>
              <p:cNvGrpSpPr/>
              <p:nvPr/>
            </p:nvGrpSpPr>
            <p:grpSpPr>
              <a:xfrm>
                <a:off x="9026164" y="28547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1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3" name="Oval 61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7" name="Group 536"/>
              <p:cNvGrpSpPr/>
              <p:nvPr/>
            </p:nvGrpSpPr>
            <p:grpSpPr>
              <a:xfrm>
                <a:off x="8950750" y="257661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1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1" name="Oval 61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8" name="Group 537"/>
              <p:cNvGrpSpPr/>
              <p:nvPr/>
            </p:nvGrpSpPr>
            <p:grpSpPr>
              <a:xfrm>
                <a:off x="8903616" y="228909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0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9" name="Oval 60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9" name="Group 538"/>
              <p:cNvGrpSpPr/>
              <p:nvPr/>
            </p:nvGrpSpPr>
            <p:grpSpPr>
              <a:xfrm>
                <a:off x="8894189" y="20251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0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7" name="Oval 60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0" name="Group 539"/>
              <p:cNvGrpSpPr/>
              <p:nvPr/>
            </p:nvGrpSpPr>
            <p:grpSpPr>
              <a:xfrm>
                <a:off x="8917756" y="17706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0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5" name="Oval 60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1" name="Group 540"/>
              <p:cNvGrpSpPr/>
              <p:nvPr/>
            </p:nvGrpSpPr>
            <p:grpSpPr>
              <a:xfrm>
                <a:off x="9040304" y="14972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0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3" name="Oval 60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2" name="Group 541"/>
              <p:cNvGrpSpPr/>
              <p:nvPr/>
            </p:nvGrpSpPr>
            <p:grpSpPr>
              <a:xfrm>
                <a:off x="9299541" y="127571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0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1" name="Oval 60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3" name="Group 542"/>
              <p:cNvGrpSpPr/>
              <p:nvPr/>
            </p:nvGrpSpPr>
            <p:grpSpPr>
              <a:xfrm>
                <a:off x="9238266" y="182718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9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9" name="Oval 59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4" name="Group 543"/>
              <p:cNvGrpSpPr/>
              <p:nvPr/>
            </p:nvGrpSpPr>
            <p:grpSpPr>
              <a:xfrm>
                <a:off x="9275973" y="154437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9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7" name="Oval 59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5" name="Group 544"/>
              <p:cNvGrpSpPr/>
              <p:nvPr/>
            </p:nvGrpSpPr>
            <p:grpSpPr>
              <a:xfrm>
                <a:off x="9252406" y="240692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9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5" name="Oval 59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6" name="Group 545"/>
              <p:cNvGrpSpPr/>
              <p:nvPr/>
            </p:nvGrpSpPr>
            <p:grpSpPr>
              <a:xfrm>
                <a:off x="9200558" y="212412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9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3" name="Oval 59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7" name="Group 546"/>
              <p:cNvGrpSpPr/>
              <p:nvPr/>
            </p:nvGrpSpPr>
            <p:grpSpPr>
              <a:xfrm>
                <a:off x="9299540" y="270387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9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1" name="Oval 59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8" name="Group 547"/>
              <p:cNvGrpSpPr/>
              <p:nvPr/>
            </p:nvGrpSpPr>
            <p:grpSpPr>
              <a:xfrm>
                <a:off x="9370241" y="304323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8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9" name="Oval 58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9" name="Group 548"/>
              <p:cNvGrpSpPr/>
              <p:nvPr/>
            </p:nvGrpSpPr>
            <p:grpSpPr>
              <a:xfrm>
                <a:off x="9615338" y="311865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8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7" name="Oval 58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0" name="Group 549"/>
              <p:cNvGrpSpPr/>
              <p:nvPr/>
            </p:nvGrpSpPr>
            <p:grpSpPr>
              <a:xfrm>
                <a:off x="9643618" y="283584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8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5" name="Oval 58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1" name="Group 550"/>
              <p:cNvGrpSpPr/>
              <p:nvPr/>
            </p:nvGrpSpPr>
            <p:grpSpPr>
              <a:xfrm>
                <a:off x="9657758" y="251062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8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3" name="Oval 58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2" name="Group 551"/>
              <p:cNvGrpSpPr/>
              <p:nvPr/>
            </p:nvGrpSpPr>
            <p:grpSpPr>
              <a:xfrm>
                <a:off x="9591770" y="217597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8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1" name="Oval 58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3" name="Group 552"/>
              <p:cNvGrpSpPr/>
              <p:nvPr/>
            </p:nvGrpSpPr>
            <p:grpSpPr>
              <a:xfrm>
                <a:off x="9596484" y="19073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7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9" name="Oval 57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4" name="Group 553"/>
              <p:cNvGrpSpPr/>
              <p:nvPr/>
            </p:nvGrpSpPr>
            <p:grpSpPr>
              <a:xfrm>
                <a:off x="9558776" y="156323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7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7" name="Oval 57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5" name="Group 554"/>
              <p:cNvGrpSpPr/>
              <p:nvPr/>
            </p:nvGrpSpPr>
            <p:grpSpPr>
              <a:xfrm>
                <a:off x="9558776" y="133698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7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5" name="Oval 57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6" name="Group 555"/>
              <p:cNvGrpSpPr/>
              <p:nvPr/>
            </p:nvGrpSpPr>
            <p:grpSpPr>
              <a:xfrm>
                <a:off x="9799160" y="139354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7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3" name="Oval 57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7" name="Group 556"/>
              <p:cNvGrpSpPr/>
              <p:nvPr/>
            </p:nvGrpSpPr>
            <p:grpSpPr>
              <a:xfrm>
                <a:off x="9954702" y="16904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7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1" name="Oval 57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8" name="Group 557"/>
              <p:cNvGrpSpPr/>
              <p:nvPr/>
            </p:nvGrpSpPr>
            <p:grpSpPr>
              <a:xfrm>
                <a:off x="9968843" y="20251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6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9" name="Oval 56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9" name="Group 558"/>
              <p:cNvGrpSpPr/>
              <p:nvPr/>
            </p:nvGrpSpPr>
            <p:grpSpPr>
              <a:xfrm>
                <a:off x="9982983" y="234094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6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7" name="Oval 56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60" name="Group 559"/>
              <p:cNvGrpSpPr/>
              <p:nvPr/>
            </p:nvGrpSpPr>
            <p:grpSpPr>
              <a:xfrm>
                <a:off x="9926422" y="262374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6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5" name="Oval 56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61" name="Group 560"/>
              <p:cNvGrpSpPr/>
              <p:nvPr/>
            </p:nvGrpSpPr>
            <p:grpSpPr>
              <a:xfrm>
                <a:off x="9846294" y="295368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6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3" name="Oval 56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192" name="Group 191"/>
            <p:cNvGrpSpPr/>
            <p:nvPr/>
          </p:nvGrpSpPr>
          <p:grpSpPr>
            <a:xfrm rot="18874220">
              <a:off x="6254045" y="3616161"/>
              <a:ext cx="661084" cy="862500"/>
              <a:chOff x="8592532" y="1025903"/>
              <a:chExt cx="1980197" cy="2583514"/>
            </a:xfrm>
          </p:grpSpPr>
          <p:sp>
            <p:nvSpPr>
              <p:cNvPr id="193" name="Isosceles Triangle 17"/>
              <p:cNvSpPr/>
              <p:nvPr/>
            </p:nvSpPr>
            <p:spPr>
              <a:xfrm>
                <a:off x="8703325" y="1089670"/>
                <a:ext cx="1751682" cy="2516861"/>
              </a:xfrm>
              <a:custGeom>
                <a:avLst/>
                <a:gdLst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70916 w 1726394"/>
                  <a:gd name="connsiteY0" fmla="*/ 1670235 h 1670235"/>
                  <a:gd name="connsiteX1" fmla="*/ 876731 w 1726394"/>
                  <a:gd name="connsiteY1" fmla="*/ 0 h 1670235"/>
                  <a:gd name="connsiteX2" fmla="*/ 1682546 w 1726394"/>
                  <a:gd name="connsiteY2" fmla="*/ 1670235 h 1670235"/>
                  <a:gd name="connsiteX3" fmla="*/ 70916 w 1726394"/>
                  <a:gd name="connsiteY3" fmla="*/ 1670235 h 1670235"/>
                  <a:gd name="connsiteX0" fmla="*/ 203218 w 1858696"/>
                  <a:gd name="connsiteY0" fmla="*/ 1670235 h 1670235"/>
                  <a:gd name="connsiteX1" fmla="*/ 1009033 w 1858696"/>
                  <a:gd name="connsiteY1" fmla="*/ 0 h 1670235"/>
                  <a:gd name="connsiteX2" fmla="*/ 1814848 w 1858696"/>
                  <a:gd name="connsiteY2" fmla="*/ 1670235 h 1670235"/>
                  <a:gd name="connsiteX3" fmla="*/ 203218 w 1858696"/>
                  <a:gd name="connsiteY3" fmla="*/ 1670235 h 1670235"/>
                  <a:gd name="connsiteX0" fmla="*/ 203218 w 2026807"/>
                  <a:gd name="connsiteY0" fmla="*/ 1670235 h 1670235"/>
                  <a:gd name="connsiteX1" fmla="*/ 1009033 w 2026807"/>
                  <a:gd name="connsiteY1" fmla="*/ 0 h 1670235"/>
                  <a:gd name="connsiteX2" fmla="*/ 1814848 w 2026807"/>
                  <a:gd name="connsiteY2" fmla="*/ 1670235 h 1670235"/>
                  <a:gd name="connsiteX3" fmla="*/ 203218 w 2026807"/>
                  <a:gd name="connsiteY3" fmla="*/ 1670235 h 1670235"/>
                  <a:gd name="connsiteX0" fmla="*/ 203218 w 2042143"/>
                  <a:gd name="connsiteY0" fmla="*/ 1670235 h 1670235"/>
                  <a:gd name="connsiteX1" fmla="*/ 1009033 w 2042143"/>
                  <a:gd name="connsiteY1" fmla="*/ 0 h 1670235"/>
                  <a:gd name="connsiteX2" fmla="*/ 1814848 w 2042143"/>
                  <a:gd name="connsiteY2" fmla="*/ 1670235 h 1670235"/>
                  <a:gd name="connsiteX3" fmla="*/ 203218 w 2042143"/>
                  <a:gd name="connsiteY3" fmla="*/ 1670235 h 1670235"/>
                  <a:gd name="connsiteX0" fmla="*/ 223634 w 2062559"/>
                  <a:gd name="connsiteY0" fmla="*/ 1670235 h 1670235"/>
                  <a:gd name="connsiteX1" fmla="*/ 1029449 w 2062559"/>
                  <a:gd name="connsiteY1" fmla="*/ 0 h 1670235"/>
                  <a:gd name="connsiteX2" fmla="*/ 1835264 w 2062559"/>
                  <a:gd name="connsiteY2" fmla="*/ 1670235 h 1670235"/>
                  <a:gd name="connsiteX3" fmla="*/ 223634 w 2062559"/>
                  <a:gd name="connsiteY3" fmla="*/ 1670235 h 1670235"/>
                  <a:gd name="connsiteX0" fmla="*/ 371245 w 1933474"/>
                  <a:gd name="connsiteY0" fmla="*/ 1658436 h 1670235"/>
                  <a:gd name="connsiteX1" fmla="*/ 900364 w 1933474"/>
                  <a:gd name="connsiteY1" fmla="*/ 0 h 1670235"/>
                  <a:gd name="connsiteX2" fmla="*/ 1706179 w 1933474"/>
                  <a:gd name="connsiteY2" fmla="*/ 1670235 h 1670235"/>
                  <a:gd name="connsiteX3" fmla="*/ 371245 w 1933474"/>
                  <a:gd name="connsiteY3" fmla="*/ 1658436 h 1670235"/>
                  <a:gd name="connsiteX0" fmla="*/ 371245 w 1758682"/>
                  <a:gd name="connsiteY0" fmla="*/ 1658436 h 1670235"/>
                  <a:gd name="connsiteX1" fmla="*/ 900364 w 1758682"/>
                  <a:gd name="connsiteY1" fmla="*/ 0 h 1670235"/>
                  <a:gd name="connsiteX2" fmla="*/ 1344345 w 1758682"/>
                  <a:gd name="connsiteY2" fmla="*/ 1670235 h 1670235"/>
                  <a:gd name="connsiteX3" fmla="*/ 371245 w 1758682"/>
                  <a:gd name="connsiteY3" fmla="*/ 1658436 h 1670235"/>
                  <a:gd name="connsiteX0" fmla="*/ 371245 w 1988364"/>
                  <a:gd name="connsiteY0" fmla="*/ 1658436 h 1670235"/>
                  <a:gd name="connsiteX1" fmla="*/ 900364 w 1988364"/>
                  <a:gd name="connsiteY1" fmla="*/ 0 h 1670235"/>
                  <a:gd name="connsiteX2" fmla="*/ 1344345 w 1988364"/>
                  <a:gd name="connsiteY2" fmla="*/ 1670235 h 1670235"/>
                  <a:gd name="connsiteX3" fmla="*/ 371245 w 1988364"/>
                  <a:gd name="connsiteY3" fmla="*/ 1658436 h 1670235"/>
                  <a:gd name="connsiteX0" fmla="*/ 527738 w 2144857"/>
                  <a:gd name="connsiteY0" fmla="*/ 1658436 h 1670235"/>
                  <a:gd name="connsiteX1" fmla="*/ 1056857 w 2144857"/>
                  <a:gd name="connsiteY1" fmla="*/ 0 h 1670235"/>
                  <a:gd name="connsiteX2" fmla="*/ 1500838 w 2144857"/>
                  <a:gd name="connsiteY2" fmla="*/ 1670235 h 1670235"/>
                  <a:gd name="connsiteX3" fmla="*/ 527738 w 2144857"/>
                  <a:gd name="connsiteY3" fmla="*/ 1658436 h 1670235"/>
                  <a:gd name="connsiteX0" fmla="*/ 534399 w 2140875"/>
                  <a:gd name="connsiteY0" fmla="*/ 1676135 h 1676135"/>
                  <a:gd name="connsiteX1" fmla="*/ 1052875 w 2140875"/>
                  <a:gd name="connsiteY1" fmla="*/ 0 h 1676135"/>
                  <a:gd name="connsiteX2" fmla="*/ 1496856 w 2140875"/>
                  <a:gd name="connsiteY2" fmla="*/ 1670235 h 1676135"/>
                  <a:gd name="connsiteX3" fmla="*/ 534399 w 2140875"/>
                  <a:gd name="connsiteY3" fmla="*/ 1676135 h 1676135"/>
                  <a:gd name="connsiteX0" fmla="*/ 581795 w 2141346"/>
                  <a:gd name="connsiteY0" fmla="*/ 1705633 h 1705633"/>
                  <a:gd name="connsiteX1" fmla="*/ 1025776 w 2141346"/>
                  <a:gd name="connsiteY1" fmla="*/ 0 h 1705633"/>
                  <a:gd name="connsiteX2" fmla="*/ 1544252 w 2141346"/>
                  <a:gd name="connsiteY2" fmla="*/ 1699733 h 1705633"/>
                  <a:gd name="connsiteX3" fmla="*/ 581795 w 2141346"/>
                  <a:gd name="connsiteY3" fmla="*/ 1705633 h 170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41346" h="1705633">
                    <a:moveTo>
                      <a:pt x="581795" y="1705633"/>
                    </a:moveTo>
                    <a:cubicBezTo>
                      <a:pt x="496070" y="1594658"/>
                      <a:pt x="-929755" y="244812"/>
                      <a:pt x="1025776" y="0"/>
                    </a:cubicBezTo>
                    <a:cubicBezTo>
                      <a:pt x="3071572" y="188400"/>
                      <a:pt x="1709987" y="1371588"/>
                      <a:pt x="1544252" y="1699733"/>
                    </a:cubicBezTo>
                    <a:lnTo>
                      <a:pt x="581795" y="1705633"/>
                    </a:lnTo>
                    <a:close/>
                  </a:path>
                </a:pathLst>
              </a:custGeom>
              <a:gradFill>
                <a:gsLst>
                  <a:gs pos="0">
                    <a:srgbClr val="92D050"/>
                  </a:gs>
                  <a:gs pos="95000">
                    <a:schemeClr val="accent6">
                      <a:lumMod val="50000"/>
                    </a:schemeClr>
                  </a:gs>
                </a:gsLst>
                <a:lin ang="54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94" name="Group 193"/>
              <p:cNvGrpSpPr/>
              <p:nvPr/>
            </p:nvGrpSpPr>
            <p:grpSpPr>
              <a:xfrm>
                <a:off x="9008646" y="3365368"/>
                <a:ext cx="211679" cy="211679"/>
                <a:chOff x="1363509" y="2652243"/>
                <a:chExt cx="1155999" cy="1155999"/>
              </a:xfrm>
            </p:grpSpPr>
            <p:sp>
              <p:nvSpPr>
                <p:cNvPr id="34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9" name="Oval 34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95" name="Group 194"/>
              <p:cNvGrpSpPr/>
              <p:nvPr/>
            </p:nvGrpSpPr>
            <p:grpSpPr>
              <a:xfrm>
                <a:off x="8649092" y="24682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4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7" name="Oval 34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96" name="Group 195"/>
              <p:cNvGrpSpPr/>
              <p:nvPr/>
            </p:nvGrpSpPr>
            <p:grpSpPr>
              <a:xfrm>
                <a:off x="8890811" y="3176832"/>
                <a:ext cx="211679" cy="211679"/>
                <a:chOff x="1363509" y="2652243"/>
                <a:chExt cx="1155999" cy="1155999"/>
              </a:xfrm>
            </p:grpSpPr>
            <p:sp>
              <p:nvSpPr>
                <p:cNvPr id="34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5" name="Oval 34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97" name="Group 196"/>
              <p:cNvGrpSpPr/>
              <p:nvPr/>
            </p:nvGrpSpPr>
            <p:grpSpPr>
              <a:xfrm>
                <a:off x="8801256" y="293644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34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3" name="Oval 34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98" name="Group 197"/>
              <p:cNvGrpSpPr/>
              <p:nvPr/>
            </p:nvGrpSpPr>
            <p:grpSpPr>
              <a:xfrm>
                <a:off x="8725841" y="271491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34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1" name="Oval 34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99" name="Group 198"/>
              <p:cNvGrpSpPr/>
              <p:nvPr/>
            </p:nvGrpSpPr>
            <p:grpSpPr>
              <a:xfrm>
                <a:off x="8597245" y="222781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3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9" name="Oval 33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00" name="Group 199"/>
              <p:cNvGrpSpPr/>
              <p:nvPr/>
            </p:nvGrpSpPr>
            <p:grpSpPr>
              <a:xfrm>
                <a:off x="8592532" y="200628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3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7" name="Oval 33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01" name="Group 200"/>
              <p:cNvGrpSpPr/>
              <p:nvPr/>
            </p:nvGrpSpPr>
            <p:grpSpPr>
              <a:xfrm>
                <a:off x="8616099" y="170463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3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5" name="Oval 33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02" name="Group 201"/>
              <p:cNvGrpSpPr/>
              <p:nvPr/>
            </p:nvGrpSpPr>
            <p:grpSpPr>
              <a:xfrm>
                <a:off x="8738648" y="146424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3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3" name="Oval 33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03" name="Group 202"/>
              <p:cNvGrpSpPr/>
              <p:nvPr/>
            </p:nvGrpSpPr>
            <p:grpSpPr>
              <a:xfrm>
                <a:off x="8946037" y="12332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3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1" name="Oval 33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04" name="Group 203"/>
              <p:cNvGrpSpPr/>
              <p:nvPr/>
            </p:nvGrpSpPr>
            <p:grpSpPr>
              <a:xfrm>
                <a:off x="9176994" y="110131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2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29" name="Oval 32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05" name="Group 204"/>
              <p:cNvGrpSpPr/>
              <p:nvPr/>
            </p:nvGrpSpPr>
            <p:grpSpPr>
              <a:xfrm>
                <a:off x="9473938" y="10259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2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27" name="Oval 32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06" name="Group 205"/>
              <p:cNvGrpSpPr/>
              <p:nvPr/>
            </p:nvGrpSpPr>
            <p:grpSpPr>
              <a:xfrm>
                <a:off x="9775595" y="108246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2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25" name="Oval 32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07" name="Group 206"/>
              <p:cNvGrpSpPr/>
              <p:nvPr/>
            </p:nvGrpSpPr>
            <p:grpSpPr>
              <a:xfrm>
                <a:off x="10044259" y="124743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2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23" name="Oval 32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08" name="Group 207"/>
              <p:cNvGrpSpPr/>
              <p:nvPr/>
            </p:nvGrpSpPr>
            <p:grpSpPr>
              <a:xfrm>
                <a:off x="10237508" y="144068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2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21" name="Oval 32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09" name="Group 208"/>
              <p:cNvGrpSpPr/>
              <p:nvPr/>
            </p:nvGrpSpPr>
            <p:grpSpPr>
              <a:xfrm>
                <a:off x="10308209" y="163864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1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19" name="Oval 31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0" name="Group 209"/>
              <p:cNvGrpSpPr/>
              <p:nvPr/>
            </p:nvGrpSpPr>
            <p:grpSpPr>
              <a:xfrm>
                <a:off x="10345916" y="187902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1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17" name="Oval 31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1" name="Group 210"/>
              <p:cNvGrpSpPr/>
              <p:nvPr/>
            </p:nvGrpSpPr>
            <p:grpSpPr>
              <a:xfrm>
                <a:off x="10341203" y="20958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1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15" name="Oval 31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2" name="Group 211"/>
              <p:cNvGrpSpPr/>
              <p:nvPr/>
            </p:nvGrpSpPr>
            <p:grpSpPr>
              <a:xfrm>
                <a:off x="10279929" y="23645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1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13" name="Oval 31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3" name="Group 212"/>
              <p:cNvGrpSpPr/>
              <p:nvPr/>
            </p:nvGrpSpPr>
            <p:grpSpPr>
              <a:xfrm>
                <a:off x="10195088" y="260960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1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11" name="Oval 31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4" name="Group 213"/>
              <p:cNvGrpSpPr/>
              <p:nvPr/>
            </p:nvGrpSpPr>
            <p:grpSpPr>
              <a:xfrm>
                <a:off x="10110247" y="289241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0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09" name="Oval 30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5" name="Group 214"/>
              <p:cNvGrpSpPr/>
              <p:nvPr/>
            </p:nvGrpSpPr>
            <p:grpSpPr>
              <a:xfrm>
                <a:off x="10001839" y="31422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0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07" name="Oval 30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6" name="Group 215"/>
              <p:cNvGrpSpPr/>
              <p:nvPr/>
            </p:nvGrpSpPr>
            <p:grpSpPr>
              <a:xfrm>
                <a:off x="9893430" y="336846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0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05" name="Oval 30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7" name="Group 216"/>
              <p:cNvGrpSpPr/>
              <p:nvPr/>
            </p:nvGrpSpPr>
            <p:grpSpPr>
              <a:xfrm>
                <a:off x="9582345" y="337789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0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03" name="Oval 30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8" name="Group 217"/>
              <p:cNvGrpSpPr/>
              <p:nvPr/>
            </p:nvGrpSpPr>
            <p:grpSpPr>
              <a:xfrm>
                <a:off x="9299541" y="338260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0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01" name="Oval 30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9" name="Group 218"/>
              <p:cNvGrpSpPr/>
              <p:nvPr/>
            </p:nvGrpSpPr>
            <p:grpSpPr>
              <a:xfrm>
                <a:off x="9101578" y="313279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9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99" name="Oval 29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0" name="Group 219"/>
              <p:cNvGrpSpPr/>
              <p:nvPr/>
            </p:nvGrpSpPr>
            <p:grpSpPr>
              <a:xfrm>
                <a:off x="9026164" y="28547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9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97" name="Oval 29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1" name="Group 220"/>
              <p:cNvGrpSpPr/>
              <p:nvPr/>
            </p:nvGrpSpPr>
            <p:grpSpPr>
              <a:xfrm>
                <a:off x="8950750" y="257661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9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95" name="Oval 29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2" name="Group 221"/>
              <p:cNvGrpSpPr/>
              <p:nvPr/>
            </p:nvGrpSpPr>
            <p:grpSpPr>
              <a:xfrm>
                <a:off x="8903616" y="228909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9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93" name="Oval 29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3" name="Group 222"/>
              <p:cNvGrpSpPr/>
              <p:nvPr/>
            </p:nvGrpSpPr>
            <p:grpSpPr>
              <a:xfrm>
                <a:off x="8894189" y="20251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9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91" name="Oval 29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4" name="Group 223"/>
              <p:cNvGrpSpPr/>
              <p:nvPr/>
            </p:nvGrpSpPr>
            <p:grpSpPr>
              <a:xfrm>
                <a:off x="8917756" y="17706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8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89" name="Oval 28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5" name="Group 224"/>
              <p:cNvGrpSpPr/>
              <p:nvPr/>
            </p:nvGrpSpPr>
            <p:grpSpPr>
              <a:xfrm>
                <a:off x="9040304" y="14972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8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87" name="Oval 28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6" name="Group 225"/>
              <p:cNvGrpSpPr/>
              <p:nvPr/>
            </p:nvGrpSpPr>
            <p:grpSpPr>
              <a:xfrm>
                <a:off x="9299541" y="127571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8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85" name="Oval 28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7" name="Group 226"/>
              <p:cNvGrpSpPr/>
              <p:nvPr/>
            </p:nvGrpSpPr>
            <p:grpSpPr>
              <a:xfrm>
                <a:off x="9238266" y="182718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8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83" name="Oval 28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8" name="Group 227"/>
              <p:cNvGrpSpPr/>
              <p:nvPr/>
            </p:nvGrpSpPr>
            <p:grpSpPr>
              <a:xfrm>
                <a:off x="9275973" y="154437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8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81" name="Oval 28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9" name="Group 228"/>
              <p:cNvGrpSpPr/>
              <p:nvPr/>
            </p:nvGrpSpPr>
            <p:grpSpPr>
              <a:xfrm>
                <a:off x="9252406" y="240692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7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79" name="Oval 27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30" name="Group 229"/>
              <p:cNvGrpSpPr/>
              <p:nvPr/>
            </p:nvGrpSpPr>
            <p:grpSpPr>
              <a:xfrm>
                <a:off x="9200558" y="212412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7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77" name="Oval 27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31" name="Group 230"/>
              <p:cNvGrpSpPr/>
              <p:nvPr/>
            </p:nvGrpSpPr>
            <p:grpSpPr>
              <a:xfrm>
                <a:off x="9299540" y="270387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7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75" name="Oval 27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32" name="Group 231"/>
              <p:cNvGrpSpPr/>
              <p:nvPr/>
            </p:nvGrpSpPr>
            <p:grpSpPr>
              <a:xfrm>
                <a:off x="9370241" y="304323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7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73" name="Oval 27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33" name="Group 232"/>
              <p:cNvGrpSpPr/>
              <p:nvPr/>
            </p:nvGrpSpPr>
            <p:grpSpPr>
              <a:xfrm>
                <a:off x="9615338" y="311865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7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71" name="Oval 27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34" name="Group 233"/>
              <p:cNvGrpSpPr/>
              <p:nvPr/>
            </p:nvGrpSpPr>
            <p:grpSpPr>
              <a:xfrm>
                <a:off x="9643618" y="283584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6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9" name="Oval 26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35" name="Group 234"/>
              <p:cNvGrpSpPr/>
              <p:nvPr/>
            </p:nvGrpSpPr>
            <p:grpSpPr>
              <a:xfrm>
                <a:off x="9657758" y="251062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6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7" name="Oval 26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36" name="Group 235"/>
              <p:cNvGrpSpPr/>
              <p:nvPr/>
            </p:nvGrpSpPr>
            <p:grpSpPr>
              <a:xfrm>
                <a:off x="9591770" y="217597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6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5" name="Oval 26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37" name="Group 236"/>
              <p:cNvGrpSpPr/>
              <p:nvPr/>
            </p:nvGrpSpPr>
            <p:grpSpPr>
              <a:xfrm>
                <a:off x="9596484" y="19073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6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3" name="Oval 26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38" name="Group 237"/>
              <p:cNvGrpSpPr/>
              <p:nvPr/>
            </p:nvGrpSpPr>
            <p:grpSpPr>
              <a:xfrm>
                <a:off x="9558776" y="156323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6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1" name="Oval 26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39" name="Group 238"/>
              <p:cNvGrpSpPr/>
              <p:nvPr/>
            </p:nvGrpSpPr>
            <p:grpSpPr>
              <a:xfrm>
                <a:off x="9558776" y="133698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5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9" name="Oval 25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40" name="Group 239"/>
              <p:cNvGrpSpPr/>
              <p:nvPr/>
            </p:nvGrpSpPr>
            <p:grpSpPr>
              <a:xfrm>
                <a:off x="9799160" y="139354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5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7" name="Oval 25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41" name="Group 240"/>
              <p:cNvGrpSpPr/>
              <p:nvPr/>
            </p:nvGrpSpPr>
            <p:grpSpPr>
              <a:xfrm>
                <a:off x="9954702" y="16904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5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5" name="Oval 25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42" name="Group 241"/>
              <p:cNvGrpSpPr/>
              <p:nvPr/>
            </p:nvGrpSpPr>
            <p:grpSpPr>
              <a:xfrm>
                <a:off x="9968843" y="20251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5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3" name="Oval 25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43" name="Group 242"/>
              <p:cNvGrpSpPr/>
              <p:nvPr/>
            </p:nvGrpSpPr>
            <p:grpSpPr>
              <a:xfrm>
                <a:off x="9982983" y="234094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5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1" name="Oval 25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44" name="Group 243"/>
              <p:cNvGrpSpPr/>
              <p:nvPr/>
            </p:nvGrpSpPr>
            <p:grpSpPr>
              <a:xfrm>
                <a:off x="9926422" y="262374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4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49" name="Oval 24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45" name="Group 244"/>
              <p:cNvGrpSpPr/>
              <p:nvPr/>
            </p:nvGrpSpPr>
            <p:grpSpPr>
              <a:xfrm>
                <a:off x="9846294" y="295368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4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47" name="Oval 24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50" name="Group 349"/>
            <p:cNvGrpSpPr/>
            <p:nvPr/>
          </p:nvGrpSpPr>
          <p:grpSpPr>
            <a:xfrm>
              <a:off x="6366933" y="3964278"/>
              <a:ext cx="1778684" cy="2320605"/>
              <a:chOff x="8592532" y="1025903"/>
              <a:chExt cx="1980197" cy="2583514"/>
            </a:xfrm>
          </p:grpSpPr>
          <p:sp>
            <p:nvSpPr>
              <p:cNvPr id="351" name="Isosceles Triangle 17"/>
              <p:cNvSpPr/>
              <p:nvPr/>
            </p:nvSpPr>
            <p:spPr>
              <a:xfrm>
                <a:off x="8703325" y="1089670"/>
                <a:ext cx="1751682" cy="2516861"/>
              </a:xfrm>
              <a:custGeom>
                <a:avLst/>
                <a:gdLst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70916 w 1726394"/>
                  <a:gd name="connsiteY0" fmla="*/ 1670235 h 1670235"/>
                  <a:gd name="connsiteX1" fmla="*/ 876731 w 1726394"/>
                  <a:gd name="connsiteY1" fmla="*/ 0 h 1670235"/>
                  <a:gd name="connsiteX2" fmla="*/ 1682546 w 1726394"/>
                  <a:gd name="connsiteY2" fmla="*/ 1670235 h 1670235"/>
                  <a:gd name="connsiteX3" fmla="*/ 70916 w 1726394"/>
                  <a:gd name="connsiteY3" fmla="*/ 1670235 h 1670235"/>
                  <a:gd name="connsiteX0" fmla="*/ 203218 w 1858696"/>
                  <a:gd name="connsiteY0" fmla="*/ 1670235 h 1670235"/>
                  <a:gd name="connsiteX1" fmla="*/ 1009033 w 1858696"/>
                  <a:gd name="connsiteY1" fmla="*/ 0 h 1670235"/>
                  <a:gd name="connsiteX2" fmla="*/ 1814848 w 1858696"/>
                  <a:gd name="connsiteY2" fmla="*/ 1670235 h 1670235"/>
                  <a:gd name="connsiteX3" fmla="*/ 203218 w 1858696"/>
                  <a:gd name="connsiteY3" fmla="*/ 1670235 h 1670235"/>
                  <a:gd name="connsiteX0" fmla="*/ 203218 w 2026807"/>
                  <a:gd name="connsiteY0" fmla="*/ 1670235 h 1670235"/>
                  <a:gd name="connsiteX1" fmla="*/ 1009033 w 2026807"/>
                  <a:gd name="connsiteY1" fmla="*/ 0 h 1670235"/>
                  <a:gd name="connsiteX2" fmla="*/ 1814848 w 2026807"/>
                  <a:gd name="connsiteY2" fmla="*/ 1670235 h 1670235"/>
                  <a:gd name="connsiteX3" fmla="*/ 203218 w 2026807"/>
                  <a:gd name="connsiteY3" fmla="*/ 1670235 h 1670235"/>
                  <a:gd name="connsiteX0" fmla="*/ 203218 w 2042143"/>
                  <a:gd name="connsiteY0" fmla="*/ 1670235 h 1670235"/>
                  <a:gd name="connsiteX1" fmla="*/ 1009033 w 2042143"/>
                  <a:gd name="connsiteY1" fmla="*/ 0 h 1670235"/>
                  <a:gd name="connsiteX2" fmla="*/ 1814848 w 2042143"/>
                  <a:gd name="connsiteY2" fmla="*/ 1670235 h 1670235"/>
                  <a:gd name="connsiteX3" fmla="*/ 203218 w 2042143"/>
                  <a:gd name="connsiteY3" fmla="*/ 1670235 h 1670235"/>
                  <a:gd name="connsiteX0" fmla="*/ 223634 w 2062559"/>
                  <a:gd name="connsiteY0" fmla="*/ 1670235 h 1670235"/>
                  <a:gd name="connsiteX1" fmla="*/ 1029449 w 2062559"/>
                  <a:gd name="connsiteY1" fmla="*/ 0 h 1670235"/>
                  <a:gd name="connsiteX2" fmla="*/ 1835264 w 2062559"/>
                  <a:gd name="connsiteY2" fmla="*/ 1670235 h 1670235"/>
                  <a:gd name="connsiteX3" fmla="*/ 223634 w 2062559"/>
                  <a:gd name="connsiteY3" fmla="*/ 1670235 h 1670235"/>
                  <a:gd name="connsiteX0" fmla="*/ 371245 w 1933474"/>
                  <a:gd name="connsiteY0" fmla="*/ 1658436 h 1670235"/>
                  <a:gd name="connsiteX1" fmla="*/ 900364 w 1933474"/>
                  <a:gd name="connsiteY1" fmla="*/ 0 h 1670235"/>
                  <a:gd name="connsiteX2" fmla="*/ 1706179 w 1933474"/>
                  <a:gd name="connsiteY2" fmla="*/ 1670235 h 1670235"/>
                  <a:gd name="connsiteX3" fmla="*/ 371245 w 1933474"/>
                  <a:gd name="connsiteY3" fmla="*/ 1658436 h 1670235"/>
                  <a:gd name="connsiteX0" fmla="*/ 371245 w 1758682"/>
                  <a:gd name="connsiteY0" fmla="*/ 1658436 h 1670235"/>
                  <a:gd name="connsiteX1" fmla="*/ 900364 w 1758682"/>
                  <a:gd name="connsiteY1" fmla="*/ 0 h 1670235"/>
                  <a:gd name="connsiteX2" fmla="*/ 1344345 w 1758682"/>
                  <a:gd name="connsiteY2" fmla="*/ 1670235 h 1670235"/>
                  <a:gd name="connsiteX3" fmla="*/ 371245 w 1758682"/>
                  <a:gd name="connsiteY3" fmla="*/ 1658436 h 1670235"/>
                  <a:gd name="connsiteX0" fmla="*/ 371245 w 1988364"/>
                  <a:gd name="connsiteY0" fmla="*/ 1658436 h 1670235"/>
                  <a:gd name="connsiteX1" fmla="*/ 900364 w 1988364"/>
                  <a:gd name="connsiteY1" fmla="*/ 0 h 1670235"/>
                  <a:gd name="connsiteX2" fmla="*/ 1344345 w 1988364"/>
                  <a:gd name="connsiteY2" fmla="*/ 1670235 h 1670235"/>
                  <a:gd name="connsiteX3" fmla="*/ 371245 w 1988364"/>
                  <a:gd name="connsiteY3" fmla="*/ 1658436 h 1670235"/>
                  <a:gd name="connsiteX0" fmla="*/ 527738 w 2144857"/>
                  <a:gd name="connsiteY0" fmla="*/ 1658436 h 1670235"/>
                  <a:gd name="connsiteX1" fmla="*/ 1056857 w 2144857"/>
                  <a:gd name="connsiteY1" fmla="*/ 0 h 1670235"/>
                  <a:gd name="connsiteX2" fmla="*/ 1500838 w 2144857"/>
                  <a:gd name="connsiteY2" fmla="*/ 1670235 h 1670235"/>
                  <a:gd name="connsiteX3" fmla="*/ 527738 w 2144857"/>
                  <a:gd name="connsiteY3" fmla="*/ 1658436 h 1670235"/>
                  <a:gd name="connsiteX0" fmla="*/ 534399 w 2140875"/>
                  <a:gd name="connsiteY0" fmla="*/ 1676135 h 1676135"/>
                  <a:gd name="connsiteX1" fmla="*/ 1052875 w 2140875"/>
                  <a:gd name="connsiteY1" fmla="*/ 0 h 1676135"/>
                  <a:gd name="connsiteX2" fmla="*/ 1496856 w 2140875"/>
                  <a:gd name="connsiteY2" fmla="*/ 1670235 h 1676135"/>
                  <a:gd name="connsiteX3" fmla="*/ 534399 w 2140875"/>
                  <a:gd name="connsiteY3" fmla="*/ 1676135 h 1676135"/>
                  <a:gd name="connsiteX0" fmla="*/ 581795 w 2141346"/>
                  <a:gd name="connsiteY0" fmla="*/ 1705633 h 1705633"/>
                  <a:gd name="connsiteX1" fmla="*/ 1025776 w 2141346"/>
                  <a:gd name="connsiteY1" fmla="*/ 0 h 1705633"/>
                  <a:gd name="connsiteX2" fmla="*/ 1544252 w 2141346"/>
                  <a:gd name="connsiteY2" fmla="*/ 1699733 h 1705633"/>
                  <a:gd name="connsiteX3" fmla="*/ 581795 w 2141346"/>
                  <a:gd name="connsiteY3" fmla="*/ 1705633 h 170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41346" h="1705633">
                    <a:moveTo>
                      <a:pt x="581795" y="1705633"/>
                    </a:moveTo>
                    <a:cubicBezTo>
                      <a:pt x="496070" y="1594658"/>
                      <a:pt x="-929755" y="244812"/>
                      <a:pt x="1025776" y="0"/>
                    </a:cubicBezTo>
                    <a:cubicBezTo>
                      <a:pt x="3071572" y="188400"/>
                      <a:pt x="1709987" y="1371588"/>
                      <a:pt x="1544252" y="1699733"/>
                    </a:cubicBezTo>
                    <a:lnTo>
                      <a:pt x="581795" y="1705633"/>
                    </a:lnTo>
                    <a:close/>
                  </a:path>
                </a:pathLst>
              </a:custGeom>
              <a:gradFill>
                <a:gsLst>
                  <a:gs pos="0">
                    <a:srgbClr val="92D050"/>
                  </a:gs>
                  <a:gs pos="95000">
                    <a:schemeClr val="accent6">
                      <a:lumMod val="50000"/>
                    </a:schemeClr>
                  </a:gs>
                </a:gsLst>
                <a:lin ang="54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52" name="Group 351"/>
              <p:cNvGrpSpPr/>
              <p:nvPr/>
            </p:nvGrpSpPr>
            <p:grpSpPr>
              <a:xfrm>
                <a:off x="9008646" y="3365368"/>
                <a:ext cx="211679" cy="211679"/>
                <a:chOff x="1363509" y="2652243"/>
                <a:chExt cx="1155999" cy="1155999"/>
              </a:xfrm>
            </p:grpSpPr>
            <p:sp>
              <p:nvSpPr>
                <p:cNvPr id="50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7" name="Oval 50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53" name="Group 352"/>
              <p:cNvGrpSpPr/>
              <p:nvPr/>
            </p:nvGrpSpPr>
            <p:grpSpPr>
              <a:xfrm>
                <a:off x="8649092" y="24682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0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5" name="Oval 50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54" name="Group 353"/>
              <p:cNvGrpSpPr/>
              <p:nvPr/>
            </p:nvGrpSpPr>
            <p:grpSpPr>
              <a:xfrm>
                <a:off x="8890811" y="3176832"/>
                <a:ext cx="211679" cy="211679"/>
                <a:chOff x="1363509" y="2652243"/>
                <a:chExt cx="1155999" cy="1155999"/>
              </a:xfrm>
            </p:grpSpPr>
            <p:sp>
              <p:nvSpPr>
                <p:cNvPr id="50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3" name="Oval 50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55" name="Group 354"/>
              <p:cNvGrpSpPr/>
              <p:nvPr/>
            </p:nvGrpSpPr>
            <p:grpSpPr>
              <a:xfrm>
                <a:off x="8801256" y="293644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50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1" name="Oval 50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56" name="Group 355"/>
              <p:cNvGrpSpPr/>
              <p:nvPr/>
            </p:nvGrpSpPr>
            <p:grpSpPr>
              <a:xfrm>
                <a:off x="8725841" y="271491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9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9" name="Oval 49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57" name="Group 356"/>
              <p:cNvGrpSpPr/>
              <p:nvPr/>
            </p:nvGrpSpPr>
            <p:grpSpPr>
              <a:xfrm>
                <a:off x="8597245" y="222781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7" name="Oval 49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58" name="Group 357"/>
              <p:cNvGrpSpPr/>
              <p:nvPr/>
            </p:nvGrpSpPr>
            <p:grpSpPr>
              <a:xfrm>
                <a:off x="8592532" y="200628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5" name="Oval 49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59" name="Group 358"/>
              <p:cNvGrpSpPr/>
              <p:nvPr/>
            </p:nvGrpSpPr>
            <p:grpSpPr>
              <a:xfrm>
                <a:off x="8616099" y="170463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" name="Oval 49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60" name="Group 359"/>
              <p:cNvGrpSpPr/>
              <p:nvPr/>
            </p:nvGrpSpPr>
            <p:grpSpPr>
              <a:xfrm>
                <a:off x="8738648" y="146424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1" name="Oval 49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61" name="Group 360"/>
              <p:cNvGrpSpPr/>
              <p:nvPr/>
            </p:nvGrpSpPr>
            <p:grpSpPr>
              <a:xfrm>
                <a:off x="8946037" y="12332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9" name="Oval 48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62" name="Group 361"/>
              <p:cNvGrpSpPr/>
              <p:nvPr/>
            </p:nvGrpSpPr>
            <p:grpSpPr>
              <a:xfrm>
                <a:off x="9176994" y="110131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7" name="Oval 48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63" name="Group 362"/>
              <p:cNvGrpSpPr/>
              <p:nvPr/>
            </p:nvGrpSpPr>
            <p:grpSpPr>
              <a:xfrm>
                <a:off x="9473938" y="10259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5" name="Oval 48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64" name="Group 363"/>
              <p:cNvGrpSpPr/>
              <p:nvPr/>
            </p:nvGrpSpPr>
            <p:grpSpPr>
              <a:xfrm>
                <a:off x="9775595" y="108246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3" name="Oval 48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65" name="Group 364"/>
              <p:cNvGrpSpPr/>
              <p:nvPr/>
            </p:nvGrpSpPr>
            <p:grpSpPr>
              <a:xfrm>
                <a:off x="10044259" y="124743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1" name="Oval 48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66" name="Group 365"/>
              <p:cNvGrpSpPr/>
              <p:nvPr/>
            </p:nvGrpSpPr>
            <p:grpSpPr>
              <a:xfrm>
                <a:off x="10237508" y="144068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9" name="Oval 47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67" name="Group 366"/>
              <p:cNvGrpSpPr/>
              <p:nvPr/>
            </p:nvGrpSpPr>
            <p:grpSpPr>
              <a:xfrm>
                <a:off x="10308209" y="163864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" name="Oval 47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68" name="Group 367"/>
              <p:cNvGrpSpPr/>
              <p:nvPr/>
            </p:nvGrpSpPr>
            <p:grpSpPr>
              <a:xfrm>
                <a:off x="10345916" y="187902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5" name="Oval 47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69" name="Group 368"/>
              <p:cNvGrpSpPr/>
              <p:nvPr/>
            </p:nvGrpSpPr>
            <p:grpSpPr>
              <a:xfrm>
                <a:off x="10341203" y="20958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3" name="Oval 47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70" name="Group 369"/>
              <p:cNvGrpSpPr/>
              <p:nvPr/>
            </p:nvGrpSpPr>
            <p:grpSpPr>
              <a:xfrm>
                <a:off x="10279929" y="23645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1" name="Oval 47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71" name="Group 370"/>
              <p:cNvGrpSpPr/>
              <p:nvPr/>
            </p:nvGrpSpPr>
            <p:grpSpPr>
              <a:xfrm>
                <a:off x="10195088" y="260960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9" name="Oval 46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72" name="Group 371"/>
              <p:cNvGrpSpPr/>
              <p:nvPr/>
            </p:nvGrpSpPr>
            <p:grpSpPr>
              <a:xfrm>
                <a:off x="10110247" y="289241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7" name="Oval 46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73" name="Group 372"/>
              <p:cNvGrpSpPr/>
              <p:nvPr/>
            </p:nvGrpSpPr>
            <p:grpSpPr>
              <a:xfrm>
                <a:off x="10001839" y="31422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5" name="Oval 46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74" name="Group 373"/>
              <p:cNvGrpSpPr/>
              <p:nvPr/>
            </p:nvGrpSpPr>
            <p:grpSpPr>
              <a:xfrm>
                <a:off x="9893430" y="336846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3" name="Oval 46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75" name="Group 374"/>
              <p:cNvGrpSpPr/>
              <p:nvPr/>
            </p:nvGrpSpPr>
            <p:grpSpPr>
              <a:xfrm>
                <a:off x="9582345" y="337789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" name="Oval 46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76" name="Group 375"/>
              <p:cNvGrpSpPr/>
              <p:nvPr/>
            </p:nvGrpSpPr>
            <p:grpSpPr>
              <a:xfrm>
                <a:off x="9299541" y="338260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9" name="Oval 45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77" name="Group 376"/>
              <p:cNvGrpSpPr/>
              <p:nvPr/>
            </p:nvGrpSpPr>
            <p:grpSpPr>
              <a:xfrm>
                <a:off x="9101578" y="313279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7" name="Oval 45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78" name="Group 377"/>
              <p:cNvGrpSpPr/>
              <p:nvPr/>
            </p:nvGrpSpPr>
            <p:grpSpPr>
              <a:xfrm>
                <a:off x="9026164" y="28547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5" name="Oval 45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79" name="Group 378"/>
              <p:cNvGrpSpPr/>
              <p:nvPr/>
            </p:nvGrpSpPr>
            <p:grpSpPr>
              <a:xfrm>
                <a:off x="8950750" y="257661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3" name="Oval 45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80" name="Group 379"/>
              <p:cNvGrpSpPr/>
              <p:nvPr/>
            </p:nvGrpSpPr>
            <p:grpSpPr>
              <a:xfrm>
                <a:off x="8903616" y="228909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1" name="Oval 45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81" name="Group 380"/>
              <p:cNvGrpSpPr/>
              <p:nvPr/>
            </p:nvGrpSpPr>
            <p:grpSpPr>
              <a:xfrm>
                <a:off x="8894189" y="20251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9" name="Oval 44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82" name="Group 381"/>
              <p:cNvGrpSpPr/>
              <p:nvPr/>
            </p:nvGrpSpPr>
            <p:grpSpPr>
              <a:xfrm>
                <a:off x="8917756" y="17706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7" name="Oval 44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83" name="Group 382"/>
              <p:cNvGrpSpPr/>
              <p:nvPr/>
            </p:nvGrpSpPr>
            <p:grpSpPr>
              <a:xfrm>
                <a:off x="9040304" y="14972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5" name="Oval 44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84" name="Group 383"/>
              <p:cNvGrpSpPr/>
              <p:nvPr/>
            </p:nvGrpSpPr>
            <p:grpSpPr>
              <a:xfrm>
                <a:off x="9299541" y="127571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3" name="Oval 44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85" name="Group 384"/>
              <p:cNvGrpSpPr/>
              <p:nvPr/>
            </p:nvGrpSpPr>
            <p:grpSpPr>
              <a:xfrm>
                <a:off x="9238266" y="182718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1" name="Oval 44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86" name="Group 385"/>
              <p:cNvGrpSpPr/>
              <p:nvPr/>
            </p:nvGrpSpPr>
            <p:grpSpPr>
              <a:xfrm>
                <a:off x="9275973" y="154437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9" name="Oval 43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87" name="Group 386"/>
              <p:cNvGrpSpPr/>
              <p:nvPr/>
            </p:nvGrpSpPr>
            <p:grpSpPr>
              <a:xfrm>
                <a:off x="9252406" y="240692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7" name="Oval 43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88" name="Group 387"/>
              <p:cNvGrpSpPr/>
              <p:nvPr/>
            </p:nvGrpSpPr>
            <p:grpSpPr>
              <a:xfrm>
                <a:off x="9200558" y="212412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5" name="Oval 43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89" name="Group 388"/>
              <p:cNvGrpSpPr/>
              <p:nvPr/>
            </p:nvGrpSpPr>
            <p:grpSpPr>
              <a:xfrm>
                <a:off x="9299540" y="270387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3" name="Oval 43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90" name="Group 389"/>
              <p:cNvGrpSpPr/>
              <p:nvPr/>
            </p:nvGrpSpPr>
            <p:grpSpPr>
              <a:xfrm>
                <a:off x="9370241" y="304323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1" name="Oval 43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91" name="Group 390"/>
              <p:cNvGrpSpPr/>
              <p:nvPr/>
            </p:nvGrpSpPr>
            <p:grpSpPr>
              <a:xfrm>
                <a:off x="9615338" y="311865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2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9" name="Oval 42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92" name="Group 391"/>
              <p:cNvGrpSpPr/>
              <p:nvPr/>
            </p:nvGrpSpPr>
            <p:grpSpPr>
              <a:xfrm>
                <a:off x="9643618" y="283584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2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7" name="Oval 42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93" name="Group 392"/>
              <p:cNvGrpSpPr/>
              <p:nvPr/>
            </p:nvGrpSpPr>
            <p:grpSpPr>
              <a:xfrm>
                <a:off x="9657758" y="251062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2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5" name="Oval 42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94" name="Group 393"/>
              <p:cNvGrpSpPr/>
              <p:nvPr/>
            </p:nvGrpSpPr>
            <p:grpSpPr>
              <a:xfrm>
                <a:off x="9591770" y="217597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2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3" name="Oval 42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95" name="Group 394"/>
              <p:cNvGrpSpPr/>
              <p:nvPr/>
            </p:nvGrpSpPr>
            <p:grpSpPr>
              <a:xfrm>
                <a:off x="9596484" y="19073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2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1" name="Oval 42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96" name="Group 395"/>
              <p:cNvGrpSpPr/>
              <p:nvPr/>
            </p:nvGrpSpPr>
            <p:grpSpPr>
              <a:xfrm>
                <a:off x="9558776" y="156323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1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9" name="Oval 41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97" name="Group 396"/>
              <p:cNvGrpSpPr/>
              <p:nvPr/>
            </p:nvGrpSpPr>
            <p:grpSpPr>
              <a:xfrm>
                <a:off x="9558776" y="133698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1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7" name="Oval 41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98" name="Group 397"/>
              <p:cNvGrpSpPr/>
              <p:nvPr/>
            </p:nvGrpSpPr>
            <p:grpSpPr>
              <a:xfrm>
                <a:off x="9799160" y="139354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1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5" name="Oval 41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99" name="Group 398"/>
              <p:cNvGrpSpPr/>
              <p:nvPr/>
            </p:nvGrpSpPr>
            <p:grpSpPr>
              <a:xfrm>
                <a:off x="9954702" y="16904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1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3" name="Oval 41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00" name="Group 399"/>
              <p:cNvGrpSpPr/>
              <p:nvPr/>
            </p:nvGrpSpPr>
            <p:grpSpPr>
              <a:xfrm>
                <a:off x="9968843" y="20251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1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1" name="Oval 41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01" name="Group 400"/>
              <p:cNvGrpSpPr/>
              <p:nvPr/>
            </p:nvGrpSpPr>
            <p:grpSpPr>
              <a:xfrm>
                <a:off x="9982983" y="234094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0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09" name="Oval 40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02" name="Group 401"/>
              <p:cNvGrpSpPr/>
              <p:nvPr/>
            </p:nvGrpSpPr>
            <p:grpSpPr>
              <a:xfrm>
                <a:off x="9926422" y="262374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0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07" name="Oval 40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03" name="Group 402"/>
              <p:cNvGrpSpPr/>
              <p:nvPr/>
            </p:nvGrpSpPr>
            <p:grpSpPr>
              <a:xfrm>
                <a:off x="9846294" y="295368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0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05" name="Oval 40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66" name="Group 665"/>
            <p:cNvGrpSpPr/>
            <p:nvPr/>
          </p:nvGrpSpPr>
          <p:grpSpPr>
            <a:xfrm rot="20277614">
              <a:off x="7322093" y="3165147"/>
              <a:ext cx="351185" cy="458182"/>
              <a:chOff x="8592532" y="1025903"/>
              <a:chExt cx="1980197" cy="2583514"/>
            </a:xfrm>
          </p:grpSpPr>
          <p:sp>
            <p:nvSpPr>
              <p:cNvPr id="667" name="Isosceles Triangle 17"/>
              <p:cNvSpPr/>
              <p:nvPr/>
            </p:nvSpPr>
            <p:spPr>
              <a:xfrm>
                <a:off x="8703325" y="1089670"/>
                <a:ext cx="1751682" cy="2516861"/>
              </a:xfrm>
              <a:custGeom>
                <a:avLst/>
                <a:gdLst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70916 w 1726394"/>
                  <a:gd name="connsiteY0" fmla="*/ 1670235 h 1670235"/>
                  <a:gd name="connsiteX1" fmla="*/ 876731 w 1726394"/>
                  <a:gd name="connsiteY1" fmla="*/ 0 h 1670235"/>
                  <a:gd name="connsiteX2" fmla="*/ 1682546 w 1726394"/>
                  <a:gd name="connsiteY2" fmla="*/ 1670235 h 1670235"/>
                  <a:gd name="connsiteX3" fmla="*/ 70916 w 1726394"/>
                  <a:gd name="connsiteY3" fmla="*/ 1670235 h 1670235"/>
                  <a:gd name="connsiteX0" fmla="*/ 203218 w 1858696"/>
                  <a:gd name="connsiteY0" fmla="*/ 1670235 h 1670235"/>
                  <a:gd name="connsiteX1" fmla="*/ 1009033 w 1858696"/>
                  <a:gd name="connsiteY1" fmla="*/ 0 h 1670235"/>
                  <a:gd name="connsiteX2" fmla="*/ 1814848 w 1858696"/>
                  <a:gd name="connsiteY2" fmla="*/ 1670235 h 1670235"/>
                  <a:gd name="connsiteX3" fmla="*/ 203218 w 1858696"/>
                  <a:gd name="connsiteY3" fmla="*/ 1670235 h 1670235"/>
                  <a:gd name="connsiteX0" fmla="*/ 203218 w 2026807"/>
                  <a:gd name="connsiteY0" fmla="*/ 1670235 h 1670235"/>
                  <a:gd name="connsiteX1" fmla="*/ 1009033 w 2026807"/>
                  <a:gd name="connsiteY1" fmla="*/ 0 h 1670235"/>
                  <a:gd name="connsiteX2" fmla="*/ 1814848 w 2026807"/>
                  <a:gd name="connsiteY2" fmla="*/ 1670235 h 1670235"/>
                  <a:gd name="connsiteX3" fmla="*/ 203218 w 2026807"/>
                  <a:gd name="connsiteY3" fmla="*/ 1670235 h 1670235"/>
                  <a:gd name="connsiteX0" fmla="*/ 203218 w 2042143"/>
                  <a:gd name="connsiteY0" fmla="*/ 1670235 h 1670235"/>
                  <a:gd name="connsiteX1" fmla="*/ 1009033 w 2042143"/>
                  <a:gd name="connsiteY1" fmla="*/ 0 h 1670235"/>
                  <a:gd name="connsiteX2" fmla="*/ 1814848 w 2042143"/>
                  <a:gd name="connsiteY2" fmla="*/ 1670235 h 1670235"/>
                  <a:gd name="connsiteX3" fmla="*/ 203218 w 2042143"/>
                  <a:gd name="connsiteY3" fmla="*/ 1670235 h 1670235"/>
                  <a:gd name="connsiteX0" fmla="*/ 223634 w 2062559"/>
                  <a:gd name="connsiteY0" fmla="*/ 1670235 h 1670235"/>
                  <a:gd name="connsiteX1" fmla="*/ 1029449 w 2062559"/>
                  <a:gd name="connsiteY1" fmla="*/ 0 h 1670235"/>
                  <a:gd name="connsiteX2" fmla="*/ 1835264 w 2062559"/>
                  <a:gd name="connsiteY2" fmla="*/ 1670235 h 1670235"/>
                  <a:gd name="connsiteX3" fmla="*/ 223634 w 2062559"/>
                  <a:gd name="connsiteY3" fmla="*/ 1670235 h 1670235"/>
                  <a:gd name="connsiteX0" fmla="*/ 371245 w 1933474"/>
                  <a:gd name="connsiteY0" fmla="*/ 1658436 h 1670235"/>
                  <a:gd name="connsiteX1" fmla="*/ 900364 w 1933474"/>
                  <a:gd name="connsiteY1" fmla="*/ 0 h 1670235"/>
                  <a:gd name="connsiteX2" fmla="*/ 1706179 w 1933474"/>
                  <a:gd name="connsiteY2" fmla="*/ 1670235 h 1670235"/>
                  <a:gd name="connsiteX3" fmla="*/ 371245 w 1933474"/>
                  <a:gd name="connsiteY3" fmla="*/ 1658436 h 1670235"/>
                  <a:gd name="connsiteX0" fmla="*/ 371245 w 1758682"/>
                  <a:gd name="connsiteY0" fmla="*/ 1658436 h 1670235"/>
                  <a:gd name="connsiteX1" fmla="*/ 900364 w 1758682"/>
                  <a:gd name="connsiteY1" fmla="*/ 0 h 1670235"/>
                  <a:gd name="connsiteX2" fmla="*/ 1344345 w 1758682"/>
                  <a:gd name="connsiteY2" fmla="*/ 1670235 h 1670235"/>
                  <a:gd name="connsiteX3" fmla="*/ 371245 w 1758682"/>
                  <a:gd name="connsiteY3" fmla="*/ 1658436 h 1670235"/>
                  <a:gd name="connsiteX0" fmla="*/ 371245 w 1988364"/>
                  <a:gd name="connsiteY0" fmla="*/ 1658436 h 1670235"/>
                  <a:gd name="connsiteX1" fmla="*/ 900364 w 1988364"/>
                  <a:gd name="connsiteY1" fmla="*/ 0 h 1670235"/>
                  <a:gd name="connsiteX2" fmla="*/ 1344345 w 1988364"/>
                  <a:gd name="connsiteY2" fmla="*/ 1670235 h 1670235"/>
                  <a:gd name="connsiteX3" fmla="*/ 371245 w 1988364"/>
                  <a:gd name="connsiteY3" fmla="*/ 1658436 h 1670235"/>
                  <a:gd name="connsiteX0" fmla="*/ 527738 w 2144857"/>
                  <a:gd name="connsiteY0" fmla="*/ 1658436 h 1670235"/>
                  <a:gd name="connsiteX1" fmla="*/ 1056857 w 2144857"/>
                  <a:gd name="connsiteY1" fmla="*/ 0 h 1670235"/>
                  <a:gd name="connsiteX2" fmla="*/ 1500838 w 2144857"/>
                  <a:gd name="connsiteY2" fmla="*/ 1670235 h 1670235"/>
                  <a:gd name="connsiteX3" fmla="*/ 527738 w 2144857"/>
                  <a:gd name="connsiteY3" fmla="*/ 1658436 h 1670235"/>
                  <a:gd name="connsiteX0" fmla="*/ 534399 w 2140875"/>
                  <a:gd name="connsiteY0" fmla="*/ 1676135 h 1676135"/>
                  <a:gd name="connsiteX1" fmla="*/ 1052875 w 2140875"/>
                  <a:gd name="connsiteY1" fmla="*/ 0 h 1676135"/>
                  <a:gd name="connsiteX2" fmla="*/ 1496856 w 2140875"/>
                  <a:gd name="connsiteY2" fmla="*/ 1670235 h 1676135"/>
                  <a:gd name="connsiteX3" fmla="*/ 534399 w 2140875"/>
                  <a:gd name="connsiteY3" fmla="*/ 1676135 h 1676135"/>
                  <a:gd name="connsiteX0" fmla="*/ 581795 w 2141346"/>
                  <a:gd name="connsiteY0" fmla="*/ 1705633 h 1705633"/>
                  <a:gd name="connsiteX1" fmla="*/ 1025776 w 2141346"/>
                  <a:gd name="connsiteY1" fmla="*/ 0 h 1705633"/>
                  <a:gd name="connsiteX2" fmla="*/ 1544252 w 2141346"/>
                  <a:gd name="connsiteY2" fmla="*/ 1699733 h 1705633"/>
                  <a:gd name="connsiteX3" fmla="*/ 581795 w 2141346"/>
                  <a:gd name="connsiteY3" fmla="*/ 1705633 h 170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41346" h="1705633">
                    <a:moveTo>
                      <a:pt x="581795" y="1705633"/>
                    </a:moveTo>
                    <a:cubicBezTo>
                      <a:pt x="496070" y="1594658"/>
                      <a:pt x="-929755" y="244812"/>
                      <a:pt x="1025776" y="0"/>
                    </a:cubicBezTo>
                    <a:cubicBezTo>
                      <a:pt x="3071572" y="188400"/>
                      <a:pt x="1709987" y="1371588"/>
                      <a:pt x="1544252" y="1699733"/>
                    </a:cubicBezTo>
                    <a:lnTo>
                      <a:pt x="581795" y="1705633"/>
                    </a:lnTo>
                    <a:close/>
                  </a:path>
                </a:pathLst>
              </a:custGeom>
              <a:gradFill>
                <a:gsLst>
                  <a:gs pos="0">
                    <a:srgbClr val="92D050"/>
                  </a:gs>
                  <a:gs pos="95000">
                    <a:schemeClr val="accent6">
                      <a:lumMod val="50000"/>
                    </a:schemeClr>
                  </a:gs>
                </a:gsLst>
                <a:lin ang="54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668" name="Group 667"/>
              <p:cNvGrpSpPr/>
              <p:nvPr/>
            </p:nvGrpSpPr>
            <p:grpSpPr>
              <a:xfrm>
                <a:off x="9008646" y="3365368"/>
                <a:ext cx="211679" cy="211679"/>
                <a:chOff x="1363509" y="2652243"/>
                <a:chExt cx="1155999" cy="1155999"/>
              </a:xfrm>
            </p:grpSpPr>
            <p:sp>
              <p:nvSpPr>
                <p:cNvPr id="82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3" name="Oval 82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69" name="Group 668"/>
              <p:cNvGrpSpPr/>
              <p:nvPr/>
            </p:nvGrpSpPr>
            <p:grpSpPr>
              <a:xfrm>
                <a:off x="8649092" y="24682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82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1" name="Oval 82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70" name="Group 669"/>
              <p:cNvGrpSpPr/>
              <p:nvPr/>
            </p:nvGrpSpPr>
            <p:grpSpPr>
              <a:xfrm>
                <a:off x="8890811" y="3176832"/>
                <a:ext cx="211679" cy="211679"/>
                <a:chOff x="1363509" y="2652243"/>
                <a:chExt cx="1155999" cy="1155999"/>
              </a:xfrm>
            </p:grpSpPr>
            <p:sp>
              <p:nvSpPr>
                <p:cNvPr id="81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9" name="Oval 81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71" name="Group 670"/>
              <p:cNvGrpSpPr/>
              <p:nvPr/>
            </p:nvGrpSpPr>
            <p:grpSpPr>
              <a:xfrm>
                <a:off x="8801256" y="293644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81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7" name="Oval 81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72" name="Group 671"/>
              <p:cNvGrpSpPr/>
              <p:nvPr/>
            </p:nvGrpSpPr>
            <p:grpSpPr>
              <a:xfrm>
                <a:off x="8725841" y="271491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81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5" name="Oval 81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73" name="Group 672"/>
              <p:cNvGrpSpPr/>
              <p:nvPr/>
            </p:nvGrpSpPr>
            <p:grpSpPr>
              <a:xfrm>
                <a:off x="8597245" y="222781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81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3" name="Oval 81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74" name="Group 673"/>
              <p:cNvGrpSpPr/>
              <p:nvPr/>
            </p:nvGrpSpPr>
            <p:grpSpPr>
              <a:xfrm>
                <a:off x="8592532" y="200628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81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1" name="Oval 81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75" name="Group 674"/>
              <p:cNvGrpSpPr/>
              <p:nvPr/>
            </p:nvGrpSpPr>
            <p:grpSpPr>
              <a:xfrm>
                <a:off x="8616099" y="170463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80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9" name="Oval 80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76" name="Group 675"/>
              <p:cNvGrpSpPr/>
              <p:nvPr/>
            </p:nvGrpSpPr>
            <p:grpSpPr>
              <a:xfrm>
                <a:off x="8738648" y="146424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80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7" name="Oval 80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77" name="Group 676"/>
              <p:cNvGrpSpPr/>
              <p:nvPr/>
            </p:nvGrpSpPr>
            <p:grpSpPr>
              <a:xfrm>
                <a:off x="8946037" y="12332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80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5" name="Oval 80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78" name="Group 677"/>
              <p:cNvGrpSpPr/>
              <p:nvPr/>
            </p:nvGrpSpPr>
            <p:grpSpPr>
              <a:xfrm>
                <a:off x="9176994" y="110131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80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3" name="Oval 80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79" name="Group 678"/>
              <p:cNvGrpSpPr/>
              <p:nvPr/>
            </p:nvGrpSpPr>
            <p:grpSpPr>
              <a:xfrm>
                <a:off x="9473938" y="10259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80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1" name="Oval 80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80" name="Group 679"/>
              <p:cNvGrpSpPr/>
              <p:nvPr/>
            </p:nvGrpSpPr>
            <p:grpSpPr>
              <a:xfrm>
                <a:off x="9775595" y="108246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9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9" name="Oval 79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81" name="Group 680"/>
              <p:cNvGrpSpPr/>
              <p:nvPr/>
            </p:nvGrpSpPr>
            <p:grpSpPr>
              <a:xfrm>
                <a:off x="10044259" y="124743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9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7" name="Oval 79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82" name="Group 681"/>
              <p:cNvGrpSpPr/>
              <p:nvPr/>
            </p:nvGrpSpPr>
            <p:grpSpPr>
              <a:xfrm>
                <a:off x="10237508" y="144068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9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5" name="Oval 79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83" name="Group 682"/>
              <p:cNvGrpSpPr/>
              <p:nvPr/>
            </p:nvGrpSpPr>
            <p:grpSpPr>
              <a:xfrm>
                <a:off x="10308209" y="163864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9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3" name="Oval 79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84" name="Group 683"/>
              <p:cNvGrpSpPr/>
              <p:nvPr/>
            </p:nvGrpSpPr>
            <p:grpSpPr>
              <a:xfrm>
                <a:off x="10345916" y="187902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9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1" name="Oval 79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85" name="Group 684"/>
              <p:cNvGrpSpPr/>
              <p:nvPr/>
            </p:nvGrpSpPr>
            <p:grpSpPr>
              <a:xfrm>
                <a:off x="10341203" y="20958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8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9" name="Oval 78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86" name="Group 685"/>
              <p:cNvGrpSpPr/>
              <p:nvPr/>
            </p:nvGrpSpPr>
            <p:grpSpPr>
              <a:xfrm>
                <a:off x="10279929" y="23645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8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7" name="Oval 78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87" name="Group 686"/>
              <p:cNvGrpSpPr/>
              <p:nvPr/>
            </p:nvGrpSpPr>
            <p:grpSpPr>
              <a:xfrm>
                <a:off x="10195088" y="260960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8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5" name="Oval 78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88" name="Group 687"/>
              <p:cNvGrpSpPr/>
              <p:nvPr/>
            </p:nvGrpSpPr>
            <p:grpSpPr>
              <a:xfrm>
                <a:off x="10110247" y="289241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8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3" name="Oval 78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89" name="Group 688"/>
              <p:cNvGrpSpPr/>
              <p:nvPr/>
            </p:nvGrpSpPr>
            <p:grpSpPr>
              <a:xfrm>
                <a:off x="10001839" y="31422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8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1" name="Oval 78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90" name="Group 689"/>
              <p:cNvGrpSpPr/>
              <p:nvPr/>
            </p:nvGrpSpPr>
            <p:grpSpPr>
              <a:xfrm>
                <a:off x="9893430" y="336846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7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9" name="Oval 77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91" name="Group 690"/>
              <p:cNvGrpSpPr/>
              <p:nvPr/>
            </p:nvGrpSpPr>
            <p:grpSpPr>
              <a:xfrm>
                <a:off x="9582345" y="337789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7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7" name="Oval 77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92" name="Group 691"/>
              <p:cNvGrpSpPr/>
              <p:nvPr/>
            </p:nvGrpSpPr>
            <p:grpSpPr>
              <a:xfrm>
                <a:off x="9299541" y="338260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7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5" name="Oval 77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93" name="Group 692"/>
              <p:cNvGrpSpPr/>
              <p:nvPr/>
            </p:nvGrpSpPr>
            <p:grpSpPr>
              <a:xfrm>
                <a:off x="9101578" y="313279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7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3" name="Oval 77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94" name="Group 693"/>
              <p:cNvGrpSpPr/>
              <p:nvPr/>
            </p:nvGrpSpPr>
            <p:grpSpPr>
              <a:xfrm>
                <a:off x="9026164" y="28547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7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1" name="Oval 77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95" name="Group 694"/>
              <p:cNvGrpSpPr/>
              <p:nvPr/>
            </p:nvGrpSpPr>
            <p:grpSpPr>
              <a:xfrm>
                <a:off x="8950750" y="257661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6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9" name="Oval 76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96" name="Group 695"/>
              <p:cNvGrpSpPr/>
              <p:nvPr/>
            </p:nvGrpSpPr>
            <p:grpSpPr>
              <a:xfrm>
                <a:off x="8903616" y="228909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6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7" name="Oval 76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97" name="Group 696"/>
              <p:cNvGrpSpPr/>
              <p:nvPr/>
            </p:nvGrpSpPr>
            <p:grpSpPr>
              <a:xfrm>
                <a:off x="8894189" y="20251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6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5" name="Oval 76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98" name="Group 697"/>
              <p:cNvGrpSpPr/>
              <p:nvPr/>
            </p:nvGrpSpPr>
            <p:grpSpPr>
              <a:xfrm>
                <a:off x="8917756" y="17706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6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3" name="Oval 76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99" name="Group 698"/>
              <p:cNvGrpSpPr/>
              <p:nvPr/>
            </p:nvGrpSpPr>
            <p:grpSpPr>
              <a:xfrm>
                <a:off x="9040304" y="14972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6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1" name="Oval 76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0" name="Group 699"/>
              <p:cNvGrpSpPr/>
              <p:nvPr/>
            </p:nvGrpSpPr>
            <p:grpSpPr>
              <a:xfrm>
                <a:off x="9299541" y="127571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5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9" name="Oval 75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1" name="Group 700"/>
              <p:cNvGrpSpPr/>
              <p:nvPr/>
            </p:nvGrpSpPr>
            <p:grpSpPr>
              <a:xfrm>
                <a:off x="9238266" y="182718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5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7" name="Oval 75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2" name="Group 701"/>
              <p:cNvGrpSpPr/>
              <p:nvPr/>
            </p:nvGrpSpPr>
            <p:grpSpPr>
              <a:xfrm>
                <a:off x="9275973" y="154437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5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5" name="Oval 75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3" name="Group 702"/>
              <p:cNvGrpSpPr/>
              <p:nvPr/>
            </p:nvGrpSpPr>
            <p:grpSpPr>
              <a:xfrm>
                <a:off x="9252406" y="240692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5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3" name="Oval 75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4" name="Group 703"/>
              <p:cNvGrpSpPr/>
              <p:nvPr/>
            </p:nvGrpSpPr>
            <p:grpSpPr>
              <a:xfrm>
                <a:off x="9200558" y="212412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5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1" name="Oval 75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5" name="Group 704"/>
              <p:cNvGrpSpPr/>
              <p:nvPr/>
            </p:nvGrpSpPr>
            <p:grpSpPr>
              <a:xfrm>
                <a:off x="9299540" y="270387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4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9" name="Oval 74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6" name="Group 705"/>
              <p:cNvGrpSpPr/>
              <p:nvPr/>
            </p:nvGrpSpPr>
            <p:grpSpPr>
              <a:xfrm>
                <a:off x="9370241" y="304323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4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7" name="Oval 74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7" name="Group 706"/>
              <p:cNvGrpSpPr/>
              <p:nvPr/>
            </p:nvGrpSpPr>
            <p:grpSpPr>
              <a:xfrm>
                <a:off x="9615338" y="311865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4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5" name="Oval 74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8" name="Group 707"/>
              <p:cNvGrpSpPr/>
              <p:nvPr/>
            </p:nvGrpSpPr>
            <p:grpSpPr>
              <a:xfrm>
                <a:off x="9643618" y="283584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4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3" name="Oval 74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9" name="Group 708"/>
              <p:cNvGrpSpPr/>
              <p:nvPr/>
            </p:nvGrpSpPr>
            <p:grpSpPr>
              <a:xfrm>
                <a:off x="9657758" y="251062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4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1" name="Oval 74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10" name="Group 709"/>
              <p:cNvGrpSpPr/>
              <p:nvPr/>
            </p:nvGrpSpPr>
            <p:grpSpPr>
              <a:xfrm>
                <a:off x="9591770" y="217597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3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9" name="Oval 73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11" name="Group 710"/>
              <p:cNvGrpSpPr/>
              <p:nvPr/>
            </p:nvGrpSpPr>
            <p:grpSpPr>
              <a:xfrm>
                <a:off x="9596484" y="19073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3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7" name="Oval 73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12" name="Group 711"/>
              <p:cNvGrpSpPr/>
              <p:nvPr/>
            </p:nvGrpSpPr>
            <p:grpSpPr>
              <a:xfrm>
                <a:off x="9558776" y="156323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3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5" name="Oval 73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13" name="Group 712"/>
              <p:cNvGrpSpPr/>
              <p:nvPr/>
            </p:nvGrpSpPr>
            <p:grpSpPr>
              <a:xfrm>
                <a:off x="9558776" y="133698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3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3" name="Oval 73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14" name="Group 713"/>
              <p:cNvGrpSpPr/>
              <p:nvPr/>
            </p:nvGrpSpPr>
            <p:grpSpPr>
              <a:xfrm>
                <a:off x="9799160" y="139354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3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1" name="Oval 73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15" name="Group 714"/>
              <p:cNvGrpSpPr/>
              <p:nvPr/>
            </p:nvGrpSpPr>
            <p:grpSpPr>
              <a:xfrm>
                <a:off x="9954702" y="16904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2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9" name="Oval 72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16" name="Group 715"/>
              <p:cNvGrpSpPr/>
              <p:nvPr/>
            </p:nvGrpSpPr>
            <p:grpSpPr>
              <a:xfrm>
                <a:off x="9968843" y="20251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2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7" name="Oval 72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17" name="Group 716"/>
              <p:cNvGrpSpPr/>
              <p:nvPr/>
            </p:nvGrpSpPr>
            <p:grpSpPr>
              <a:xfrm>
                <a:off x="9982983" y="234094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2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5" name="Oval 72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18" name="Group 717"/>
              <p:cNvGrpSpPr/>
              <p:nvPr/>
            </p:nvGrpSpPr>
            <p:grpSpPr>
              <a:xfrm>
                <a:off x="9926422" y="262374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2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3" name="Oval 72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19" name="Group 718"/>
              <p:cNvGrpSpPr/>
              <p:nvPr/>
            </p:nvGrpSpPr>
            <p:grpSpPr>
              <a:xfrm>
                <a:off x="9846294" y="295368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2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1" name="Oval 72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825" name="Group 824"/>
          <p:cNvGrpSpPr/>
          <p:nvPr/>
        </p:nvGrpSpPr>
        <p:grpSpPr>
          <a:xfrm>
            <a:off x="5902077" y="4540812"/>
            <a:ext cx="1400842" cy="1336390"/>
            <a:chOff x="8623317" y="1902473"/>
            <a:chExt cx="2382533" cy="2272915"/>
          </a:xfrm>
          <a:gradFill>
            <a:gsLst>
              <a:gs pos="0">
                <a:schemeClr val="bg1">
                  <a:lumMod val="65000"/>
                </a:schemeClr>
              </a:gs>
              <a:gs pos="95000">
                <a:schemeClr val="accent2">
                  <a:lumMod val="50000"/>
                </a:schemeClr>
              </a:gs>
            </a:gsLst>
            <a:lin ang="5400000" scaled="1"/>
          </a:gradFill>
        </p:grpSpPr>
        <p:sp>
          <p:nvSpPr>
            <p:cNvPr id="826" name="Trapezoid 825"/>
            <p:cNvSpPr/>
            <p:nvPr/>
          </p:nvSpPr>
          <p:spPr>
            <a:xfrm rot="10800000">
              <a:off x="8736374" y="2165021"/>
              <a:ext cx="2170323" cy="2010367"/>
            </a:xfrm>
            <a:prstGeom prst="trapezoid">
              <a:avLst/>
            </a:prstGeom>
            <a:gradFill>
              <a:gsLst>
                <a:gs pos="100000">
                  <a:schemeClr val="bg1">
                    <a:lumMod val="65000"/>
                  </a:schemeClr>
                </a:gs>
                <a:gs pos="59000">
                  <a:srgbClr val="8E5A37"/>
                </a:gs>
                <a:gs pos="22000">
                  <a:schemeClr val="accent2">
                    <a:lumMod val="50000"/>
                  </a:schemeClr>
                </a:gs>
              </a:gsLst>
              <a:lin ang="5400000" scaled="1"/>
            </a:gradFill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Rectangle 826"/>
            <p:cNvSpPr/>
            <p:nvPr/>
          </p:nvSpPr>
          <p:spPr>
            <a:xfrm>
              <a:off x="8623317" y="1902473"/>
              <a:ext cx="2382533" cy="468630"/>
            </a:xfrm>
            <a:prstGeom prst="rect">
              <a:avLst/>
            </a:prstGeom>
            <a:gradFill>
              <a:gsLst>
                <a:gs pos="0">
                  <a:schemeClr val="bg1">
                    <a:lumMod val="65000"/>
                  </a:schemeClr>
                </a:gs>
                <a:gs pos="81000">
                  <a:schemeClr val="accent2">
                    <a:lumMod val="50000"/>
                  </a:schemeClr>
                </a:gs>
              </a:gsLst>
              <a:lin ang="5400000" scaled="1"/>
            </a:gradFill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828" name="Plus 827"/>
          <p:cNvSpPr/>
          <p:nvPr/>
        </p:nvSpPr>
        <p:spPr>
          <a:xfrm>
            <a:off x="5319404" y="4723797"/>
            <a:ext cx="428918" cy="413321"/>
          </a:xfrm>
          <a:prstGeom prst="mathPlus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463" name="Group 1462"/>
          <p:cNvGrpSpPr/>
          <p:nvPr/>
        </p:nvGrpSpPr>
        <p:grpSpPr>
          <a:xfrm>
            <a:off x="8816361" y="4768396"/>
            <a:ext cx="1240076" cy="1183021"/>
            <a:chOff x="8623317" y="1902473"/>
            <a:chExt cx="2382533" cy="2272915"/>
          </a:xfrm>
          <a:gradFill>
            <a:gsLst>
              <a:gs pos="0">
                <a:schemeClr val="bg1">
                  <a:lumMod val="65000"/>
                </a:schemeClr>
              </a:gs>
              <a:gs pos="95000">
                <a:schemeClr val="accent2">
                  <a:lumMod val="50000"/>
                </a:schemeClr>
              </a:gs>
            </a:gsLst>
            <a:lin ang="5400000" scaled="1"/>
          </a:gradFill>
        </p:grpSpPr>
        <p:sp>
          <p:nvSpPr>
            <p:cNvPr id="1464" name="Trapezoid 1463"/>
            <p:cNvSpPr/>
            <p:nvPr/>
          </p:nvSpPr>
          <p:spPr>
            <a:xfrm rot="10800000">
              <a:off x="8736374" y="2165021"/>
              <a:ext cx="2170323" cy="2010367"/>
            </a:xfrm>
            <a:prstGeom prst="trapezoid">
              <a:avLst/>
            </a:prstGeom>
            <a:gradFill>
              <a:gsLst>
                <a:gs pos="100000">
                  <a:schemeClr val="bg1">
                    <a:lumMod val="65000"/>
                  </a:schemeClr>
                </a:gs>
                <a:gs pos="59000">
                  <a:srgbClr val="8E5A37"/>
                </a:gs>
                <a:gs pos="22000">
                  <a:schemeClr val="accent2">
                    <a:lumMod val="50000"/>
                  </a:schemeClr>
                </a:gs>
              </a:gsLst>
              <a:lin ang="5400000" scaled="1"/>
            </a:gradFill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5" name="Rectangle 1464"/>
            <p:cNvSpPr/>
            <p:nvPr/>
          </p:nvSpPr>
          <p:spPr>
            <a:xfrm>
              <a:off x="8623317" y="1902473"/>
              <a:ext cx="2382533" cy="468630"/>
            </a:xfrm>
            <a:prstGeom prst="rect">
              <a:avLst/>
            </a:prstGeom>
            <a:gradFill>
              <a:gsLst>
                <a:gs pos="0">
                  <a:schemeClr val="bg1">
                    <a:lumMod val="65000"/>
                  </a:schemeClr>
                </a:gs>
                <a:gs pos="81000">
                  <a:schemeClr val="accent2">
                    <a:lumMod val="50000"/>
                  </a:schemeClr>
                </a:gs>
              </a:gsLst>
              <a:lin ang="5400000" scaled="1"/>
            </a:gradFill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894" name="Equal 2893"/>
          <p:cNvSpPr/>
          <p:nvPr/>
        </p:nvSpPr>
        <p:spPr>
          <a:xfrm>
            <a:off x="7700943" y="4631295"/>
            <a:ext cx="511596" cy="410828"/>
          </a:xfrm>
          <a:prstGeom prst="mathEqual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2895" name="Group 2894"/>
          <p:cNvGrpSpPr/>
          <p:nvPr/>
        </p:nvGrpSpPr>
        <p:grpSpPr>
          <a:xfrm>
            <a:off x="1140178" y="1595906"/>
            <a:ext cx="1598059" cy="3587866"/>
            <a:chOff x="9444889" y="790222"/>
            <a:chExt cx="2550237" cy="5725639"/>
          </a:xfrm>
        </p:grpSpPr>
        <p:grpSp>
          <p:nvGrpSpPr>
            <p:cNvPr id="2896" name="Group 2895"/>
            <p:cNvGrpSpPr/>
            <p:nvPr/>
          </p:nvGrpSpPr>
          <p:grpSpPr>
            <a:xfrm>
              <a:off x="9444889" y="790222"/>
              <a:ext cx="2550237" cy="4058356"/>
              <a:chOff x="7288712" y="2799644"/>
              <a:chExt cx="2550237" cy="4058356"/>
            </a:xfrm>
          </p:grpSpPr>
          <p:grpSp>
            <p:nvGrpSpPr>
              <p:cNvPr id="2900" name="Group 2899"/>
              <p:cNvGrpSpPr/>
              <p:nvPr/>
            </p:nvGrpSpPr>
            <p:grpSpPr>
              <a:xfrm rot="1421843" flipH="1">
                <a:off x="8406262" y="2799644"/>
                <a:ext cx="1432687" cy="2243462"/>
                <a:chOff x="6153337" y="3165147"/>
                <a:chExt cx="1992280" cy="3119736"/>
              </a:xfrm>
            </p:grpSpPr>
            <p:grpSp>
              <p:nvGrpSpPr>
                <p:cNvPr id="3692" name="Group 3691"/>
                <p:cNvGrpSpPr/>
                <p:nvPr/>
              </p:nvGrpSpPr>
              <p:grpSpPr>
                <a:xfrm rot="1020918">
                  <a:off x="7428089" y="3379093"/>
                  <a:ext cx="661084" cy="862500"/>
                  <a:chOff x="8592532" y="1025903"/>
                  <a:chExt cx="1980197" cy="2583514"/>
                </a:xfrm>
              </p:grpSpPr>
              <p:sp>
                <p:nvSpPr>
                  <p:cNvPr id="4167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168" name="Group 4167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32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23" name="Oval 432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69" name="Group 4168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2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21" name="Oval 432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70" name="Group 4169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31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19" name="Oval 431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71" name="Group 4170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31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17" name="Oval 431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72" name="Group 4171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31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15" name="Oval 431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73" name="Group 4172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1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13" name="Oval 431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74" name="Group 4173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1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11" name="Oval 431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75" name="Group 4174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0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9" name="Oval 430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76" name="Group 4175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0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7" name="Oval 430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77" name="Group 4176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0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5" name="Oval 430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78" name="Group 4177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0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3" name="Oval 430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79" name="Group 4178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0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1" name="Oval 430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80" name="Group 4179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9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9" name="Oval 429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81" name="Group 4180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9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7" name="Oval 429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82" name="Group 4181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9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5" name="Oval 429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83" name="Group 4182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9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3" name="Oval 429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84" name="Group 4183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9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1" name="Oval 429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85" name="Group 4184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8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89" name="Oval 428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86" name="Group 4185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8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87" name="Oval 428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87" name="Group 4186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8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85" name="Oval 428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88" name="Group 4187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8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83" name="Oval 428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89" name="Group 4188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8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81" name="Oval 428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90" name="Group 4189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7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79" name="Oval 427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91" name="Group 4190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7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77" name="Oval 427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92" name="Group 4191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7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75" name="Oval 427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93" name="Group 4192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7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73" name="Oval 427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94" name="Group 4193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7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71" name="Oval 427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95" name="Group 4194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6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69" name="Oval 426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96" name="Group 4195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6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67" name="Oval 426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97" name="Group 4196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6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65" name="Oval 426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98" name="Group 4197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6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63" name="Oval 426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99" name="Group 4198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6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61" name="Oval 426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00" name="Group 4199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5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59" name="Oval 425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01" name="Group 4200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5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57" name="Oval 425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02" name="Group 4201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5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55" name="Oval 425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03" name="Group 4202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5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53" name="Oval 425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04" name="Group 4203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5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51" name="Oval 425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05" name="Group 4204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4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49" name="Oval 424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06" name="Group 4205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4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47" name="Oval 424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07" name="Group 4206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4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45" name="Oval 424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08" name="Group 4207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4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43" name="Oval 424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09" name="Group 4208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4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41" name="Oval 424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10" name="Group 4209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3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39" name="Oval 423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11" name="Group 4210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3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37" name="Oval 423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12" name="Group 4211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3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35" name="Oval 423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13" name="Group 4212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3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33" name="Oval 423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14" name="Group 4213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3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31" name="Oval 423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15" name="Group 4214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2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29" name="Oval 422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16" name="Group 4215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2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27" name="Oval 422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17" name="Group 4216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2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25" name="Oval 422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18" name="Group 4217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2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23" name="Oval 422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19" name="Group 4218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2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21" name="Oval 422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3693" name="Group 3692"/>
                <p:cNvGrpSpPr/>
                <p:nvPr/>
              </p:nvGrpSpPr>
              <p:grpSpPr>
                <a:xfrm rot="18874220">
                  <a:off x="6254045" y="3616161"/>
                  <a:ext cx="661084" cy="862500"/>
                  <a:chOff x="8592532" y="1025903"/>
                  <a:chExt cx="1980197" cy="2583514"/>
                </a:xfrm>
              </p:grpSpPr>
              <p:sp>
                <p:nvSpPr>
                  <p:cNvPr id="4010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011" name="Group 4010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16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66" name="Oval 416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12" name="Group 4011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6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64" name="Oval 416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13" name="Group 4012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16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62" name="Oval 416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14" name="Group 4013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15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60" name="Oval 415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15" name="Group 4014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15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58" name="Oval 415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16" name="Group 4015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5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56" name="Oval 415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17" name="Group 4016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5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54" name="Oval 415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18" name="Group 4017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5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52" name="Oval 415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19" name="Group 4018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4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50" name="Oval 414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20" name="Group 4019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4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48" name="Oval 414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21" name="Group 4020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4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46" name="Oval 414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22" name="Group 4021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4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44" name="Oval 414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23" name="Group 4022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4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42" name="Oval 414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24" name="Group 4023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3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40" name="Oval 413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25" name="Group 4024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3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38" name="Oval 413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26" name="Group 4025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3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36" name="Oval 413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27" name="Group 4026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3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34" name="Oval 413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28" name="Group 4027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3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32" name="Oval 413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29" name="Group 4028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2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30" name="Oval 412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30" name="Group 4029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2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28" name="Oval 412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31" name="Group 4030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2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26" name="Oval 412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32" name="Group 4031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2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24" name="Oval 412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33" name="Group 4032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2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22" name="Oval 412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34" name="Group 4033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1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20" name="Oval 411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35" name="Group 4034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1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18" name="Oval 411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36" name="Group 4035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1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16" name="Oval 411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37" name="Group 4036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1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14" name="Oval 411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38" name="Group 4037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1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12" name="Oval 411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39" name="Group 4038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0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10" name="Oval 410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40" name="Group 4039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0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08" name="Oval 410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41" name="Group 4040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0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06" name="Oval 410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42" name="Group 4041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0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04" name="Oval 410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43" name="Group 4042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0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02" name="Oval 410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44" name="Group 4043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9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00" name="Oval 409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45" name="Group 4044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9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98" name="Oval 409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46" name="Group 4045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9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96" name="Oval 409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47" name="Group 4046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9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94" name="Oval 409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48" name="Group 4047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9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92" name="Oval 409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49" name="Group 4048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8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90" name="Oval 408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50" name="Group 4049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8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88" name="Oval 408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51" name="Group 4050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8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86" name="Oval 408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52" name="Group 4051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8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84" name="Oval 408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53" name="Group 4052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8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82" name="Oval 408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54" name="Group 4053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7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80" name="Oval 407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55" name="Group 4054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7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78" name="Oval 407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56" name="Group 4055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7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76" name="Oval 407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57" name="Group 4056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7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74" name="Oval 407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58" name="Group 4057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7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72" name="Oval 407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59" name="Group 4058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6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70" name="Oval 406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60" name="Group 4059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6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68" name="Oval 406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61" name="Group 4060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6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66" name="Oval 406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62" name="Group 4061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6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64" name="Oval 406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3694" name="Group 3693"/>
                <p:cNvGrpSpPr/>
                <p:nvPr/>
              </p:nvGrpSpPr>
              <p:grpSpPr>
                <a:xfrm>
                  <a:off x="6366933" y="3964278"/>
                  <a:ext cx="1778684" cy="2320605"/>
                  <a:chOff x="8592532" y="1025903"/>
                  <a:chExt cx="1980197" cy="2583514"/>
                </a:xfrm>
              </p:grpSpPr>
              <p:sp>
                <p:nvSpPr>
                  <p:cNvPr id="3853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854" name="Group 3853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00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09" name="Oval 400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55" name="Group 3854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0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07" name="Oval 400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56" name="Group 3855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00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05" name="Oval 400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57" name="Group 3856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00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03" name="Oval 400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58" name="Group 3857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00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01" name="Oval 400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59" name="Group 3858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9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99" name="Oval 399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60" name="Group 3859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9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97" name="Oval 399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61" name="Group 3860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9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95" name="Oval 399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62" name="Group 3861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9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93" name="Oval 399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63" name="Group 3862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9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91" name="Oval 399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64" name="Group 3863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8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89" name="Oval 398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65" name="Group 3864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8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87" name="Oval 398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66" name="Group 3865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8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85" name="Oval 398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67" name="Group 3866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8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83" name="Oval 398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68" name="Group 3867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8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81" name="Oval 398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69" name="Group 3868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7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79" name="Oval 397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70" name="Group 3869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7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77" name="Oval 397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71" name="Group 3870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7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75" name="Oval 397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72" name="Group 3871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7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73" name="Oval 397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73" name="Group 3872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7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71" name="Oval 397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74" name="Group 3873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6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69" name="Oval 396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75" name="Group 3874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6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67" name="Oval 396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76" name="Group 3875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6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65" name="Oval 396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77" name="Group 3876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6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63" name="Oval 396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78" name="Group 3877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6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61" name="Oval 396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79" name="Group 3878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5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59" name="Oval 395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80" name="Group 3879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5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57" name="Oval 395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81" name="Group 3880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5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55" name="Oval 395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82" name="Group 3881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5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53" name="Oval 395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83" name="Group 3882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5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51" name="Oval 395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84" name="Group 3883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4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49" name="Oval 394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85" name="Group 3884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4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47" name="Oval 394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86" name="Group 3885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4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45" name="Oval 394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87" name="Group 3886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4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43" name="Oval 394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88" name="Group 3887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4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41" name="Oval 394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89" name="Group 3888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3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39" name="Oval 393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90" name="Group 3889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3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37" name="Oval 393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91" name="Group 3890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3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35" name="Oval 393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92" name="Group 3891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3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33" name="Oval 393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93" name="Group 3892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3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31" name="Oval 393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94" name="Group 3893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2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29" name="Oval 392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95" name="Group 3894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2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27" name="Oval 392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96" name="Group 3895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2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25" name="Oval 392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97" name="Group 3896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2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23" name="Oval 392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98" name="Group 3897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2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21" name="Oval 392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99" name="Group 3898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1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19" name="Oval 391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00" name="Group 3899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1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17" name="Oval 391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01" name="Group 3900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1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15" name="Oval 391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02" name="Group 3901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1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13" name="Oval 391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03" name="Group 3902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1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11" name="Oval 391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04" name="Group 3903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0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09" name="Oval 390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05" name="Group 3904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0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07" name="Oval 390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3695" name="Group 3694"/>
                <p:cNvGrpSpPr/>
                <p:nvPr/>
              </p:nvGrpSpPr>
              <p:grpSpPr>
                <a:xfrm rot="20277614">
                  <a:off x="7322093" y="3165147"/>
                  <a:ext cx="351185" cy="458182"/>
                  <a:chOff x="8592532" y="1025903"/>
                  <a:chExt cx="1980197" cy="2583514"/>
                </a:xfrm>
              </p:grpSpPr>
              <p:sp>
                <p:nvSpPr>
                  <p:cNvPr id="3696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697" name="Group 3696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85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52" name="Oval 385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98" name="Group 3697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4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50" name="Oval 384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99" name="Group 3698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84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48" name="Oval 384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00" name="Group 3699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84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46" name="Oval 384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01" name="Group 3700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84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44" name="Oval 384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02" name="Group 3701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4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42" name="Oval 384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03" name="Group 3702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3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40" name="Oval 383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04" name="Group 3703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3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38" name="Oval 383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05" name="Group 3704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3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36" name="Oval 383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06" name="Group 3705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3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34" name="Oval 383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07" name="Group 3706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3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32" name="Oval 383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08" name="Group 3707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2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30" name="Oval 382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09" name="Group 3708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2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28" name="Oval 382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10" name="Group 3709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2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26" name="Oval 382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11" name="Group 3710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2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24" name="Oval 382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12" name="Group 3711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2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22" name="Oval 382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13" name="Group 3712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1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20" name="Oval 381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14" name="Group 3713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1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18" name="Oval 381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15" name="Group 3714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1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16" name="Oval 381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16" name="Group 3715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1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14" name="Oval 381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17" name="Group 3716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1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12" name="Oval 381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18" name="Group 3717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0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10" name="Oval 380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19" name="Group 3718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0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08" name="Oval 380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20" name="Group 3719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0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06" name="Oval 380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21" name="Group 3720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0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04" name="Oval 380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22" name="Group 3721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0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02" name="Oval 380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23" name="Group 3722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9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00" name="Oval 379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24" name="Group 3723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9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98" name="Oval 379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25" name="Group 3724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9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96" name="Oval 379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26" name="Group 3725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9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94" name="Oval 379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27" name="Group 3726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9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92" name="Oval 379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28" name="Group 3727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8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90" name="Oval 378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29" name="Group 3728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8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88" name="Oval 378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30" name="Group 3729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8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86" name="Oval 378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31" name="Group 3730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8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84" name="Oval 378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32" name="Group 3731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8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82" name="Oval 378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33" name="Group 3732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7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80" name="Oval 377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34" name="Group 3733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7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78" name="Oval 377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35" name="Group 3734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7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76" name="Oval 377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36" name="Group 3735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7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74" name="Oval 377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37" name="Group 3736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7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72" name="Oval 377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38" name="Group 3737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6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70" name="Oval 376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39" name="Group 3738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6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68" name="Oval 376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40" name="Group 3739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6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66" name="Oval 376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41" name="Group 3740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6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64" name="Oval 376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42" name="Group 3741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6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62" name="Oval 376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43" name="Group 3742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5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60" name="Oval 375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44" name="Group 3743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5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58" name="Oval 375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45" name="Group 3744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5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56" name="Oval 375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46" name="Group 3745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5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54" name="Oval 375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47" name="Group 3746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5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52" name="Oval 375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48" name="Group 3747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4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50" name="Oval 374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2901" name="Group 2900"/>
              <p:cNvGrpSpPr/>
              <p:nvPr/>
            </p:nvGrpSpPr>
            <p:grpSpPr>
              <a:xfrm rot="20347247">
                <a:off x="7288712" y="3567288"/>
                <a:ext cx="834328" cy="1306485"/>
                <a:chOff x="6153337" y="3165147"/>
                <a:chExt cx="1992280" cy="3119736"/>
              </a:xfrm>
            </p:grpSpPr>
            <p:grpSp>
              <p:nvGrpSpPr>
                <p:cNvPr id="3060" name="Group 3059"/>
                <p:cNvGrpSpPr/>
                <p:nvPr/>
              </p:nvGrpSpPr>
              <p:grpSpPr>
                <a:xfrm rot="1020918">
                  <a:off x="7428089" y="3379093"/>
                  <a:ext cx="661084" cy="862500"/>
                  <a:chOff x="8592532" y="1025903"/>
                  <a:chExt cx="1980197" cy="2583514"/>
                </a:xfrm>
              </p:grpSpPr>
              <p:sp>
                <p:nvSpPr>
                  <p:cNvPr id="3535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536" name="Group 3535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69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91" name="Oval 369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37" name="Group 3536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8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89" name="Oval 368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38" name="Group 3537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68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87" name="Oval 368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39" name="Group 3538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68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85" name="Oval 368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40" name="Group 3539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68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83" name="Oval 368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41" name="Group 3540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8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81" name="Oval 368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42" name="Group 3541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7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79" name="Oval 367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43" name="Group 3542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7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77" name="Oval 367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44" name="Group 3543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7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75" name="Oval 367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45" name="Group 3544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7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73" name="Oval 367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46" name="Group 3545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7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71" name="Oval 367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47" name="Group 3546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6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69" name="Oval 366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48" name="Group 3547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6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67" name="Oval 366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49" name="Group 3548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6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65" name="Oval 366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50" name="Group 3549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6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63" name="Oval 366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51" name="Group 3550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6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61" name="Oval 366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52" name="Group 3551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5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59" name="Oval 365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53" name="Group 3552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5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57" name="Oval 365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54" name="Group 3553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5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55" name="Oval 365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55" name="Group 3554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5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53" name="Oval 365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56" name="Group 3555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5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51" name="Oval 365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57" name="Group 3556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4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49" name="Oval 364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58" name="Group 3557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4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47" name="Oval 364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59" name="Group 3558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4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45" name="Oval 364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60" name="Group 3559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4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43" name="Oval 364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61" name="Group 3560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4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41" name="Oval 364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62" name="Group 3561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3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39" name="Oval 363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63" name="Group 3562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3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37" name="Oval 363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64" name="Group 3563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3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35" name="Oval 363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65" name="Group 3564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3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33" name="Oval 363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66" name="Group 3565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3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31" name="Oval 363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67" name="Group 3566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2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29" name="Oval 362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68" name="Group 3567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2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27" name="Oval 362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69" name="Group 3568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2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25" name="Oval 362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70" name="Group 3569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2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23" name="Oval 362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71" name="Group 3570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2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21" name="Oval 362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72" name="Group 3571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1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19" name="Oval 361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73" name="Group 3572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1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17" name="Oval 361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74" name="Group 3573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1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15" name="Oval 361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75" name="Group 3574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1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13" name="Oval 361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76" name="Group 3575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1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11" name="Oval 361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77" name="Group 3576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0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09" name="Oval 360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78" name="Group 3577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0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07" name="Oval 360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79" name="Group 3578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0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05" name="Oval 360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80" name="Group 3579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0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03" name="Oval 360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81" name="Group 3580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0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01" name="Oval 360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82" name="Group 3581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9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99" name="Oval 359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83" name="Group 3582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9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97" name="Oval 359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84" name="Group 3583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9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95" name="Oval 359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85" name="Group 3584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9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93" name="Oval 359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86" name="Group 3585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9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91" name="Oval 359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87" name="Group 3586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8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89" name="Oval 358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3061" name="Group 3060"/>
                <p:cNvGrpSpPr/>
                <p:nvPr/>
              </p:nvGrpSpPr>
              <p:grpSpPr>
                <a:xfrm rot="18874220">
                  <a:off x="6254045" y="3616161"/>
                  <a:ext cx="661084" cy="862500"/>
                  <a:chOff x="8592532" y="1025903"/>
                  <a:chExt cx="1980197" cy="2583514"/>
                </a:xfrm>
              </p:grpSpPr>
              <p:sp>
                <p:nvSpPr>
                  <p:cNvPr id="3378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379" name="Group 3378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53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34" name="Oval 353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80" name="Group 3379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3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32" name="Oval 353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81" name="Group 3380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52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30" name="Oval 352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82" name="Group 3381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52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28" name="Oval 352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83" name="Group 3382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52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26" name="Oval 352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84" name="Group 3383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2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24" name="Oval 352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85" name="Group 3384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2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22" name="Oval 352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86" name="Group 3385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1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20" name="Oval 351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87" name="Group 3386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1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18" name="Oval 351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88" name="Group 3387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1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16" name="Oval 351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89" name="Group 3388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1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14" name="Oval 351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90" name="Group 3389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1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12" name="Oval 351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91" name="Group 3390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0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10" name="Oval 350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92" name="Group 3391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0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08" name="Oval 350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93" name="Group 3392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0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06" name="Oval 350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94" name="Group 3393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0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04" name="Oval 350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95" name="Group 3394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0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02" name="Oval 350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96" name="Group 3395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9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00" name="Oval 349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97" name="Group 3396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9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98" name="Oval 349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98" name="Group 3397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9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96" name="Oval 349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99" name="Group 3398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9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94" name="Oval 349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00" name="Group 3399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9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92" name="Oval 349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01" name="Group 3400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8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90" name="Oval 348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02" name="Group 3401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8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88" name="Oval 348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03" name="Group 3402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8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86" name="Oval 348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04" name="Group 3403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8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84" name="Oval 348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05" name="Group 3404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8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82" name="Oval 348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06" name="Group 3405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7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80" name="Oval 347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07" name="Group 3406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7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78" name="Oval 347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08" name="Group 3407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7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76" name="Oval 347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09" name="Group 3408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7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74" name="Oval 347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10" name="Group 3409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7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72" name="Oval 347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11" name="Group 3410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6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70" name="Oval 346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12" name="Group 3411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6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68" name="Oval 346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13" name="Group 3412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6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66" name="Oval 346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14" name="Group 3413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6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64" name="Oval 346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15" name="Group 3414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6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62" name="Oval 346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16" name="Group 3415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5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60" name="Oval 345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17" name="Group 3416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5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58" name="Oval 345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18" name="Group 3417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5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56" name="Oval 345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19" name="Group 3418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5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54" name="Oval 345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20" name="Group 3419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5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52" name="Oval 345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21" name="Group 3420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4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50" name="Oval 344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22" name="Group 3421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4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48" name="Oval 344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23" name="Group 3422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4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46" name="Oval 344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24" name="Group 3423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4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44" name="Oval 344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25" name="Group 3424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4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42" name="Oval 344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26" name="Group 3425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3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40" name="Oval 343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27" name="Group 3426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3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38" name="Oval 343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28" name="Group 3427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3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36" name="Oval 343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29" name="Group 3428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3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34" name="Oval 343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30" name="Group 3429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3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32" name="Oval 343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3062" name="Group 3061"/>
                <p:cNvGrpSpPr/>
                <p:nvPr/>
              </p:nvGrpSpPr>
              <p:grpSpPr>
                <a:xfrm>
                  <a:off x="6366933" y="3964278"/>
                  <a:ext cx="1778684" cy="2320605"/>
                  <a:chOff x="8592532" y="1025903"/>
                  <a:chExt cx="1980197" cy="2583514"/>
                </a:xfrm>
              </p:grpSpPr>
              <p:sp>
                <p:nvSpPr>
                  <p:cNvPr id="3221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222" name="Group 3221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37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77" name="Oval 337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23" name="Group 3222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7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75" name="Oval 337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24" name="Group 3223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37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73" name="Oval 337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25" name="Group 3224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37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71" name="Oval 337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26" name="Group 3225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36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69" name="Oval 336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27" name="Group 3226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6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67" name="Oval 336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28" name="Group 3227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6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65" name="Oval 336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29" name="Group 3228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6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63" name="Oval 336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30" name="Group 3229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6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61" name="Oval 336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31" name="Group 3230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5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59" name="Oval 335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32" name="Group 3231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5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57" name="Oval 335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33" name="Group 3232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5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55" name="Oval 335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34" name="Group 3233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5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53" name="Oval 335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35" name="Group 3234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5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51" name="Oval 335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36" name="Group 3235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4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49" name="Oval 334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37" name="Group 3236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4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47" name="Oval 334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38" name="Group 3237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4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45" name="Oval 334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39" name="Group 3238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4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43" name="Oval 334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40" name="Group 3239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4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41" name="Oval 334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41" name="Group 3240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3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39" name="Oval 333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42" name="Group 3241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3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37" name="Oval 333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43" name="Group 3242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3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35" name="Oval 333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44" name="Group 3243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3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33" name="Oval 333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45" name="Group 3244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3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31" name="Oval 333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46" name="Group 3245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2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29" name="Oval 332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47" name="Group 3246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2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27" name="Oval 332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48" name="Group 3247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2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25" name="Oval 332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49" name="Group 3248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2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23" name="Oval 332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50" name="Group 3249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2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21" name="Oval 332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51" name="Group 3250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1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19" name="Oval 331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52" name="Group 3251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1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17" name="Oval 331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53" name="Group 3252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1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15" name="Oval 331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54" name="Group 3253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1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13" name="Oval 331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55" name="Group 3254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1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11" name="Oval 331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56" name="Group 3255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0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09" name="Oval 330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57" name="Group 3256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0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07" name="Oval 330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58" name="Group 3257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0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05" name="Oval 330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59" name="Group 3258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0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03" name="Oval 330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60" name="Group 3259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0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01" name="Oval 330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61" name="Group 3260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9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99" name="Oval 329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62" name="Group 3261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9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97" name="Oval 329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63" name="Group 3262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9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95" name="Oval 329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64" name="Group 3263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9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93" name="Oval 329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65" name="Group 3264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9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91" name="Oval 329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66" name="Group 3265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8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89" name="Oval 328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67" name="Group 3266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8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87" name="Oval 328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68" name="Group 3267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8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85" name="Oval 328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69" name="Group 3268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8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83" name="Oval 328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70" name="Group 3269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8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81" name="Oval 328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71" name="Group 3270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7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79" name="Oval 327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72" name="Group 3271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7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77" name="Oval 327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73" name="Group 3272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7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75" name="Oval 327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3063" name="Group 3062"/>
                <p:cNvGrpSpPr/>
                <p:nvPr/>
              </p:nvGrpSpPr>
              <p:grpSpPr>
                <a:xfrm rot="20277614">
                  <a:off x="7322093" y="3165147"/>
                  <a:ext cx="351185" cy="458182"/>
                  <a:chOff x="8592532" y="1025903"/>
                  <a:chExt cx="1980197" cy="2583514"/>
                </a:xfrm>
              </p:grpSpPr>
              <p:sp>
                <p:nvSpPr>
                  <p:cNvPr id="3064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065" name="Group 3064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21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20" name="Oval 321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66" name="Group 3065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1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18" name="Oval 321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67" name="Group 3066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21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16" name="Oval 321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68" name="Group 3067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21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14" name="Oval 321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69" name="Group 3068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21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12" name="Oval 321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70" name="Group 3069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0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10" name="Oval 320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71" name="Group 3070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0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08" name="Oval 320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72" name="Group 3071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0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06" name="Oval 320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73" name="Group 3072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0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04" name="Oval 320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74" name="Group 3073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0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02" name="Oval 320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75" name="Group 3074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9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00" name="Oval 319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76" name="Group 3075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9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98" name="Oval 319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77" name="Group 3076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9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96" name="Oval 319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78" name="Group 3077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9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94" name="Oval 319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79" name="Group 3078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9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92" name="Oval 319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80" name="Group 3079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8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90" name="Oval 318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81" name="Group 3080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8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88" name="Oval 318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82" name="Group 3081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8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86" name="Oval 318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83" name="Group 3082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8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84" name="Oval 318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84" name="Group 3083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8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82" name="Oval 318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85" name="Group 3084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7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80" name="Oval 317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86" name="Group 3085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7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78" name="Oval 317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87" name="Group 3086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7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76" name="Oval 317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88" name="Group 3087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7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74" name="Oval 317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89" name="Group 3088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7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72" name="Oval 317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90" name="Group 3089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6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70" name="Oval 316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91" name="Group 3090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6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68" name="Oval 316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92" name="Group 3091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6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66" name="Oval 316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93" name="Group 3092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6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64" name="Oval 316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94" name="Group 3093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6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62" name="Oval 316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95" name="Group 3094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5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60" name="Oval 315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96" name="Group 3095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5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58" name="Oval 315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97" name="Group 3096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5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56" name="Oval 315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98" name="Group 3097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5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54" name="Oval 315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99" name="Group 3098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5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52" name="Oval 315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00" name="Group 3099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4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50" name="Oval 314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01" name="Group 3100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4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48" name="Oval 314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02" name="Group 3101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4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46" name="Oval 314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03" name="Group 3102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4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44" name="Oval 314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04" name="Group 3103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4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42" name="Oval 314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05" name="Group 3104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3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40" name="Oval 313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06" name="Group 3105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3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38" name="Oval 313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07" name="Group 3106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3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36" name="Oval 313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08" name="Group 3107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3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34" name="Oval 313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09" name="Group 3108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3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32" name="Oval 313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10" name="Group 3109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2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30" name="Oval 312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11" name="Group 3110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2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28" name="Oval 312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12" name="Group 3111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2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26" name="Oval 312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13" name="Group 3112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2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24" name="Oval 312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14" name="Group 3113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2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22" name="Oval 312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15" name="Group 3114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1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20" name="Oval 311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16" name="Group 3115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1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18" name="Oval 311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2902" name="Group 2901"/>
              <p:cNvGrpSpPr/>
              <p:nvPr/>
            </p:nvGrpSpPr>
            <p:grpSpPr>
              <a:xfrm>
                <a:off x="7474830" y="4528722"/>
                <a:ext cx="1785331" cy="2329278"/>
                <a:chOff x="8592532" y="1025903"/>
                <a:chExt cx="1980197" cy="2583514"/>
              </a:xfrm>
            </p:grpSpPr>
            <p:sp>
              <p:nvSpPr>
                <p:cNvPr id="2903" name="Isosceles Triangle 17"/>
                <p:cNvSpPr/>
                <p:nvPr/>
              </p:nvSpPr>
              <p:spPr>
                <a:xfrm>
                  <a:off x="8703325" y="1089670"/>
                  <a:ext cx="1751682" cy="2516861"/>
                </a:xfrm>
                <a:custGeom>
                  <a:avLst/>
                  <a:gdLst>
                    <a:gd name="connsiteX0" fmla="*/ 0 w 1611630"/>
                    <a:gd name="connsiteY0" fmla="*/ 1670235 h 1670235"/>
                    <a:gd name="connsiteX1" fmla="*/ 805815 w 1611630"/>
                    <a:gd name="connsiteY1" fmla="*/ 0 h 1670235"/>
                    <a:gd name="connsiteX2" fmla="*/ 1611630 w 1611630"/>
                    <a:gd name="connsiteY2" fmla="*/ 1670235 h 1670235"/>
                    <a:gd name="connsiteX3" fmla="*/ 0 w 1611630"/>
                    <a:gd name="connsiteY3" fmla="*/ 1670235 h 1670235"/>
                    <a:gd name="connsiteX0" fmla="*/ 0 w 1611630"/>
                    <a:gd name="connsiteY0" fmla="*/ 1670235 h 1670235"/>
                    <a:gd name="connsiteX1" fmla="*/ 805815 w 1611630"/>
                    <a:gd name="connsiteY1" fmla="*/ 0 h 1670235"/>
                    <a:gd name="connsiteX2" fmla="*/ 1611630 w 1611630"/>
                    <a:gd name="connsiteY2" fmla="*/ 1670235 h 1670235"/>
                    <a:gd name="connsiteX3" fmla="*/ 0 w 1611630"/>
                    <a:gd name="connsiteY3" fmla="*/ 1670235 h 1670235"/>
                    <a:gd name="connsiteX0" fmla="*/ 0 w 1611630"/>
                    <a:gd name="connsiteY0" fmla="*/ 1670235 h 1670235"/>
                    <a:gd name="connsiteX1" fmla="*/ 805815 w 1611630"/>
                    <a:gd name="connsiteY1" fmla="*/ 0 h 1670235"/>
                    <a:gd name="connsiteX2" fmla="*/ 1611630 w 1611630"/>
                    <a:gd name="connsiteY2" fmla="*/ 1670235 h 1670235"/>
                    <a:gd name="connsiteX3" fmla="*/ 0 w 1611630"/>
                    <a:gd name="connsiteY3" fmla="*/ 1670235 h 1670235"/>
                    <a:gd name="connsiteX0" fmla="*/ 0 w 1655478"/>
                    <a:gd name="connsiteY0" fmla="*/ 1670235 h 1670235"/>
                    <a:gd name="connsiteX1" fmla="*/ 805815 w 1655478"/>
                    <a:gd name="connsiteY1" fmla="*/ 0 h 1670235"/>
                    <a:gd name="connsiteX2" fmla="*/ 1611630 w 1655478"/>
                    <a:gd name="connsiteY2" fmla="*/ 1670235 h 1670235"/>
                    <a:gd name="connsiteX3" fmla="*/ 0 w 1655478"/>
                    <a:gd name="connsiteY3" fmla="*/ 1670235 h 1670235"/>
                    <a:gd name="connsiteX0" fmla="*/ 0 w 1655478"/>
                    <a:gd name="connsiteY0" fmla="*/ 1670235 h 1670235"/>
                    <a:gd name="connsiteX1" fmla="*/ 805815 w 1655478"/>
                    <a:gd name="connsiteY1" fmla="*/ 0 h 1670235"/>
                    <a:gd name="connsiteX2" fmla="*/ 1611630 w 1655478"/>
                    <a:gd name="connsiteY2" fmla="*/ 1670235 h 1670235"/>
                    <a:gd name="connsiteX3" fmla="*/ 0 w 1655478"/>
                    <a:gd name="connsiteY3" fmla="*/ 1670235 h 1670235"/>
                    <a:gd name="connsiteX0" fmla="*/ 70916 w 1726394"/>
                    <a:gd name="connsiteY0" fmla="*/ 1670235 h 1670235"/>
                    <a:gd name="connsiteX1" fmla="*/ 876731 w 1726394"/>
                    <a:gd name="connsiteY1" fmla="*/ 0 h 1670235"/>
                    <a:gd name="connsiteX2" fmla="*/ 1682546 w 1726394"/>
                    <a:gd name="connsiteY2" fmla="*/ 1670235 h 1670235"/>
                    <a:gd name="connsiteX3" fmla="*/ 70916 w 1726394"/>
                    <a:gd name="connsiteY3" fmla="*/ 1670235 h 1670235"/>
                    <a:gd name="connsiteX0" fmla="*/ 203218 w 1858696"/>
                    <a:gd name="connsiteY0" fmla="*/ 1670235 h 1670235"/>
                    <a:gd name="connsiteX1" fmla="*/ 1009033 w 1858696"/>
                    <a:gd name="connsiteY1" fmla="*/ 0 h 1670235"/>
                    <a:gd name="connsiteX2" fmla="*/ 1814848 w 1858696"/>
                    <a:gd name="connsiteY2" fmla="*/ 1670235 h 1670235"/>
                    <a:gd name="connsiteX3" fmla="*/ 203218 w 1858696"/>
                    <a:gd name="connsiteY3" fmla="*/ 1670235 h 1670235"/>
                    <a:gd name="connsiteX0" fmla="*/ 203218 w 2026807"/>
                    <a:gd name="connsiteY0" fmla="*/ 1670235 h 1670235"/>
                    <a:gd name="connsiteX1" fmla="*/ 1009033 w 2026807"/>
                    <a:gd name="connsiteY1" fmla="*/ 0 h 1670235"/>
                    <a:gd name="connsiteX2" fmla="*/ 1814848 w 2026807"/>
                    <a:gd name="connsiteY2" fmla="*/ 1670235 h 1670235"/>
                    <a:gd name="connsiteX3" fmla="*/ 203218 w 2026807"/>
                    <a:gd name="connsiteY3" fmla="*/ 1670235 h 1670235"/>
                    <a:gd name="connsiteX0" fmla="*/ 203218 w 2042143"/>
                    <a:gd name="connsiteY0" fmla="*/ 1670235 h 1670235"/>
                    <a:gd name="connsiteX1" fmla="*/ 1009033 w 2042143"/>
                    <a:gd name="connsiteY1" fmla="*/ 0 h 1670235"/>
                    <a:gd name="connsiteX2" fmla="*/ 1814848 w 2042143"/>
                    <a:gd name="connsiteY2" fmla="*/ 1670235 h 1670235"/>
                    <a:gd name="connsiteX3" fmla="*/ 203218 w 2042143"/>
                    <a:gd name="connsiteY3" fmla="*/ 1670235 h 1670235"/>
                    <a:gd name="connsiteX0" fmla="*/ 223634 w 2062559"/>
                    <a:gd name="connsiteY0" fmla="*/ 1670235 h 1670235"/>
                    <a:gd name="connsiteX1" fmla="*/ 1029449 w 2062559"/>
                    <a:gd name="connsiteY1" fmla="*/ 0 h 1670235"/>
                    <a:gd name="connsiteX2" fmla="*/ 1835264 w 2062559"/>
                    <a:gd name="connsiteY2" fmla="*/ 1670235 h 1670235"/>
                    <a:gd name="connsiteX3" fmla="*/ 223634 w 2062559"/>
                    <a:gd name="connsiteY3" fmla="*/ 1670235 h 1670235"/>
                    <a:gd name="connsiteX0" fmla="*/ 371245 w 1933474"/>
                    <a:gd name="connsiteY0" fmla="*/ 1658436 h 1670235"/>
                    <a:gd name="connsiteX1" fmla="*/ 900364 w 1933474"/>
                    <a:gd name="connsiteY1" fmla="*/ 0 h 1670235"/>
                    <a:gd name="connsiteX2" fmla="*/ 1706179 w 1933474"/>
                    <a:gd name="connsiteY2" fmla="*/ 1670235 h 1670235"/>
                    <a:gd name="connsiteX3" fmla="*/ 371245 w 1933474"/>
                    <a:gd name="connsiteY3" fmla="*/ 1658436 h 1670235"/>
                    <a:gd name="connsiteX0" fmla="*/ 371245 w 1758682"/>
                    <a:gd name="connsiteY0" fmla="*/ 1658436 h 1670235"/>
                    <a:gd name="connsiteX1" fmla="*/ 900364 w 1758682"/>
                    <a:gd name="connsiteY1" fmla="*/ 0 h 1670235"/>
                    <a:gd name="connsiteX2" fmla="*/ 1344345 w 1758682"/>
                    <a:gd name="connsiteY2" fmla="*/ 1670235 h 1670235"/>
                    <a:gd name="connsiteX3" fmla="*/ 371245 w 1758682"/>
                    <a:gd name="connsiteY3" fmla="*/ 1658436 h 1670235"/>
                    <a:gd name="connsiteX0" fmla="*/ 371245 w 1988364"/>
                    <a:gd name="connsiteY0" fmla="*/ 1658436 h 1670235"/>
                    <a:gd name="connsiteX1" fmla="*/ 900364 w 1988364"/>
                    <a:gd name="connsiteY1" fmla="*/ 0 h 1670235"/>
                    <a:gd name="connsiteX2" fmla="*/ 1344345 w 1988364"/>
                    <a:gd name="connsiteY2" fmla="*/ 1670235 h 1670235"/>
                    <a:gd name="connsiteX3" fmla="*/ 371245 w 1988364"/>
                    <a:gd name="connsiteY3" fmla="*/ 1658436 h 1670235"/>
                    <a:gd name="connsiteX0" fmla="*/ 527738 w 2144857"/>
                    <a:gd name="connsiteY0" fmla="*/ 1658436 h 1670235"/>
                    <a:gd name="connsiteX1" fmla="*/ 1056857 w 2144857"/>
                    <a:gd name="connsiteY1" fmla="*/ 0 h 1670235"/>
                    <a:gd name="connsiteX2" fmla="*/ 1500838 w 2144857"/>
                    <a:gd name="connsiteY2" fmla="*/ 1670235 h 1670235"/>
                    <a:gd name="connsiteX3" fmla="*/ 527738 w 2144857"/>
                    <a:gd name="connsiteY3" fmla="*/ 1658436 h 1670235"/>
                    <a:gd name="connsiteX0" fmla="*/ 534399 w 2140875"/>
                    <a:gd name="connsiteY0" fmla="*/ 1676135 h 1676135"/>
                    <a:gd name="connsiteX1" fmla="*/ 1052875 w 2140875"/>
                    <a:gd name="connsiteY1" fmla="*/ 0 h 1676135"/>
                    <a:gd name="connsiteX2" fmla="*/ 1496856 w 2140875"/>
                    <a:gd name="connsiteY2" fmla="*/ 1670235 h 1676135"/>
                    <a:gd name="connsiteX3" fmla="*/ 534399 w 2140875"/>
                    <a:gd name="connsiteY3" fmla="*/ 1676135 h 1676135"/>
                    <a:gd name="connsiteX0" fmla="*/ 581795 w 2141346"/>
                    <a:gd name="connsiteY0" fmla="*/ 1705633 h 1705633"/>
                    <a:gd name="connsiteX1" fmla="*/ 1025776 w 2141346"/>
                    <a:gd name="connsiteY1" fmla="*/ 0 h 1705633"/>
                    <a:gd name="connsiteX2" fmla="*/ 1544252 w 2141346"/>
                    <a:gd name="connsiteY2" fmla="*/ 1699733 h 1705633"/>
                    <a:gd name="connsiteX3" fmla="*/ 581795 w 2141346"/>
                    <a:gd name="connsiteY3" fmla="*/ 1705633 h 1705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41346" h="1705633">
                      <a:moveTo>
                        <a:pt x="581795" y="1705633"/>
                      </a:moveTo>
                      <a:cubicBezTo>
                        <a:pt x="496070" y="1594658"/>
                        <a:pt x="-929755" y="244812"/>
                        <a:pt x="1025776" y="0"/>
                      </a:cubicBezTo>
                      <a:cubicBezTo>
                        <a:pt x="3071572" y="188400"/>
                        <a:pt x="1709987" y="1371588"/>
                        <a:pt x="1544252" y="1699733"/>
                      </a:cubicBezTo>
                      <a:lnTo>
                        <a:pt x="581795" y="1705633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92D050"/>
                    </a:gs>
                    <a:gs pos="95000">
                      <a:schemeClr val="accent6">
                        <a:lumMod val="50000"/>
                      </a:schemeClr>
                    </a:gs>
                  </a:gsLst>
                  <a:lin ang="54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904" name="Group 2903"/>
                <p:cNvGrpSpPr/>
                <p:nvPr/>
              </p:nvGrpSpPr>
              <p:grpSpPr>
                <a:xfrm>
                  <a:off x="9008646" y="3365368"/>
                  <a:ext cx="211679" cy="211679"/>
                  <a:chOff x="1363509" y="2652243"/>
                  <a:chExt cx="1155999" cy="1155999"/>
                </a:xfrm>
              </p:grpSpPr>
              <p:sp>
                <p:nvSpPr>
                  <p:cNvPr id="3058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59" name="Oval 3058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05" name="Group 2904"/>
                <p:cNvGrpSpPr/>
                <p:nvPr/>
              </p:nvGrpSpPr>
              <p:grpSpPr>
                <a:xfrm>
                  <a:off x="8649092" y="246820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56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57" name="Oval 3056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06" name="Group 2905"/>
                <p:cNvGrpSpPr/>
                <p:nvPr/>
              </p:nvGrpSpPr>
              <p:grpSpPr>
                <a:xfrm>
                  <a:off x="8890811" y="3176832"/>
                  <a:ext cx="211679" cy="211679"/>
                  <a:chOff x="1363509" y="2652243"/>
                  <a:chExt cx="1155999" cy="1155999"/>
                </a:xfrm>
              </p:grpSpPr>
              <p:sp>
                <p:nvSpPr>
                  <p:cNvPr id="3054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55" name="Oval 3054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07" name="Group 2906"/>
                <p:cNvGrpSpPr/>
                <p:nvPr/>
              </p:nvGrpSpPr>
              <p:grpSpPr>
                <a:xfrm>
                  <a:off x="8801256" y="2936449"/>
                  <a:ext cx="211679" cy="211679"/>
                  <a:chOff x="1363509" y="2652243"/>
                  <a:chExt cx="1155999" cy="1155999"/>
                </a:xfrm>
              </p:grpSpPr>
              <p:sp>
                <p:nvSpPr>
                  <p:cNvPr id="3052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53" name="Oval 3052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08" name="Group 2907"/>
                <p:cNvGrpSpPr/>
                <p:nvPr/>
              </p:nvGrpSpPr>
              <p:grpSpPr>
                <a:xfrm>
                  <a:off x="8725841" y="2714919"/>
                  <a:ext cx="211679" cy="211679"/>
                  <a:chOff x="1363509" y="2652243"/>
                  <a:chExt cx="1155999" cy="1155999"/>
                </a:xfrm>
              </p:grpSpPr>
              <p:sp>
                <p:nvSpPr>
                  <p:cNvPr id="3050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51" name="Oval 3050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09" name="Group 2908"/>
                <p:cNvGrpSpPr/>
                <p:nvPr/>
              </p:nvGrpSpPr>
              <p:grpSpPr>
                <a:xfrm>
                  <a:off x="8597245" y="2227819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48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49" name="Oval 3048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10" name="Group 2909"/>
                <p:cNvGrpSpPr/>
                <p:nvPr/>
              </p:nvGrpSpPr>
              <p:grpSpPr>
                <a:xfrm>
                  <a:off x="8592532" y="2006289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46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47" name="Oval 3046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11" name="Group 2910"/>
                <p:cNvGrpSpPr/>
                <p:nvPr/>
              </p:nvGrpSpPr>
              <p:grpSpPr>
                <a:xfrm>
                  <a:off x="8616099" y="1704632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44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45" name="Oval 3044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12" name="Group 2911"/>
                <p:cNvGrpSpPr/>
                <p:nvPr/>
              </p:nvGrpSpPr>
              <p:grpSpPr>
                <a:xfrm>
                  <a:off x="8738648" y="1464249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42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43" name="Oval 3042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13" name="Group 2912"/>
                <p:cNvGrpSpPr/>
                <p:nvPr/>
              </p:nvGrpSpPr>
              <p:grpSpPr>
                <a:xfrm>
                  <a:off x="8946037" y="1233292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40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41" name="Oval 3040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14" name="Group 2913"/>
                <p:cNvGrpSpPr/>
                <p:nvPr/>
              </p:nvGrpSpPr>
              <p:grpSpPr>
                <a:xfrm>
                  <a:off x="9176994" y="1101317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38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39" name="Oval 3038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15" name="Group 2914"/>
                <p:cNvGrpSpPr/>
                <p:nvPr/>
              </p:nvGrpSpPr>
              <p:grpSpPr>
                <a:xfrm>
                  <a:off x="9473938" y="102590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36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37" name="Oval 3036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16" name="Group 2915"/>
                <p:cNvGrpSpPr/>
                <p:nvPr/>
              </p:nvGrpSpPr>
              <p:grpSpPr>
                <a:xfrm>
                  <a:off x="9775595" y="1082464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34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35" name="Oval 3034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17" name="Group 2916"/>
                <p:cNvGrpSpPr/>
                <p:nvPr/>
              </p:nvGrpSpPr>
              <p:grpSpPr>
                <a:xfrm>
                  <a:off x="10044259" y="124743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32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33" name="Oval 3032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18" name="Group 2917"/>
                <p:cNvGrpSpPr/>
                <p:nvPr/>
              </p:nvGrpSpPr>
              <p:grpSpPr>
                <a:xfrm>
                  <a:off x="10237508" y="1440682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30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31" name="Oval 3030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19" name="Group 2918"/>
                <p:cNvGrpSpPr/>
                <p:nvPr/>
              </p:nvGrpSpPr>
              <p:grpSpPr>
                <a:xfrm>
                  <a:off x="10308209" y="1638645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28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29" name="Oval 3028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20" name="Group 2919"/>
                <p:cNvGrpSpPr/>
                <p:nvPr/>
              </p:nvGrpSpPr>
              <p:grpSpPr>
                <a:xfrm>
                  <a:off x="10345916" y="1879028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26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27" name="Oval 3026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21" name="Group 2920"/>
                <p:cNvGrpSpPr/>
                <p:nvPr/>
              </p:nvGrpSpPr>
              <p:grpSpPr>
                <a:xfrm>
                  <a:off x="10341203" y="2095844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24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25" name="Oval 3024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22" name="Group 2921"/>
                <p:cNvGrpSpPr/>
                <p:nvPr/>
              </p:nvGrpSpPr>
              <p:grpSpPr>
                <a:xfrm>
                  <a:off x="10279929" y="2364508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22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23" name="Oval 3022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23" name="Group 2922"/>
                <p:cNvGrpSpPr/>
                <p:nvPr/>
              </p:nvGrpSpPr>
              <p:grpSpPr>
                <a:xfrm>
                  <a:off x="10195088" y="2609605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20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21" name="Oval 3020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24" name="Group 2923"/>
                <p:cNvGrpSpPr/>
                <p:nvPr/>
              </p:nvGrpSpPr>
              <p:grpSpPr>
                <a:xfrm>
                  <a:off x="10110247" y="2892410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18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19" name="Oval 3018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25" name="Group 2924"/>
                <p:cNvGrpSpPr/>
                <p:nvPr/>
              </p:nvGrpSpPr>
              <p:grpSpPr>
                <a:xfrm>
                  <a:off x="10001839" y="3142220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16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17" name="Oval 3016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26" name="Group 2925"/>
                <p:cNvGrpSpPr/>
                <p:nvPr/>
              </p:nvGrpSpPr>
              <p:grpSpPr>
                <a:xfrm>
                  <a:off x="9893430" y="336846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14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15" name="Oval 3014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27" name="Group 2926"/>
                <p:cNvGrpSpPr/>
                <p:nvPr/>
              </p:nvGrpSpPr>
              <p:grpSpPr>
                <a:xfrm>
                  <a:off x="9582345" y="3377890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12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13" name="Oval 3012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28" name="Group 2927"/>
                <p:cNvGrpSpPr/>
                <p:nvPr/>
              </p:nvGrpSpPr>
              <p:grpSpPr>
                <a:xfrm>
                  <a:off x="9299541" y="3382604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10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11" name="Oval 3010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29" name="Group 2928"/>
                <p:cNvGrpSpPr/>
                <p:nvPr/>
              </p:nvGrpSpPr>
              <p:grpSpPr>
                <a:xfrm>
                  <a:off x="9101578" y="313279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08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09" name="Oval 3008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30" name="Group 2929"/>
                <p:cNvGrpSpPr/>
                <p:nvPr/>
              </p:nvGrpSpPr>
              <p:grpSpPr>
                <a:xfrm>
                  <a:off x="9026164" y="285470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06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07" name="Oval 3006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31" name="Group 2930"/>
                <p:cNvGrpSpPr/>
                <p:nvPr/>
              </p:nvGrpSpPr>
              <p:grpSpPr>
                <a:xfrm>
                  <a:off x="8950750" y="2576612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04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05" name="Oval 3004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32" name="Group 2931"/>
                <p:cNvGrpSpPr/>
                <p:nvPr/>
              </p:nvGrpSpPr>
              <p:grpSpPr>
                <a:xfrm>
                  <a:off x="8903616" y="2289095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02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03" name="Oval 3002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33" name="Group 2932"/>
                <p:cNvGrpSpPr/>
                <p:nvPr/>
              </p:nvGrpSpPr>
              <p:grpSpPr>
                <a:xfrm>
                  <a:off x="8894189" y="2025144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00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01" name="Oval 3000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34" name="Group 2933"/>
                <p:cNvGrpSpPr/>
                <p:nvPr/>
              </p:nvGrpSpPr>
              <p:grpSpPr>
                <a:xfrm>
                  <a:off x="8917756" y="1770620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98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99" name="Oval 2998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35" name="Group 2934"/>
                <p:cNvGrpSpPr/>
                <p:nvPr/>
              </p:nvGrpSpPr>
              <p:grpSpPr>
                <a:xfrm>
                  <a:off x="9040304" y="149724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96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97" name="Oval 2996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36" name="Group 2935"/>
                <p:cNvGrpSpPr/>
                <p:nvPr/>
              </p:nvGrpSpPr>
              <p:grpSpPr>
                <a:xfrm>
                  <a:off x="9299541" y="127571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94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95" name="Oval 2994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37" name="Group 2936"/>
                <p:cNvGrpSpPr/>
                <p:nvPr/>
              </p:nvGrpSpPr>
              <p:grpSpPr>
                <a:xfrm>
                  <a:off x="9238266" y="1827181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92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93" name="Oval 2992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38" name="Group 2937"/>
                <p:cNvGrpSpPr/>
                <p:nvPr/>
              </p:nvGrpSpPr>
              <p:grpSpPr>
                <a:xfrm>
                  <a:off x="9275973" y="1544377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90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91" name="Oval 2990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39" name="Group 2938"/>
                <p:cNvGrpSpPr/>
                <p:nvPr/>
              </p:nvGrpSpPr>
              <p:grpSpPr>
                <a:xfrm>
                  <a:off x="9252406" y="2406929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88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89" name="Oval 2988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40" name="Group 2939"/>
                <p:cNvGrpSpPr/>
                <p:nvPr/>
              </p:nvGrpSpPr>
              <p:grpSpPr>
                <a:xfrm>
                  <a:off x="9200558" y="2124125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86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87" name="Oval 2986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41" name="Group 2940"/>
                <p:cNvGrpSpPr/>
                <p:nvPr/>
              </p:nvGrpSpPr>
              <p:grpSpPr>
                <a:xfrm>
                  <a:off x="9299540" y="270387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84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85" name="Oval 2984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42" name="Group 2941"/>
                <p:cNvGrpSpPr/>
                <p:nvPr/>
              </p:nvGrpSpPr>
              <p:grpSpPr>
                <a:xfrm>
                  <a:off x="9370241" y="3043238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82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83" name="Oval 2982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43" name="Group 2942"/>
                <p:cNvGrpSpPr/>
                <p:nvPr/>
              </p:nvGrpSpPr>
              <p:grpSpPr>
                <a:xfrm>
                  <a:off x="9615338" y="311865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80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81" name="Oval 2980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44" name="Group 2943"/>
                <p:cNvGrpSpPr/>
                <p:nvPr/>
              </p:nvGrpSpPr>
              <p:grpSpPr>
                <a:xfrm>
                  <a:off x="9643618" y="2835848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78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79" name="Oval 2978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45" name="Group 2944"/>
                <p:cNvGrpSpPr/>
                <p:nvPr/>
              </p:nvGrpSpPr>
              <p:grpSpPr>
                <a:xfrm>
                  <a:off x="9657758" y="2510624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76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77" name="Oval 2976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46" name="Group 2945"/>
                <p:cNvGrpSpPr/>
                <p:nvPr/>
              </p:nvGrpSpPr>
              <p:grpSpPr>
                <a:xfrm>
                  <a:off x="9591770" y="2175972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74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75" name="Oval 2974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47" name="Group 2946"/>
                <p:cNvGrpSpPr/>
                <p:nvPr/>
              </p:nvGrpSpPr>
              <p:grpSpPr>
                <a:xfrm>
                  <a:off x="9596484" y="1907308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72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73" name="Oval 2972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48" name="Group 2947"/>
                <p:cNvGrpSpPr/>
                <p:nvPr/>
              </p:nvGrpSpPr>
              <p:grpSpPr>
                <a:xfrm>
                  <a:off x="9558776" y="1563230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70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71" name="Oval 2970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49" name="Group 2948"/>
                <p:cNvGrpSpPr/>
                <p:nvPr/>
              </p:nvGrpSpPr>
              <p:grpSpPr>
                <a:xfrm>
                  <a:off x="9558776" y="1336986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68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69" name="Oval 2968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50" name="Group 2949"/>
                <p:cNvGrpSpPr/>
                <p:nvPr/>
              </p:nvGrpSpPr>
              <p:grpSpPr>
                <a:xfrm>
                  <a:off x="9799160" y="1393547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66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67" name="Oval 2966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51" name="Group 2950"/>
                <p:cNvGrpSpPr/>
                <p:nvPr/>
              </p:nvGrpSpPr>
              <p:grpSpPr>
                <a:xfrm>
                  <a:off x="9954702" y="1690492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64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65" name="Oval 2964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52" name="Group 2951"/>
                <p:cNvGrpSpPr/>
                <p:nvPr/>
              </p:nvGrpSpPr>
              <p:grpSpPr>
                <a:xfrm>
                  <a:off x="9968843" y="202514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62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63" name="Oval 2962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53" name="Group 2952"/>
                <p:cNvGrpSpPr/>
                <p:nvPr/>
              </p:nvGrpSpPr>
              <p:grpSpPr>
                <a:xfrm>
                  <a:off x="9982983" y="2340941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60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61" name="Oval 2960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54" name="Group 2953"/>
                <p:cNvGrpSpPr/>
                <p:nvPr/>
              </p:nvGrpSpPr>
              <p:grpSpPr>
                <a:xfrm>
                  <a:off x="9926422" y="2623746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58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59" name="Oval 2958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55" name="Group 2954"/>
                <p:cNvGrpSpPr/>
                <p:nvPr/>
              </p:nvGrpSpPr>
              <p:grpSpPr>
                <a:xfrm>
                  <a:off x="9846294" y="2953685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56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57" name="Oval 2956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2897" name="Group 2896"/>
            <p:cNvGrpSpPr/>
            <p:nvPr/>
          </p:nvGrpSpPr>
          <p:grpSpPr>
            <a:xfrm>
              <a:off x="9516533" y="4627955"/>
              <a:ext cx="1978956" cy="1887906"/>
              <a:chOff x="8623317" y="1902473"/>
              <a:chExt cx="2382533" cy="2272915"/>
            </a:xfrm>
            <a:gradFill>
              <a:gsLst>
                <a:gs pos="0">
                  <a:schemeClr val="bg1">
                    <a:lumMod val="65000"/>
                  </a:schemeClr>
                </a:gs>
                <a:gs pos="95000">
                  <a:schemeClr val="accent2">
                    <a:lumMod val="50000"/>
                  </a:schemeClr>
                </a:gs>
              </a:gsLst>
              <a:lin ang="5400000" scaled="1"/>
            </a:gradFill>
          </p:grpSpPr>
          <p:sp>
            <p:nvSpPr>
              <p:cNvPr id="2898" name="Trapezoid 2897"/>
              <p:cNvSpPr/>
              <p:nvPr/>
            </p:nvSpPr>
            <p:spPr>
              <a:xfrm rot="10800000">
                <a:off x="8736374" y="2165021"/>
                <a:ext cx="2170323" cy="2010367"/>
              </a:xfrm>
              <a:prstGeom prst="trapezoid">
                <a:avLst/>
              </a:prstGeom>
              <a:gradFill>
                <a:gsLst>
                  <a:gs pos="100000">
                    <a:schemeClr val="bg1">
                      <a:lumMod val="65000"/>
                    </a:schemeClr>
                  </a:gs>
                  <a:gs pos="59000">
                    <a:srgbClr val="8E5A37"/>
                  </a:gs>
                  <a:gs pos="22000">
                    <a:schemeClr val="accent2">
                      <a:lumMod val="50000"/>
                    </a:schemeClr>
                  </a:gs>
                </a:gsLst>
                <a:lin ang="5400000" scaled="1"/>
              </a:gradFill>
              <a:ln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99" name="Rectangle 2898"/>
              <p:cNvSpPr/>
              <p:nvPr/>
            </p:nvSpPr>
            <p:spPr>
              <a:xfrm>
                <a:off x="8623317" y="1902473"/>
                <a:ext cx="2382533" cy="468630"/>
              </a:xfrm>
              <a:prstGeom prst="rect">
                <a:avLst/>
              </a:prstGeom>
              <a:gradFill>
                <a:gsLst>
                  <a:gs pos="0">
                    <a:schemeClr val="bg1">
                      <a:lumMod val="65000"/>
                    </a:schemeClr>
                  </a:gs>
                  <a:gs pos="81000">
                    <a:schemeClr val="accent2">
                      <a:lumMod val="50000"/>
                    </a:schemeClr>
                  </a:gs>
                </a:gsLst>
                <a:lin ang="5400000" scaled="1"/>
              </a:gradFill>
              <a:ln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4958" name="TextBox 4957"/>
          <p:cNvSpPr txBox="1"/>
          <p:nvPr/>
        </p:nvSpPr>
        <p:spPr>
          <a:xfrm>
            <a:off x="4581792" y="2218607"/>
            <a:ext cx="5832046" cy="461665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none" rtlCol="0">
            <a:spAutoFit/>
          </a:bodyPr>
          <a:lstStyle/>
          <a:p>
            <a:r>
              <a:rPr lang="th-TH" sz="2400" dirty="0" smtClean="0">
                <a:latin typeface="TH Niramit AS" panose="02000506000000020004" pitchFamily="2" charset="-34"/>
                <a:cs typeface="TH Niramit AS" panose="02000506000000020004" pitchFamily="2" charset="-34"/>
              </a:rPr>
              <a:t>นำรูปรูปร่างต่างๆ ที่วาดเสร็จแล้ว มาประกอบและปรับให้สวยงาม </a:t>
            </a:r>
            <a:endParaRPr lang="en-US" sz="2400" dirty="0">
              <a:latin typeface="TH Niramit AS" panose="02000506000000020004" pitchFamily="2" charset="-34"/>
              <a:cs typeface="TH Niramit AS" panose="02000506000000020004" pitchFamily="2" charset="-34"/>
            </a:endParaRPr>
          </a:p>
        </p:txBody>
      </p:sp>
      <p:pic>
        <p:nvPicPr>
          <p:cNvPr id="4959" name="Picture 4958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06447" y="4604709"/>
            <a:ext cx="2017914" cy="1630416"/>
          </a:xfrm>
          <a:prstGeom prst="rect">
            <a:avLst/>
          </a:prstGeom>
        </p:spPr>
      </p:pic>
      <p:grpSp>
        <p:nvGrpSpPr>
          <p:cNvPr id="2873" name="Group 2872"/>
          <p:cNvGrpSpPr/>
          <p:nvPr/>
        </p:nvGrpSpPr>
        <p:grpSpPr>
          <a:xfrm>
            <a:off x="751115" y="881743"/>
            <a:ext cx="2198914" cy="674915"/>
            <a:chOff x="609601" y="631371"/>
            <a:chExt cx="2198914" cy="674915"/>
          </a:xfrm>
        </p:grpSpPr>
        <p:sp>
          <p:nvSpPr>
            <p:cNvPr id="2874" name="Rectangle 2873"/>
            <p:cNvSpPr/>
            <p:nvPr/>
          </p:nvSpPr>
          <p:spPr>
            <a:xfrm>
              <a:off x="609601" y="631371"/>
              <a:ext cx="2198914" cy="674915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5" name="TextBox 2874"/>
            <p:cNvSpPr txBox="1"/>
            <p:nvPr/>
          </p:nvSpPr>
          <p:spPr>
            <a:xfrm>
              <a:off x="961158" y="772044"/>
              <a:ext cx="164179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h-TH" sz="2400" b="1" dirty="0" smtClean="0">
                  <a:solidFill>
                    <a:srgbClr val="FF0000"/>
                  </a:solidFill>
                  <a:latin typeface="TH Niramit AS" panose="02000506000000020004" pitchFamily="2" charset="-34"/>
                  <a:cs typeface="TH Niramit AS" panose="02000506000000020004" pitchFamily="2" charset="-34"/>
                </a:rPr>
                <a:t>ขั้นตอนการวาด</a:t>
              </a:r>
              <a:endParaRPr lang="en-US" sz="2400" b="1" dirty="0">
                <a:solidFill>
                  <a:srgbClr val="FF0000"/>
                </a:solidFill>
                <a:latin typeface="TH Niramit AS" panose="02000506000000020004" pitchFamily="2" charset="-34"/>
                <a:cs typeface="TH Niramit AS" panose="02000506000000020004" pitchFamily="2" charset="-3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0723164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181</TotalTime>
  <Words>127</Words>
  <Application>Microsoft Office PowerPoint</Application>
  <PresentationFormat>Widescreen</PresentationFormat>
  <Paragraphs>15</Paragraphs>
  <Slides>5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5</vt:i4>
      </vt:variant>
    </vt:vector>
  </HeadingPairs>
  <TitlesOfParts>
    <vt:vector size="10" baseType="lpstr">
      <vt:lpstr>Arial</vt:lpstr>
      <vt:lpstr>Calibri</vt:lpstr>
      <vt:lpstr>Calibri Light</vt:lpstr>
      <vt:lpstr>TH Niramit AS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การวาดกระบองเพชรด้วย Microsoft PowerPoint</dc:title>
  <dc:creator>กรรฐวรรณ จันทร์เปรมปรี</dc:creator>
  <cp:lastModifiedBy>comsri33012</cp:lastModifiedBy>
  <cp:revision>15</cp:revision>
  <dcterms:created xsi:type="dcterms:W3CDTF">2018-06-28T00:17:12Z</dcterms:created>
  <dcterms:modified xsi:type="dcterms:W3CDTF">2018-08-03T03:19:57Z</dcterms:modified>
</cp:coreProperties>
</file>