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63" r:id="rId2"/>
    <p:sldId id="261" r:id="rId3"/>
    <p:sldId id="257" r:id="rId4"/>
    <p:sldId id="260" r:id="rId5"/>
    <p:sldId id="259" r:id="rId6"/>
    <p:sldId id="262" r:id="rId7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41719C"/>
    <a:srgbClr val="5B9BD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00" autoAdjust="0"/>
    <p:restoredTop sz="94434" autoAdjust="0"/>
  </p:normalViewPr>
  <p:slideViewPr>
    <p:cSldViewPr snapToGrid="0">
      <p:cViewPr varScale="1">
        <p:scale>
          <a:sx n="92" d="100"/>
          <a:sy n="92" d="100"/>
        </p:scale>
        <p:origin x="498" y="22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presProps" Target="presProp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tableStyles" Target="tableStyles.xml"/><Relationship Id="rId5" Type="http://schemas.openxmlformats.org/officeDocument/2006/relationships/slide" Target="slides/slide4.xml"/><Relationship Id="rId10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viewProps" Target="view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769846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130987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3280265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641063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362200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367662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449490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8741961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1314840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8636774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3030009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03B1CE0-73E4-44D3-891E-B90635D6E6BE}" type="datetimeFigureOut">
              <a:rPr lang="en-US" smtClean="0"/>
              <a:t>17/08/2017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51791B2-8B5E-4A21-9E76-2F1CF6A9C74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863457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.png"/><Relationship Id="rId4" Type="http://schemas.openxmlformats.org/officeDocument/2006/relationships/image" Target="../media/image4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.png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7" Type="http://schemas.openxmlformats.org/officeDocument/2006/relationships/image" Target="../media/image1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5" name="Rectangle 6474"/>
          <p:cNvSpPr/>
          <p:nvPr/>
        </p:nvSpPr>
        <p:spPr>
          <a:xfrm>
            <a:off x="-3589" y="-23211"/>
            <a:ext cx="12192000" cy="6858000"/>
          </a:xfrm>
          <a:prstGeom prst="rect">
            <a:avLst/>
          </a:prstGeom>
          <a:gradFill>
            <a:gsLst>
              <a:gs pos="3000">
                <a:srgbClr val="FFFF00"/>
              </a:gs>
              <a:gs pos="100000">
                <a:srgbClr val="92D05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35" name="Rectangle 8634"/>
          <p:cNvSpPr/>
          <p:nvPr/>
        </p:nvSpPr>
        <p:spPr>
          <a:xfrm rot="20353371">
            <a:off x="6775200" y="3116575"/>
            <a:ext cx="5686758" cy="330264"/>
          </a:xfrm>
          <a:custGeom>
            <a:avLst/>
            <a:gdLst>
              <a:gd name="connsiteX0" fmla="*/ 0 w 4201320"/>
              <a:gd name="connsiteY0" fmla="*/ 0 h 329982"/>
              <a:gd name="connsiteX1" fmla="*/ 4201320 w 4201320"/>
              <a:gd name="connsiteY1" fmla="*/ 0 h 329982"/>
              <a:gd name="connsiteX2" fmla="*/ 4201320 w 4201320"/>
              <a:gd name="connsiteY2" fmla="*/ 329982 h 329982"/>
              <a:gd name="connsiteX3" fmla="*/ 0 w 4201320"/>
              <a:gd name="connsiteY3" fmla="*/ 329982 h 329982"/>
              <a:gd name="connsiteX4" fmla="*/ 0 w 4201320"/>
              <a:gd name="connsiteY4" fmla="*/ 0 h 329982"/>
              <a:gd name="connsiteX0" fmla="*/ 0 w 4201320"/>
              <a:gd name="connsiteY0" fmla="*/ 0 h 351800"/>
              <a:gd name="connsiteX1" fmla="*/ 4201320 w 4201320"/>
              <a:gd name="connsiteY1" fmla="*/ 0 h 351800"/>
              <a:gd name="connsiteX2" fmla="*/ 4201320 w 4201320"/>
              <a:gd name="connsiteY2" fmla="*/ 329982 h 351800"/>
              <a:gd name="connsiteX3" fmla="*/ 164910 w 4201320"/>
              <a:gd name="connsiteY3" fmla="*/ 351800 h 351800"/>
              <a:gd name="connsiteX4" fmla="*/ 0 w 4201320"/>
              <a:gd name="connsiteY4" fmla="*/ 0 h 351800"/>
              <a:gd name="connsiteX0" fmla="*/ 0 w 4201320"/>
              <a:gd name="connsiteY0" fmla="*/ 0 h 351800"/>
              <a:gd name="connsiteX1" fmla="*/ 4201320 w 4201320"/>
              <a:gd name="connsiteY1" fmla="*/ 0 h 351800"/>
              <a:gd name="connsiteX2" fmla="*/ 4201320 w 4201320"/>
              <a:gd name="connsiteY2" fmla="*/ 329982 h 351800"/>
              <a:gd name="connsiteX3" fmla="*/ 164910 w 4201320"/>
              <a:gd name="connsiteY3" fmla="*/ 351800 h 351800"/>
              <a:gd name="connsiteX4" fmla="*/ 0 w 4201320"/>
              <a:gd name="connsiteY4" fmla="*/ 0 h 351800"/>
              <a:gd name="connsiteX0" fmla="*/ 0 w 4173686"/>
              <a:gd name="connsiteY0" fmla="*/ 61422 h 351800"/>
              <a:gd name="connsiteX1" fmla="*/ 4173686 w 4173686"/>
              <a:gd name="connsiteY1" fmla="*/ 0 h 351800"/>
              <a:gd name="connsiteX2" fmla="*/ 4173686 w 4173686"/>
              <a:gd name="connsiteY2" fmla="*/ 329982 h 351800"/>
              <a:gd name="connsiteX3" fmla="*/ 137276 w 4173686"/>
              <a:gd name="connsiteY3" fmla="*/ 351800 h 351800"/>
              <a:gd name="connsiteX4" fmla="*/ 0 w 4173686"/>
              <a:gd name="connsiteY4" fmla="*/ 61422 h 351800"/>
              <a:gd name="connsiteX0" fmla="*/ 0 w 4124549"/>
              <a:gd name="connsiteY0" fmla="*/ 39315 h 351800"/>
              <a:gd name="connsiteX1" fmla="*/ 4124549 w 4124549"/>
              <a:gd name="connsiteY1" fmla="*/ 0 h 351800"/>
              <a:gd name="connsiteX2" fmla="*/ 4124549 w 4124549"/>
              <a:gd name="connsiteY2" fmla="*/ 329982 h 351800"/>
              <a:gd name="connsiteX3" fmla="*/ 88139 w 4124549"/>
              <a:gd name="connsiteY3" fmla="*/ 351800 h 351800"/>
              <a:gd name="connsiteX4" fmla="*/ 0 w 4124549"/>
              <a:gd name="connsiteY4" fmla="*/ 39315 h 351800"/>
              <a:gd name="connsiteX0" fmla="*/ 0 w 4124549"/>
              <a:gd name="connsiteY0" fmla="*/ 39315 h 330135"/>
              <a:gd name="connsiteX1" fmla="*/ 4124549 w 4124549"/>
              <a:gd name="connsiteY1" fmla="*/ 0 h 330135"/>
              <a:gd name="connsiteX2" fmla="*/ 4124549 w 4124549"/>
              <a:gd name="connsiteY2" fmla="*/ 329982 h 330135"/>
              <a:gd name="connsiteX3" fmla="*/ 83041 w 4124549"/>
              <a:gd name="connsiteY3" fmla="*/ 282452 h 330135"/>
              <a:gd name="connsiteX4" fmla="*/ 0 w 4124549"/>
              <a:gd name="connsiteY4" fmla="*/ 39315 h 330135"/>
              <a:gd name="connsiteX0" fmla="*/ 0 w 4124549"/>
              <a:gd name="connsiteY0" fmla="*/ 39315 h 330094"/>
              <a:gd name="connsiteX1" fmla="*/ 4124549 w 4124549"/>
              <a:gd name="connsiteY1" fmla="*/ 0 h 330094"/>
              <a:gd name="connsiteX2" fmla="*/ 4124549 w 4124549"/>
              <a:gd name="connsiteY2" fmla="*/ 329982 h 330094"/>
              <a:gd name="connsiteX3" fmla="*/ 28619 w 4124549"/>
              <a:gd name="connsiteY3" fmla="*/ 187302 h 330094"/>
              <a:gd name="connsiteX4" fmla="*/ 0 w 4124549"/>
              <a:gd name="connsiteY4" fmla="*/ 39315 h 330094"/>
              <a:gd name="connsiteX0" fmla="*/ 0 w 4124549"/>
              <a:gd name="connsiteY0" fmla="*/ 39315 h 330264"/>
              <a:gd name="connsiteX1" fmla="*/ 4124549 w 4124549"/>
              <a:gd name="connsiteY1" fmla="*/ 0 h 330264"/>
              <a:gd name="connsiteX2" fmla="*/ 4124549 w 4124549"/>
              <a:gd name="connsiteY2" fmla="*/ 329982 h 330264"/>
              <a:gd name="connsiteX3" fmla="*/ 28619 w 4124549"/>
              <a:gd name="connsiteY3" fmla="*/ 187302 h 330264"/>
              <a:gd name="connsiteX4" fmla="*/ 0 w 4124549"/>
              <a:gd name="connsiteY4" fmla="*/ 39315 h 330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24549" h="330264">
                <a:moveTo>
                  <a:pt x="0" y="39315"/>
                </a:moveTo>
                <a:lnTo>
                  <a:pt x="4124549" y="0"/>
                </a:lnTo>
                <a:lnTo>
                  <a:pt x="4124549" y="329982"/>
                </a:lnTo>
                <a:cubicBezTo>
                  <a:pt x="2779079" y="337255"/>
                  <a:pt x="1462903" y="201562"/>
                  <a:pt x="28619" y="187302"/>
                </a:cubicBezTo>
                <a:lnTo>
                  <a:pt x="0" y="39315"/>
                </a:lnTo>
                <a:close/>
              </a:path>
            </a:pathLst>
          </a:custGeom>
          <a:solidFill>
            <a:schemeClr val="accent6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" name="Group 3"/>
          <p:cNvGrpSpPr/>
          <p:nvPr/>
        </p:nvGrpSpPr>
        <p:grpSpPr>
          <a:xfrm rot="21303408">
            <a:off x="-75161" y="726693"/>
            <a:ext cx="6452052" cy="4302178"/>
            <a:chOff x="958502" y="-537779"/>
            <a:chExt cx="11253560" cy="7596470"/>
          </a:xfrm>
        </p:grpSpPr>
        <p:grpSp>
          <p:nvGrpSpPr>
            <p:cNvPr id="5" name="Group 4"/>
            <p:cNvGrpSpPr/>
            <p:nvPr/>
          </p:nvGrpSpPr>
          <p:grpSpPr>
            <a:xfrm rot="15166951">
              <a:off x="4571573" y="2848757"/>
              <a:ext cx="3451410" cy="4968458"/>
              <a:chOff x="5707512" y="769793"/>
              <a:chExt cx="3982735" cy="5733325"/>
            </a:xfrm>
          </p:grpSpPr>
          <p:grpSp>
            <p:nvGrpSpPr>
              <p:cNvPr id="1922" name="Group 1921"/>
              <p:cNvGrpSpPr/>
              <p:nvPr/>
            </p:nvGrpSpPr>
            <p:grpSpPr>
              <a:xfrm rot="21080263">
                <a:off x="7532149" y="769793"/>
                <a:ext cx="561595" cy="793459"/>
                <a:chOff x="4890058" y="837423"/>
                <a:chExt cx="1438393" cy="2032256"/>
              </a:xfrm>
            </p:grpSpPr>
            <p:sp>
              <p:nvSpPr>
                <p:cNvPr id="2150" name="Freeform 2149"/>
                <p:cNvSpPr/>
                <p:nvPr/>
              </p:nvSpPr>
              <p:spPr>
                <a:xfrm rot="2393178">
                  <a:off x="4890058" y="837423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151" name="Group 2150"/>
                <p:cNvGrpSpPr/>
                <p:nvPr/>
              </p:nvGrpSpPr>
              <p:grpSpPr>
                <a:xfrm>
                  <a:off x="5297024" y="928080"/>
                  <a:ext cx="878718" cy="1941599"/>
                  <a:chOff x="7787468" y="1516424"/>
                  <a:chExt cx="878718" cy="1941599"/>
                </a:xfrm>
              </p:grpSpPr>
              <p:sp>
                <p:nvSpPr>
                  <p:cNvPr id="2152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153" name="Group 2152"/>
                  <p:cNvGrpSpPr/>
                  <p:nvPr/>
                </p:nvGrpSpPr>
                <p:grpSpPr>
                  <a:xfrm>
                    <a:off x="7787468" y="1516424"/>
                    <a:ext cx="816804" cy="1941599"/>
                    <a:chOff x="7787468" y="1516424"/>
                    <a:chExt cx="816804" cy="1941599"/>
                  </a:xfrm>
                </p:grpSpPr>
                <p:sp>
                  <p:nvSpPr>
                    <p:cNvPr id="2154" name="Isosceles Triangle 3"/>
                    <p:cNvSpPr/>
                    <p:nvPr/>
                  </p:nvSpPr>
                  <p:spPr>
                    <a:xfrm rot="871357">
                      <a:off x="7827795" y="1516424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55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56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57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58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59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60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1923" name="Group 1922"/>
              <p:cNvGrpSpPr/>
              <p:nvPr/>
            </p:nvGrpSpPr>
            <p:grpSpPr>
              <a:xfrm rot="18472251">
                <a:off x="7218770" y="1470707"/>
                <a:ext cx="631509" cy="892237"/>
                <a:chOff x="4890059" y="837424"/>
                <a:chExt cx="1438393" cy="2032257"/>
              </a:xfrm>
            </p:grpSpPr>
            <p:sp>
              <p:nvSpPr>
                <p:cNvPr id="2139" name="Freeform 2138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140" name="Group 2139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2141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142" name="Group 2141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2143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44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45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46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47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48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49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1924" name="Group 1923"/>
              <p:cNvGrpSpPr/>
              <p:nvPr/>
            </p:nvGrpSpPr>
            <p:grpSpPr>
              <a:xfrm rot="2903130">
                <a:off x="7960268" y="1511763"/>
                <a:ext cx="613341" cy="866569"/>
                <a:chOff x="4890059" y="837424"/>
                <a:chExt cx="1438393" cy="2032257"/>
              </a:xfrm>
            </p:grpSpPr>
            <p:sp>
              <p:nvSpPr>
                <p:cNvPr id="2128" name="Freeform 2127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129" name="Group 2128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2130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131" name="Group 2130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2132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33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34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35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36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37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38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1925" name="Isosceles Triangle 3"/>
              <p:cNvSpPr/>
              <p:nvPr/>
            </p:nvSpPr>
            <p:spPr>
              <a:xfrm rot="1066701">
                <a:off x="7002661" y="1462757"/>
                <a:ext cx="1552219" cy="5040361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2817" h="3601466">
                    <a:moveTo>
                      <a:pt x="1013791" y="3601466"/>
                    </a:moveTo>
                    <a:cubicBezTo>
                      <a:pt x="470452" y="2447360"/>
                      <a:pt x="722243" y="1273376"/>
                      <a:pt x="0" y="0"/>
                    </a:cubicBezTo>
                    <a:cubicBezTo>
                      <a:pt x="934279" y="1273375"/>
                      <a:pt x="430678" y="2288629"/>
                      <a:pt x="1172817" y="3601466"/>
                    </a:cubicBezTo>
                    <a:lnTo>
                      <a:pt x="1013791" y="360146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926" name="Group 1925"/>
              <p:cNvGrpSpPr/>
              <p:nvPr/>
            </p:nvGrpSpPr>
            <p:grpSpPr>
              <a:xfrm>
                <a:off x="6267372" y="216863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2091" name="Group 2090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2117" name="Freeform 211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118" name="Group 211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11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120" name="Group 211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12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2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2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2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2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2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2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092" name="Group 2091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2106" name="Freeform 210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107" name="Group 210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10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109" name="Group 210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11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093" name="Group 2092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2095" name="Freeform 209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096" name="Group 209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09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98" name="Group 209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09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2094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927" name="Group 1926"/>
              <p:cNvGrpSpPr/>
              <p:nvPr/>
            </p:nvGrpSpPr>
            <p:grpSpPr>
              <a:xfrm flipH="1">
                <a:off x="8127062" y="222396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2054" name="Group 2053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2080" name="Freeform 207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081" name="Group 208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08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83" name="Group 208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08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8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8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8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8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8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9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055" name="Group 2054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2069" name="Freeform 206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070" name="Group 206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07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72" name="Group 207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07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056" name="Group 2055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2058" name="Freeform 205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059" name="Group 205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06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61" name="Group 206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06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6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6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6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6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6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6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2057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928" name="Group 1927"/>
              <p:cNvGrpSpPr/>
              <p:nvPr/>
            </p:nvGrpSpPr>
            <p:grpSpPr>
              <a:xfrm>
                <a:off x="7632537" y="3392910"/>
                <a:ext cx="2057710" cy="1725429"/>
                <a:chOff x="8229899" y="3971569"/>
                <a:chExt cx="1712951" cy="1436342"/>
              </a:xfrm>
            </p:grpSpPr>
            <p:grpSp>
              <p:nvGrpSpPr>
                <p:cNvPr id="1992" name="Group 1991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2043" name="Freeform 204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044" name="Group 204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04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46" name="Group 204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04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993" name="Group 1992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2006" name="Group 2005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2032" name="Freeform 203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33" name="Group 203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03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035" name="Group 203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03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3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3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3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4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4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4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007" name="Group 2006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2021" name="Freeform 2020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22" name="Group 2021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023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024" name="Group 2023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025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26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27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28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29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30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31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008" name="Group 2007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2010" name="Freeform 200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11" name="Group 201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01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013" name="Group 201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01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1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1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1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1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1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02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2009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994" name="Group 1993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995" name="Freeform 199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996" name="Group 199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99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98" name="Group 199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99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0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0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0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0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0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0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  <p:grpSp>
            <p:nvGrpSpPr>
              <p:cNvPr id="1929" name="Group 1928"/>
              <p:cNvGrpSpPr/>
              <p:nvPr/>
            </p:nvGrpSpPr>
            <p:grpSpPr>
              <a:xfrm flipH="1">
                <a:off x="5707512" y="3293631"/>
                <a:ext cx="2098424" cy="1759568"/>
                <a:chOff x="8229899" y="3971569"/>
                <a:chExt cx="1712951" cy="1436342"/>
              </a:xfrm>
            </p:grpSpPr>
            <p:grpSp>
              <p:nvGrpSpPr>
                <p:cNvPr id="1930" name="Group 1929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981" name="Freeform 198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982" name="Group 198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98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84" name="Group 198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98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8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8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8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8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9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9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931" name="Group 1930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1944" name="Group 1943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1970" name="Freeform 196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71" name="Group 197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97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973" name="Group 197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97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7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7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7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7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7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8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945" name="Group 1944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1959" name="Freeform 195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60" name="Group 195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96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962" name="Group 196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96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946" name="Group 1945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1948" name="Freeform 1947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49" name="Group 1948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950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951" name="Group 1950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952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3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4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5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6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7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8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1947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932" name="Group 1931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933" name="Freeform 193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934" name="Group 193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93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36" name="Group 193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93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3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3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4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4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4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4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</p:grpSp>
        <p:grpSp>
          <p:nvGrpSpPr>
            <p:cNvPr id="6" name="Group 5"/>
            <p:cNvGrpSpPr/>
            <p:nvPr/>
          </p:nvGrpSpPr>
          <p:grpSpPr>
            <a:xfrm>
              <a:off x="958502" y="-537779"/>
              <a:ext cx="11253560" cy="6398429"/>
              <a:chOff x="958502" y="-537779"/>
              <a:chExt cx="11253560" cy="6398429"/>
            </a:xfrm>
          </p:grpSpPr>
          <p:grpSp>
            <p:nvGrpSpPr>
              <p:cNvPr id="7" name="Group 6"/>
              <p:cNvGrpSpPr/>
              <p:nvPr/>
            </p:nvGrpSpPr>
            <p:grpSpPr>
              <a:xfrm rot="3261105">
                <a:off x="2937185" y="-467582"/>
                <a:ext cx="2676950" cy="3637582"/>
                <a:chOff x="0" y="376518"/>
                <a:chExt cx="4769818" cy="6481482"/>
              </a:xfrm>
            </p:grpSpPr>
            <p:sp>
              <p:nvSpPr>
                <p:cNvPr id="1672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673" name="Group 1672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1674" name="Block Arc 1673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675" name="Group 1674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1906" name="Block Arc 190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907" name="Group 190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91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1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1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913" name="Group 191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91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1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1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2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2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91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1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16" name="Freeform 191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90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09" name="Block Arc 190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76" name="Group 1675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190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0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677" name="Block Arc 1676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678" name="Group 1677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1897" name="Block Arc 189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98" name="Group 189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90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0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03" name="Freeform 190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9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00" name="Block Arc 189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79" name="Group 1678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1890" name="Block Arc 188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91" name="Group 189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89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9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96" name="Freeform 189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9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93" name="Block Arc 189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80" name="Group 1679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1883" name="Block Arc 188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84" name="Group 188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88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8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89" name="Freeform 188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8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86" name="Block Arc 188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81" name="Group 1680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1867" name="Block Arc 186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68" name="Group 186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87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874" name="Group 187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87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7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8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8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8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87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7" name="Freeform 187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6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70" name="Block Arc 186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82" name="Group 1681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1851" name="Block Arc 185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52" name="Group 185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85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858" name="Group 185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86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6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6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6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6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85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6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61" name="Freeform 186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5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54" name="Block Arc 185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83" name="Group 1682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1835" name="Block Arc 183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36" name="Group 183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83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842" name="Group 184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84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4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4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4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5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84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5" name="Freeform 184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3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38" name="Block Arc 183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84" name="Group 1683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1828" name="Block Arc 182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29" name="Group 182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83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4" name="Freeform 183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3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31" name="Block Arc 183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85" name="Group 1684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1821" name="Block Arc 182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22" name="Group 182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82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2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27" name="Freeform 182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2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24" name="Block Arc 182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86" name="Group 1685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1814" name="Block Arc 181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15" name="Group 181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81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1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20" name="Freeform 181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1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17" name="Block Arc 181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87" name="Group 1686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1807" name="Block Arc 180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08" name="Group 180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81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1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13" name="Freeform 181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0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10" name="Block Arc 180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88" name="Group 1687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1800" name="Block Arc 179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01" name="Group 180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80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0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06" name="Freeform 180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0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03" name="Block Arc 180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89" name="Group 1688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1784" name="Block Arc 178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785" name="Group 178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78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8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9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91" name="Group 179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79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9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9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9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9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79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9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94" name="Freeform 179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78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87" name="Block Arc 178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90" name="Group 1689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1768" name="Block Arc 176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769" name="Group 176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77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7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7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75" name="Group 177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77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8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8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8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8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77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7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78" name="Freeform 177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77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71" name="Block Arc 177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91" name="Group 1690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1752" name="Block Arc 175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753" name="Group 175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75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5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5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59" name="Group 175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76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6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6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6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6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76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6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62" name="Freeform 176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75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55" name="Block Arc 175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92" name="Group 1691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1736" name="Block Arc 173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737" name="Group 173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74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4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4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43" name="Group 174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74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4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4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5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5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74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4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46" name="Freeform 174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73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39" name="Block Arc 173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93" name="Group 1692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1720" name="Block Arc 171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721" name="Group 172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72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2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2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27" name="Group 172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73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3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3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3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3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72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2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30" name="Freeform 172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72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23" name="Block Arc 172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694" name="Group 1693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171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1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695" name="Group 1694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171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1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696" name="Group 1695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171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1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697" name="Group 1696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171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1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698" name="Group 1697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171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1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699" name="Group 1698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170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0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700" name="Group 1699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1701" name="Block Arc 170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702" name="Group 170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70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0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07" name="Freeform 170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70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04" name="Block Arc 170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8" name="Group 7"/>
              <p:cNvGrpSpPr/>
              <p:nvPr/>
            </p:nvGrpSpPr>
            <p:grpSpPr>
              <a:xfrm flipV="1">
                <a:off x="1293437" y="-537779"/>
                <a:ext cx="3488969" cy="4740997"/>
                <a:chOff x="0" y="376518"/>
                <a:chExt cx="4769818" cy="6481482"/>
              </a:xfrm>
            </p:grpSpPr>
            <p:sp>
              <p:nvSpPr>
                <p:cNvPr id="1424" name="Block Arc 1423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425" name="Group 1424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1656" name="Block Arc 165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657" name="Group 165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66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6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6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663" name="Group 166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66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6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6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7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7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66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6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66" name="Freeform 166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65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59" name="Block Arc 165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26" name="Group 1425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165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5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1427" name="Block Arc 1426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428" name="Group 1427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1647" name="Block Arc 164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648" name="Group 164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65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5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53" name="Freeform 165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64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50" name="Block Arc 164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29" name="Group 1428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1640" name="Block Arc 1639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641" name="Group 1640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644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45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46" name="Freeform 1645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642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43" name="Block Arc 1642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30" name="Group 1429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1633" name="Block Arc 163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634" name="Group 163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63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3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39" name="Freeform 163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63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36" name="Block Arc 163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31" name="Group 1430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1617" name="Block Arc 1616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618" name="Group 1617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621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22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23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624" name="Group 1623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628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29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30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31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32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625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26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27" name="Freeform 1626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619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20" name="Block Arc 1619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32" name="Group 1431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1601" name="Block Arc 1600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602" name="Group 1601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605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06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07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608" name="Group 1607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612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3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4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5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6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609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10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11" name="Freeform 1610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603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04" name="Block Arc 1603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33" name="Group 1432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1585" name="Block Arc 1584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586" name="Group 1585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589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90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91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592" name="Group 1591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596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7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8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9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0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593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94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95" name="Freeform 1594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587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88" name="Block Arc 1587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34" name="Group 1433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1578" name="Block Arc 1577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579" name="Group 1578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582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83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84" name="Freeform 1583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580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81" name="Block Arc 1580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35" name="Group 1434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1571" name="Block Arc 157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572" name="Group 157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57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7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77" name="Freeform 157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57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74" name="Block Arc 157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36" name="Group 1435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1564" name="Block Arc 156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565" name="Group 156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56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6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70" name="Freeform 156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56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67" name="Block Arc 156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37" name="Group 1436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1557" name="Block Arc 155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558" name="Group 155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56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6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63" name="Freeform 156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55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60" name="Block Arc 155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38" name="Group 1437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1550" name="Block Arc 1549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551" name="Group 1550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554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55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56" name="Freeform 1555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552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53" name="Block Arc 1552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39" name="Group 1438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1534" name="Block Arc 153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535" name="Group 153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53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3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4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541" name="Group 154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54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4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4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4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4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54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4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44" name="Freeform 154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53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37" name="Block Arc 153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40" name="Group 1439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1518" name="Block Arc 151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519" name="Group 151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52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2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2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525" name="Group 152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52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3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3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3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3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52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2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28" name="Freeform 152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52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21" name="Block Arc 152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41" name="Group 1440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502" name="Block Arc 150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503" name="Group 150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50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0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0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509" name="Group 150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51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1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1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1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1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51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1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12" name="Freeform 151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50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05" name="Block Arc 150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42" name="Group 1441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486" name="Block Arc 148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487" name="Group 148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49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9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9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93" name="Group 149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49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9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9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49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9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96" name="Freeform 149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48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89" name="Block Arc 148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43" name="Group 1442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470" name="Block Arc 146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471" name="Group 147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47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7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7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77" name="Group 147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48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8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8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8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8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47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7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80" name="Freeform 147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47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73" name="Block Arc 147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444" name="Group 1443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146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6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445" name="Group 1444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46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6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446" name="Group 1445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46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6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447" name="Group 1446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46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6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448" name="Group 1447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146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6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449" name="Group 1448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145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5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450" name="Group 1449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1451" name="Block Arc 145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452" name="Group 145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45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5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57" name="Freeform 145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45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54" name="Block Arc 145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sp>
            <p:nvSpPr>
              <p:cNvPr id="9" name="Isosceles Triangle 3"/>
              <p:cNvSpPr/>
              <p:nvPr/>
            </p:nvSpPr>
            <p:spPr>
              <a:xfrm rot="18761742">
                <a:off x="6214928" y="-311532"/>
                <a:ext cx="2810787" cy="9183481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542 h 3601542"/>
                  <a:gd name="connsiteX1" fmla="*/ 0 w 1172817"/>
                  <a:gd name="connsiteY1" fmla="*/ 76 h 3601542"/>
                  <a:gd name="connsiteX2" fmla="*/ 1172817 w 1172817"/>
                  <a:gd name="connsiteY2" fmla="*/ 3601542 h 3601542"/>
                  <a:gd name="connsiteX3" fmla="*/ 1013791 w 1172817"/>
                  <a:gd name="connsiteY3" fmla="*/ 3601542 h 3601542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2672901"/>
                  <a:gd name="connsiteY0" fmla="*/ 3601466 h 6347571"/>
                  <a:gd name="connsiteX1" fmla="*/ 0 w 2672901"/>
                  <a:gd name="connsiteY1" fmla="*/ 0 h 6347571"/>
                  <a:gd name="connsiteX2" fmla="*/ 2672901 w 2672901"/>
                  <a:gd name="connsiteY2" fmla="*/ 6347571 h 6347571"/>
                  <a:gd name="connsiteX3" fmla="*/ 1013791 w 2672901"/>
                  <a:gd name="connsiteY3" fmla="*/ 3601466 h 6347571"/>
                  <a:gd name="connsiteX0" fmla="*/ 2528048 w 2672901"/>
                  <a:gd name="connsiteY0" fmla="*/ 6472341 h 6472341"/>
                  <a:gd name="connsiteX1" fmla="*/ 0 w 2672901"/>
                  <a:gd name="connsiteY1" fmla="*/ 0 h 6472341"/>
                  <a:gd name="connsiteX2" fmla="*/ 2672901 w 2672901"/>
                  <a:gd name="connsiteY2" fmla="*/ 6347571 h 6472341"/>
                  <a:gd name="connsiteX3" fmla="*/ 2528048 w 2672901"/>
                  <a:gd name="connsiteY3" fmla="*/ 6472341 h 6472341"/>
                  <a:gd name="connsiteX0" fmla="*/ 1925607 w 2672901"/>
                  <a:gd name="connsiteY0" fmla="*/ 6828306 h 6828306"/>
                  <a:gd name="connsiteX1" fmla="*/ 0 w 2672901"/>
                  <a:gd name="connsiteY1" fmla="*/ 0 h 6828306"/>
                  <a:gd name="connsiteX2" fmla="*/ 2672901 w 2672901"/>
                  <a:gd name="connsiteY2" fmla="*/ 6347571 h 6828306"/>
                  <a:gd name="connsiteX3" fmla="*/ 1925607 w 2672901"/>
                  <a:gd name="connsiteY3" fmla="*/ 6828306 h 6828306"/>
                  <a:gd name="connsiteX0" fmla="*/ 1925607 w 2127263"/>
                  <a:gd name="connsiteY0" fmla="*/ 6828306 h 6828306"/>
                  <a:gd name="connsiteX1" fmla="*/ 0 w 2127263"/>
                  <a:gd name="connsiteY1" fmla="*/ 0 h 6828306"/>
                  <a:gd name="connsiteX2" fmla="*/ 2127263 w 2127263"/>
                  <a:gd name="connsiteY2" fmla="*/ 6685373 h 6828306"/>
                  <a:gd name="connsiteX3" fmla="*/ 1925607 w 2127263"/>
                  <a:gd name="connsiteY3" fmla="*/ 6828306 h 6828306"/>
                  <a:gd name="connsiteX0" fmla="*/ 1970830 w 2127263"/>
                  <a:gd name="connsiteY0" fmla="*/ 6809080 h 6809080"/>
                  <a:gd name="connsiteX1" fmla="*/ 0 w 2127263"/>
                  <a:gd name="connsiteY1" fmla="*/ 0 h 6809080"/>
                  <a:gd name="connsiteX2" fmla="*/ 2127263 w 2127263"/>
                  <a:gd name="connsiteY2" fmla="*/ 6685373 h 6809080"/>
                  <a:gd name="connsiteX3" fmla="*/ 1970830 w 2127263"/>
                  <a:gd name="connsiteY3" fmla="*/ 6809080 h 680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27263" h="6809080">
                    <a:moveTo>
                      <a:pt x="1970830" y="6809080"/>
                    </a:moveTo>
                    <a:cubicBezTo>
                      <a:pt x="1427491" y="5654974"/>
                      <a:pt x="637017" y="829921"/>
                      <a:pt x="0" y="0"/>
                    </a:cubicBezTo>
                    <a:cubicBezTo>
                      <a:pt x="607674" y="75006"/>
                      <a:pt x="1530915" y="5531267"/>
                      <a:pt x="2127263" y="6685373"/>
                    </a:cubicBezTo>
                    <a:cubicBezTo>
                      <a:pt x="2060044" y="6733017"/>
                      <a:pt x="2038049" y="6761436"/>
                      <a:pt x="1970830" y="6809080"/>
                    </a:cubicBez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0" name="Group 9"/>
              <p:cNvGrpSpPr/>
              <p:nvPr/>
            </p:nvGrpSpPr>
            <p:grpSpPr>
              <a:xfrm>
                <a:off x="958502" y="195386"/>
                <a:ext cx="3488969" cy="4740997"/>
                <a:chOff x="0" y="376518"/>
                <a:chExt cx="4769818" cy="6481482"/>
              </a:xfrm>
            </p:grpSpPr>
            <p:sp>
              <p:nvSpPr>
                <p:cNvPr id="1176" name="Block Arc 1175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177" name="Group 1176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1408" name="Block Arc 140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409" name="Group 140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41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1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1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15" name="Group 141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41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2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2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2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2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41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1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18" name="Freeform 141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41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11" name="Block Arc 141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78" name="Group 1177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140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0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1179" name="Block Arc 1178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180" name="Group 1179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1399" name="Block Arc 1398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400" name="Group 1399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403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04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05" name="Freeform 1404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401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02" name="Block Arc 1401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81" name="Group 1180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1392" name="Block Arc 139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393" name="Group 139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39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9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98" name="Freeform 139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39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95" name="Block Arc 139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82" name="Group 1181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1385" name="Block Arc 138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386" name="Group 138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38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9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91" name="Freeform 139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38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88" name="Block Arc 138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83" name="Group 1182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1369" name="Block Arc 1368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370" name="Group 1369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373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74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75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76" name="Group 1375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380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81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82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83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84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377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78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79" name="Freeform 1378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371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72" name="Block Arc 1371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84" name="Group 1183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1353" name="Block Arc 1352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354" name="Group 1353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357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58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59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60" name="Group 1359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364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5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6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7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8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361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62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63" name="Freeform 1362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355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56" name="Block Arc 1355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85" name="Group 1184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1337" name="Block Arc 1336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338" name="Group 1337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341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42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43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44" name="Group 1343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348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49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50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51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52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345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46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47" name="Freeform 1346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339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40" name="Block Arc 1339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86" name="Group 1185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1330" name="Block Arc 1329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331" name="Group 1330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334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35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36" name="Freeform 1335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332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33" name="Block Arc 1332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87" name="Group 1186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1323" name="Block Arc 132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324" name="Group 132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32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2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29" name="Freeform 132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32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26" name="Block Arc 132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88" name="Group 1187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1316" name="Block Arc 1315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317" name="Group 1316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320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21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22" name="Freeform 1321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318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19" name="Block Arc 1318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89" name="Group 1188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1309" name="Block Arc 1308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310" name="Group 1309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313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14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15" name="Freeform 1314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311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12" name="Block Arc 1311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90" name="Group 1189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1302" name="Block Arc 130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303" name="Group 130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30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0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08" name="Freeform 130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30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05" name="Block Arc 130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91" name="Group 1190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1286" name="Block Arc 128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287" name="Group 128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29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9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9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293" name="Group 129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29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9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9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0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0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29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9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96" name="Freeform 129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28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89" name="Block Arc 128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92" name="Group 1191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1270" name="Block Arc 126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271" name="Group 127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27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7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7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277" name="Group 127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28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8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8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8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8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27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7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80" name="Freeform 127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27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73" name="Block Arc 127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93" name="Group 1192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254" name="Block Arc 125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255" name="Group 125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25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5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6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261" name="Group 126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26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6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6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6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6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26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6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64" name="Freeform 126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25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57" name="Block Arc 125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94" name="Group 1193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238" name="Block Arc 123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239" name="Group 123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24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4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4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245" name="Group 124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24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5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5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5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5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24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4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48" name="Freeform 124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24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41" name="Block Arc 124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95" name="Group 1194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222" name="Block Arc 122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223" name="Group 122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22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2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2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229" name="Group 122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23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3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3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3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23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23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3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32" name="Freeform 123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22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25" name="Block Arc 122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196" name="Group 1195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122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2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197" name="Group 1196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21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1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198" name="Group 1197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21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1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199" name="Group 1198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21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1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200" name="Group 1199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121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1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201" name="Group 1200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121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1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202" name="Group 1201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1203" name="Block Arc 120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204" name="Group 120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20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0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209" name="Freeform 120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20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206" name="Block Arc 120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grpSp>
            <p:nvGrpSpPr>
              <p:cNvPr id="11" name="Group 10"/>
              <p:cNvGrpSpPr/>
              <p:nvPr/>
            </p:nvGrpSpPr>
            <p:grpSpPr>
              <a:xfrm rot="14645664">
                <a:off x="3518652" y="2344640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1091" name="Group 1090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1165" name="Freeform 1164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166" name="Group 1165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116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168" name="Group 1167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1169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7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7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7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7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7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7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92" name="Group 1091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1154" name="Freeform 115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155" name="Group 115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15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157" name="Group 115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15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5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6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6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6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6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6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93" name="Group 1092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1143" name="Freeform 114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144" name="Group 114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14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146" name="Group 114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14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4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4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5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5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5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5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94" name="Group 1093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1132" name="Freeform 113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133" name="Group 113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13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135" name="Group 113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13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3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3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3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4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4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4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95" name="Group 1094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1121" name="Freeform 112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122" name="Group 112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12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124" name="Group 112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12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2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2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2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2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3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3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96" name="Group 1095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1110" name="Freeform 110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111" name="Group 111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11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113" name="Group 111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11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1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1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1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1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1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2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97" name="Group 1096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1099" name="Freeform 109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100" name="Group 109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10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102" name="Group 110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10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0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0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0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0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0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0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1098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" name="Group 11"/>
              <p:cNvGrpSpPr/>
              <p:nvPr/>
            </p:nvGrpSpPr>
            <p:grpSpPr>
              <a:xfrm rot="18902024">
                <a:off x="2058807" y="1721982"/>
                <a:ext cx="3045706" cy="4138668"/>
                <a:chOff x="0" y="376518"/>
                <a:chExt cx="4769818" cy="6481482"/>
              </a:xfrm>
            </p:grpSpPr>
            <p:sp>
              <p:nvSpPr>
                <p:cNvPr id="841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842" name="Group 841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843" name="Block Arc 842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44" name="Group 843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1075" name="Block Arc 107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76" name="Group 107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7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8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8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82" name="Group 108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8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8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8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8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9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8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8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85" name="Freeform 108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7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8" name="Block Arc 107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45" name="Group 844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107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46" name="Block Arc 845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47" name="Group 846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1066" name="Block Arc 106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67" name="Group 106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7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2" name="Freeform 107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6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69" name="Block Arc 106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48" name="Group 847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1059" name="Block Arc 105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60" name="Group 105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6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5" name="Freeform 106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6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62" name="Block Arc 106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49" name="Group 848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1052" name="Block Arc 105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53" name="Group 105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5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8" name="Freeform 105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5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5" name="Block Arc 105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50" name="Group 849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1036" name="Block Arc 103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37" name="Group 103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4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43" name="Group 104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4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4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6" name="Freeform 104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3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9" name="Block Arc 103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51" name="Group 850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1020" name="Block Arc 101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21" name="Group 102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2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27" name="Group 102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3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2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0" name="Freeform 102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2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3" name="Block Arc 102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52" name="Group 851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1004" name="Block Arc 100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05" name="Group 100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0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11" name="Group 101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1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1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1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1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1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1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4" name="Freeform 101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0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7" name="Block Arc 100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53" name="Group 852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997" name="Block Arc 99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98" name="Group 99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0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3" name="Freeform 100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9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0" name="Block Arc 99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54" name="Group 853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990" name="Block Arc 98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91" name="Group 99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9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6" name="Freeform 99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9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3" name="Block Arc 99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55" name="Group 854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983" name="Block Arc 98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84" name="Group 98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8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9" name="Freeform 98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8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6" name="Block Arc 98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56" name="Group 855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976" name="Block Arc 97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77" name="Group 97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8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2" name="Freeform 98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7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9" name="Block Arc 97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57" name="Group 856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969" name="Block Arc 96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70" name="Group 96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7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5" name="Freeform 97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7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2" name="Block Arc 97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58" name="Group 857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953" name="Block Arc 95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54" name="Group 95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5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60" name="Group 95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6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6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3" name="Freeform 96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5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6" name="Block Arc 95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59" name="Group 858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937" name="Block Arc 93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8" name="Group 93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4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44" name="Group 94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4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4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7" name="Freeform 94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3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0" name="Block Arc 93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60" name="Group 859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21" name="Block Arc 92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22" name="Group 92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2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28" name="Group 92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3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2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1" name="Freeform 93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2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4" name="Block Arc 92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61" name="Group 860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05" name="Block Arc 90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06" name="Group 90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0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1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1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12" name="Group 91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1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2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1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1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15" name="Freeform 91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0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8" name="Block Arc 90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62" name="Group 861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889" name="Block Arc 88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90" name="Group 88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9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96" name="Group 89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0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9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9" name="Freeform 89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9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2" name="Block Arc 89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63" name="Group 862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88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4" name="Group 863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88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5" name="Group 864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88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6" name="Group 865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88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7" name="Group 866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87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8" name="Group 867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87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69" name="Group 868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870" name="Block Arc 86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71" name="Group 87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7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6" name="Freeform 87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7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3" name="Block Arc 87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13" name="Group 12"/>
              <p:cNvGrpSpPr/>
              <p:nvPr/>
            </p:nvGrpSpPr>
            <p:grpSpPr>
              <a:xfrm rot="2415440">
                <a:off x="3130423" y="447123"/>
                <a:ext cx="2676950" cy="3637582"/>
                <a:chOff x="0" y="376518"/>
                <a:chExt cx="4769818" cy="6481482"/>
              </a:xfrm>
            </p:grpSpPr>
            <p:sp>
              <p:nvSpPr>
                <p:cNvPr id="591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92" name="Group 591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593" name="Block Arc 592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4" name="Group 593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825" name="Block Arc 82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26" name="Group 82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2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32" name="Group 83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3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3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5" name="Freeform 83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8" name="Block Arc 82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5" name="Group 594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82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96" name="Block Arc 595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7" name="Group 596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816" name="Block Arc 81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17" name="Group 81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2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2" name="Freeform 82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1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9" name="Block Arc 81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8" name="Group 597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809" name="Block Arc 80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10" name="Group 80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1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5" name="Freeform 81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1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2" name="Block Arc 81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9" name="Group 598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802" name="Block Arc 80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03" name="Group 80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0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8" name="Freeform 80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0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5" name="Block Arc 80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0" name="Group 599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786" name="Block Arc 78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87" name="Group 78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9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93" name="Group 79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9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9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9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0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0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9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6" name="Freeform 79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8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9" name="Block Arc 78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1" name="Group 600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770" name="Block Arc 76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71" name="Group 77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7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77" name="Group 77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8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8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8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8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8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7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0" name="Freeform 77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7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3" name="Block Arc 77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2" name="Group 601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754" name="Block Arc 75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55" name="Group 75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5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61" name="Group 76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6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6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6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6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6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6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4" name="Freeform 76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5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7" name="Block Arc 75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3" name="Group 602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747" name="Block Arc 74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8" name="Group 74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5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3" name="Freeform 75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0" name="Block Arc 74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4" name="Group 603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740" name="Block Arc 73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1" name="Group 74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4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6" name="Freeform 74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3" name="Block Arc 74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5" name="Group 604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733" name="Block Arc 73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34" name="Group 73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3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9" name="Freeform 73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3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6" name="Block Arc 73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6" name="Group 605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726" name="Block Arc 72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7" name="Group 72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3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2" name="Freeform 73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9" name="Block Arc 72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7" name="Group 606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719" name="Block Arc 71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0" name="Group 71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2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5" name="Freeform 72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2" name="Block Arc 72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8" name="Group 607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703" name="Block Arc 70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04" name="Group 70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0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10" name="Group 70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1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1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3" name="Freeform 71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0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06" name="Block Arc 70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9" name="Group 608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687" name="Block Arc 68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88" name="Group 68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9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9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9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94" name="Group 69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9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9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9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97" name="Freeform 69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8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0" name="Block Arc 68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10" name="Group 609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71" name="Block Arc 67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2" name="Group 67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7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78" name="Group 67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8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7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1" name="Freeform 68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4" name="Block Arc 67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11" name="Group 610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55" name="Block Arc 65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56" name="Group 65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5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62" name="Group 66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6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6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5" name="Freeform 66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5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58" name="Block Arc 65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12" name="Group 611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39" name="Block Arc 63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40" name="Group 63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4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46" name="Group 64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5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5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5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5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5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4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9" name="Freeform 64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4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2" name="Block Arc 64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13" name="Group 612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63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14" name="Group 613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3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15" name="Group 614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3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16" name="Group 615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3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17" name="Group 616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62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18" name="Group 617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62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19" name="Group 618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620" name="Block Arc 61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21" name="Group 62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2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6" name="Freeform 62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2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3" name="Block Arc 62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14" name="Group 13"/>
              <p:cNvGrpSpPr/>
              <p:nvPr/>
            </p:nvGrpSpPr>
            <p:grpSpPr>
              <a:xfrm rot="19569186">
                <a:off x="5751016" y="139190"/>
                <a:ext cx="3451410" cy="4968458"/>
                <a:chOff x="5707512" y="769793"/>
                <a:chExt cx="3982735" cy="5733325"/>
              </a:xfrm>
            </p:grpSpPr>
            <p:grpSp>
              <p:nvGrpSpPr>
                <p:cNvPr id="352" name="Group 351"/>
                <p:cNvGrpSpPr/>
                <p:nvPr/>
              </p:nvGrpSpPr>
              <p:grpSpPr>
                <a:xfrm rot="21080263">
                  <a:off x="7532149" y="769793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580" name="Freeform 579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81" name="Group 580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58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83" name="Group 582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584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353" name="Group 352"/>
                <p:cNvGrpSpPr/>
                <p:nvPr/>
              </p:nvGrpSpPr>
              <p:grpSpPr>
                <a:xfrm rot="18472251">
                  <a:off x="7218770" y="1470707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569" name="Freeform 56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70" name="Group 56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7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72" name="Group 57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7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354" name="Group 353"/>
                <p:cNvGrpSpPr/>
                <p:nvPr/>
              </p:nvGrpSpPr>
              <p:grpSpPr>
                <a:xfrm rot="2903130">
                  <a:off x="7960268" y="1511763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558" name="Freeform 55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59" name="Group 55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6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61" name="Group 56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6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355" name="Isosceles Triangle 3"/>
                <p:cNvSpPr/>
                <p:nvPr/>
              </p:nvSpPr>
              <p:spPr>
                <a:xfrm rot="1066701">
                  <a:off x="7002661" y="1462757"/>
                  <a:ext cx="1552219" cy="5040361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430678" y="2288629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356" name="Group 355"/>
                <p:cNvGrpSpPr/>
                <p:nvPr/>
              </p:nvGrpSpPr>
              <p:grpSpPr>
                <a:xfrm>
                  <a:off x="6267372" y="216863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521" name="Group 520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547" name="Freeform 54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48" name="Group 54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54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50" name="Group 54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55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5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5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5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5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5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5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522" name="Group 521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536" name="Freeform 535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37" name="Group 536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538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39" name="Group 538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540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41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42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43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44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45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46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523" name="Group 522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525" name="Freeform 52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26" name="Group 52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52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28" name="Group 52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52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524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57" name="Group 356"/>
                <p:cNvGrpSpPr/>
                <p:nvPr/>
              </p:nvGrpSpPr>
              <p:grpSpPr>
                <a:xfrm flipH="1">
                  <a:off x="8127062" y="222396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484" name="Group 483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510" name="Freeform 50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11" name="Group 51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51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13" name="Group 51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51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85" name="Group 484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499" name="Freeform 49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00" name="Group 49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50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02" name="Group 50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50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86" name="Group 485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488" name="Freeform 487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89" name="Group 488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90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91" name="Group 490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92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3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4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5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6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7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8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487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58" name="Group 357"/>
                <p:cNvGrpSpPr/>
                <p:nvPr/>
              </p:nvGrpSpPr>
              <p:grpSpPr>
                <a:xfrm>
                  <a:off x="7632537" y="3392910"/>
                  <a:ext cx="2057710" cy="1725429"/>
                  <a:chOff x="8229899" y="3971569"/>
                  <a:chExt cx="1712951" cy="1436342"/>
                </a:xfrm>
              </p:grpSpPr>
              <p:grpSp>
                <p:nvGrpSpPr>
                  <p:cNvPr id="422" name="Group 421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473" name="Freeform 47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74" name="Group 47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7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76" name="Group 47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7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23" name="Group 422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436" name="Group 435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462" name="Freeform 461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63" name="Group 462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464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465" name="Group 464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466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67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68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69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0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1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2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437" name="Group 436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451" name="Freeform 450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52" name="Group 451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453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454" name="Group 453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455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56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57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58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59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60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61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438" name="Group 437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440" name="Freeform 439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41" name="Group 440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442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443" name="Group 442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444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45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46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47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48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49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50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439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24" name="Group 423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425" name="Freeform 42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26" name="Group 42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2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28" name="Group 42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2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3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359" name="Group 358"/>
                <p:cNvGrpSpPr/>
                <p:nvPr/>
              </p:nvGrpSpPr>
              <p:grpSpPr>
                <a:xfrm flipH="1">
                  <a:off x="5707512" y="3293631"/>
                  <a:ext cx="2098424" cy="1759568"/>
                  <a:chOff x="8229899" y="3971569"/>
                  <a:chExt cx="1712951" cy="1436342"/>
                </a:xfrm>
              </p:grpSpPr>
              <p:grpSp>
                <p:nvGrpSpPr>
                  <p:cNvPr id="360" name="Group 359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411" name="Freeform 410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12" name="Group 411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13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14" name="Group 413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15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6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0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21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361" name="Group 360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374" name="Group 373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400" name="Freeform 399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01" name="Group 400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402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403" name="Group 402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404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05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06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07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08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09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10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375" name="Group 374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389" name="Freeform 388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90" name="Group 389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391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392" name="Group 391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393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94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95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96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97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98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99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376" name="Group 375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378" name="Freeform 377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79" name="Group 378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380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381" name="Group 380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382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83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84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85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86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87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388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377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62" name="Group 361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363" name="Freeform 36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64" name="Group 36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36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66" name="Group 36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36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6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6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7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7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7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7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15" name="Group 14"/>
              <p:cNvGrpSpPr/>
              <p:nvPr/>
            </p:nvGrpSpPr>
            <p:grpSpPr>
              <a:xfrm rot="1746483">
                <a:off x="2484359" y="507297"/>
                <a:ext cx="2676950" cy="3637582"/>
                <a:chOff x="0" y="376518"/>
                <a:chExt cx="4769818" cy="6481482"/>
              </a:xfrm>
            </p:grpSpPr>
            <p:sp>
              <p:nvSpPr>
                <p:cNvPr id="102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03" name="Group 102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104" name="Block Arc 103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5" name="Group 104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336" name="Block Arc 33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37" name="Group 33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4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43" name="Group 34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4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4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4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5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5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4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6" name="Freeform 34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3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9" name="Block Arc 33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6" name="Group 105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33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7" name="Block Arc 106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8" name="Group 107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327" name="Block Arc 32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28" name="Group 32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3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3" name="Freeform 33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2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0" name="Block Arc 32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9" name="Group 108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320" name="Block Arc 31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21" name="Group 32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2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6" name="Freeform 32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2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3" name="Block Arc 32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10" name="Group 109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313" name="Block Arc 31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14" name="Group 31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1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9" name="Freeform 31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1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6" name="Block Arc 31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11" name="Group 110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297" name="Block Arc 29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98" name="Group 29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0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04" name="Group 30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0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0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7" name="Freeform 30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9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0" name="Block Arc 29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12" name="Group 111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281" name="Block Arc 28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82" name="Group 28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8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88" name="Group 28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9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8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1" name="Freeform 29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8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4" name="Block Arc 28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13" name="Group 112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265" name="Block Arc 26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66" name="Group 26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6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72" name="Group 27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7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7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5" name="Freeform 27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6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8" name="Block Arc 26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14" name="Group 113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258" name="Block Arc 25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9" name="Group 25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6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4" name="Freeform 26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6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1" name="Block Arc 26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15" name="Group 114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251" name="Block Arc 25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2" name="Group 25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5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7" name="Freeform 25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4" name="Block Arc 25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16" name="Group 115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244" name="Block Arc 24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5" name="Group 24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4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0" name="Freeform 24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7" name="Block Arc 24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17" name="Group 116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237" name="Block Arc 23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8" name="Group 23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4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3" name="Freeform 24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0" name="Block Arc 23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18" name="Group 117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230" name="Block Arc 22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1" name="Group 23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3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" name="Freeform 23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3" name="Block Arc 23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19" name="Group 118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214" name="Block Arc 21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15" name="Group 21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1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21" name="Group 22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2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2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" name="Freeform 22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1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7" name="Block Arc 21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20" name="Group 119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198" name="Block Arc 19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99" name="Group 19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0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05" name="Group 20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0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0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8" name="Freeform 20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0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1" name="Block Arc 20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21" name="Group 120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182" name="Block Arc 18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83" name="Group 18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8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89" name="Group 18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9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9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9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2" name="Freeform 19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8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5" name="Block Arc 18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22" name="Group 121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166" name="Block Arc 16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67" name="Group 16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7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3" name="Group 17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7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7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6" name="Freeform 17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6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69" name="Block Arc 16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23" name="Group 122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150" name="Block Arc 14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51" name="Group 15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5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57" name="Group 15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6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5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" name="Freeform 15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5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3" name="Block Arc 15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24" name="Group 123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14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25" name="Group 124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14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26" name="Group 125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14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27" name="Group 126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14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28" name="Group 127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14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29" name="Group 128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13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30" name="Group 129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131" name="Block Arc 13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32" name="Group 13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3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7" name="Freeform 13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3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34" name="Block Arc 13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16" name="Group 15"/>
              <p:cNvGrpSpPr/>
              <p:nvPr/>
            </p:nvGrpSpPr>
            <p:grpSpPr>
              <a:xfrm rot="19686156">
                <a:off x="4402519" y="470377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17" name="Group 16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91" name="Freeform 90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2" name="Group 91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9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4" name="Group 93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95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8" name="Group 17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80" name="Freeform 7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1" name="Group 8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3" name="Group 8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9" name="Group 18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69" name="Freeform 6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0" name="Group 6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7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2" name="Group 7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7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0" name="Group 19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58" name="Freeform 5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9" name="Group 5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1" name="Group 6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1" name="Group 20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47" name="Freeform 4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8" name="Group 4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0" name="Group 4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2" name="Group 21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36" name="Freeform 3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7" name="Group 3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3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9" name="Group 3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3" name="Group 22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25" name="Freeform 2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6" name="Group 2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8" name="Group 2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24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2161" name="Group 2160"/>
          <p:cNvGrpSpPr/>
          <p:nvPr/>
        </p:nvGrpSpPr>
        <p:grpSpPr>
          <a:xfrm rot="2144889">
            <a:off x="2923961" y="52097"/>
            <a:ext cx="4843571" cy="4302178"/>
            <a:chOff x="958502" y="-537779"/>
            <a:chExt cx="8448074" cy="7596470"/>
          </a:xfrm>
        </p:grpSpPr>
        <p:grpSp>
          <p:nvGrpSpPr>
            <p:cNvPr id="2162" name="Group 2161"/>
            <p:cNvGrpSpPr/>
            <p:nvPr/>
          </p:nvGrpSpPr>
          <p:grpSpPr>
            <a:xfrm rot="15166951">
              <a:off x="4571573" y="2848757"/>
              <a:ext cx="3451410" cy="4968458"/>
              <a:chOff x="5707512" y="769793"/>
              <a:chExt cx="3982735" cy="5733325"/>
            </a:xfrm>
          </p:grpSpPr>
          <p:grpSp>
            <p:nvGrpSpPr>
              <p:cNvPr id="4079" name="Group 4078"/>
              <p:cNvGrpSpPr/>
              <p:nvPr/>
            </p:nvGrpSpPr>
            <p:grpSpPr>
              <a:xfrm rot="21080263">
                <a:off x="7532149" y="769793"/>
                <a:ext cx="561595" cy="793459"/>
                <a:chOff x="4890058" y="837423"/>
                <a:chExt cx="1438393" cy="2032256"/>
              </a:xfrm>
            </p:grpSpPr>
            <p:sp>
              <p:nvSpPr>
                <p:cNvPr id="4307" name="Freeform 4306"/>
                <p:cNvSpPr/>
                <p:nvPr/>
              </p:nvSpPr>
              <p:spPr>
                <a:xfrm rot="2393178">
                  <a:off x="4890058" y="837423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308" name="Group 4307"/>
                <p:cNvGrpSpPr/>
                <p:nvPr/>
              </p:nvGrpSpPr>
              <p:grpSpPr>
                <a:xfrm>
                  <a:off x="5297024" y="928080"/>
                  <a:ext cx="878718" cy="1941599"/>
                  <a:chOff x="7787468" y="1516424"/>
                  <a:chExt cx="878718" cy="1941599"/>
                </a:xfrm>
              </p:grpSpPr>
              <p:sp>
                <p:nvSpPr>
                  <p:cNvPr id="4309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310" name="Group 4309"/>
                  <p:cNvGrpSpPr/>
                  <p:nvPr/>
                </p:nvGrpSpPr>
                <p:grpSpPr>
                  <a:xfrm>
                    <a:off x="7787468" y="1516424"/>
                    <a:ext cx="816804" cy="1941599"/>
                    <a:chOff x="7787468" y="1516424"/>
                    <a:chExt cx="816804" cy="1941599"/>
                  </a:xfrm>
                </p:grpSpPr>
                <p:sp>
                  <p:nvSpPr>
                    <p:cNvPr id="4311" name="Isosceles Triangle 3"/>
                    <p:cNvSpPr/>
                    <p:nvPr/>
                  </p:nvSpPr>
                  <p:spPr>
                    <a:xfrm rot="871357">
                      <a:off x="7827795" y="1516424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2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3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4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5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6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7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4080" name="Group 4079"/>
              <p:cNvGrpSpPr/>
              <p:nvPr/>
            </p:nvGrpSpPr>
            <p:grpSpPr>
              <a:xfrm rot="18472251">
                <a:off x="7218770" y="1470707"/>
                <a:ext cx="631509" cy="892237"/>
                <a:chOff x="4890059" y="837424"/>
                <a:chExt cx="1438393" cy="2032257"/>
              </a:xfrm>
            </p:grpSpPr>
            <p:sp>
              <p:nvSpPr>
                <p:cNvPr id="4296" name="Freeform 4295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297" name="Group 4296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4298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99" name="Group 4298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4300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1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2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3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4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5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6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4081" name="Group 4080"/>
              <p:cNvGrpSpPr/>
              <p:nvPr/>
            </p:nvGrpSpPr>
            <p:grpSpPr>
              <a:xfrm rot="2903130">
                <a:off x="7960268" y="1511763"/>
                <a:ext cx="613341" cy="866569"/>
                <a:chOff x="4890059" y="837424"/>
                <a:chExt cx="1438393" cy="2032257"/>
              </a:xfrm>
            </p:grpSpPr>
            <p:sp>
              <p:nvSpPr>
                <p:cNvPr id="4285" name="Freeform 4284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286" name="Group 4285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4287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88" name="Group 4287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4289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0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1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2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3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4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5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4082" name="Isosceles Triangle 3"/>
              <p:cNvSpPr/>
              <p:nvPr/>
            </p:nvSpPr>
            <p:spPr>
              <a:xfrm rot="1066701">
                <a:off x="7002661" y="1462757"/>
                <a:ext cx="1552219" cy="5040361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2817" h="3601466">
                    <a:moveTo>
                      <a:pt x="1013791" y="3601466"/>
                    </a:moveTo>
                    <a:cubicBezTo>
                      <a:pt x="470452" y="2447360"/>
                      <a:pt x="722243" y="1273376"/>
                      <a:pt x="0" y="0"/>
                    </a:cubicBezTo>
                    <a:cubicBezTo>
                      <a:pt x="934279" y="1273375"/>
                      <a:pt x="430678" y="2288629"/>
                      <a:pt x="1172817" y="3601466"/>
                    </a:cubicBezTo>
                    <a:lnTo>
                      <a:pt x="1013791" y="360146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083" name="Group 4082"/>
              <p:cNvGrpSpPr/>
              <p:nvPr/>
            </p:nvGrpSpPr>
            <p:grpSpPr>
              <a:xfrm>
                <a:off x="6267372" y="216863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4248" name="Group 4247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4274" name="Freeform 427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75" name="Group 427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27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277" name="Group 427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27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7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8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8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8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8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8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249" name="Group 4248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4263" name="Freeform 426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64" name="Group 426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26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266" name="Group 426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26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6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6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7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7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7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7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250" name="Group 4249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4252" name="Freeform 425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53" name="Group 425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25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255" name="Group 425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25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5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5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5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6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6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6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4251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084" name="Group 4083"/>
              <p:cNvGrpSpPr/>
              <p:nvPr/>
            </p:nvGrpSpPr>
            <p:grpSpPr>
              <a:xfrm flipH="1">
                <a:off x="8127062" y="222396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4211" name="Group 4210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4237" name="Freeform 423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38" name="Group 423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23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240" name="Group 423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24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4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4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4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4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4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4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212" name="Group 4211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4226" name="Freeform 422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27" name="Group 422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22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229" name="Group 422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23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3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3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3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3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3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3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213" name="Group 4212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4215" name="Freeform 421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16" name="Group 421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21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218" name="Group 421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21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2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2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2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2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2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2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4214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085" name="Group 4084"/>
              <p:cNvGrpSpPr/>
              <p:nvPr/>
            </p:nvGrpSpPr>
            <p:grpSpPr>
              <a:xfrm>
                <a:off x="7632537" y="3392910"/>
                <a:ext cx="2057710" cy="1725429"/>
                <a:chOff x="8229899" y="3971569"/>
                <a:chExt cx="1712951" cy="1436342"/>
              </a:xfrm>
            </p:grpSpPr>
            <p:grpSp>
              <p:nvGrpSpPr>
                <p:cNvPr id="4149" name="Group 4148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4200" name="Freeform 419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01" name="Group 420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20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203" name="Group 420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20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0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0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0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0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0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21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150" name="Group 4149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4163" name="Group 4162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4189" name="Freeform 418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190" name="Group 418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19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192" name="Group 419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19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9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164" name="Group 4163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4178" name="Freeform 4177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179" name="Group 4178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180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181" name="Group 4180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182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3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4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5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6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7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88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165" name="Group 4164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4167" name="Freeform 416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168" name="Group 416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16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170" name="Group 416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17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7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4166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151" name="Group 4150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4152" name="Freeform 415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153" name="Group 415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15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155" name="Group 415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15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5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5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5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6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6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6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  <p:grpSp>
            <p:nvGrpSpPr>
              <p:cNvPr id="4086" name="Group 4085"/>
              <p:cNvGrpSpPr/>
              <p:nvPr/>
            </p:nvGrpSpPr>
            <p:grpSpPr>
              <a:xfrm flipH="1">
                <a:off x="5707512" y="3293631"/>
                <a:ext cx="2098424" cy="1759568"/>
                <a:chOff x="8229899" y="3971569"/>
                <a:chExt cx="1712951" cy="1436342"/>
              </a:xfrm>
            </p:grpSpPr>
            <p:grpSp>
              <p:nvGrpSpPr>
                <p:cNvPr id="4087" name="Group 4086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4138" name="Freeform 413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139" name="Group 413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14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141" name="Group 414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14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4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4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4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4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4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4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088" name="Group 4087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4101" name="Group 4100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4127" name="Freeform 412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128" name="Group 412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12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130" name="Group 412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13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3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102" name="Group 4101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4116" name="Freeform 4115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117" name="Group 4116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118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119" name="Group 4118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120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21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22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23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24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25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26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103" name="Group 4102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4105" name="Freeform 410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106" name="Group 410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10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108" name="Group 410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10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11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4104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089" name="Group 4088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4090" name="Freeform 408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091" name="Group 409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09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093" name="Group 409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09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9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9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9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9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9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0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</p:grpSp>
        <p:grpSp>
          <p:nvGrpSpPr>
            <p:cNvPr id="2163" name="Group 2162"/>
            <p:cNvGrpSpPr/>
            <p:nvPr/>
          </p:nvGrpSpPr>
          <p:grpSpPr>
            <a:xfrm>
              <a:off x="958502" y="-537779"/>
              <a:ext cx="8448074" cy="6398429"/>
              <a:chOff x="958502" y="-537779"/>
              <a:chExt cx="8448074" cy="6398429"/>
            </a:xfrm>
          </p:grpSpPr>
          <p:grpSp>
            <p:nvGrpSpPr>
              <p:cNvPr id="2164" name="Group 2163"/>
              <p:cNvGrpSpPr/>
              <p:nvPr/>
            </p:nvGrpSpPr>
            <p:grpSpPr>
              <a:xfrm rot="3261105">
                <a:off x="2937185" y="-467582"/>
                <a:ext cx="2676950" cy="3637582"/>
                <a:chOff x="0" y="376518"/>
                <a:chExt cx="4769818" cy="6481482"/>
              </a:xfrm>
            </p:grpSpPr>
            <p:sp>
              <p:nvSpPr>
                <p:cNvPr id="3829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3830" name="Group 3829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3831" name="Block Arc 3830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832" name="Group 3831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4063" name="Block Arc 406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064" name="Group 406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06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6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6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070" name="Group 406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07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7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7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7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7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07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7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73" name="Freeform 407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06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66" name="Block Arc 406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33" name="Group 3832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406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6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834" name="Block Arc 3833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835" name="Group 3834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4054" name="Block Arc 405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055" name="Group 405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05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5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60" name="Freeform 405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05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57" name="Block Arc 405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36" name="Group 3835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4047" name="Block Arc 404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048" name="Group 404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05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5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53" name="Freeform 405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04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50" name="Block Arc 404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37" name="Group 3836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4040" name="Block Arc 403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041" name="Group 404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04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4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46" name="Freeform 404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04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43" name="Block Arc 404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38" name="Group 3837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4024" name="Block Arc 402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025" name="Group 402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02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2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3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031" name="Group 403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03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3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3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3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3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03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3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34" name="Freeform 403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02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27" name="Block Arc 402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39" name="Group 3838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4008" name="Block Arc 400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009" name="Group 400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01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1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1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015" name="Group 401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01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2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2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2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2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01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1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18" name="Freeform 401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01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11" name="Block Arc 401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40" name="Group 3839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3992" name="Block Arc 399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993" name="Group 399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99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9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9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999" name="Group 399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00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0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0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0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00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00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0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02" name="Freeform 400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99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95" name="Block Arc 399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41" name="Group 3840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3985" name="Block Arc 398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986" name="Group 398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98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9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91" name="Freeform 399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98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88" name="Block Arc 398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42" name="Group 3841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3978" name="Block Arc 397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979" name="Group 397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98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8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84" name="Freeform 398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98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81" name="Block Arc 398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43" name="Group 3842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3971" name="Block Arc 397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972" name="Group 397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97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7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77" name="Freeform 397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97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74" name="Block Arc 397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44" name="Group 3843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3964" name="Block Arc 396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965" name="Group 396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96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6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70" name="Freeform 396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96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67" name="Block Arc 396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45" name="Group 3844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3957" name="Block Arc 395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958" name="Group 395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96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6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63" name="Freeform 396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95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60" name="Block Arc 395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46" name="Group 3845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3941" name="Block Arc 394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942" name="Group 394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94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4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4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948" name="Group 394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95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5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5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5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5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94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5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51" name="Freeform 395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94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44" name="Block Arc 394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47" name="Group 3846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3925" name="Block Arc 392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926" name="Group 392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92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3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3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932" name="Group 393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93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3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3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3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4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93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3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35" name="Freeform 393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92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28" name="Block Arc 392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48" name="Group 3847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3909" name="Block Arc 390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910" name="Group 390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91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1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1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916" name="Group 391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92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2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2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2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2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91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1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19" name="Freeform 391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91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12" name="Block Arc 391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49" name="Group 3848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3893" name="Block Arc 389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894" name="Group 389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89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9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9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900" name="Group 389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90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0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0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0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90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90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0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03" name="Freeform 390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89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96" name="Block Arc 389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50" name="Group 3849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3877" name="Block Arc 387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878" name="Group 387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88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8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8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884" name="Group 388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88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88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89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89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89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88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8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87" name="Freeform 388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87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80" name="Block Arc 387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851" name="Group 3850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387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7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2" name="Group 3851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387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7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3" name="Group 3852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387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7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4" name="Group 3853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386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7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5" name="Group 3854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386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6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6" name="Group 3855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386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6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857" name="Group 3856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3858" name="Block Arc 385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859" name="Group 385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86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6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64" name="Freeform 386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86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61" name="Block Arc 386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2165" name="Group 2164"/>
              <p:cNvGrpSpPr/>
              <p:nvPr/>
            </p:nvGrpSpPr>
            <p:grpSpPr>
              <a:xfrm flipV="1">
                <a:off x="1293437" y="-537779"/>
                <a:ext cx="3488969" cy="4740997"/>
                <a:chOff x="0" y="376518"/>
                <a:chExt cx="4769818" cy="6481482"/>
              </a:xfrm>
            </p:grpSpPr>
            <p:sp>
              <p:nvSpPr>
                <p:cNvPr id="3581" name="Block Arc 3580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3582" name="Group 3581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3813" name="Block Arc 3812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814" name="Group 3813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817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18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19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820" name="Group 3819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824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25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26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27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28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821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22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23" name="Freeform 3822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815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16" name="Block Arc 3815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83" name="Group 3582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3811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12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3584" name="Block Arc 3583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3585" name="Group 3584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3804" name="Block Arc 380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805" name="Group 380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80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0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10" name="Freeform 380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80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07" name="Block Arc 380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86" name="Group 3585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3797" name="Block Arc 379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798" name="Group 379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80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0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03" name="Freeform 380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9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00" name="Block Arc 379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87" name="Group 3586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3790" name="Block Arc 3789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791" name="Group 3790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794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95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96" name="Freeform 3795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92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93" name="Block Arc 3792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88" name="Group 3587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3774" name="Block Arc 377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775" name="Group 377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77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7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8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781" name="Group 378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78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8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8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8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8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78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8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84" name="Freeform 378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7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77" name="Block Arc 377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89" name="Group 3588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3758" name="Block Arc 375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759" name="Group 375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76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6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6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765" name="Group 376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76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7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7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7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7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76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6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68" name="Freeform 376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6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61" name="Block Arc 376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90" name="Group 3589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3742" name="Block Arc 374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743" name="Group 374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74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4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4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749" name="Group 374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75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5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5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5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5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75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5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52" name="Freeform 375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4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45" name="Block Arc 374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91" name="Group 3590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3735" name="Block Arc 373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736" name="Group 373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73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4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41" name="Freeform 374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3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38" name="Block Arc 373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92" name="Group 3591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3728" name="Block Arc 3727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729" name="Group 3728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732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33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34" name="Freeform 3733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30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31" name="Block Arc 3730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93" name="Group 3592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3721" name="Block Arc 372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722" name="Group 372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72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2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27" name="Freeform 372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2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24" name="Block Arc 372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94" name="Group 3593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3714" name="Block Arc 371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715" name="Group 371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71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1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20" name="Freeform 371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1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17" name="Block Arc 371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95" name="Group 3594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3707" name="Block Arc 370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708" name="Group 370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71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1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13" name="Freeform 371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0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10" name="Block Arc 370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96" name="Group 3595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3691" name="Block Arc 3690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692" name="Group 3691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695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96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97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698" name="Group 3697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702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03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04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05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06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699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00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01" name="Freeform 3700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693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94" name="Block Arc 3693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97" name="Group 3596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3675" name="Block Arc 3674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676" name="Group 3675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679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80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81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682" name="Group 3681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686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87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88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89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90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683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84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85" name="Freeform 3684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677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78" name="Block Arc 3677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98" name="Group 3597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3659" name="Block Arc 3658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660" name="Group 3659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663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64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65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666" name="Group 3665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670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71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72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73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74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667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68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69" name="Freeform 3668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661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62" name="Block Arc 3661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599" name="Group 3598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3643" name="Block Arc 3642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644" name="Group 3643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647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48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49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650" name="Group 3649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654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55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56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57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58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651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52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53" name="Freeform 3652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645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46" name="Block Arc 3645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600" name="Group 3599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3627" name="Block Arc 3626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628" name="Group 3627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631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32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33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634" name="Group 3633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638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39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40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41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42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635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36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37" name="Freeform 3636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629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30" name="Block Arc 3629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601" name="Group 3600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3625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26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602" name="Group 3601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3623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24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603" name="Group 3602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3621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22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604" name="Group 3603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3619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20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605" name="Group 3604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3617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18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606" name="Group 3605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3615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16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607" name="Group 3606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3608" name="Block Arc 3607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609" name="Group 3608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612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13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14" name="Freeform 3613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610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11" name="Block Arc 3610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sp>
            <p:nvSpPr>
              <p:cNvPr id="2166" name="Isosceles Triangle 3"/>
              <p:cNvSpPr/>
              <p:nvPr/>
            </p:nvSpPr>
            <p:spPr>
              <a:xfrm rot="18761742">
                <a:off x="5234949" y="403918"/>
                <a:ext cx="2131617" cy="6211636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542 h 3601542"/>
                  <a:gd name="connsiteX1" fmla="*/ 0 w 1172817"/>
                  <a:gd name="connsiteY1" fmla="*/ 76 h 3601542"/>
                  <a:gd name="connsiteX2" fmla="*/ 1172817 w 1172817"/>
                  <a:gd name="connsiteY2" fmla="*/ 3601542 h 3601542"/>
                  <a:gd name="connsiteX3" fmla="*/ 1013791 w 1172817"/>
                  <a:gd name="connsiteY3" fmla="*/ 3601542 h 3601542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2672901"/>
                  <a:gd name="connsiteY0" fmla="*/ 3601466 h 6347571"/>
                  <a:gd name="connsiteX1" fmla="*/ 0 w 2672901"/>
                  <a:gd name="connsiteY1" fmla="*/ 0 h 6347571"/>
                  <a:gd name="connsiteX2" fmla="*/ 2672901 w 2672901"/>
                  <a:gd name="connsiteY2" fmla="*/ 6347571 h 6347571"/>
                  <a:gd name="connsiteX3" fmla="*/ 1013791 w 2672901"/>
                  <a:gd name="connsiteY3" fmla="*/ 3601466 h 6347571"/>
                  <a:gd name="connsiteX0" fmla="*/ 2528048 w 2672901"/>
                  <a:gd name="connsiteY0" fmla="*/ 6472341 h 6472341"/>
                  <a:gd name="connsiteX1" fmla="*/ 0 w 2672901"/>
                  <a:gd name="connsiteY1" fmla="*/ 0 h 6472341"/>
                  <a:gd name="connsiteX2" fmla="*/ 2672901 w 2672901"/>
                  <a:gd name="connsiteY2" fmla="*/ 6347571 h 6472341"/>
                  <a:gd name="connsiteX3" fmla="*/ 2528048 w 2672901"/>
                  <a:gd name="connsiteY3" fmla="*/ 6472341 h 6472341"/>
                  <a:gd name="connsiteX0" fmla="*/ 1925607 w 2672901"/>
                  <a:gd name="connsiteY0" fmla="*/ 6828306 h 6828306"/>
                  <a:gd name="connsiteX1" fmla="*/ 0 w 2672901"/>
                  <a:gd name="connsiteY1" fmla="*/ 0 h 6828306"/>
                  <a:gd name="connsiteX2" fmla="*/ 2672901 w 2672901"/>
                  <a:gd name="connsiteY2" fmla="*/ 6347571 h 6828306"/>
                  <a:gd name="connsiteX3" fmla="*/ 1925607 w 2672901"/>
                  <a:gd name="connsiteY3" fmla="*/ 6828306 h 6828306"/>
                  <a:gd name="connsiteX0" fmla="*/ 1925607 w 2127263"/>
                  <a:gd name="connsiteY0" fmla="*/ 6828306 h 6828306"/>
                  <a:gd name="connsiteX1" fmla="*/ 0 w 2127263"/>
                  <a:gd name="connsiteY1" fmla="*/ 0 h 6828306"/>
                  <a:gd name="connsiteX2" fmla="*/ 2127263 w 2127263"/>
                  <a:gd name="connsiteY2" fmla="*/ 6685373 h 6828306"/>
                  <a:gd name="connsiteX3" fmla="*/ 1925607 w 2127263"/>
                  <a:gd name="connsiteY3" fmla="*/ 6828306 h 682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27263" h="6828306">
                    <a:moveTo>
                      <a:pt x="1925607" y="6828306"/>
                    </a:moveTo>
                    <a:cubicBezTo>
                      <a:pt x="1382268" y="5674200"/>
                      <a:pt x="637017" y="829921"/>
                      <a:pt x="0" y="0"/>
                    </a:cubicBezTo>
                    <a:cubicBezTo>
                      <a:pt x="607674" y="75006"/>
                      <a:pt x="1530915" y="5531267"/>
                      <a:pt x="2127263" y="6685373"/>
                    </a:cubicBezTo>
                    <a:lnTo>
                      <a:pt x="1925607" y="682830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2167" name="Group 2166"/>
              <p:cNvGrpSpPr/>
              <p:nvPr/>
            </p:nvGrpSpPr>
            <p:grpSpPr>
              <a:xfrm>
                <a:off x="958502" y="195386"/>
                <a:ext cx="3488969" cy="4740997"/>
                <a:chOff x="0" y="376518"/>
                <a:chExt cx="4769818" cy="6481482"/>
              </a:xfrm>
            </p:grpSpPr>
            <p:sp>
              <p:nvSpPr>
                <p:cNvPr id="3333" name="Block Arc 3332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3334" name="Group 3333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3565" name="Block Arc 3564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566" name="Group 3565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569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70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71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572" name="Group 3571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576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77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78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79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80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573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74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75" name="Freeform 3574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567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68" name="Block Arc 3567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35" name="Group 3334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3563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64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3336" name="Block Arc 3335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3337" name="Group 3336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3556" name="Block Arc 3555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557" name="Group 3556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560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61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62" name="Freeform 3561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558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59" name="Block Arc 3558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38" name="Group 3337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3549" name="Block Arc 3548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550" name="Group 3549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553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54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55" name="Freeform 3554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551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52" name="Block Arc 3551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39" name="Group 3338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3542" name="Block Arc 354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543" name="Group 354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54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4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48" name="Freeform 354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54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45" name="Block Arc 354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40" name="Group 3339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3526" name="Block Arc 352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527" name="Group 352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53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3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3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533" name="Group 353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53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3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3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4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4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53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3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36" name="Freeform 353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52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29" name="Block Arc 352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41" name="Group 3340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3510" name="Block Arc 350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511" name="Group 351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51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1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1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517" name="Group 351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52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2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2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2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2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51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1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20" name="Freeform 351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51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13" name="Block Arc 351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42" name="Group 3341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3494" name="Block Arc 349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495" name="Group 349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49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9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0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501" name="Group 350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50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0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0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0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0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50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0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04" name="Freeform 350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49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97" name="Block Arc 349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43" name="Group 3342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3487" name="Block Arc 348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488" name="Group 348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49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9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93" name="Freeform 349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48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90" name="Block Arc 348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44" name="Group 3343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3480" name="Block Arc 3479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481" name="Group 3480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484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85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86" name="Freeform 3485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482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83" name="Block Arc 3482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45" name="Group 3344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3473" name="Block Arc 347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474" name="Group 347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47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7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79" name="Freeform 347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47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76" name="Block Arc 347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46" name="Group 3345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3466" name="Block Arc 3465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467" name="Group 3466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470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71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72" name="Freeform 3471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468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69" name="Block Arc 3468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47" name="Group 3346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3459" name="Block Arc 3458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460" name="Group 3459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463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64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65" name="Freeform 3464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461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62" name="Block Arc 3461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48" name="Group 3347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3443" name="Block Arc 3442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444" name="Group 3443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447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48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49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450" name="Group 3449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454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55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56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57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58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451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52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53" name="Freeform 3452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445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46" name="Block Arc 3445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49" name="Group 3348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3427" name="Block Arc 3426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428" name="Group 3427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431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32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33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434" name="Group 3433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438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39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40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41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42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435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36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37" name="Freeform 3436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429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30" name="Block Arc 3429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50" name="Group 3349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3411" name="Block Arc 3410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412" name="Group 3411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415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16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17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418" name="Group 3417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422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23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24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25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26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419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20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21" name="Freeform 3420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413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14" name="Block Arc 3413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51" name="Group 3350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3395" name="Block Arc 3394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396" name="Group 3395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399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00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01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402" name="Group 3401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406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07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08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09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10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403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04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05" name="Freeform 3404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397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98" name="Block Arc 3397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52" name="Group 3351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3379" name="Block Arc 3378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380" name="Group 3379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383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84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85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386" name="Group 3385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390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91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92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93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94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387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88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89" name="Freeform 3388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381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82" name="Block Arc 3381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353" name="Group 3352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3377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78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354" name="Group 3353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3375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76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355" name="Group 3354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3373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74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356" name="Group 3355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3371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72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357" name="Group 3356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3369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70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358" name="Group 3357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3367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68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359" name="Group 3358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3360" name="Block Arc 3359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361" name="Group 3360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364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65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66" name="Freeform 3365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362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63" name="Block Arc 3362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grpSp>
            <p:nvGrpSpPr>
              <p:cNvPr id="2168" name="Group 2167"/>
              <p:cNvGrpSpPr/>
              <p:nvPr/>
            </p:nvGrpSpPr>
            <p:grpSpPr>
              <a:xfrm rot="14645664">
                <a:off x="3518652" y="2344640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3248" name="Group 3247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3322" name="Freeform 3321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323" name="Group 3322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332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325" name="Group 3324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3326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2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2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2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3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3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3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3249" name="Group 3248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3311" name="Freeform 331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312" name="Group 331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331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314" name="Group 331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331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1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1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1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1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2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2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3250" name="Group 3249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3300" name="Freeform 329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301" name="Group 330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330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303" name="Group 330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330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0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0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0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0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0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31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3251" name="Group 3250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3289" name="Freeform 328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290" name="Group 328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329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292" name="Group 329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329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9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9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9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9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9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9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3252" name="Group 3251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3278" name="Freeform 327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279" name="Group 327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328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281" name="Group 328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328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8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8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8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8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8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8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3253" name="Group 3252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3267" name="Freeform 326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268" name="Group 326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326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270" name="Group 326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327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7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7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7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7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7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7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3254" name="Group 3253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3256" name="Freeform 325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257" name="Group 325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325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259" name="Group 325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326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6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6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6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6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6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6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3255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69" name="Group 2168"/>
              <p:cNvGrpSpPr/>
              <p:nvPr/>
            </p:nvGrpSpPr>
            <p:grpSpPr>
              <a:xfrm rot="18902024">
                <a:off x="2058807" y="1721982"/>
                <a:ext cx="3045706" cy="4138668"/>
                <a:chOff x="0" y="376518"/>
                <a:chExt cx="4769818" cy="6481482"/>
              </a:xfrm>
            </p:grpSpPr>
            <p:sp>
              <p:nvSpPr>
                <p:cNvPr id="2998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999" name="Group 2998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3000" name="Block Arc 2999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001" name="Group 3000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3232" name="Block Arc 323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233" name="Group 323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23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3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3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239" name="Group 323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24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4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4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4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4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24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4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42" name="Freeform 324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23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35" name="Block Arc 323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02" name="Group 3001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323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3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003" name="Block Arc 3002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004" name="Group 3003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3223" name="Block Arc 322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224" name="Group 322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22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2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29" name="Freeform 322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22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26" name="Block Arc 322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05" name="Group 3004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3216" name="Block Arc 321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217" name="Group 321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22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2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22" name="Freeform 322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21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19" name="Block Arc 321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06" name="Group 3005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3209" name="Block Arc 320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210" name="Group 320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21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1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15" name="Freeform 321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21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12" name="Block Arc 321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07" name="Group 3006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3193" name="Block Arc 319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194" name="Group 319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19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9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9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200" name="Group 319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20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0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0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0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0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20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0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203" name="Freeform 320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19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96" name="Block Arc 319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08" name="Group 3007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3177" name="Block Arc 317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178" name="Group 317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18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8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8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184" name="Group 318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18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8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9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9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9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18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8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87" name="Freeform 318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17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80" name="Block Arc 317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09" name="Group 3008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3161" name="Block Arc 316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162" name="Group 316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16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6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6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168" name="Group 316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17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7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7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7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7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16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7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71" name="Freeform 317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16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64" name="Block Arc 316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10" name="Group 3009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3154" name="Block Arc 315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155" name="Group 315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15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5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60" name="Freeform 315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15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57" name="Block Arc 315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11" name="Group 3010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3147" name="Block Arc 314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148" name="Group 314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15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5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53" name="Freeform 315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14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50" name="Block Arc 314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12" name="Group 3011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3140" name="Block Arc 313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141" name="Group 314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14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4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46" name="Freeform 314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14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43" name="Block Arc 314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13" name="Group 3012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3133" name="Block Arc 313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134" name="Group 313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13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3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39" name="Freeform 313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13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36" name="Block Arc 313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14" name="Group 3013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3126" name="Block Arc 312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127" name="Group 312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13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3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32" name="Freeform 313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12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29" name="Block Arc 312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15" name="Group 3014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3110" name="Block Arc 310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111" name="Group 311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11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1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1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117" name="Group 311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12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2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2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2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2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11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1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20" name="Freeform 311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11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13" name="Block Arc 311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16" name="Group 3015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3094" name="Block Arc 309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095" name="Group 309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09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9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0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101" name="Group 310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10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0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0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0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0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10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0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104" name="Freeform 310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09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97" name="Block Arc 309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17" name="Group 3016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3078" name="Block Arc 307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079" name="Group 307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08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8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8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085" name="Group 308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08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9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9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9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9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08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8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88" name="Freeform 308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08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81" name="Block Arc 308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18" name="Group 3017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3062" name="Block Arc 306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063" name="Group 306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06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069" name="Group 306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07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7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7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7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7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07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7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72" name="Freeform 307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06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65" name="Block Arc 306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19" name="Group 3018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3046" name="Block Arc 304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047" name="Group 304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305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5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5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053" name="Group 305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305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5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5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6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06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305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5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56" name="Freeform 305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04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49" name="Block Arc 304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3020" name="Group 3019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304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4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21" name="Group 3020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304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4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22" name="Group 3021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304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4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23" name="Group 3022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303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3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24" name="Group 3023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303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3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25" name="Group 3024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303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3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026" name="Group 3025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3027" name="Block Arc 302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3028" name="Group 302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303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3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33" name="Freeform 303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02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30" name="Block Arc 302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2170" name="Group 2169"/>
              <p:cNvGrpSpPr/>
              <p:nvPr/>
            </p:nvGrpSpPr>
            <p:grpSpPr>
              <a:xfrm rot="2415440">
                <a:off x="3130423" y="447123"/>
                <a:ext cx="2676950" cy="3637582"/>
                <a:chOff x="0" y="376518"/>
                <a:chExt cx="4769818" cy="6481482"/>
              </a:xfrm>
            </p:grpSpPr>
            <p:sp>
              <p:nvSpPr>
                <p:cNvPr id="2748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749" name="Group 2748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2750" name="Block Arc 2749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751" name="Group 2750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2982" name="Block Arc 298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983" name="Group 298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98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8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8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989" name="Group 298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99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9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9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9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9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99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9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92" name="Freeform 299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98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85" name="Block Arc 298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52" name="Group 2751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298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8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753" name="Block Arc 2752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754" name="Group 2753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2973" name="Block Arc 297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974" name="Group 297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97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7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79" name="Freeform 297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97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76" name="Block Arc 297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55" name="Group 2754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2966" name="Block Arc 296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967" name="Group 296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97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7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72" name="Freeform 297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96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69" name="Block Arc 296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56" name="Group 2755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2959" name="Block Arc 295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960" name="Group 295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96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6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65" name="Freeform 296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96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62" name="Block Arc 296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57" name="Group 2756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2943" name="Block Arc 294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944" name="Group 294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94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4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4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950" name="Group 294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95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5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5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5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5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95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5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53" name="Freeform 295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94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46" name="Block Arc 294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58" name="Group 2757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2927" name="Block Arc 292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928" name="Group 292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93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3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3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934" name="Group 293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93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3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4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4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4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93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3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37" name="Freeform 293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92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30" name="Block Arc 292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59" name="Group 2758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2911" name="Block Arc 291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912" name="Group 291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91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1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1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918" name="Group 291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92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2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2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2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2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91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2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21" name="Freeform 292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91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14" name="Block Arc 291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60" name="Group 2759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2904" name="Block Arc 290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905" name="Group 290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90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10" name="Freeform 290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90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07" name="Block Arc 290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61" name="Group 2760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2897" name="Block Arc 289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898" name="Group 289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90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903" name="Freeform 290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89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00" name="Block Arc 289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62" name="Group 2761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2890" name="Block Arc 288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891" name="Group 289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89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9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96" name="Freeform 289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89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93" name="Block Arc 289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63" name="Group 2762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2883" name="Block Arc 288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884" name="Group 288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88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8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89" name="Freeform 288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88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86" name="Block Arc 288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64" name="Group 2763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2876" name="Block Arc 287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877" name="Group 287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88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8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82" name="Freeform 288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87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79" name="Block Arc 287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65" name="Group 2764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2860" name="Block Arc 285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861" name="Group 286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86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6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6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867" name="Group 286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87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7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7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7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7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86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6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70" name="Freeform 286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86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63" name="Block Arc 286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66" name="Group 2765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2844" name="Block Arc 284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845" name="Group 284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84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4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5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851" name="Group 285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85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5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5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5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5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85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5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54" name="Freeform 285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84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47" name="Block Arc 284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67" name="Group 2766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828" name="Block Arc 282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829" name="Group 282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83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3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3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835" name="Group 283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83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4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4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4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4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83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3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38" name="Freeform 283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83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31" name="Block Arc 283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68" name="Group 2767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812" name="Block Arc 281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813" name="Group 281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81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1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1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819" name="Group 281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82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2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2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2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2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82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2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22" name="Freeform 282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81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815" name="Block Arc 281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69" name="Group 2768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796" name="Block Arc 279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797" name="Group 279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80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0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0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803" name="Group 280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80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0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0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1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1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80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0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806" name="Freeform 280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79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99" name="Block Arc 279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770" name="Group 2769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279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9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771" name="Group 2770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79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9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772" name="Group 2771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79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9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773" name="Group 2772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78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8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774" name="Group 2773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278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8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775" name="Group 2774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278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8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776" name="Group 2775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2777" name="Block Arc 277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778" name="Group 277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78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8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83" name="Freeform 278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77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80" name="Block Arc 277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2171" name="Group 2170"/>
              <p:cNvGrpSpPr/>
              <p:nvPr/>
            </p:nvGrpSpPr>
            <p:grpSpPr>
              <a:xfrm rot="19569186">
                <a:off x="5751016" y="139190"/>
                <a:ext cx="3451410" cy="4968458"/>
                <a:chOff x="5707512" y="769793"/>
                <a:chExt cx="3982735" cy="5733325"/>
              </a:xfrm>
            </p:grpSpPr>
            <p:grpSp>
              <p:nvGrpSpPr>
                <p:cNvPr id="2509" name="Group 2508"/>
                <p:cNvGrpSpPr/>
                <p:nvPr/>
              </p:nvGrpSpPr>
              <p:grpSpPr>
                <a:xfrm rot="21080263">
                  <a:off x="7532149" y="769793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2737" name="Freeform 2736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738" name="Group 2737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273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740" name="Group 2739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2741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4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510" name="Group 2509"/>
                <p:cNvGrpSpPr/>
                <p:nvPr/>
              </p:nvGrpSpPr>
              <p:grpSpPr>
                <a:xfrm rot="18472251">
                  <a:off x="7218770" y="1470707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2726" name="Freeform 272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727" name="Group 272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72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729" name="Group 272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73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3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3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3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3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3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3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511" name="Group 2510"/>
                <p:cNvGrpSpPr/>
                <p:nvPr/>
              </p:nvGrpSpPr>
              <p:grpSpPr>
                <a:xfrm rot="2903130">
                  <a:off x="7960268" y="1511763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2715" name="Freeform 271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716" name="Group 271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71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718" name="Group 271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71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72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2512" name="Isosceles Triangle 3"/>
                <p:cNvSpPr/>
                <p:nvPr/>
              </p:nvSpPr>
              <p:spPr>
                <a:xfrm rot="1066701">
                  <a:off x="7002661" y="1462757"/>
                  <a:ext cx="1552219" cy="5040361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430678" y="2288629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513" name="Group 2512"/>
                <p:cNvGrpSpPr/>
                <p:nvPr/>
              </p:nvGrpSpPr>
              <p:grpSpPr>
                <a:xfrm>
                  <a:off x="6267372" y="216863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2678" name="Group 2677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2704" name="Freeform 2703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705" name="Group 2704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706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707" name="Group 2706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708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09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10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11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12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13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14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679" name="Group 2678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2693" name="Freeform 269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694" name="Group 269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69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96" name="Group 269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69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9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9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0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0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0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0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680" name="Group 2679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2682" name="Freeform 268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683" name="Group 268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68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85" name="Group 268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68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8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8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8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9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9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9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2681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514" name="Group 2513"/>
                <p:cNvGrpSpPr/>
                <p:nvPr/>
              </p:nvGrpSpPr>
              <p:grpSpPr>
                <a:xfrm flipH="1">
                  <a:off x="8127062" y="222396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2641" name="Group 2640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2667" name="Freeform 266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668" name="Group 266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66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70" name="Group 266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67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7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7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7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7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7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7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642" name="Group 2641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2656" name="Freeform 2655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657" name="Group 2656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658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59" name="Group 2658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660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1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2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3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4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5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6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643" name="Group 2642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2645" name="Freeform 264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646" name="Group 264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64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48" name="Group 264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64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2644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515" name="Group 2514"/>
                <p:cNvGrpSpPr/>
                <p:nvPr/>
              </p:nvGrpSpPr>
              <p:grpSpPr>
                <a:xfrm>
                  <a:off x="7632537" y="3392910"/>
                  <a:ext cx="2057710" cy="1725429"/>
                  <a:chOff x="8229899" y="3971569"/>
                  <a:chExt cx="1712951" cy="1436342"/>
                </a:xfrm>
              </p:grpSpPr>
              <p:grpSp>
                <p:nvGrpSpPr>
                  <p:cNvPr id="2579" name="Group 2578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2630" name="Freeform 262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631" name="Group 263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63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33" name="Group 263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63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3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3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3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3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3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4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580" name="Group 2579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2593" name="Group 2592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2619" name="Freeform 2618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20" name="Group 2619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621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622" name="Group 2621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623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24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25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26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27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28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29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94" name="Group 2593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2608" name="Freeform 2607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09" name="Group 2608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610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611" name="Group 2610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612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13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14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15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16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17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18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95" name="Group 2594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2597" name="Freeform 2596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98" name="Group 2597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599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600" name="Group 2599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601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02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03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04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05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06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07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2596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581" name="Group 2580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2582" name="Freeform 258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583" name="Group 258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58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85" name="Group 258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58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8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8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8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9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9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9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2516" name="Group 2515"/>
                <p:cNvGrpSpPr/>
                <p:nvPr/>
              </p:nvGrpSpPr>
              <p:grpSpPr>
                <a:xfrm flipH="1">
                  <a:off x="5707512" y="3293631"/>
                  <a:ext cx="2098424" cy="1759568"/>
                  <a:chOff x="8229899" y="3971569"/>
                  <a:chExt cx="1712951" cy="1436342"/>
                </a:xfrm>
              </p:grpSpPr>
              <p:grpSp>
                <p:nvGrpSpPr>
                  <p:cNvPr id="2517" name="Group 2516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2568" name="Freeform 2567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569" name="Group 2568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570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71" name="Group 2570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572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3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4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5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6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7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8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518" name="Group 2517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2531" name="Group 2530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2557" name="Freeform 2556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58" name="Group 2557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559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560" name="Group 2559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561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62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63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64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65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66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67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32" name="Group 2531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2546" name="Freeform 2545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47" name="Group 2546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548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549" name="Group 2548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550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51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52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53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54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55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56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33" name="Group 2532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2535" name="Freeform 2534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36" name="Group 2535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537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538" name="Group 2537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539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40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41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42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43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44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45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2534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519" name="Group 2518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2520" name="Freeform 251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521" name="Group 252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52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23" name="Group 252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52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2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2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2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2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2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3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2172" name="Group 2171"/>
              <p:cNvGrpSpPr/>
              <p:nvPr/>
            </p:nvGrpSpPr>
            <p:grpSpPr>
              <a:xfrm rot="1746483">
                <a:off x="2484359" y="507297"/>
                <a:ext cx="2676950" cy="3637582"/>
                <a:chOff x="0" y="376518"/>
                <a:chExt cx="4769818" cy="6481482"/>
              </a:xfrm>
            </p:grpSpPr>
            <p:sp>
              <p:nvSpPr>
                <p:cNvPr id="2259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260" name="Group 2259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2261" name="Block Arc 2260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262" name="Group 2261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2493" name="Block Arc 249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94" name="Group 249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49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00" name="Group 249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50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0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0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0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0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50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0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03" name="Freeform 250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9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96" name="Block Arc 249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63" name="Group 2262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249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9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264" name="Block Arc 2263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265" name="Group 2264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2484" name="Block Arc 248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85" name="Group 248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48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8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0" name="Freeform 248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8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87" name="Block Arc 248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66" name="Group 2265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2477" name="Block Arc 247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78" name="Group 247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48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8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83" name="Freeform 248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7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80" name="Block Arc 247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67" name="Group 2266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2470" name="Block Arc 246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71" name="Group 247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47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6" name="Freeform 247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7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73" name="Block Arc 247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68" name="Group 2267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2454" name="Block Arc 245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55" name="Group 245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45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5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6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461" name="Group 246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46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6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6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6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6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46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6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64" name="Freeform 246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5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57" name="Block Arc 245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69" name="Group 2268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2438" name="Block Arc 243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39" name="Group 243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44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445" name="Group 244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44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5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5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5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5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44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8" name="Freeform 244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4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41" name="Block Arc 244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70" name="Group 2269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2422" name="Block Arc 242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23" name="Group 242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42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429" name="Group 242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43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3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3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3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3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43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3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32" name="Freeform 243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2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25" name="Block Arc 242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71" name="Group 2270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2415" name="Block Arc 241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16" name="Group 241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41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1" name="Freeform 242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1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18" name="Block Arc 241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72" name="Group 2271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2408" name="Block Arc 240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09" name="Group 240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41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1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14" name="Freeform 241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1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11" name="Block Arc 241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73" name="Group 2272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2401" name="Block Arc 240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02" name="Group 240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40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0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07" name="Freeform 240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0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04" name="Block Arc 240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74" name="Group 2273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2394" name="Block Arc 239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95" name="Group 239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39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9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00" name="Freeform 239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9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97" name="Block Arc 239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75" name="Group 2274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2387" name="Block Arc 238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88" name="Group 238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39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9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93" name="Freeform 239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8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90" name="Block Arc 238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76" name="Group 2275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2371" name="Block Arc 237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72" name="Group 237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37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7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7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378" name="Group 237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38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8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8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8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8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37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8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81" name="Freeform 238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7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74" name="Block Arc 237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77" name="Group 2276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2355" name="Block Arc 235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56" name="Group 235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35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362" name="Group 236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36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6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6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6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7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36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5" name="Freeform 236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5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58" name="Block Arc 235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78" name="Group 2277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339" name="Block Arc 233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40" name="Group 233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34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346" name="Group 234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35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5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5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5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5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34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9" name="Freeform 234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4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42" name="Block Arc 234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79" name="Group 2278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323" name="Block Arc 232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24" name="Group 232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32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2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2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330" name="Group 232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33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3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3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3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3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33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3" name="Freeform 233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2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26" name="Block Arc 232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80" name="Group 2279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307" name="Block Arc 230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08" name="Group 230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31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314" name="Group 231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31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1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2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2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2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31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7" name="Freeform 231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0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10" name="Block Arc 230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281" name="Group 2280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230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0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82" name="Group 2281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30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0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83" name="Group 2282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30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0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84" name="Group 2283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29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0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85" name="Group 2284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229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9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86" name="Group 2285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229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9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287" name="Group 2286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2288" name="Block Arc 228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89" name="Group 228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29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9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94" name="Freeform 229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29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91" name="Block Arc 229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2173" name="Group 2172"/>
              <p:cNvGrpSpPr/>
              <p:nvPr/>
            </p:nvGrpSpPr>
            <p:grpSpPr>
              <a:xfrm rot="19686156">
                <a:off x="4402519" y="470377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2174" name="Group 2173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2248" name="Freeform 2247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249" name="Group 2248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225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251" name="Group 2250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2252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175" name="Group 2174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2237" name="Freeform 223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238" name="Group 223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23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240" name="Group 223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24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176" name="Group 2175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2226" name="Freeform 222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227" name="Group 222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22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229" name="Group 222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23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177" name="Group 2176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2215" name="Freeform 221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216" name="Group 221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21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218" name="Group 221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21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178" name="Group 2177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2204" name="Freeform 220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205" name="Group 220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20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207" name="Group 220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20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1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1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1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1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1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179" name="Group 2178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2193" name="Freeform 219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194" name="Group 219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19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196" name="Group 219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19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180" name="Group 2179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2182" name="Freeform 218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183" name="Group 218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18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185" name="Group 218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18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8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8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8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2181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4318" name="Group 4317"/>
          <p:cNvGrpSpPr/>
          <p:nvPr/>
        </p:nvGrpSpPr>
        <p:grpSpPr>
          <a:xfrm rot="19165274">
            <a:off x="1441995" y="2752627"/>
            <a:ext cx="5720892" cy="4302178"/>
            <a:chOff x="958502" y="-537779"/>
            <a:chExt cx="9978282" cy="7596470"/>
          </a:xfrm>
        </p:grpSpPr>
        <p:grpSp>
          <p:nvGrpSpPr>
            <p:cNvPr id="4319" name="Group 4318"/>
            <p:cNvGrpSpPr/>
            <p:nvPr/>
          </p:nvGrpSpPr>
          <p:grpSpPr>
            <a:xfrm rot="15166951">
              <a:off x="4571573" y="2848757"/>
              <a:ext cx="3451410" cy="4968458"/>
              <a:chOff x="5707512" y="769793"/>
              <a:chExt cx="3982735" cy="5733325"/>
            </a:xfrm>
          </p:grpSpPr>
          <p:grpSp>
            <p:nvGrpSpPr>
              <p:cNvPr id="6236" name="Group 6235"/>
              <p:cNvGrpSpPr/>
              <p:nvPr/>
            </p:nvGrpSpPr>
            <p:grpSpPr>
              <a:xfrm rot="21080263">
                <a:off x="7532149" y="769793"/>
                <a:ext cx="561595" cy="793459"/>
                <a:chOff x="4890058" y="837423"/>
                <a:chExt cx="1438393" cy="2032256"/>
              </a:xfrm>
            </p:grpSpPr>
            <p:sp>
              <p:nvSpPr>
                <p:cNvPr id="6464" name="Freeform 6463"/>
                <p:cNvSpPr/>
                <p:nvPr/>
              </p:nvSpPr>
              <p:spPr>
                <a:xfrm rot="2393178">
                  <a:off x="4890058" y="837423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465" name="Group 6464"/>
                <p:cNvGrpSpPr/>
                <p:nvPr/>
              </p:nvGrpSpPr>
              <p:grpSpPr>
                <a:xfrm>
                  <a:off x="5297024" y="928080"/>
                  <a:ext cx="878718" cy="1941599"/>
                  <a:chOff x="7787468" y="1516424"/>
                  <a:chExt cx="878718" cy="1941599"/>
                </a:xfrm>
              </p:grpSpPr>
              <p:sp>
                <p:nvSpPr>
                  <p:cNvPr id="6466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467" name="Group 6466"/>
                  <p:cNvGrpSpPr/>
                  <p:nvPr/>
                </p:nvGrpSpPr>
                <p:grpSpPr>
                  <a:xfrm>
                    <a:off x="7787468" y="1516424"/>
                    <a:ext cx="816804" cy="1941599"/>
                    <a:chOff x="7787468" y="1516424"/>
                    <a:chExt cx="816804" cy="1941599"/>
                  </a:xfrm>
                </p:grpSpPr>
                <p:sp>
                  <p:nvSpPr>
                    <p:cNvPr id="6468" name="Isosceles Triangle 3"/>
                    <p:cNvSpPr/>
                    <p:nvPr/>
                  </p:nvSpPr>
                  <p:spPr>
                    <a:xfrm rot="871357">
                      <a:off x="7827795" y="1516424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69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70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71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72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73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74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6237" name="Group 6236"/>
              <p:cNvGrpSpPr/>
              <p:nvPr/>
            </p:nvGrpSpPr>
            <p:grpSpPr>
              <a:xfrm rot="18472251">
                <a:off x="7218770" y="1470707"/>
                <a:ext cx="631509" cy="892237"/>
                <a:chOff x="4890059" y="837424"/>
                <a:chExt cx="1438393" cy="2032257"/>
              </a:xfrm>
            </p:grpSpPr>
            <p:sp>
              <p:nvSpPr>
                <p:cNvPr id="6453" name="Freeform 6452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454" name="Group 6453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6455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456" name="Group 6455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6457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58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59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60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61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62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63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6238" name="Group 6237"/>
              <p:cNvGrpSpPr/>
              <p:nvPr/>
            </p:nvGrpSpPr>
            <p:grpSpPr>
              <a:xfrm rot="2903130">
                <a:off x="7960268" y="1511763"/>
                <a:ext cx="613341" cy="866569"/>
                <a:chOff x="4890059" y="837424"/>
                <a:chExt cx="1438393" cy="2032257"/>
              </a:xfrm>
            </p:grpSpPr>
            <p:sp>
              <p:nvSpPr>
                <p:cNvPr id="6442" name="Freeform 6441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443" name="Group 6442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6444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445" name="Group 6444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6446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47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48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49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50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51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52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6239" name="Isosceles Triangle 3"/>
              <p:cNvSpPr/>
              <p:nvPr/>
            </p:nvSpPr>
            <p:spPr>
              <a:xfrm rot="1066701">
                <a:off x="7002661" y="1462757"/>
                <a:ext cx="1552219" cy="5040361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2817" h="3601466">
                    <a:moveTo>
                      <a:pt x="1013791" y="3601466"/>
                    </a:moveTo>
                    <a:cubicBezTo>
                      <a:pt x="470452" y="2447360"/>
                      <a:pt x="722243" y="1273376"/>
                      <a:pt x="0" y="0"/>
                    </a:cubicBezTo>
                    <a:cubicBezTo>
                      <a:pt x="934279" y="1273375"/>
                      <a:pt x="430678" y="2288629"/>
                      <a:pt x="1172817" y="3601466"/>
                    </a:cubicBezTo>
                    <a:lnTo>
                      <a:pt x="1013791" y="360146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6240" name="Group 6239"/>
              <p:cNvGrpSpPr/>
              <p:nvPr/>
            </p:nvGrpSpPr>
            <p:grpSpPr>
              <a:xfrm>
                <a:off x="6267372" y="216863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6405" name="Group 6404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6431" name="Freeform 643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432" name="Group 643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43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434" name="Group 643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43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3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3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3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3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4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4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406" name="Group 6405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6420" name="Freeform 641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421" name="Group 642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42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423" name="Group 642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42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2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2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2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2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2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3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407" name="Group 6406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6409" name="Freeform 640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410" name="Group 640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41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412" name="Group 641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41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1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1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1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1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1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1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6408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241" name="Group 6240"/>
              <p:cNvGrpSpPr/>
              <p:nvPr/>
            </p:nvGrpSpPr>
            <p:grpSpPr>
              <a:xfrm flipH="1">
                <a:off x="8127062" y="222396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6368" name="Group 6367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6394" name="Freeform 639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395" name="Group 639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39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397" name="Group 639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39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9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0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0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0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0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40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369" name="Group 6368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6383" name="Freeform 638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384" name="Group 638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38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386" name="Group 638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38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8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8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9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9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9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9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370" name="Group 6369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6372" name="Freeform 637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373" name="Group 637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37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375" name="Group 637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37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7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7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7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8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8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8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6371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242" name="Group 6241"/>
              <p:cNvGrpSpPr/>
              <p:nvPr/>
            </p:nvGrpSpPr>
            <p:grpSpPr>
              <a:xfrm>
                <a:off x="7632537" y="3392910"/>
                <a:ext cx="2057710" cy="1725429"/>
                <a:chOff x="8229899" y="3971569"/>
                <a:chExt cx="1712951" cy="1436342"/>
              </a:xfrm>
            </p:grpSpPr>
            <p:grpSp>
              <p:nvGrpSpPr>
                <p:cNvPr id="6306" name="Group 6305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6357" name="Freeform 635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358" name="Group 635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35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360" name="Group 635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36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6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6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6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6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6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6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307" name="Group 6306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6320" name="Group 6319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6346" name="Freeform 6345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347" name="Group 6346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348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349" name="Group 6348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350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51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52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53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54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55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56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6321" name="Group 6320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6335" name="Freeform 633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336" name="Group 633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33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338" name="Group 633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33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4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4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4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4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4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4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6322" name="Group 6321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6324" name="Freeform 6323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325" name="Group 6324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326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327" name="Group 6326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328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29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30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31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32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33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334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6323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308" name="Group 6307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6309" name="Freeform 630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310" name="Group 630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31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312" name="Group 631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31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1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1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1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1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1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1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  <p:grpSp>
            <p:nvGrpSpPr>
              <p:cNvPr id="6243" name="Group 6242"/>
              <p:cNvGrpSpPr/>
              <p:nvPr/>
            </p:nvGrpSpPr>
            <p:grpSpPr>
              <a:xfrm flipH="1">
                <a:off x="5707512" y="3293631"/>
                <a:ext cx="2098424" cy="1759568"/>
                <a:chOff x="8229899" y="3971569"/>
                <a:chExt cx="1712951" cy="1436342"/>
              </a:xfrm>
            </p:grpSpPr>
            <p:grpSp>
              <p:nvGrpSpPr>
                <p:cNvPr id="6244" name="Group 6243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6295" name="Freeform 629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296" name="Group 629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29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298" name="Group 629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29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0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0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0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0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0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30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245" name="Group 6244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6258" name="Group 6257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6284" name="Freeform 6283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285" name="Group 6284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286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287" name="Group 6286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288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89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90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91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92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93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94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6259" name="Group 6258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6273" name="Freeform 627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274" name="Group 627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27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276" name="Group 627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27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7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7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8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8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8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8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6260" name="Group 6259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6262" name="Freeform 626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263" name="Group 626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26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265" name="Group 626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26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6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6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6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7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7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7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6261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246" name="Group 6245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6247" name="Freeform 624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248" name="Group 624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24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250" name="Group 624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25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5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5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5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5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5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5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</p:grpSp>
        <p:grpSp>
          <p:nvGrpSpPr>
            <p:cNvPr id="4320" name="Group 4319"/>
            <p:cNvGrpSpPr/>
            <p:nvPr/>
          </p:nvGrpSpPr>
          <p:grpSpPr>
            <a:xfrm>
              <a:off x="958502" y="-537779"/>
              <a:ext cx="9978282" cy="6398429"/>
              <a:chOff x="958502" y="-537779"/>
              <a:chExt cx="9978282" cy="6398429"/>
            </a:xfrm>
          </p:grpSpPr>
          <p:grpSp>
            <p:nvGrpSpPr>
              <p:cNvPr id="4321" name="Group 4320"/>
              <p:cNvGrpSpPr/>
              <p:nvPr/>
            </p:nvGrpSpPr>
            <p:grpSpPr>
              <a:xfrm rot="3261105">
                <a:off x="2937185" y="-467582"/>
                <a:ext cx="2676950" cy="3637582"/>
                <a:chOff x="0" y="376518"/>
                <a:chExt cx="4769818" cy="6481482"/>
              </a:xfrm>
            </p:grpSpPr>
            <p:sp>
              <p:nvSpPr>
                <p:cNvPr id="5986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987" name="Group 5986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5988" name="Block Arc 5987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89" name="Group 5988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6220" name="Block Arc 621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221" name="Group 622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22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2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2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227" name="Group 622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23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3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3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3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23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22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2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30" name="Freeform 622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22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23" name="Block Arc 622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90" name="Group 5989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621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1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991" name="Block Arc 5990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92" name="Group 5991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6211" name="Block Arc 621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212" name="Group 621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21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1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17" name="Freeform 621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21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14" name="Block Arc 621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93" name="Group 5992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6204" name="Block Arc 620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205" name="Group 620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20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0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10" name="Freeform 620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20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07" name="Block Arc 620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94" name="Group 5993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6197" name="Block Arc 619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198" name="Group 619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20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0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203" name="Freeform 620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19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00" name="Block Arc 619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95" name="Group 5994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6181" name="Block Arc 618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182" name="Group 618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18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8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8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188" name="Group 618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19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9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9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9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9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18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9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91" name="Freeform 619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18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84" name="Block Arc 618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96" name="Group 5995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6165" name="Block Arc 616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166" name="Group 616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16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7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7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172" name="Group 617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17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7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7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7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8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17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7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75" name="Freeform 617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16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68" name="Block Arc 616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97" name="Group 5996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6149" name="Block Arc 614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150" name="Group 614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15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5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5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156" name="Group 615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16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6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6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6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6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15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5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59" name="Freeform 615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15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52" name="Block Arc 615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98" name="Group 5997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6142" name="Block Arc 614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143" name="Group 614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14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4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48" name="Freeform 614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14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45" name="Block Arc 614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999" name="Group 5998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6135" name="Block Arc 613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136" name="Group 613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13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4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41" name="Freeform 614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13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38" name="Block Arc 613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00" name="Group 5999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6128" name="Block Arc 612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129" name="Group 612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13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3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34" name="Freeform 613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13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31" name="Block Arc 613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01" name="Group 6000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6121" name="Block Arc 612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122" name="Group 612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12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2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27" name="Freeform 612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12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24" name="Block Arc 612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02" name="Group 6001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6114" name="Block Arc 611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115" name="Group 611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11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1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20" name="Freeform 611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11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17" name="Block Arc 611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03" name="Group 6002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6098" name="Block Arc 609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099" name="Group 609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10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0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0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105" name="Group 610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10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1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1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1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11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10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0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08" name="Freeform 610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10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101" name="Block Arc 610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04" name="Group 6003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6082" name="Block Arc 608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083" name="Group 608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08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8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8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089" name="Group 608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09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9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9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9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9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09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9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92" name="Freeform 609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08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85" name="Block Arc 608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05" name="Group 6004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066" name="Block Arc 606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067" name="Group 606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07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7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7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073" name="Group 607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07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7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7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8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8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07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7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76" name="Freeform 607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06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69" name="Block Arc 606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06" name="Group 6005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050" name="Block Arc 604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051" name="Group 605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05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5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5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057" name="Group 605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06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6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6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6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6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05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5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60" name="Freeform 605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05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53" name="Block Arc 605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07" name="Group 6006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034" name="Block Arc 603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035" name="Group 603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03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3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4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041" name="Group 604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04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4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4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4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04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04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4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44" name="Freeform 604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03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37" name="Block Arc 603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008" name="Group 6007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603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3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009" name="Group 6008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03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3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010" name="Group 6009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02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2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011" name="Group 6010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02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2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012" name="Group 6011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602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2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013" name="Group 6012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602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2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014" name="Group 6013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6015" name="Block Arc 601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016" name="Group 601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01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2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21" name="Freeform 602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01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018" name="Block Arc 601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4322" name="Group 4321"/>
              <p:cNvGrpSpPr/>
              <p:nvPr/>
            </p:nvGrpSpPr>
            <p:grpSpPr>
              <a:xfrm flipV="1">
                <a:off x="1293437" y="-537779"/>
                <a:ext cx="3488969" cy="4740997"/>
                <a:chOff x="0" y="376518"/>
                <a:chExt cx="4769818" cy="6481482"/>
              </a:xfrm>
            </p:grpSpPr>
            <p:sp>
              <p:nvSpPr>
                <p:cNvPr id="5738" name="Block Arc 5737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5739" name="Group 5738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5970" name="Block Arc 596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71" name="Group 597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97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7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7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977" name="Group 597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98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8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8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8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8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97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7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80" name="Freeform 597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97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73" name="Block Arc 597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40" name="Group 5739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596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6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5741" name="Block Arc 5740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5742" name="Group 5741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5961" name="Block Arc 596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62" name="Group 596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96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6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67" name="Freeform 596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96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64" name="Block Arc 596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43" name="Group 5742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5954" name="Block Arc 595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55" name="Group 595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95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5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60" name="Freeform 595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95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57" name="Block Arc 595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44" name="Group 5743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5947" name="Block Arc 594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48" name="Group 594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95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5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53" name="Freeform 595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94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50" name="Block Arc 594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45" name="Group 5744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5931" name="Block Arc 5930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32" name="Group 5931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935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36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37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938" name="Group 5937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942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43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44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45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46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939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40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41" name="Freeform 5940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933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34" name="Block Arc 5933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46" name="Group 5745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5915" name="Block Arc 5914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16" name="Group 5915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919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20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21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922" name="Group 5921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926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27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28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29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30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923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24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25" name="Freeform 5924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917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18" name="Block Arc 5917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47" name="Group 5746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5899" name="Block Arc 5898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900" name="Group 5899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903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04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05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906" name="Group 5905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910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11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12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13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14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907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08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909" name="Freeform 5908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901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02" name="Block Arc 5901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48" name="Group 5747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5892" name="Block Arc 589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893" name="Group 589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89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9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98" name="Freeform 589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89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95" name="Block Arc 589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49" name="Group 5748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5885" name="Block Arc 588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886" name="Group 588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88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9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91" name="Freeform 589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88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88" name="Block Arc 588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50" name="Group 5749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5878" name="Block Arc 5877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879" name="Group 5878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882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83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84" name="Freeform 5883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880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81" name="Block Arc 5880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51" name="Group 5750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5871" name="Block Arc 587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872" name="Group 587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87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7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77" name="Freeform 587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87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74" name="Block Arc 587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52" name="Group 5751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5864" name="Block Arc 586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865" name="Group 586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86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6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70" name="Freeform 586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86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67" name="Block Arc 586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53" name="Group 5752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5848" name="Block Arc 584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849" name="Group 584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85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5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5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855" name="Group 585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85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6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6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6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6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85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5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58" name="Freeform 585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85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51" name="Block Arc 585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54" name="Group 5753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5832" name="Block Arc 583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833" name="Group 583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83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3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3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839" name="Group 583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84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4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4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4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4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84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4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42" name="Freeform 584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83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35" name="Block Arc 583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55" name="Group 5754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5816" name="Block Arc 581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817" name="Group 581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82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2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2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823" name="Group 582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82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2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2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3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3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82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2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26" name="Freeform 582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81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19" name="Block Arc 581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56" name="Group 5755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5800" name="Block Arc 579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801" name="Group 580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80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0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0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807" name="Group 580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81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1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1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1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1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80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0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10" name="Freeform 580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80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03" name="Block Arc 580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57" name="Group 5756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5784" name="Block Arc 578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785" name="Group 578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78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8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9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791" name="Group 579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79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9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9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9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9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79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9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94" name="Freeform 579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78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87" name="Block Arc 578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758" name="Group 5757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578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8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759" name="Group 5758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578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8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760" name="Group 5759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577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7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761" name="Group 5760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577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7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762" name="Group 5761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577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7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763" name="Group 5762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577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7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764" name="Group 5763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5765" name="Block Arc 576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766" name="Group 576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76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7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71" name="Freeform 577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76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68" name="Block Arc 576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sp>
            <p:nvSpPr>
              <p:cNvPr id="4323" name="Isosceles Triangle 3"/>
              <p:cNvSpPr/>
              <p:nvPr/>
            </p:nvSpPr>
            <p:spPr>
              <a:xfrm rot="18761742">
                <a:off x="5716423" y="-39352"/>
                <a:ext cx="2674847" cy="7765874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542 h 3601542"/>
                  <a:gd name="connsiteX1" fmla="*/ 0 w 1172817"/>
                  <a:gd name="connsiteY1" fmla="*/ 76 h 3601542"/>
                  <a:gd name="connsiteX2" fmla="*/ 1172817 w 1172817"/>
                  <a:gd name="connsiteY2" fmla="*/ 3601542 h 3601542"/>
                  <a:gd name="connsiteX3" fmla="*/ 1013791 w 1172817"/>
                  <a:gd name="connsiteY3" fmla="*/ 3601542 h 3601542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2672901"/>
                  <a:gd name="connsiteY0" fmla="*/ 3601466 h 6347571"/>
                  <a:gd name="connsiteX1" fmla="*/ 0 w 2672901"/>
                  <a:gd name="connsiteY1" fmla="*/ 0 h 6347571"/>
                  <a:gd name="connsiteX2" fmla="*/ 2672901 w 2672901"/>
                  <a:gd name="connsiteY2" fmla="*/ 6347571 h 6347571"/>
                  <a:gd name="connsiteX3" fmla="*/ 1013791 w 2672901"/>
                  <a:gd name="connsiteY3" fmla="*/ 3601466 h 6347571"/>
                  <a:gd name="connsiteX0" fmla="*/ 2528048 w 2672901"/>
                  <a:gd name="connsiteY0" fmla="*/ 6472341 h 6472341"/>
                  <a:gd name="connsiteX1" fmla="*/ 0 w 2672901"/>
                  <a:gd name="connsiteY1" fmla="*/ 0 h 6472341"/>
                  <a:gd name="connsiteX2" fmla="*/ 2672901 w 2672901"/>
                  <a:gd name="connsiteY2" fmla="*/ 6347571 h 6472341"/>
                  <a:gd name="connsiteX3" fmla="*/ 2528048 w 2672901"/>
                  <a:gd name="connsiteY3" fmla="*/ 6472341 h 6472341"/>
                  <a:gd name="connsiteX0" fmla="*/ 1925607 w 2672901"/>
                  <a:gd name="connsiteY0" fmla="*/ 6828306 h 6828306"/>
                  <a:gd name="connsiteX1" fmla="*/ 0 w 2672901"/>
                  <a:gd name="connsiteY1" fmla="*/ 0 h 6828306"/>
                  <a:gd name="connsiteX2" fmla="*/ 2672901 w 2672901"/>
                  <a:gd name="connsiteY2" fmla="*/ 6347571 h 6828306"/>
                  <a:gd name="connsiteX3" fmla="*/ 1925607 w 2672901"/>
                  <a:gd name="connsiteY3" fmla="*/ 6828306 h 6828306"/>
                  <a:gd name="connsiteX0" fmla="*/ 1925607 w 2127263"/>
                  <a:gd name="connsiteY0" fmla="*/ 6828306 h 6828306"/>
                  <a:gd name="connsiteX1" fmla="*/ 0 w 2127263"/>
                  <a:gd name="connsiteY1" fmla="*/ 0 h 6828306"/>
                  <a:gd name="connsiteX2" fmla="*/ 2127263 w 2127263"/>
                  <a:gd name="connsiteY2" fmla="*/ 6685373 h 6828306"/>
                  <a:gd name="connsiteX3" fmla="*/ 1925607 w 2127263"/>
                  <a:gd name="connsiteY3" fmla="*/ 6828306 h 682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27263" h="6828306">
                    <a:moveTo>
                      <a:pt x="1925607" y="6828306"/>
                    </a:moveTo>
                    <a:cubicBezTo>
                      <a:pt x="1382268" y="5674200"/>
                      <a:pt x="637017" y="829921"/>
                      <a:pt x="0" y="0"/>
                    </a:cubicBezTo>
                    <a:cubicBezTo>
                      <a:pt x="607674" y="75006"/>
                      <a:pt x="1530915" y="5531267"/>
                      <a:pt x="2127263" y="6685373"/>
                    </a:cubicBezTo>
                    <a:lnTo>
                      <a:pt x="1925607" y="682830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324" name="Group 4323"/>
              <p:cNvGrpSpPr/>
              <p:nvPr/>
            </p:nvGrpSpPr>
            <p:grpSpPr>
              <a:xfrm>
                <a:off x="958502" y="195386"/>
                <a:ext cx="3488969" cy="4740997"/>
                <a:chOff x="0" y="376518"/>
                <a:chExt cx="4769818" cy="6481482"/>
              </a:xfrm>
            </p:grpSpPr>
            <p:sp>
              <p:nvSpPr>
                <p:cNvPr id="5490" name="Block Arc 5489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5491" name="Group 5490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5722" name="Block Arc 572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723" name="Group 572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72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2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2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729" name="Group 572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73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3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3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3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3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73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3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32" name="Freeform 573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72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25" name="Block Arc 572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492" name="Group 5491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572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2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5493" name="Block Arc 5492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5494" name="Group 5493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5713" name="Block Arc 571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714" name="Group 571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71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1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19" name="Freeform 571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71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16" name="Block Arc 571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495" name="Group 5494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5706" name="Block Arc 5705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707" name="Group 5706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710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11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12" name="Freeform 5711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708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09" name="Block Arc 5708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496" name="Group 5495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5699" name="Block Arc 5698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700" name="Group 5699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703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04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05" name="Freeform 5704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701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02" name="Block Arc 5701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497" name="Group 5496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5683" name="Block Arc 5682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684" name="Group 5683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687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88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89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690" name="Group 5689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694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95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96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97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98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691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92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93" name="Freeform 5692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685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86" name="Block Arc 5685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498" name="Group 5497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5667" name="Block Arc 5666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668" name="Group 5667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671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72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73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674" name="Group 5673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678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79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80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81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82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675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76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77" name="Freeform 5676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669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70" name="Block Arc 5669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499" name="Group 5498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5651" name="Block Arc 5650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652" name="Group 5651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655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56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57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658" name="Group 5657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662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63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64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65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66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659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60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61" name="Freeform 5660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653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54" name="Block Arc 5653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00" name="Group 5499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5644" name="Block Arc 564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645" name="Group 564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64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4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50" name="Freeform 564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64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47" name="Block Arc 564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01" name="Group 5500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5637" name="Block Arc 563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638" name="Group 563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64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4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43" name="Freeform 564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63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40" name="Block Arc 563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02" name="Group 5501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5630" name="Block Arc 5629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631" name="Group 5630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634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35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36" name="Freeform 5635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632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33" name="Block Arc 5632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03" name="Group 5502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5623" name="Block Arc 562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624" name="Group 562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62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2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29" name="Freeform 562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62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26" name="Block Arc 562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04" name="Group 5503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5616" name="Block Arc 5615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617" name="Group 5616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620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21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22" name="Freeform 5621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618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19" name="Block Arc 5618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05" name="Group 5504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5600" name="Block Arc 559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601" name="Group 560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60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0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0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607" name="Group 560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61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1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1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1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1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60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0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10" name="Freeform 560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60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03" name="Block Arc 560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06" name="Group 5505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5584" name="Block Arc 558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585" name="Group 558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58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8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9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591" name="Group 559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59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9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9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9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9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59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9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94" name="Freeform 559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58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87" name="Block Arc 558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07" name="Group 5506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5568" name="Block Arc 556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569" name="Group 556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57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7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7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575" name="Group 557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57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8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8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8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8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57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7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78" name="Freeform 557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57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71" name="Block Arc 557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08" name="Group 5507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5552" name="Block Arc 555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553" name="Group 555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55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5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5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559" name="Group 555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56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6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6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6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6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56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6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62" name="Freeform 556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55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55" name="Block Arc 555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09" name="Group 5508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5536" name="Block Arc 553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537" name="Group 553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554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4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4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543" name="Group 554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554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4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4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5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5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54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4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46" name="Freeform 554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53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39" name="Block Arc 553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510" name="Group 5509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553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3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511" name="Group 5510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553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3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512" name="Group 5511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553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3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513" name="Group 5512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552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2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514" name="Group 5513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552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2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515" name="Group 5514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552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2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516" name="Group 5515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5517" name="Block Arc 551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518" name="Group 551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52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2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23" name="Freeform 552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51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20" name="Block Arc 551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grpSp>
            <p:nvGrpSpPr>
              <p:cNvPr id="4325" name="Group 4324"/>
              <p:cNvGrpSpPr/>
              <p:nvPr/>
            </p:nvGrpSpPr>
            <p:grpSpPr>
              <a:xfrm rot="14645664">
                <a:off x="3518652" y="2344640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5405" name="Group 5404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5479" name="Freeform 5478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480" name="Group 5479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548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482" name="Group 5481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5483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8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8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8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8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8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8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406" name="Group 5405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5468" name="Freeform 546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469" name="Group 546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47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471" name="Group 547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47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7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7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7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7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7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7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407" name="Group 5406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5457" name="Freeform 545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458" name="Group 545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45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460" name="Group 545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46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6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6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6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6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6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6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408" name="Group 5407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5446" name="Freeform 544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447" name="Group 544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44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449" name="Group 544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45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5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5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5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5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5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5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409" name="Group 5408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5435" name="Freeform 543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436" name="Group 543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43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438" name="Group 543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43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4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4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4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4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4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4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410" name="Group 5409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5424" name="Freeform 542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425" name="Group 542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42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427" name="Group 542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42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2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3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3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3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3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3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411" name="Group 5410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5413" name="Freeform 541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414" name="Group 541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41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416" name="Group 541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41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1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1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2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2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2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2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5412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26" name="Group 4325"/>
              <p:cNvGrpSpPr/>
              <p:nvPr/>
            </p:nvGrpSpPr>
            <p:grpSpPr>
              <a:xfrm rot="18902024">
                <a:off x="2058807" y="1721982"/>
                <a:ext cx="3045706" cy="4138668"/>
                <a:chOff x="0" y="376518"/>
                <a:chExt cx="4769818" cy="6481482"/>
              </a:xfrm>
            </p:grpSpPr>
            <p:sp>
              <p:nvSpPr>
                <p:cNvPr id="5155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156" name="Group 5155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5157" name="Block Arc 5156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158" name="Group 5157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5389" name="Block Arc 538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390" name="Group 538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39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9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9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396" name="Group 539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40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40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40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40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40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39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9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99" name="Freeform 539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39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92" name="Block Arc 539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59" name="Group 5158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538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8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160" name="Block Arc 5159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161" name="Group 5160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5380" name="Block Arc 537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381" name="Group 538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38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8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86" name="Freeform 538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38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83" name="Block Arc 538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62" name="Group 5161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5373" name="Block Arc 537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374" name="Group 537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37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7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79" name="Freeform 537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37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76" name="Block Arc 537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63" name="Group 5162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5366" name="Block Arc 536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367" name="Group 536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37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7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72" name="Freeform 537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36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69" name="Block Arc 536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64" name="Group 5163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5350" name="Block Arc 534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351" name="Group 535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35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5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5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357" name="Group 535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36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6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6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6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6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35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5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60" name="Freeform 535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35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53" name="Block Arc 535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65" name="Group 5164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5334" name="Block Arc 533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335" name="Group 533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33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3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4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341" name="Group 534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34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4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4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4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4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34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4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44" name="Freeform 534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33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37" name="Block Arc 533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66" name="Group 5165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5318" name="Block Arc 531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319" name="Group 531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32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2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2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325" name="Group 532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32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3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3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3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33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32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2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28" name="Freeform 532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32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21" name="Block Arc 532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67" name="Group 5166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5311" name="Block Arc 531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312" name="Group 531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31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1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17" name="Freeform 531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31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14" name="Block Arc 531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68" name="Group 5167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5304" name="Block Arc 530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305" name="Group 530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30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0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10" name="Freeform 530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30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07" name="Block Arc 530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69" name="Group 5168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5297" name="Block Arc 529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298" name="Group 529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30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0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303" name="Freeform 530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29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00" name="Block Arc 529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70" name="Group 5169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5290" name="Block Arc 528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291" name="Group 529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29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9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96" name="Freeform 529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29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93" name="Block Arc 529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71" name="Group 5170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5283" name="Block Arc 528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284" name="Group 528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28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8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89" name="Freeform 528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28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86" name="Block Arc 528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72" name="Group 5171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5267" name="Block Arc 526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268" name="Group 526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27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7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7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274" name="Group 527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27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7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8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8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8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27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7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77" name="Freeform 527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26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70" name="Block Arc 526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73" name="Group 5172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5251" name="Block Arc 525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252" name="Group 525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25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5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5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258" name="Group 525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26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6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6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6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6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25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6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61" name="Freeform 526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25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54" name="Block Arc 525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74" name="Group 5173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5235" name="Block Arc 523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236" name="Group 523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23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4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4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242" name="Group 524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24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4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4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4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5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24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4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45" name="Freeform 524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23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38" name="Block Arc 523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75" name="Group 5174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5219" name="Block Arc 521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220" name="Group 521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22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2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2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226" name="Group 522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23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3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3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3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3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22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2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29" name="Freeform 522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22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22" name="Block Arc 522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76" name="Group 5175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5203" name="Block Arc 520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204" name="Group 520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20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0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0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210" name="Group 520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21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1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1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1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21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21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1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213" name="Freeform 521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20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06" name="Block Arc 520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5177" name="Group 5176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520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0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78" name="Group 5177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519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20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79" name="Group 5178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519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9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80" name="Group 5179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519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9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81" name="Group 5180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519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9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82" name="Group 5181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519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9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83" name="Group 5182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5184" name="Block Arc 518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185" name="Group 518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18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8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90" name="Freeform 518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18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87" name="Block Arc 518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4327" name="Group 4326"/>
              <p:cNvGrpSpPr/>
              <p:nvPr/>
            </p:nvGrpSpPr>
            <p:grpSpPr>
              <a:xfrm rot="2415440">
                <a:off x="3130423" y="447123"/>
                <a:ext cx="2676950" cy="3637582"/>
                <a:chOff x="0" y="376518"/>
                <a:chExt cx="4769818" cy="6481482"/>
              </a:xfrm>
            </p:grpSpPr>
            <p:sp>
              <p:nvSpPr>
                <p:cNvPr id="4905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906" name="Group 4905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4907" name="Block Arc 4906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908" name="Group 4907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5139" name="Block Arc 513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140" name="Group 513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14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4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4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146" name="Group 514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15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5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5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5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5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14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4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49" name="Freeform 514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14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42" name="Block Arc 514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09" name="Group 4908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513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3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4910" name="Block Arc 4909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911" name="Group 4910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5130" name="Block Arc 512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131" name="Group 513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13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3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36" name="Freeform 513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13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33" name="Block Arc 513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12" name="Group 4911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5123" name="Block Arc 512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124" name="Group 512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12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2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29" name="Freeform 512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12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26" name="Block Arc 512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13" name="Group 4912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5116" name="Block Arc 511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117" name="Group 511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12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2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22" name="Freeform 512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11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19" name="Block Arc 511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14" name="Group 4913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5100" name="Block Arc 509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101" name="Group 510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10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0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0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107" name="Group 510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11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1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1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1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11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10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0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110" name="Freeform 510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10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03" name="Block Arc 510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15" name="Group 4914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5084" name="Block Arc 508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085" name="Group 508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08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8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9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091" name="Group 509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09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9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9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9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9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09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9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94" name="Freeform 509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08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87" name="Block Arc 508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16" name="Group 4915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5068" name="Block Arc 506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069" name="Group 506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07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7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7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075" name="Group 507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07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8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8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8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8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07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7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78" name="Freeform 507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07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71" name="Block Arc 507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17" name="Group 4916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5061" name="Block Arc 506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062" name="Group 506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06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6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67" name="Freeform 506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06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64" name="Block Arc 506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18" name="Group 4917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5054" name="Block Arc 505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055" name="Group 505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05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5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60" name="Freeform 505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05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57" name="Block Arc 505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19" name="Group 4918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5047" name="Block Arc 504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048" name="Group 504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05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5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53" name="Freeform 505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04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50" name="Block Arc 504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20" name="Group 4919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5040" name="Block Arc 503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041" name="Group 504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04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4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46" name="Freeform 504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04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43" name="Block Arc 504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21" name="Group 4920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5033" name="Block Arc 503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034" name="Group 503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503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3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39" name="Freeform 503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03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36" name="Block Arc 503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22" name="Group 4921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5017" name="Block Arc 501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018" name="Group 501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02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2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2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024" name="Group 502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02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2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3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3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3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02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2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27" name="Freeform 502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01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20" name="Block Arc 501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23" name="Group 4922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5001" name="Block Arc 500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5002" name="Group 500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500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0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0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5008" name="Group 500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501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1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1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1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1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00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1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11" name="Freeform 501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00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004" name="Block Arc 500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24" name="Group 4923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4985" name="Block Arc 498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986" name="Group 498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98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9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9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992" name="Group 499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99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9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9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9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00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99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9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95" name="Freeform 499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98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88" name="Block Arc 498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25" name="Group 4924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4969" name="Block Arc 496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970" name="Group 496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97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7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7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976" name="Group 497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98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8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8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8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8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97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7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79" name="Freeform 497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97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72" name="Block Arc 497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26" name="Group 4925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4953" name="Block Arc 495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954" name="Group 495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95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5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5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960" name="Group 495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96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6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6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6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96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96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6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63" name="Freeform 496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95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56" name="Block Arc 495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927" name="Group 4926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495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5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928" name="Group 4927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494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5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929" name="Group 4928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494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4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930" name="Group 4929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494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4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931" name="Group 4930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494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4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932" name="Group 4931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494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4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933" name="Group 4932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4934" name="Block Arc 493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935" name="Group 493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93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3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40" name="Freeform 493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93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37" name="Block Arc 493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4328" name="Group 4327"/>
              <p:cNvGrpSpPr/>
              <p:nvPr/>
            </p:nvGrpSpPr>
            <p:grpSpPr>
              <a:xfrm rot="19569186">
                <a:off x="5751016" y="139190"/>
                <a:ext cx="3451410" cy="4968458"/>
                <a:chOff x="5707512" y="769793"/>
                <a:chExt cx="3982735" cy="5733325"/>
              </a:xfrm>
            </p:grpSpPr>
            <p:grpSp>
              <p:nvGrpSpPr>
                <p:cNvPr id="4666" name="Group 4665"/>
                <p:cNvGrpSpPr/>
                <p:nvPr/>
              </p:nvGrpSpPr>
              <p:grpSpPr>
                <a:xfrm rot="21080263">
                  <a:off x="7532149" y="769793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4894" name="Freeform 4893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895" name="Group 4894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489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897" name="Group 4896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4898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9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0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0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0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0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90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667" name="Group 4666"/>
                <p:cNvGrpSpPr/>
                <p:nvPr/>
              </p:nvGrpSpPr>
              <p:grpSpPr>
                <a:xfrm rot="18472251">
                  <a:off x="7218770" y="1470707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4883" name="Freeform 488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884" name="Group 488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88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886" name="Group 488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88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8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8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9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9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9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9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668" name="Group 4667"/>
                <p:cNvGrpSpPr/>
                <p:nvPr/>
              </p:nvGrpSpPr>
              <p:grpSpPr>
                <a:xfrm rot="2903130">
                  <a:off x="7960268" y="1511763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4872" name="Freeform 487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873" name="Group 487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87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875" name="Group 487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87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7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7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7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8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8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8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4669" name="Isosceles Triangle 3"/>
                <p:cNvSpPr/>
                <p:nvPr/>
              </p:nvSpPr>
              <p:spPr>
                <a:xfrm rot="1066701">
                  <a:off x="7002661" y="1462757"/>
                  <a:ext cx="1552219" cy="5040361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430678" y="2288629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670" name="Group 4669"/>
                <p:cNvGrpSpPr/>
                <p:nvPr/>
              </p:nvGrpSpPr>
              <p:grpSpPr>
                <a:xfrm>
                  <a:off x="6267372" y="216863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4835" name="Group 4834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4861" name="Freeform 4860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862" name="Group 4861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863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864" name="Group 4863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865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66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67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68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69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70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71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836" name="Group 4835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4850" name="Freeform 484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851" name="Group 485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85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853" name="Group 485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85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5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5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5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5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5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6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837" name="Group 4836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4839" name="Freeform 483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840" name="Group 483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84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842" name="Group 484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84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4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4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4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4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4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4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4838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671" name="Group 4670"/>
                <p:cNvGrpSpPr/>
                <p:nvPr/>
              </p:nvGrpSpPr>
              <p:grpSpPr>
                <a:xfrm flipH="1">
                  <a:off x="8127062" y="222396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4798" name="Group 4797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4824" name="Freeform 4823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825" name="Group 4824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826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827" name="Group 4826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828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29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30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31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32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33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34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799" name="Group 4798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4813" name="Freeform 481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814" name="Group 481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81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816" name="Group 481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81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1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1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2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2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2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2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800" name="Group 4799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4802" name="Freeform 480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803" name="Group 480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80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805" name="Group 480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80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0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0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0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1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1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1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4801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672" name="Group 4671"/>
                <p:cNvGrpSpPr/>
                <p:nvPr/>
              </p:nvGrpSpPr>
              <p:grpSpPr>
                <a:xfrm>
                  <a:off x="7632537" y="3392910"/>
                  <a:ext cx="2057710" cy="1725429"/>
                  <a:chOff x="8229899" y="3971569"/>
                  <a:chExt cx="1712951" cy="1436342"/>
                </a:xfrm>
              </p:grpSpPr>
              <p:grpSp>
                <p:nvGrpSpPr>
                  <p:cNvPr id="4736" name="Group 4735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4787" name="Freeform 478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788" name="Group 478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78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790" name="Group 478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79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9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9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9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9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9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9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737" name="Group 4736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4750" name="Group 4749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4776" name="Freeform 4775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777" name="Group 4776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4778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4779" name="Group 4778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4780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81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82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83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84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85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86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4751" name="Group 4750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4765" name="Freeform 4764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766" name="Group 4765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4767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4768" name="Group 4767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4769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70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71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72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73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74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75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4752" name="Group 4751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4754" name="Freeform 4753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755" name="Group 4754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4756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4757" name="Group 4756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4758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59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60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61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62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63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64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4753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738" name="Group 4737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4739" name="Freeform 473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740" name="Group 473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74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742" name="Group 474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74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4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4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4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4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4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4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4673" name="Group 4672"/>
                <p:cNvGrpSpPr/>
                <p:nvPr/>
              </p:nvGrpSpPr>
              <p:grpSpPr>
                <a:xfrm flipH="1">
                  <a:off x="5707512" y="3293631"/>
                  <a:ext cx="2098424" cy="1759568"/>
                  <a:chOff x="8229899" y="3971569"/>
                  <a:chExt cx="1712951" cy="1436342"/>
                </a:xfrm>
              </p:grpSpPr>
              <p:grpSp>
                <p:nvGrpSpPr>
                  <p:cNvPr id="4674" name="Group 4673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4725" name="Freeform 472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726" name="Group 472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72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728" name="Group 472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72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3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3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3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3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3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3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4675" name="Group 4674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4688" name="Group 4687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4714" name="Freeform 4713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715" name="Group 4714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4716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4717" name="Group 4716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4718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19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20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21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22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23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24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4689" name="Group 4688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4703" name="Freeform 4702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704" name="Group 4703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4705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4706" name="Group 4705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4707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08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09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10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11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12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13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4690" name="Group 4689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4692" name="Freeform 4691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693" name="Group 4692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4694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4695" name="Group 4694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4696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697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698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699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00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01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702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4691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676" name="Group 4675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4677" name="Freeform 467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678" name="Group 467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467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680" name="Group 467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468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8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8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8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8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8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8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4329" name="Group 4328"/>
              <p:cNvGrpSpPr/>
              <p:nvPr/>
            </p:nvGrpSpPr>
            <p:grpSpPr>
              <a:xfrm rot="1746483">
                <a:off x="2484359" y="507297"/>
                <a:ext cx="2676950" cy="3637582"/>
                <a:chOff x="0" y="376518"/>
                <a:chExt cx="4769818" cy="6481482"/>
              </a:xfrm>
            </p:grpSpPr>
            <p:sp>
              <p:nvSpPr>
                <p:cNvPr id="4416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417" name="Group 4416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4418" name="Block Arc 4417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419" name="Group 4418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4650" name="Block Arc 464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651" name="Group 465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65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5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5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657" name="Group 465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66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6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6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6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6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65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5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60" name="Freeform 465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65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53" name="Block Arc 465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20" name="Group 4419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464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4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4421" name="Block Arc 4420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422" name="Group 4421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4641" name="Block Arc 464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642" name="Group 464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64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4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47" name="Freeform 464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64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44" name="Block Arc 464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23" name="Group 4422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4634" name="Block Arc 463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635" name="Group 463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63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3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40" name="Freeform 463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63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37" name="Block Arc 463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24" name="Group 4423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4627" name="Block Arc 462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628" name="Group 462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63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3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33" name="Freeform 463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62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30" name="Block Arc 462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25" name="Group 4424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4611" name="Block Arc 461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612" name="Group 461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61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1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1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618" name="Group 461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62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2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2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2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2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61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2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21" name="Freeform 462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61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14" name="Block Arc 461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26" name="Group 4425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4595" name="Block Arc 459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596" name="Group 459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59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0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0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602" name="Group 460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60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0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0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0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1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60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0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05" name="Freeform 460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59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98" name="Block Arc 459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27" name="Group 4426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4579" name="Block Arc 457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580" name="Group 457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58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8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8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586" name="Group 458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59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9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9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9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9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58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8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89" name="Freeform 458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58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82" name="Block Arc 458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28" name="Group 4427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4572" name="Block Arc 457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573" name="Group 457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57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7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78" name="Freeform 457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57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75" name="Block Arc 457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29" name="Group 4428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4565" name="Block Arc 456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566" name="Group 456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56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7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71" name="Freeform 457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56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68" name="Block Arc 456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30" name="Group 4429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4558" name="Block Arc 455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559" name="Group 455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56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6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64" name="Freeform 456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56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61" name="Block Arc 456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31" name="Group 4430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4551" name="Block Arc 455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552" name="Group 455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55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5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57" name="Freeform 455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55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54" name="Block Arc 455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32" name="Group 4431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4544" name="Block Arc 454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545" name="Group 454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54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4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50" name="Freeform 454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54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47" name="Block Arc 454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33" name="Group 4432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4528" name="Block Arc 452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529" name="Group 452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53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3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3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535" name="Group 453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53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4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4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4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4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53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3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38" name="Freeform 453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53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31" name="Block Arc 453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34" name="Group 4433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4512" name="Block Arc 451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513" name="Group 451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51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1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1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519" name="Group 451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52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2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2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2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2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52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2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22" name="Freeform 452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51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15" name="Block Arc 451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35" name="Group 4434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4496" name="Block Arc 449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497" name="Group 449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50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0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0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503" name="Group 450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50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0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0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1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51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50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0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06" name="Freeform 450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49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99" name="Block Arc 449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36" name="Group 4435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4480" name="Block Arc 447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481" name="Group 448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48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8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8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487" name="Group 448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49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9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9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9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9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48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8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90" name="Freeform 448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48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83" name="Block Arc 448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37" name="Group 4436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4464" name="Block Arc 446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465" name="Group 446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446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6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7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4471" name="Group 447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447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7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7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7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47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47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7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74" name="Freeform 447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46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67" name="Block Arc 446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4438" name="Group 4437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446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6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439" name="Group 4438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446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6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440" name="Group 4439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445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5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441" name="Group 4440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445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5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442" name="Group 4441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445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5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443" name="Group 4442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445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5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4444" name="Group 4443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4445" name="Block Arc 444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4446" name="Group 444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444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5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51" name="Freeform 445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44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48" name="Block Arc 444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4330" name="Group 4329"/>
              <p:cNvGrpSpPr/>
              <p:nvPr/>
            </p:nvGrpSpPr>
            <p:grpSpPr>
              <a:xfrm rot="19686156">
                <a:off x="4402519" y="470377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4331" name="Group 4330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4405" name="Freeform 4404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406" name="Group 4405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440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408" name="Group 4407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4409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1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1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1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1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1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1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332" name="Group 4331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4394" name="Freeform 439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395" name="Group 439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39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397" name="Group 439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39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9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0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0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0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0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0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333" name="Group 4332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4383" name="Freeform 438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384" name="Group 438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38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386" name="Group 438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38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8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8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9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9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9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9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334" name="Group 4333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4372" name="Freeform 437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373" name="Group 437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37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375" name="Group 437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37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7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7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7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8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8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8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335" name="Group 4334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4361" name="Freeform 436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362" name="Group 436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36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364" name="Group 436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36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6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6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6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6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7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7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336" name="Group 4335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4350" name="Freeform 434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351" name="Group 435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35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353" name="Group 435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35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5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5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5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5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5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6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4337" name="Group 4336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4339" name="Freeform 433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340" name="Group 433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434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342" name="Group 434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434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4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4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4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4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4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4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4338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pic>
        <p:nvPicPr>
          <p:cNvPr id="6476" name="Picture 6475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71889" y="5530715"/>
            <a:ext cx="1603772" cy="1295801"/>
          </a:xfrm>
          <a:prstGeom prst="rect">
            <a:avLst/>
          </a:prstGeom>
        </p:spPr>
      </p:pic>
      <p:grpSp>
        <p:nvGrpSpPr>
          <p:cNvPr id="6478" name="Group 6477"/>
          <p:cNvGrpSpPr/>
          <p:nvPr/>
        </p:nvGrpSpPr>
        <p:grpSpPr>
          <a:xfrm rot="17749538">
            <a:off x="4554363" y="3357359"/>
            <a:ext cx="4165796" cy="3700162"/>
            <a:chOff x="958502" y="-537779"/>
            <a:chExt cx="8448074" cy="7596470"/>
          </a:xfrm>
        </p:grpSpPr>
        <p:grpSp>
          <p:nvGrpSpPr>
            <p:cNvPr id="6479" name="Group 6478"/>
            <p:cNvGrpSpPr/>
            <p:nvPr/>
          </p:nvGrpSpPr>
          <p:grpSpPr>
            <a:xfrm rot="15166951">
              <a:off x="4571573" y="2848757"/>
              <a:ext cx="3451410" cy="4968458"/>
              <a:chOff x="5707512" y="769793"/>
              <a:chExt cx="3982735" cy="5733325"/>
            </a:xfrm>
          </p:grpSpPr>
          <p:grpSp>
            <p:nvGrpSpPr>
              <p:cNvPr id="8396" name="Group 8395"/>
              <p:cNvGrpSpPr/>
              <p:nvPr/>
            </p:nvGrpSpPr>
            <p:grpSpPr>
              <a:xfrm rot="21080263">
                <a:off x="7532149" y="769793"/>
                <a:ext cx="561595" cy="793459"/>
                <a:chOff x="4890058" y="837423"/>
                <a:chExt cx="1438393" cy="2032256"/>
              </a:xfrm>
            </p:grpSpPr>
            <p:sp>
              <p:nvSpPr>
                <p:cNvPr id="8624" name="Freeform 8623"/>
                <p:cNvSpPr/>
                <p:nvPr/>
              </p:nvSpPr>
              <p:spPr>
                <a:xfrm rot="2393178">
                  <a:off x="4890058" y="837423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8625" name="Group 8624"/>
                <p:cNvGrpSpPr/>
                <p:nvPr/>
              </p:nvGrpSpPr>
              <p:grpSpPr>
                <a:xfrm>
                  <a:off x="5297024" y="928080"/>
                  <a:ext cx="878718" cy="1941599"/>
                  <a:chOff x="7787468" y="1516424"/>
                  <a:chExt cx="878718" cy="1941599"/>
                </a:xfrm>
              </p:grpSpPr>
              <p:sp>
                <p:nvSpPr>
                  <p:cNvPr id="8626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627" name="Group 8626"/>
                  <p:cNvGrpSpPr/>
                  <p:nvPr/>
                </p:nvGrpSpPr>
                <p:grpSpPr>
                  <a:xfrm>
                    <a:off x="7787468" y="1516424"/>
                    <a:ext cx="816804" cy="1941599"/>
                    <a:chOff x="7787468" y="1516424"/>
                    <a:chExt cx="816804" cy="1941599"/>
                  </a:xfrm>
                </p:grpSpPr>
                <p:sp>
                  <p:nvSpPr>
                    <p:cNvPr id="8628" name="Isosceles Triangle 3"/>
                    <p:cNvSpPr/>
                    <p:nvPr/>
                  </p:nvSpPr>
                  <p:spPr>
                    <a:xfrm rot="871357">
                      <a:off x="7827795" y="1516424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29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30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31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32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33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34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8397" name="Group 8396"/>
              <p:cNvGrpSpPr/>
              <p:nvPr/>
            </p:nvGrpSpPr>
            <p:grpSpPr>
              <a:xfrm rot="18472251">
                <a:off x="7218770" y="1470707"/>
                <a:ext cx="631509" cy="892237"/>
                <a:chOff x="4890059" y="837424"/>
                <a:chExt cx="1438393" cy="2032257"/>
              </a:xfrm>
            </p:grpSpPr>
            <p:sp>
              <p:nvSpPr>
                <p:cNvPr id="8613" name="Freeform 8612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8614" name="Group 8613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8615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616" name="Group 8615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8617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18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19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20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21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22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23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8398" name="Group 8397"/>
              <p:cNvGrpSpPr/>
              <p:nvPr/>
            </p:nvGrpSpPr>
            <p:grpSpPr>
              <a:xfrm rot="2903130">
                <a:off x="7960268" y="1511763"/>
                <a:ext cx="613341" cy="866569"/>
                <a:chOff x="4890059" y="837424"/>
                <a:chExt cx="1438393" cy="2032257"/>
              </a:xfrm>
            </p:grpSpPr>
            <p:sp>
              <p:nvSpPr>
                <p:cNvPr id="8602" name="Freeform 8601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8603" name="Group 8602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8604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605" name="Group 8604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8606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07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08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09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10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11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12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8399" name="Isosceles Triangle 3"/>
              <p:cNvSpPr/>
              <p:nvPr/>
            </p:nvSpPr>
            <p:spPr>
              <a:xfrm rot="1066701">
                <a:off x="7002661" y="1462757"/>
                <a:ext cx="1552219" cy="5040361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2817" h="3601466">
                    <a:moveTo>
                      <a:pt x="1013791" y="3601466"/>
                    </a:moveTo>
                    <a:cubicBezTo>
                      <a:pt x="470452" y="2447360"/>
                      <a:pt x="722243" y="1273376"/>
                      <a:pt x="0" y="0"/>
                    </a:cubicBezTo>
                    <a:cubicBezTo>
                      <a:pt x="934279" y="1273375"/>
                      <a:pt x="430678" y="2288629"/>
                      <a:pt x="1172817" y="3601466"/>
                    </a:cubicBezTo>
                    <a:lnTo>
                      <a:pt x="1013791" y="360146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8400" name="Group 8399"/>
              <p:cNvGrpSpPr/>
              <p:nvPr/>
            </p:nvGrpSpPr>
            <p:grpSpPr>
              <a:xfrm>
                <a:off x="6267372" y="216863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8565" name="Group 8564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8591" name="Freeform 859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592" name="Group 859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59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594" name="Group 859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59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9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9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9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9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0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0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566" name="Group 8565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8580" name="Freeform 857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581" name="Group 858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58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583" name="Group 858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58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8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8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8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8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8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9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567" name="Group 8566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8569" name="Freeform 856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570" name="Group 856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57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572" name="Group 857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57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7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7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7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7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7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7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8568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401" name="Group 8400"/>
              <p:cNvGrpSpPr/>
              <p:nvPr/>
            </p:nvGrpSpPr>
            <p:grpSpPr>
              <a:xfrm flipH="1">
                <a:off x="8127062" y="222396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8528" name="Group 8527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8554" name="Freeform 855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555" name="Group 855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55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557" name="Group 855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55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5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6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6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6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6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6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529" name="Group 8528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8543" name="Freeform 854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544" name="Group 854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54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546" name="Group 854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54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4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4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5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5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5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5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530" name="Group 8529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8532" name="Freeform 853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533" name="Group 853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53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535" name="Group 853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53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3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3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3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4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4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4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8531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402" name="Group 8401"/>
              <p:cNvGrpSpPr/>
              <p:nvPr/>
            </p:nvGrpSpPr>
            <p:grpSpPr>
              <a:xfrm>
                <a:off x="7632537" y="3392910"/>
                <a:ext cx="2057710" cy="1725429"/>
                <a:chOff x="8229899" y="3971569"/>
                <a:chExt cx="1712951" cy="1436342"/>
              </a:xfrm>
            </p:grpSpPr>
            <p:grpSp>
              <p:nvGrpSpPr>
                <p:cNvPr id="8466" name="Group 8465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8517" name="Freeform 851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518" name="Group 851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51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520" name="Group 851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52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2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2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2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2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2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2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467" name="Group 8466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8480" name="Group 8479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8506" name="Freeform 8505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507" name="Group 8506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8508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509" name="Group 8508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8510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11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12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13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14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15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16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8481" name="Group 8480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8495" name="Freeform 849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496" name="Group 849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849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498" name="Group 849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849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0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0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0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0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0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50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8482" name="Group 8481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8484" name="Freeform 8483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485" name="Group 8484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8486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487" name="Group 8486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8488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89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90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91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92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93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94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8483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8468" name="Group 8467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8469" name="Freeform 846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470" name="Group 846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47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472" name="Group 847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47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7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7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7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7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7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7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  <p:grpSp>
            <p:nvGrpSpPr>
              <p:cNvPr id="8403" name="Group 8402"/>
              <p:cNvGrpSpPr/>
              <p:nvPr/>
            </p:nvGrpSpPr>
            <p:grpSpPr>
              <a:xfrm flipH="1">
                <a:off x="5707512" y="3293631"/>
                <a:ext cx="2098424" cy="1759568"/>
                <a:chOff x="8229899" y="3971569"/>
                <a:chExt cx="1712951" cy="1436342"/>
              </a:xfrm>
            </p:grpSpPr>
            <p:grpSp>
              <p:nvGrpSpPr>
                <p:cNvPr id="8404" name="Group 8403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8455" name="Freeform 845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456" name="Group 845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45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458" name="Group 845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45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6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6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6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6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6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6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405" name="Group 8404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8418" name="Group 8417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8444" name="Freeform 8443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445" name="Group 8444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8446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447" name="Group 8446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8448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49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50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51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52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53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54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8419" name="Group 8418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8433" name="Freeform 843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434" name="Group 843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843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436" name="Group 843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843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3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3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4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4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4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4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8420" name="Group 8419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8422" name="Freeform 842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423" name="Group 842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842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425" name="Group 842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842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2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2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2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3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3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43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8421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8406" name="Group 8405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8407" name="Freeform 840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408" name="Group 840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40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410" name="Group 840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41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1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1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1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1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1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1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</p:grpSp>
        <p:grpSp>
          <p:nvGrpSpPr>
            <p:cNvPr id="6480" name="Group 6479"/>
            <p:cNvGrpSpPr/>
            <p:nvPr/>
          </p:nvGrpSpPr>
          <p:grpSpPr>
            <a:xfrm>
              <a:off x="958502" y="-537779"/>
              <a:ext cx="8448074" cy="6398429"/>
              <a:chOff x="958502" y="-537779"/>
              <a:chExt cx="8448074" cy="6398429"/>
            </a:xfrm>
          </p:grpSpPr>
          <p:grpSp>
            <p:nvGrpSpPr>
              <p:cNvPr id="6481" name="Group 6480"/>
              <p:cNvGrpSpPr/>
              <p:nvPr/>
            </p:nvGrpSpPr>
            <p:grpSpPr>
              <a:xfrm rot="3261105">
                <a:off x="2937185" y="-467582"/>
                <a:ext cx="2676950" cy="3637582"/>
                <a:chOff x="0" y="376518"/>
                <a:chExt cx="4769818" cy="6481482"/>
              </a:xfrm>
            </p:grpSpPr>
            <p:sp>
              <p:nvSpPr>
                <p:cNvPr id="8146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8147" name="Group 8146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8148" name="Block Arc 8147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149" name="Group 8148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8380" name="Block Arc 837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381" name="Group 838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38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8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8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387" name="Group 838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39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9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9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9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9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38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8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90" name="Freeform 838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38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83" name="Block Arc 838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50" name="Group 8149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837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7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151" name="Block Arc 8150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152" name="Group 8151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8371" name="Block Arc 837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372" name="Group 837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37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7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77" name="Freeform 837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37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74" name="Block Arc 837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53" name="Group 8152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8364" name="Block Arc 836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365" name="Group 836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36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6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70" name="Freeform 836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36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67" name="Block Arc 836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54" name="Group 8153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8357" name="Block Arc 835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358" name="Group 835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36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6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63" name="Freeform 836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35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60" name="Block Arc 835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55" name="Group 8154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8341" name="Block Arc 834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342" name="Group 834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34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4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4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348" name="Group 834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35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5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5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5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5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34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5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51" name="Freeform 835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34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44" name="Block Arc 834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56" name="Group 8155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8325" name="Block Arc 832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326" name="Group 832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32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3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3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332" name="Group 833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33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3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3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3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4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33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3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35" name="Freeform 833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32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28" name="Block Arc 832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57" name="Group 8156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8309" name="Block Arc 830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310" name="Group 830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31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1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1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316" name="Group 831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32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2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2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2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2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31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1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19" name="Freeform 831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31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12" name="Block Arc 831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58" name="Group 8157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8302" name="Block Arc 830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303" name="Group 830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30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0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08" name="Freeform 830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30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05" name="Block Arc 830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59" name="Group 8158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8295" name="Block Arc 829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296" name="Group 829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29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0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01" name="Freeform 830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9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98" name="Block Arc 829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60" name="Group 8159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8288" name="Block Arc 828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289" name="Group 828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29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9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94" name="Freeform 829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9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91" name="Block Arc 829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61" name="Group 8160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8281" name="Block Arc 828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282" name="Group 828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28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8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87" name="Freeform 828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8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84" name="Block Arc 828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62" name="Group 8161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8274" name="Block Arc 827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275" name="Group 827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27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7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80" name="Freeform 827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7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77" name="Block Arc 827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63" name="Group 8162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8258" name="Block Arc 825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259" name="Group 825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26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6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6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265" name="Group 826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26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7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7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7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7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26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6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68" name="Freeform 826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6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61" name="Block Arc 826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64" name="Group 8163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8242" name="Block Arc 824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243" name="Group 824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24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4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4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249" name="Group 824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25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5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5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5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5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25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5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52" name="Freeform 825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4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45" name="Block Arc 824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65" name="Group 8164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8226" name="Block Arc 822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227" name="Group 822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23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3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3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233" name="Group 823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23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3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3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4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4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23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3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36" name="Freeform 823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2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29" name="Block Arc 822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66" name="Group 8165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8210" name="Block Arc 820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211" name="Group 821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21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1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1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217" name="Group 821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22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2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2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2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2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21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1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20" name="Freeform 821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1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13" name="Block Arc 821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67" name="Group 8166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8194" name="Block Arc 819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195" name="Group 819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19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9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0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201" name="Group 820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20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0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0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0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20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20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0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04" name="Freeform 820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19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97" name="Block Arc 819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168" name="Group 8167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819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9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169" name="Group 8168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819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9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170" name="Group 8169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818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8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171" name="Group 8170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818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8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172" name="Group 8171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818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8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173" name="Group 8172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818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8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174" name="Group 8173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8175" name="Block Arc 817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176" name="Group 817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17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8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81" name="Freeform 818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17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78" name="Block Arc 817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6482" name="Group 6481"/>
              <p:cNvGrpSpPr/>
              <p:nvPr/>
            </p:nvGrpSpPr>
            <p:grpSpPr>
              <a:xfrm flipV="1">
                <a:off x="1293437" y="-537779"/>
                <a:ext cx="3488969" cy="4740997"/>
                <a:chOff x="0" y="376518"/>
                <a:chExt cx="4769818" cy="6481482"/>
              </a:xfrm>
            </p:grpSpPr>
            <p:sp>
              <p:nvSpPr>
                <p:cNvPr id="7898" name="Block Arc 7897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7899" name="Group 7898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8130" name="Block Arc 812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131" name="Group 813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813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3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3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137" name="Group 813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814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4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4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4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4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13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3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40" name="Freeform 813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13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133" name="Block Arc 813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00" name="Group 7899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812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12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7901" name="Block Arc 7900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7902" name="Group 7901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8121" name="Block Arc 812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122" name="Group 812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812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2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27" name="Freeform 812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12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124" name="Block Arc 812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03" name="Group 7902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8114" name="Block Arc 811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115" name="Group 811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811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1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20" name="Freeform 811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11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117" name="Block Arc 811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04" name="Group 7903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8107" name="Block Arc 810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108" name="Group 810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811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1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13" name="Freeform 811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10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110" name="Block Arc 810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05" name="Group 7904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8091" name="Block Arc 8090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092" name="Group 8091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8095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96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97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098" name="Group 8097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8102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03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04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05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06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099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00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101" name="Freeform 8100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093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094" name="Block Arc 8093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06" name="Group 7905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8075" name="Block Arc 8074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076" name="Group 8075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8079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80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81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082" name="Group 8081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8086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87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88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89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90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083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84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85" name="Freeform 8084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077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078" name="Block Arc 8077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07" name="Group 7906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8059" name="Block Arc 8058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060" name="Group 8059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8063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64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65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066" name="Group 8065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8070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71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72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73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74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067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68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69" name="Freeform 8068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061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062" name="Block Arc 8061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08" name="Group 7907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8052" name="Block Arc 805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053" name="Group 805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805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5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58" name="Freeform 805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05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055" name="Block Arc 805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09" name="Group 7908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8045" name="Block Arc 804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046" name="Group 804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804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5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51" name="Freeform 805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04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048" name="Block Arc 804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10" name="Group 7909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8038" name="Block Arc 8037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039" name="Group 8038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8042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43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44" name="Freeform 8043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040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041" name="Block Arc 8040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11" name="Group 7910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8031" name="Block Arc 803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032" name="Group 803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803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3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37" name="Freeform 803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03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034" name="Block Arc 803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12" name="Group 7911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8024" name="Block Arc 802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025" name="Group 802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802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2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30" name="Freeform 802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02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027" name="Block Arc 802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13" name="Group 7912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8008" name="Block Arc 800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009" name="Group 800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801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1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1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015" name="Group 801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801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2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2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2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2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01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1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18" name="Freeform 801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01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011" name="Block Arc 801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14" name="Group 7913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7992" name="Block Arc 799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993" name="Group 799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99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9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9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999" name="Group 799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800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0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0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0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0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00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0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02" name="Freeform 800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99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95" name="Block Arc 799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15" name="Group 7914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7976" name="Block Arc 797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977" name="Group 797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98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8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8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983" name="Group 798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98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8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8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9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9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98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8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86" name="Freeform 798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97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79" name="Block Arc 797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16" name="Group 7915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7960" name="Block Arc 795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961" name="Group 796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96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6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6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967" name="Group 796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97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7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7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7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7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96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6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70" name="Freeform 796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96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63" name="Block Arc 796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17" name="Group 7916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7944" name="Block Arc 794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945" name="Group 794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94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4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5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951" name="Group 795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95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5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5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5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5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95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5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54" name="Freeform 795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94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47" name="Block Arc 794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918" name="Group 7917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794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4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919" name="Group 7918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794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4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920" name="Group 7919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793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3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921" name="Group 7920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793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3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922" name="Group 7921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793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3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923" name="Group 7922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793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3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924" name="Group 7923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7925" name="Block Arc 792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926" name="Group 792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792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3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931" name="Freeform 793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92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928" name="Block Arc 792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sp>
            <p:nvSpPr>
              <p:cNvPr id="6483" name="Isosceles Triangle 3"/>
              <p:cNvSpPr/>
              <p:nvPr/>
            </p:nvSpPr>
            <p:spPr>
              <a:xfrm rot="18761742">
                <a:off x="5234949" y="403918"/>
                <a:ext cx="2131617" cy="6211636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542 h 3601542"/>
                  <a:gd name="connsiteX1" fmla="*/ 0 w 1172817"/>
                  <a:gd name="connsiteY1" fmla="*/ 76 h 3601542"/>
                  <a:gd name="connsiteX2" fmla="*/ 1172817 w 1172817"/>
                  <a:gd name="connsiteY2" fmla="*/ 3601542 h 3601542"/>
                  <a:gd name="connsiteX3" fmla="*/ 1013791 w 1172817"/>
                  <a:gd name="connsiteY3" fmla="*/ 3601542 h 3601542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2672901"/>
                  <a:gd name="connsiteY0" fmla="*/ 3601466 h 6347571"/>
                  <a:gd name="connsiteX1" fmla="*/ 0 w 2672901"/>
                  <a:gd name="connsiteY1" fmla="*/ 0 h 6347571"/>
                  <a:gd name="connsiteX2" fmla="*/ 2672901 w 2672901"/>
                  <a:gd name="connsiteY2" fmla="*/ 6347571 h 6347571"/>
                  <a:gd name="connsiteX3" fmla="*/ 1013791 w 2672901"/>
                  <a:gd name="connsiteY3" fmla="*/ 3601466 h 6347571"/>
                  <a:gd name="connsiteX0" fmla="*/ 2528048 w 2672901"/>
                  <a:gd name="connsiteY0" fmla="*/ 6472341 h 6472341"/>
                  <a:gd name="connsiteX1" fmla="*/ 0 w 2672901"/>
                  <a:gd name="connsiteY1" fmla="*/ 0 h 6472341"/>
                  <a:gd name="connsiteX2" fmla="*/ 2672901 w 2672901"/>
                  <a:gd name="connsiteY2" fmla="*/ 6347571 h 6472341"/>
                  <a:gd name="connsiteX3" fmla="*/ 2528048 w 2672901"/>
                  <a:gd name="connsiteY3" fmla="*/ 6472341 h 6472341"/>
                  <a:gd name="connsiteX0" fmla="*/ 1925607 w 2672901"/>
                  <a:gd name="connsiteY0" fmla="*/ 6828306 h 6828306"/>
                  <a:gd name="connsiteX1" fmla="*/ 0 w 2672901"/>
                  <a:gd name="connsiteY1" fmla="*/ 0 h 6828306"/>
                  <a:gd name="connsiteX2" fmla="*/ 2672901 w 2672901"/>
                  <a:gd name="connsiteY2" fmla="*/ 6347571 h 6828306"/>
                  <a:gd name="connsiteX3" fmla="*/ 1925607 w 2672901"/>
                  <a:gd name="connsiteY3" fmla="*/ 6828306 h 6828306"/>
                  <a:gd name="connsiteX0" fmla="*/ 1925607 w 2127263"/>
                  <a:gd name="connsiteY0" fmla="*/ 6828306 h 6828306"/>
                  <a:gd name="connsiteX1" fmla="*/ 0 w 2127263"/>
                  <a:gd name="connsiteY1" fmla="*/ 0 h 6828306"/>
                  <a:gd name="connsiteX2" fmla="*/ 2127263 w 2127263"/>
                  <a:gd name="connsiteY2" fmla="*/ 6685373 h 6828306"/>
                  <a:gd name="connsiteX3" fmla="*/ 1925607 w 2127263"/>
                  <a:gd name="connsiteY3" fmla="*/ 6828306 h 682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27263" h="6828306">
                    <a:moveTo>
                      <a:pt x="1925607" y="6828306"/>
                    </a:moveTo>
                    <a:cubicBezTo>
                      <a:pt x="1382268" y="5674200"/>
                      <a:pt x="637017" y="829921"/>
                      <a:pt x="0" y="0"/>
                    </a:cubicBezTo>
                    <a:cubicBezTo>
                      <a:pt x="607674" y="75006"/>
                      <a:pt x="1530915" y="5531267"/>
                      <a:pt x="2127263" y="6685373"/>
                    </a:cubicBezTo>
                    <a:lnTo>
                      <a:pt x="1925607" y="682830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6484" name="Group 6483"/>
              <p:cNvGrpSpPr/>
              <p:nvPr/>
            </p:nvGrpSpPr>
            <p:grpSpPr>
              <a:xfrm>
                <a:off x="958502" y="195386"/>
                <a:ext cx="3488969" cy="4740997"/>
                <a:chOff x="0" y="376518"/>
                <a:chExt cx="4769818" cy="6481482"/>
              </a:xfrm>
            </p:grpSpPr>
            <p:sp>
              <p:nvSpPr>
                <p:cNvPr id="7650" name="Block Arc 7649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7651" name="Group 7650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7882" name="Block Arc 788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883" name="Group 788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88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8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8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889" name="Group 788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89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9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9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9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9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89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9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92" name="Freeform 789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88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885" name="Block Arc 788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52" name="Group 7651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788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88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7653" name="Block Arc 7652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7654" name="Group 7653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7873" name="Block Arc 787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874" name="Group 787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787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7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79" name="Freeform 787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87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876" name="Block Arc 787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55" name="Group 7654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7866" name="Block Arc 7865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867" name="Group 7866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7870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71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72" name="Freeform 7871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868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869" name="Block Arc 7868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56" name="Group 7655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7859" name="Block Arc 7858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860" name="Group 7859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7863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64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65" name="Freeform 7864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861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862" name="Block Arc 7861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57" name="Group 7656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7843" name="Block Arc 7842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844" name="Group 7843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847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48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49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850" name="Group 7849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854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55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56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57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58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851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52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53" name="Freeform 7852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845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846" name="Block Arc 7845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58" name="Group 7657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7827" name="Block Arc 7826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828" name="Group 7827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831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32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33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834" name="Group 7833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838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39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40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41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42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835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36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37" name="Freeform 7836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829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830" name="Block Arc 7829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59" name="Group 7658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7811" name="Block Arc 7810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812" name="Group 7811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815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16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17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818" name="Group 7817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822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23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24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25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26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819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20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21" name="Freeform 7820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813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814" name="Block Arc 7813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60" name="Group 7659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7804" name="Block Arc 780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805" name="Group 780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780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0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10" name="Freeform 780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80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807" name="Block Arc 780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61" name="Group 7660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7797" name="Block Arc 779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798" name="Group 779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780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0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03" name="Freeform 780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79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800" name="Block Arc 779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62" name="Group 7661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7790" name="Block Arc 7789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791" name="Group 7790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7794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95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96" name="Freeform 7795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792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93" name="Block Arc 7792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63" name="Group 7662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7783" name="Block Arc 778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784" name="Group 778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778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8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89" name="Freeform 778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78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86" name="Block Arc 778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64" name="Group 7663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7776" name="Block Arc 7775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777" name="Group 7776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7780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81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82" name="Freeform 7781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778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79" name="Block Arc 7778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65" name="Group 7664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7760" name="Block Arc 775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761" name="Group 776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76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6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6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767" name="Group 776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77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7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7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7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7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76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6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70" name="Freeform 776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76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63" name="Block Arc 776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66" name="Group 7665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7744" name="Block Arc 774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745" name="Group 774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74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4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5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751" name="Group 775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75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5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5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5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5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75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5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54" name="Freeform 775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74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47" name="Block Arc 774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67" name="Group 7666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7728" name="Block Arc 772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729" name="Group 772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73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3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3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735" name="Group 773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73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4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4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4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4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73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3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38" name="Freeform 773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73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31" name="Block Arc 773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68" name="Group 7667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7712" name="Block Arc 771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713" name="Group 771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71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1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1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719" name="Group 771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72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2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2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2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2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72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2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22" name="Freeform 772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71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15" name="Block Arc 771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69" name="Group 7668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7696" name="Block Arc 769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697" name="Group 769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770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0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0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703" name="Group 770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770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0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0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1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1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70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0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06" name="Freeform 770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69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99" name="Block Arc 769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7670" name="Group 7669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769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9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671" name="Group 7670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769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9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672" name="Group 7671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769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9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673" name="Group 7672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768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8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674" name="Group 7673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768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8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675" name="Group 7674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768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8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676" name="Group 7675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7677" name="Block Arc 767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678" name="Group 767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768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68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683" name="Freeform 768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67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80" name="Block Arc 767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grpSp>
            <p:nvGrpSpPr>
              <p:cNvPr id="6485" name="Group 6484"/>
              <p:cNvGrpSpPr/>
              <p:nvPr/>
            </p:nvGrpSpPr>
            <p:grpSpPr>
              <a:xfrm rot="14645664">
                <a:off x="3518652" y="2344640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7565" name="Group 7564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7639" name="Freeform 7638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640" name="Group 7639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764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642" name="Group 7641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7643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4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4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4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4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4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4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7566" name="Group 7565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7628" name="Freeform 762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629" name="Group 762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763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631" name="Group 763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763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3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3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3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3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3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3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7567" name="Group 7566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7617" name="Freeform 761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618" name="Group 761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761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620" name="Group 761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762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2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2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2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2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2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2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7568" name="Group 7567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7606" name="Freeform 760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607" name="Group 760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760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609" name="Group 760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761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1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1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1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1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1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1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7569" name="Group 7568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7595" name="Freeform 759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596" name="Group 759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759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598" name="Group 759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759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0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0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0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0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0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0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7570" name="Group 7569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7584" name="Freeform 758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585" name="Group 758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758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587" name="Group 758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758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8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9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9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9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9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9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7571" name="Group 7570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7573" name="Freeform 757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574" name="Group 757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757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576" name="Group 757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757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7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7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8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8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8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8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7572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486" name="Group 6485"/>
              <p:cNvGrpSpPr/>
              <p:nvPr/>
            </p:nvGrpSpPr>
            <p:grpSpPr>
              <a:xfrm rot="18902024">
                <a:off x="2058807" y="1721982"/>
                <a:ext cx="3045706" cy="4138668"/>
                <a:chOff x="0" y="376518"/>
                <a:chExt cx="4769818" cy="6481482"/>
              </a:xfrm>
            </p:grpSpPr>
            <p:sp>
              <p:nvSpPr>
                <p:cNvPr id="7315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316" name="Group 7315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7317" name="Block Arc 7316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318" name="Group 7317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7549" name="Block Arc 754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550" name="Group 754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55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5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5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556" name="Group 755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56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6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6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6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6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55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5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59" name="Freeform 755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55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52" name="Block Arc 755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19" name="Group 7318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754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4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320" name="Block Arc 7319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321" name="Group 7320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7540" name="Block Arc 753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541" name="Group 754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54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4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46" name="Freeform 754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54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43" name="Block Arc 754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22" name="Group 7321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7533" name="Block Arc 753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534" name="Group 753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53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3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39" name="Freeform 753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53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36" name="Block Arc 753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23" name="Group 7322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7526" name="Block Arc 752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527" name="Group 752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53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3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32" name="Freeform 753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52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29" name="Block Arc 752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24" name="Group 7323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7510" name="Block Arc 750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511" name="Group 751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51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1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1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517" name="Group 751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52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2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2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2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2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51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1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20" name="Freeform 751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51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13" name="Block Arc 751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25" name="Group 7324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7494" name="Block Arc 749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95" name="Group 749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49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9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0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501" name="Group 750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50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0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0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0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0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50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0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04" name="Freeform 750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9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97" name="Block Arc 749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26" name="Group 7325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7478" name="Block Arc 747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79" name="Group 747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48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8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8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485" name="Group 748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48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9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9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9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9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48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8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88" name="Freeform 748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8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81" name="Block Arc 748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27" name="Group 7326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7471" name="Block Arc 747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72" name="Group 747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47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7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77" name="Freeform 747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7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74" name="Block Arc 747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28" name="Group 7327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7464" name="Block Arc 746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65" name="Group 746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46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6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70" name="Freeform 746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6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67" name="Block Arc 746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29" name="Group 7328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7457" name="Block Arc 745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58" name="Group 745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46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6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63" name="Freeform 746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5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60" name="Block Arc 745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30" name="Group 7329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7450" name="Block Arc 744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51" name="Group 745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45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5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56" name="Freeform 745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5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53" name="Block Arc 745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31" name="Group 7330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7443" name="Block Arc 744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44" name="Group 744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44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4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49" name="Freeform 744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4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46" name="Block Arc 744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32" name="Group 7331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7427" name="Block Arc 742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28" name="Group 742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43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3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3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434" name="Group 743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43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3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4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4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4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43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3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37" name="Freeform 743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2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30" name="Block Arc 742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33" name="Group 7332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7411" name="Block Arc 741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412" name="Group 741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41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1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1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418" name="Group 741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42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2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2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2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2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41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2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21" name="Freeform 742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41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414" name="Block Arc 741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34" name="Group 7333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7395" name="Block Arc 739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396" name="Group 739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39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0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0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402" name="Group 740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40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0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0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0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1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40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0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05" name="Freeform 740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39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98" name="Block Arc 739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35" name="Group 7334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7379" name="Block Arc 737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380" name="Group 737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38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8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8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386" name="Group 738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39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9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9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9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9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38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8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89" name="Freeform 738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38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82" name="Block Arc 738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36" name="Group 7335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7363" name="Block Arc 736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364" name="Group 736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36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6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6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370" name="Group 736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37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7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7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7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7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37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7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73" name="Freeform 737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36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66" name="Block Arc 736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337" name="Group 7336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736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6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338" name="Group 7337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735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6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339" name="Group 7338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735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5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340" name="Group 7339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735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5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341" name="Group 7340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735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5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342" name="Group 7341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735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5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343" name="Group 7342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7344" name="Block Arc 734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345" name="Group 734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34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4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50" name="Freeform 734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34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47" name="Block Arc 734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6487" name="Group 6486"/>
              <p:cNvGrpSpPr/>
              <p:nvPr/>
            </p:nvGrpSpPr>
            <p:grpSpPr>
              <a:xfrm rot="2415440">
                <a:off x="3130423" y="447123"/>
                <a:ext cx="2676950" cy="3637582"/>
                <a:chOff x="0" y="376518"/>
                <a:chExt cx="4769818" cy="6481482"/>
              </a:xfrm>
            </p:grpSpPr>
            <p:sp>
              <p:nvSpPr>
                <p:cNvPr id="7065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066" name="Group 7065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7067" name="Block Arc 7066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068" name="Group 7067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7299" name="Block Arc 729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300" name="Group 729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30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0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0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306" name="Group 730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31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1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1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1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1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30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0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309" name="Freeform 730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30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02" name="Block Arc 730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69" name="Group 7068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729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9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7070" name="Block Arc 7069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7071" name="Group 7070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7290" name="Block Arc 728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91" name="Group 729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29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9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96" name="Freeform 729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9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93" name="Block Arc 729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72" name="Group 7071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7283" name="Block Arc 728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84" name="Group 728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28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8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89" name="Freeform 728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8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86" name="Block Arc 728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73" name="Group 7072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7276" name="Block Arc 727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77" name="Group 727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28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8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82" name="Freeform 728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7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79" name="Block Arc 727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74" name="Group 7073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7260" name="Block Arc 725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61" name="Group 726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26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6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6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267" name="Group 726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27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7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7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7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7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26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6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70" name="Freeform 726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6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63" name="Block Arc 726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75" name="Group 7074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7244" name="Block Arc 724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45" name="Group 724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24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4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5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251" name="Group 725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25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5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5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5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5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25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5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54" name="Freeform 725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4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47" name="Block Arc 724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76" name="Group 7075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7228" name="Block Arc 722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29" name="Group 722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23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3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3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235" name="Group 723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23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4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4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4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24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23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3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38" name="Freeform 723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3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31" name="Block Arc 723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77" name="Group 7076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7221" name="Block Arc 722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22" name="Group 722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22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2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27" name="Freeform 722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2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24" name="Block Arc 722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78" name="Group 7077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7214" name="Block Arc 721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15" name="Group 721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21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1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20" name="Freeform 721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1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17" name="Block Arc 721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79" name="Group 7078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7207" name="Block Arc 720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08" name="Group 720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21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1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13" name="Freeform 721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0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10" name="Block Arc 720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80" name="Group 7079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7200" name="Block Arc 719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01" name="Group 720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20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0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06" name="Freeform 720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0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03" name="Block Arc 720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81" name="Group 7080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7193" name="Block Arc 719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194" name="Group 719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19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9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99" name="Freeform 719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19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96" name="Block Arc 719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82" name="Group 7081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7177" name="Block Arc 717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178" name="Group 717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18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8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8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184" name="Group 718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18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8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9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9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9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18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8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87" name="Freeform 718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17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80" name="Block Arc 717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83" name="Group 7082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7161" name="Block Arc 716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162" name="Group 716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16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6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6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168" name="Group 716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17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7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7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7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7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16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7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71" name="Freeform 717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16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64" name="Block Arc 716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84" name="Group 7083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7145" name="Block Arc 714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146" name="Group 714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14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5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5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152" name="Group 715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15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5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5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5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6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15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5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55" name="Freeform 715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14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48" name="Block Arc 714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85" name="Group 7084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7129" name="Block Arc 712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130" name="Group 712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13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3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3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136" name="Group 713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14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4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4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4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4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13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3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39" name="Freeform 713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13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32" name="Block Arc 713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86" name="Group 7085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7113" name="Block Arc 711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114" name="Group 711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11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1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1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120" name="Group 711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12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2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2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2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2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12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2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23" name="Freeform 712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11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16" name="Block Arc 711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7087" name="Group 7086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711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1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88" name="Group 7087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710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1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89" name="Group 7088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710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0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90" name="Group 7089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710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0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91" name="Group 7090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710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0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92" name="Group 7091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710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0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7093" name="Group 7092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7094" name="Block Arc 709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095" name="Group 709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09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9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00" name="Freeform 709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09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097" name="Block Arc 709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6488" name="Group 6487"/>
              <p:cNvGrpSpPr/>
              <p:nvPr/>
            </p:nvGrpSpPr>
            <p:grpSpPr>
              <a:xfrm rot="19569186">
                <a:off x="5751016" y="139190"/>
                <a:ext cx="3451410" cy="4968458"/>
                <a:chOff x="5707512" y="769793"/>
                <a:chExt cx="3982735" cy="5733325"/>
              </a:xfrm>
            </p:grpSpPr>
            <p:grpSp>
              <p:nvGrpSpPr>
                <p:cNvPr id="6826" name="Group 6825"/>
                <p:cNvGrpSpPr/>
                <p:nvPr/>
              </p:nvGrpSpPr>
              <p:grpSpPr>
                <a:xfrm rot="21080263">
                  <a:off x="7532149" y="769793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7054" name="Freeform 7053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055" name="Group 7054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705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057" name="Group 7056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7058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5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6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6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6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6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6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827" name="Group 6826"/>
                <p:cNvGrpSpPr/>
                <p:nvPr/>
              </p:nvGrpSpPr>
              <p:grpSpPr>
                <a:xfrm rot="18472251">
                  <a:off x="7218770" y="1470707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7043" name="Freeform 704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044" name="Group 704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704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046" name="Group 704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704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4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4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5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5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5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5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828" name="Group 6827"/>
                <p:cNvGrpSpPr/>
                <p:nvPr/>
              </p:nvGrpSpPr>
              <p:grpSpPr>
                <a:xfrm rot="2903130">
                  <a:off x="7960268" y="1511763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7032" name="Freeform 703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033" name="Group 703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703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035" name="Group 703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703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3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3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3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4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4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4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6829" name="Isosceles Triangle 3"/>
                <p:cNvSpPr/>
                <p:nvPr/>
              </p:nvSpPr>
              <p:spPr>
                <a:xfrm rot="1066701">
                  <a:off x="7002661" y="1462757"/>
                  <a:ext cx="1552219" cy="5040361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430678" y="2288629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830" name="Group 6829"/>
                <p:cNvGrpSpPr/>
                <p:nvPr/>
              </p:nvGrpSpPr>
              <p:grpSpPr>
                <a:xfrm>
                  <a:off x="6267372" y="216863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6995" name="Group 6994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7021" name="Freeform 7020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022" name="Group 7021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7023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024" name="Group 7023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7025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26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27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28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29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30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31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6996" name="Group 6995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7010" name="Freeform 700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011" name="Group 701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701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013" name="Group 701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701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1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1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1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1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1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2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6997" name="Group 6996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6999" name="Freeform 699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7000" name="Group 699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700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002" name="Group 700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700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0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0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0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0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0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0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6998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831" name="Group 6830"/>
                <p:cNvGrpSpPr/>
                <p:nvPr/>
              </p:nvGrpSpPr>
              <p:grpSpPr>
                <a:xfrm flipH="1">
                  <a:off x="8127062" y="222396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6958" name="Group 6957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6984" name="Freeform 6983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985" name="Group 6984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986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987" name="Group 6986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988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89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90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91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92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93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94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6959" name="Group 6958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6973" name="Freeform 697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974" name="Group 697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97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976" name="Group 697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97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7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7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8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8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8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8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6960" name="Group 6959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6962" name="Freeform 696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963" name="Group 696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96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965" name="Group 696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96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6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6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6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7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7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7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6961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832" name="Group 6831"/>
                <p:cNvGrpSpPr/>
                <p:nvPr/>
              </p:nvGrpSpPr>
              <p:grpSpPr>
                <a:xfrm>
                  <a:off x="7632537" y="3392910"/>
                  <a:ext cx="2057710" cy="1725429"/>
                  <a:chOff x="8229899" y="3971569"/>
                  <a:chExt cx="1712951" cy="1436342"/>
                </a:xfrm>
              </p:grpSpPr>
              <p:grpSp>
                <p:nvGrpSpPr>
                  <p:cNvPr id="6896" name="Group 6895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6947" name="Freeform 694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948" name="Group 694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94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950" name="Group 694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95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5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5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5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5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5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5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6897" name="Group 6896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6910" name="Group 6909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6936" name="Freeform 6935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937" name="Group 6936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6938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6939" name="Group 6938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6940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41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42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43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44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45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46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6911" name="Group 6910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6925" name="Freeform 6924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926" name="Group 6925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6927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6928" name="Group 6927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6929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30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31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32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33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34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35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6912" name="Group 6911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6914" name="Freeform 6913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915" name="Group 6914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6916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6917" name="Group 6916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6918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19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20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21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22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23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24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6913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98" name="Group 6897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6899" name="Freeform 689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900" name="Group 689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90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902" name="Group 690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90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0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0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0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0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0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0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6833" name="Group 6832"/>
                <p:cNvGrpSpPr/>
                <p:nvPr/>
              </p:nvGrpSpPr>
              <p:grpSpPr>
                <a:xfrm flipH="1">
                  <a:off x="5707512" y="3293631"/>
                  <a:ext cx="2098424" cy="1759568"/>
                  <a:chOff x="8229899" y="3971569"/>
                  <a:chExt cx="1712951" cy="1436342"/>
                </a:xfrm>
              </p:grpSpPr>
              <p:grpSp>
                <p:nvGrpSpPr>
                  <p:cNvPr id="6834" name="Group 6833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6885" name="Freeform 688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886" name="Group 688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88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888" name="Group 688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88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9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9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9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9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9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9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6835" name="Group 6834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6848" name="Group 6847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6874" name="Freeform 6873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875" name="Group 6874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6876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6877" name="Group 6876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6878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79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80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81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82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83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84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6849" name="Group 6848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6863" name="Freeform 6862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864" name="Group 6863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6865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6866" name="Group 6865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6867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68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69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70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71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72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73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6850" name="Group 6849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6852" name="Freeform 6851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853" name="Group 6852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6854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6855" name="Group 6854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6856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57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58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59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60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61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62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6851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836" name="Group 6835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6837" name="Freeform 683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838" name="Group 683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683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840" name="Group 683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684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4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4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4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4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4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4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6489" name="Group 6488"/>
              <p:cNvGrpSpPr/>
              <p:nvPr/>
            </p:nvGrpSpPr>
            <p:grpSpPr>
              <a:xfrm rot="1746483">
                <a:off x="2484359" y="507297"/>
                <a:ext cx="2676950" cy="3637582"/>
                <a:chOff x="0" y="376518"/>
                <a:chExt cx="4769818" cy="6481482"/>
              </a:xfrm>
            </p:grpSpPr>
            <p:sp>
              <p:nvSpPr>
                <p:cNvPr id="6576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577" name="Group 6576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6578" name="Block Arc 6577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6579" name="Group 6578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6810" name="Block Arc 680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811" name="Group 681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81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1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1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817" name="Group 681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82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2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2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2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2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81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1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20" name="Freeform 681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81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13" name="Block Arc 681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80" name="Group 6579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680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0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6581" name="Block Arc 6580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6582" name="Group 6581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6801" name="Block Arc 680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802" name="Group 680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80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0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07" name="Freeform 680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80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04" name="Block Arc 680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83" name="Group 6582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6794" name="Block Arc 679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95" name="Group 679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79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9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00" name="Freeform 679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9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97" name="Block Arc 679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84" name="Group 6583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6787" name="Block Arc 678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88" name="Group 678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79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9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93" name="Freeform 679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8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90" name="Block Arc 678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85" name="Group 6584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6771" name="Block Arc 677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72" name="Group 677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77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7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7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778" name="Group 677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78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8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8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8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8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77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8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81" name="Freeform 678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7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74" name="Block Arc 677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86" name="Group 6585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6755" name="Block Arc 675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56" name="Group 675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75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6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6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762" name="Group 676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76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6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6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6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7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76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6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65" name="Freeform 676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5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58" name="Block Arc 675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87" name="Group 6586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6739" name="Block Arc 673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40" name="Group 673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74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4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4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746" name="Group 674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75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5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5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5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5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74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4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49" name="Freeform 674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4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42" name="Block Arc 674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88" name="Group 6587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6732" name="Block Arc 673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33" name="Group 673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73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3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38" name="Freeform 673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3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35" name="Block Arc 673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89" name="Group 6588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6725" name="Block Arc 672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26" name="Group 672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72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3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31" name="Freeform 673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2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28" name="Block Arc 672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90" name="Group 6589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6718" name="Block Arc 671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19" name="Group 671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72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2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24" name="Freeform 672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2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21" name="Block Arc 672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91" name="Group 6590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6711" name="Block Arc 671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12" name="Group 671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71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1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17" name="Freeform 671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1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14" name="Block Arc 671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92" name="Group 6591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6704" name="Block Arc 670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05" name="Group 670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70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0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10" name="Freeform 670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0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07" name="Block Arc 670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93" name="Group 6592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6688" name="Block Arc 668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689" name="Group 668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69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9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9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695" name="Group 669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69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0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0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0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70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69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9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98" name="Freeform 669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69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91" name="Block Arc 669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94" name="Group 6593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6672" name="Block Arc 667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673" name="Group 667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67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7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7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679" name="Group 667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68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8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8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8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8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68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8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82" name="Freeform 668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67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75" name="Block Arc 667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95" name="Group 6594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656" name="Block Arc 665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657" name="Group 665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66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6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6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663" name="Group 666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66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6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6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7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7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66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6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66" name="Freeform 666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65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59" name="Block Arc 665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96" name="Group 6595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640" name="Block Arc 663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641" name="Group 664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64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4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4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647" name="Group 664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65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5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5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5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5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64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4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50" name="Freeform 664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64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43" name="Block Arc 664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97" name="Group 6596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624" name="Block Arc 662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625" name="Group 662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62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2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3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631" name="Group 663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63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3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3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3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63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63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3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34" name="Freeform 663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62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27" name="Block Arc 662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598" name="Group 6597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662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2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599" name="Group 6598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62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2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00" name="Group 6599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61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1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01" name="Group 6600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61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1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02" name="Group 6601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661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1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03" name="Group 6602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661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1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604" name="Group 6603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6605" name="Block Arc 660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606" name="Group 660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60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1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611" name="Freeform 661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60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08" name="Block Arc 660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6490" name="Group 6489"/>
              <p:cNvGrpSpPr/>
              <p:nvPr/>
            </p:nvGrpSpPr>
            <p:grpSpPr>
              <a:xfrm rot="19686156">
                <a:off x="4402519" y="470377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6491" name="Group 6490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6565" name="Freeform 6564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566" name="Group 6565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656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568" name="Group 6567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6569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7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7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7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7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7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7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492" name="Group 6491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6554" name="Freeform 655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555" name="Group 655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55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557" name="Group 655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55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5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6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6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6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6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6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493" name="Group 6492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6543" name="Freeform 654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544" name="Group 654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54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546" name="Group 654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54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4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4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5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5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5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5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494" name="Group 6493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6532" name="Freeform 653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533" name="Group 653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53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535" name="Group 653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53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3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3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3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4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4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4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495" name="Group 6494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6521" name="Freeform 652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522" name="Group 652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52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524" name="Group 652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52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2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2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2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2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3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3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496" name="Group 6495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6510" name="Freeform 650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511" name="Group 651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51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513" name="Group 651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51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1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1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1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1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1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2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6497" name="Group 6496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6499" name="Freeform 649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500" name="Group 649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650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502" name="Group 650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50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0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0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0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0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0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0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6498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8636" name="Group 8635"/>
          <p:cNvGrpSpPr/>
          <p:nvPr/>
        </p:nvGrpSpPr>
        <p:grpSpPr>
          <a:xfrm rot="21302634">
            <a:off x="5829210" y="121686"/>
            <a:ext cx="4843571" cy="4302178"/>
            <a:chOff x="958502" y="-537779"/>
            <a:chExt cx="8448074" cy="7596470"/>
          </a:xfrm>
        </p:grpSpPr>
        <p:grpSp>
          <p:nvGrpSpPr>
            <p:cNvPr id="8637" name="Group 8636"/>
            <p:cNvGrpSpPr/>
            <p:nvPr/>
          </p:nvGrpSpPr>
          <p:grpSpPr>
            <a:xfrm rot="15166951">
              <a:off x="4571573" y="2848757"/>
              <a:ext cx="3451410" cy="4968458"/>
              <a:chOff x="5707512" y="769793"/>
              <a:chExt cx="3982735" cy="5733325"/>
            </a:xfrm>
          </p:grpSpPr>
          <p:grpSp>
            <p:nvGrpSpPr>
              <p:cNvPr id="10554" name="Group 10553"/>
              <p:cNvGrpSpPr/>
              <p:nvPr/>
            </p:nvGrpSpPr>
            <p:grpSpPr>
              <a:xfrm rot="21080263">
                <a:off x="7532149" y="769793"/>
                <a:ext cx="561595" cy="793459"/>
                <a:chOff x="4890058" y="837423"/>
                <a:chExt cx="1438393" cy="2032256"/>
              </a:xfrm>
            </p:grpSpPr>
            <p:sp>
              <p:nvSpPr>
                <p:cNvPr id="10782" name="Freeform 10781"/>
                <p:cNvSpPr/>
                <p:nvPr/>
              </p:nvSpPr>
              <p:spPr>
                <a:xfrm rot="2393178">
                  <a:off x="4890058" y="837423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0783" name="Group 10782"/>
                <p:cNvGrpSpPr/>
                <p:nvPr/>
              </p:nvGrpSpPr>
              <p:grpSpPr>
                <a:xfrm>
                  <a:off x="5297024" y="928080"/>
                  <a:ext cx="878718" cy="1941599"/>
                  <a:chOff x="7787468" y="1516424"/>
                  <a:chExt cx="878718" cy="1941599"/>
                </a:xfrm>
              </p:grpSpPr>
              <p:sp>
                <p:nvSpPr>
                  <p:cNvPr id="10784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785" name="Group 10784"/>
                  <p:cNvGrpSpPr/>
                  <p:nvPr/>
                </p:nvGrpSpPr>
                <p:grpSpPr>
                  <a:xfrm>
                    <a:off x="7787468" y="1516424"/>
                    <a:ext cx="816804" cy="1941599"/>
                    <a:chOff x="7787468" y="1516424"/>
                    <a:chExt cx="816804" cy="1941599"/>
                  </a:xfrm>
                </p:grpSpPr>
                <p:sp>
                  <p:nvSpPr>
                    <p:cNvPr id="10786" name="Isosceles Triangle 3"/>
                    <p:cNvSpPr/>
                    <p:nvPr/>
                  </p:nvSpPr>
                  <p:spPr>
                    <a:xfrm rot="871357">
                      <a:off x="7827795" y="1516424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87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88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89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90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91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92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10555" name="Group 10554"/>
              <p:cNvGrpSpPr/>
              <p:nvPr/>
            </p:nvGrpSpPr>
            <p:grpSpPr>
              <a:xfrm rot="18472251">
                <a:off x="7218770" y="1470707"/>
                <a:ext cx="631509" cy="892237"/>
                <a:chOff x="4890059" y="837424"/>
                <a:chExt cx="1438393" cy="2032257"/>
              </a:xfrm>
            </p:grpSpPr>
            <p:sp>
              <p:nvSpPr>
                <p:cNvPr id="10771" name="Freeform 10770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0772" name="Group 10771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10773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774" name="Group 10773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10775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76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77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78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79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80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81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10556" name="Group 10555"/>
              <p:cNvGrpSpPr/>
              <p:nvPr/>
            </p:nvGrpSpPr>
            <p:grpSpPr>
              <a:xfrm rot="2903130">
                <a:off x="7960268" y="1511763"/>
                <a:ext cx="613341" cy="866569"/>
                <a:chOff x="4890059" y="837424"/>
                <a:chExt cx="1438393" cy="2032257"/>
              </a:xfrm>
            </p:grpSpPr>
            <p:sp>
              <p:nvSpPr>
                <p:cNvPr id="10760" name="Freeform 10759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0761" name="Group 10760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10762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763" name="Group 10762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10764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65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66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67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68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69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70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10557" name="Isosceles Triangle 3"/>
              <p:cNvSpPr/>
              <p:nvPr/>
            </p:nvSpPr>
            <p:spPr>
              <a:xfrm rot="1066701">
                <a:off x="7002661" y="1462757"/>
                <a:ext cx="1552219" cy="5040361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2817" h="3601466">
                    <a:moveTo>
                      <a:pt x="1013791" y="3601466"/>
                    </a:moveTo>
                    <a:cubicBezTo>
                      <a:pt x="470452" y="2447360"/>
                      <a:pt x="722243" y="1273376"/>
                      <a:pt x="0" y="0"/>
                    </a:cubicBezTo>
                    <a:cubicBezTo>
                      <a:pt x="934279" y="1273375"/>
                      <a:pt x="430678" y="2288629"/>
                      <a:pt x="1172817" y="3601466"/>
                    </a:cubicBezTo>
                    <a:lnTo>
                      <a:pt x="1013791" y="360146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0558" name="Group 10557"/>
              <p:cNvGrpSpPr/>
              <p:nvPr/>
            </p:nvGrpSpPr>
            <p:grpSpPr>
              <a:xfrm>
                <a:off x="6267372" y="216863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10723" name="Group 10722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10749" name="Freeform 1074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750" name="Group 1074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075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752" name="Group 1075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075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5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5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5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5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5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5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724" name="Group 10723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10738" name="Freeform 1073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739" name="Group 1073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074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741" name="Group 1074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074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4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4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4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4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4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4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725" name="Group 10724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10727" name="Freeform 1072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728" name="Group 1072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072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730" name="Group 1072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073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3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3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3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3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3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3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10726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0559" name="Group 10558"/>
              <p:cNvGrpSpPr/>
              <p:nvPr/>
            </p:nvGrpSpPr>
            <p:grpSpPr>
              <a:xfrm flipH="1">
                <a:off x="8127062" y="222396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10686" name="Group 10685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10712" name="Freeform 1071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713" name="Group 1071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071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715" name="Group 1071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071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1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1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1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2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2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2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687" name="Group 10686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10701" name="Freeform 1070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702" name="Group 1070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070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704" name="Group 1070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070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0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0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0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0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1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1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688" name="Group 10687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10690" name="Freeform 1068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691" name="Group 1069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069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693" name="Group 1069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069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9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9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9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9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9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0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10689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0560" name="Group 10559"/>
              <p:cNvGrpSpPr/>
              <p:nvPr/>
            </p:nvGrpSpPr>
            <p:grpSpPr>
              <a:xfrm>
                <a:off x="7632537" y="3392910"/>
                <a:ext cx="2057710" cy="1725429"/>
                <a:chOff x="8229899" y="3971569"/>
                <a:chExt cx="1712951" cy="1436342"/>
              </a:xfrm>
            </p:grpSpPr>
            <p:grpSp>
              <p:nvGrpSpPr>
                <p:cNvPr id="10624" name="Group 10623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0675" name="Freeform 1067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676" name="Group 1067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067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678" name="Group 1067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067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8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8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8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8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8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8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625" name="Group 10624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10638" name="Group 10637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10664" name="Freeform 10663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665" name="Group 10664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0666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667" name="Group 10666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0668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69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70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71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72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73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74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0639" name="Group 10638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10653" name="Freeform 1065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654" name="Group 1065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065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656" name="Group 1065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065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5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5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6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6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6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6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0640" name="Group 10639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10642" name="Freeform 1064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643" name="Group 1064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064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645" name="Group 1064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064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4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4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4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5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5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5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10641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626" name="Group 10625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0627" name="Freeform 1062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628" name="Group 1062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062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630" name="Group 1062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063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3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3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3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3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3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3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  <p:grpSp>
            <p:nvGrpSpPr>
              <p:cNvPr id="10561" name="Group 10560"/>
              <p:cNvGrpSpPr/>
              <p:nvPr/>
            </p:nvGrpSpPr>
            <p:grpSpPr>
              <a:xfrm flipH="1">
                <a:off x="5707512" y="3293631"/>
                <a:ext cx="2098424" cy="1759568"/>
                <a:chOff x="8229899" y="3971569"/>
                <a:chExt cx="1712951" cy="1436342"/>
              </a:xfrm>
            </p:grpSpPr>
            <p:grpSp>
              <p:nvGrpSpPr>
                <p:cNvPr id="10562" name="Group 10561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0613" name="Freeform 1061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614" name="Group 1061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061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616" name="Group 1061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061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1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1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2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2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2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2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0563" name="Group 10562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10576" name="Group 10575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10602" name="Freeform 1060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603" name="Group 1060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060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605" name="Group 1060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060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0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0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0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1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1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1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0577" name="Group 10576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10591" name="Freeform 10590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592" name="Group 10591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0593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594" name="Group 10593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0595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96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97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98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99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00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01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0578" name="Group 10577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10580" name="Freeform 1057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581" name="Group 1058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058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583" name="Group 1058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058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8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8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8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8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8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9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10579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564" name="Group 10563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0565" name="Freeform 1056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0566" name="Group 1056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056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568" name="Group 1056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056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7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7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7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7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7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7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</p:grpSp>
        <p:grpSp>
          <p:nvGrpSpPr>
            <p:cNvPr id="8638" name="Group 8637"/>
            <p:cNvGrpSpPr/>
            <p:nvPr/>
          </p:nvGrpSpPr>
          <p:grpSpPr>
            <a:xfrm>
              <a:off x="958502" y="-537779"/>
              <a:ext cx="8448074" cy="6398429"/>
              <a:chOff x="958502" y="-537779"/>
              <a:chExt cx="8448074" cy="6398429"/>
            </a:xfrm>
          </p:grpSpPr>
          <p:grpSp>
            <p:nvGrpSpPr>
              <p:cNvPr id="8639" name="Group 8638"/>
              <p:cNvGrpSpPr/>
              <p:nvPr/>
            </p:nvGrpSpPr>
            <p:grpSpPr>
              <a:xfrm rot="3261105">
                <a:off x="2937185" y="-467582"/>
                <a:ext cx="2676950" cy="3637582"/>
                <a:chOff x="0" y="376518"/>
                <a:chExt cx="4769818" cy="6481482"/>
              </a:xfrm>
            </p:grpSpPr>
            <p:sp>
              <p:nvSpPr>
                <p:cNvPr id="10304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0305" name="Group 10304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10306" name="Block Arc 10305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307" name="Group 10306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10538" name="Block Arc 1053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539" name="Group 1053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54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4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4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545" name="Group 1054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54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5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5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5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5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54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4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48" name="Freeform 1054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54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41" name="Block Arc 1054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08" name="Group 10307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1053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3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309" name="Block Arc 10308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310" name="Group 10309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10529" name="Block Arc 1052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530" name="Group 1052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53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3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35" name="Freeform 1053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53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32" name="Block Arc 1053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11" name="Group 10310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10522" name="Block Arc 1052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523" name="Group 1052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52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2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28" name="Freeform 1052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52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25" name="Block Arc 1052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12" name="Group 10311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10515" name="Block Arc 1051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516" name="Group 1051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51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2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21" name="Freeform 1052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51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18" name="Block Arc 1051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13" name="Group 10312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10499" name="Block Arc 1049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500" name="Group 1049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50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0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0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506" name="Group 1050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51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1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1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1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1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50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0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09" name="Freeform 1050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50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02" name="Block Arc 1050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14" name="Group 10313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10483" name="Block Arc 1048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484" name="Group 1048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48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8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8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490" name="Group 1048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49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9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9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9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9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49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9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93" name="Freeform 1049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48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86" name="Block Arc 1048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15" name="Group 10314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10467" name="Block Arc 1046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468" name="Group 1046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47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7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7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474" name="Group 1047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47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7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8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8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8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47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7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77" name="Freeform 1047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46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70" name="Block Arc 1046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16" name="Group 10315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10460" name="Block Arc 1045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461" name="Group 1046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46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6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66" name="Freeform 1046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46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63" name="Block Arc 1046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17" name="Group 10316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10453" name="Block Arc 1045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454" name="Group 1045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45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5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59" name="Freeform 1045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45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56" name="Block Arc 1045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18" name="Group 10317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10446" name="Block Arc 1044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447" name="Group 1044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45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5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52" name="Freeform 1045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44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49" name="Block Arc 1044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19" name="Group 10318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10439" name="Block Arc 1043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440" name="Group 1043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44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4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45" name="Freeform 1044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44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42" name="Block Arc 1044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20" name="Group 10319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10432" name="Block Arc 1043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433" name="Group 1043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43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3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38" name="Freeform 1043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43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35" name="Block Arc 1043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21" name="Group 10320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10416" name="Block Arc 1041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417" name="Group 1041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42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2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2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423" name="Group 1042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42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2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2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3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3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42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2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26" name="Freeform 1042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41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19" name="Block Arc 1041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22" name="Group 10321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10400" name="Block Arc 1039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401" name="Group 1040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40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0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0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407" name="Group 1040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41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1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1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1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1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40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0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10" name="Freeform 1040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40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03" name="Block Arc 1040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23" name="Group 10322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10384" name="Block Arc 1038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385" name="Group 1038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38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8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9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391" name="Group 1039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39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9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9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9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9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39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9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94" name="Freeform 1039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38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87" name="Block Arc 1038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24" name="Group 10323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10368" name="Block Arc 1036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369" name="Group 1036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37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7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7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375" name="Group 1037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37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8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8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8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8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37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7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78" name="Freeform 1037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37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71" name="Block Arc 1037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25" name="Group 10324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10352" name="Block Arc 1035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353" name="Group 1035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35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5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5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359" name="Group 1035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36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6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6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6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36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36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6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62" name="Freeform 1036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35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55" name="Block Arc 1035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10326" name="Group 10325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1035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5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327" name="Group 10326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1034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4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328" name="Group 10327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1034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4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329" name="Group 10328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1034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4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330" name="Group 10329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1034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4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331" name="Group 10330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1034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4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0332" name="Group 10331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10333" name="Block Arc 1033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334" name="Group 1033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33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3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39" name="Freeform 1033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33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36" name="Block Arc 1033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8640" name="Group 8639"/>
              <p:cNvGrpSpPr/>
              <p:nvPr/>
            </p:nvGrpSpPr>
            <p:grpSpPr>
              <a:xfrm flipV="1">
                <a:off x="1293437" y="-537779"/>
                <a:ext cx="3488969" cy="4740997"/>
                <a:chOff x="0" y="376518"/>
                <a:chExt cx="4769818" cy="6481482"/>
              </a:xfrm>
            </p:grpSpPr>
            <p:sp>
              <p:nvSpPr>
                <p:cNvPr id="10056" name="Block Arc 10055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0057" name="Group 10056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10288" name="Block Arc 1028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289" name="Group 1028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29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9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9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295" name="Group 1029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29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0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0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0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0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29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9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98" name="Freeform 1029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29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91" name="Block Arc 1029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58" name="Group 10057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1028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8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10059" name="Block Arc 10058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0060" name="Group 10059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10279" name="Block Arc 10278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280" name="Group 10279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283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84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85" name="Freeform 10284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281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82" name="Block Arc 10281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61" name="Group 10060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10272" name="Block Arc 1027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273" name="Group 1027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27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7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78" name="Freeform 1027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27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75" name="Block Arc 1027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62" name="Group 10061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10265" name="Block Arc 1026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266" name="Group 1026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26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7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71" name="Freeform 1027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26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68" name="Block Arc 1026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63" name="Group 10062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10249" name="Block Arc 10248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250" name="Group 10249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253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54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55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256" name="Group 10255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260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61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62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63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64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257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58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59" name="Freeform 10258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251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52" name="Block Arc 10251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64" name="Group 10063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10233" name="Block Arc 10232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234" name="Group 10233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237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38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39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240" name="Group 10239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244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45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46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47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48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241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42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43" name="Freeform 10242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235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36" name="Block Arc 10235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65" name="Group 10064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10217" name="Block Arc 10216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218" name="Group 10217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221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22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23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224" name="Group 10223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228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29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30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31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32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225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26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27" name="Freeform 10226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219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20" name="Block Arc 10219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66" name="Group 10065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10210" name="Block Arc 10209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211" name="Group 10210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214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15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16" name="Freeform 10215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212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13" name="Block Arc 10212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67" name="Group 10066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10203" name="Block Arc 1020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204" name="Group 1020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20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0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09" name="Freeform 1020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20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06" name="Block Arc 1020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68" name="Group 10067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10196" name="Block Arc 10195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197" name="Group 10196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200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01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02" name="Freeform 10201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198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99" name="Block Arc 10198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69" name="Group 10068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10189" name="Block Arc 10188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190" name="Group 10189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193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94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95" name="Freeform 10194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191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92" name="Block Arc 10191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70" name="Group 10069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10182" name="Block Arc 1018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183" name="Group 1018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18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8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88" name="Freeform 1018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18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85" name="Block Arc 1018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71" name="Group 10070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10166" name="Block Arc 1016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167" name="Group 1016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17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7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7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173" name="Group 1017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17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7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7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8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8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17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7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76" name="Freeform 1017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16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69" name="Block Arc 1016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72" name="Group 10071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10150" name="Block Arc 1014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151" name="Group 1015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15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5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5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157" name="Group 1015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16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6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6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6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6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15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5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60" name="Freeform 1015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15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53" name="Block Arc 1015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73" name="Group 10072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0134" name="Block Arc 1013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135" name="Group 1013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13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3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4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141" name="Group 1014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14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4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4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4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4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14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4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44" name="Freeform 1014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13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37" name="Block Arc 1013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74" name="Group 10073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0118" name="Block Arc 1011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119" name="Group 1011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12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2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2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125" name="Group 1012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12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3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3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3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3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12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2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28" name="Freeform 1012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12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21" name="Block Arc 1012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75" name="Group 10074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0102" name="Block Arc 1010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103" name="Group 1010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10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0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0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109" name="Group 1010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11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1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1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1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1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11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1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12" name="Freeform 1011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10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05" name="Block Arc 1010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0076" name="Group 10075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1010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0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077" name="Group 10076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009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9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078" name="Group 10077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009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9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079" name="Group 10078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009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9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080" name="Group 10079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1009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9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081" name="Group 10080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1009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9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0082" name="Group 10081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10083" name="Block Arc 1008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084" name="Group 1008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08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8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89" name="Freeform 1008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08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86" name="Block Arc 1008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sp>
            <p:nvSpPr>
              <p:cNvPr id="8641" name="Isosceles Triangle 3"/>
              <p:cNvSpPr/>
              <p:nvPr/>
            </p:nvSpPr>
            <p:spPr>
              <a:xfrm rot="18761742">
                <a:off x="5234949" y="403918"/>
                <a:ext cx="2131617" cy="6211636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542 h 3601542"/>
                  <a:gd name="connsiteX1" fmla="*/ 0 w 1172817"/>
                  <a:gd name="connsiteY1" fmla="*/ 76 h 3601542"/>
                  <a:gd name="connsiteX2" fmla="*/ 1172817 w 1172817"/>
                  <a:gd name="connsiteY2" fmla="*/ 3601542 h 3601542"/>
                  <a:gd name="connsiteX3" fmla="*/ 1013791 w 1172817"/>
                  <a:gd name="connsiteY3" fmla="*/ 3601542 h 3601542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2672901"/>
                  <a:gd name="connsiteY0" fmla="*/ 3601466 h 6347571"/>
                  <a:gd name="connsiteX1" fmla="*/ 0 w 2672901"/>
                  <a:gd name="connsiteY1" fmla="*/ 0 h 6347571"/>
                  <a:gd name="connsiteX2" fmla="*/ 2672901 w 2672901"/>
                  <a:gd name="connsiteY2" fmla="*/ 6347571 h 6347571"/>
                  <a:gd name="connsiteX3" fmla="*/ 1013791 w 2672901"/>
                  <a:gd name="connsiteY3" fmla="*/ 3601466 h 6347571"/>
                  <a:gd name="connsiteX0" fmla="*/ 2528048 w 2672901"/>
                  <a:gd name="connsiteY0" fmla="*/ 6472341 h 6472341"/>
                  <a:gd name="connsiteX1" fmla="*/ 0 w 2672901"/>
                  <a:gd name="connsiteY1" fmla="*/ 0 h 6472341"/>
                  <a:gd name="connsiteX2" fmla="*/ 2672901 w 2672901"/>
                  <a:gd name="connsiteY2" fmla="*/ 6347571 h 6472341"/>
                  <a:gd name="connsiteX3" fmla="*/ 2528048 w 2672901"/>
                  <a:gd name="connsiteY3" fmla="*/ 6472341 h 6472341"/>
                  <a:gd name="connsiteX0" fmla="*/ 1925607 w 2672901"/>
                  <a:gd name="connsiteY0" fmla="*/ 6828306 h 6828306"/>
                  <a:gd name="connsiteX1" fmla="*/ 0 w 2672901"/>
                  <a:gd name="connsiteY1" fmla="*/ 0 h 6828306"/>
                  <a:gd name="connsiteX2" fmla="*/ 2672901 w 2672901"/>
                  <a:gd name="connsiteY2" fmla="*/ 6347571 h 6828306"/>
                  <a:gd name="connsiteX3" fmla="*/ 1925607 w 2672901"/>
                  <a:gd name="connsiteY3" fmla="*/ 6828306 h 6828306"/>
                  <a:gd name="connsiteX0" fmla="*/ 1925607 w 2127263"/>
                  <a:gd name="connsiteY0" fmla="*/ 6828306 h 6828306"/>
                  <a:gd name="connsiteX1" fmla="*/ 0 w 2127263"/>
                  <a:gd name="connsiteY1" fmla="*/ 0 h 6828306"/>
                  <a:gd name="connsiteX2" fmla="*/ 2127263 w 2127263"/>
                  <a:gd name="connsiteY2" fmla="*/ 6685373 h 6828306"/>
                  <a:gd name="connsiteX3" fmla="*/ 1925607 w 2127263"/>
                  <a:gd name="connsiteY3" fmla="*/ 6828306 h 682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27263" h="6828306">
                    <a:moveTo>
                      <a:pt x="1925607" y="6828306"/>
                    </a:moveTo>
                    <a:cubicBezTo>
                      <a:pt x="1382268" y="5674200"/>
                      <a:pt x="637017" y="829921"/>
                      <a:pt x="0" y="0"/>
                    </a:cubicBezTo>
                    <a:cubicBezTo>
                      <a:pt x="607674" y="75006"/>
                      <a:pt x="1530915" y="5531267"/>
                      <a:pt x="2127263" y="6685373"/>
                    </a:cubicBezTo>
                    <a:lnTo>
                      <a:pt x="1925607" y="682830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8642" name="Group 8641"/>
              <p:cNvGrpSpPr/>
              <p:nvPr/>
            </p:nvGrpSpPr>
            <p:grpSpPr>
              <a:xfrm>
                <a:off x="958502" y="195386"/>
                <a:ext cx="3488969" cy="4740997"/>
                <a:chOff x="0" y="376518"/>
                <a:chExt cx="4769818" cy="6481482"/>
              </a:xfrm>
            </p:grpSpPr>
            <p:sp>
              <p:nvSpPr>
                <p:cNvPr id="9808" name="Block Arc 9807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9809" name="Group 9808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10040" name="Block Arc 1003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041" name="Group 1004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04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4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4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047" name="Group 1004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05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5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5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5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5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04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4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50" name="Freeform 1004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04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43" name="Block Arc 1004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10" name="Group 9809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1003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3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9811" name="Block Arc 9810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9812" name="Group 9811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10031" name="Block Arc 1003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032" name="Group 1003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03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3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37" name="Freeform 1003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03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34" name="Block Arc 1003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13" name="Group 9812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10024" name="Block Arc 1002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025" name="Group 1002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02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2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30" name="Freeform 1002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02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27" name="Block Arc 1002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14" name="Group 9813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10017" name="Block Arc 10016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018" name="Group 10017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0021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22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23" name="Freeform 10022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019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20" name="Block Arc 10019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15" name="Group 9814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10001" name="Block Arc 10000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0002" name="Group 10001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0005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06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07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0008" name="Group 10007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0012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13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14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15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16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009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10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11" name="Freeform 10010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0003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04" name="Block Arc 10003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16" name="Group 9815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9985" name="Block Arc 9984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986" name="Group 9985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9989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90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91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992" name="Group 9991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9996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97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98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99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00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993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94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95" name="Freeform 9994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987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88" name="Block Arc 9987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17" name="Group 9816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9969" name="Block Arc 9968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970" name="Group 9969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9973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74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75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976" name="Group 9975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9980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81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82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83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84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977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78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79" name="Freeform 9978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971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72" name="Block Arc 9971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18" name="Group 9817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9962" name="Block Arc 996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963" name="Group 996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996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6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68" name="Freeform 996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96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65" name="Block Arc 996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19" name="Group 9818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9955" name="Block Arc 995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956" name="Group 995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995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6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61" name="Freeform 996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95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58" name="Block Arc 995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20" name="Group 9819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9948" name="Block Arc 9947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949" name="Group 9948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9952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53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54" name="Freeform 9953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950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51" name="Block Arc 9950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21" name="Group 9820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9941" name="Block Arc 994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942" name="Group 994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994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4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47" name="Freeform 994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94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44" name="Block Arc 994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22" name="Group 9821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9934" name="Block Arc 993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935" name="Group 993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993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3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40" name="Freeform 993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93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37" name="Block Arc 993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23" name="Group 9822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9918" name="Block Arc 991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919" name="Group 991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992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2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2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925" name="Group 992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992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3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3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3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3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92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2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28" name="Freeform 992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92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21" name="Block Arc 992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24" name="Group 9823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9902" name="Block Arc 990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903" name="Group 990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990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0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0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909" name="Group 990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991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1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1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1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1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91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1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912" name="Freeform 991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90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05" name="Block Arc 990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25" name="Group 9824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9886" name="Block Arc 988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887" name="Group 988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989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9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9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893" name="Group 989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989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9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9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0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0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89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9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96" name="Freeform 989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88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89" name="Block Arc 988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26" name="Group 9825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9870" name="Block Arc 986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871" name="Group 987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987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7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7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877" name="Group 987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988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8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8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8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8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87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7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80" name="Freeform 987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87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73" name="Block Arc 987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27" name="Group 9826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9854" name="Block Arc 985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855" name="Group 985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985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5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6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861" name="Group 986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986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6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6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6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6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86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6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64" name="Freeform 986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85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57" name="Block Arc 985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9828" name="Group 9827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985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5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9829" name="Group 9828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985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5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9830" name="Group 9829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9848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49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9831" name="Group 9830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984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4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9832" name="Group 9831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984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45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9833" name="Group 9832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984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4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9834" name="Group 9833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9835" name="Block Arc 983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836" name="Group 983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983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4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41" name="Freeform 984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83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38" name="Block Arc 983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grpSp>
            <p:nvGrpSpPr>
              <p:cNvPr id="8643" name="Group 8642"/>
              <p:cNvGrpSpPr/>
              <p:nvPr/>
            </p:nvGrpSpPr>
            <p:grpSpPr>
              <a:xfrm rot="14645664">
                <a:off x="3518652" y="2344640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9723" name="Group 9722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9797" name="Freeform 9796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798" name="Group 9797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979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800" name="Group 9799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9801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0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0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0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0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0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0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9724" name="Group 9723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9786" name="Freeform 978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787" name="Group 978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978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789" name="Group 978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979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9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9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9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9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9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9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9725" name="Group 9724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9775" name="Freeform 977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776" name="Group 977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977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778" name="Group 977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977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8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8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8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8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8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8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9726" name="Group 9725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9764" name="Freeform 976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765" name="Group 976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976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767" name="Group 976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976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6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7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7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7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7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7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9727" name="Group 9726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9753" name="Freeform 975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754" name="Group 975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975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756" name="Group 975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975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5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5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6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6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6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6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9728" name="Group 9727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9742" name="Freeform 974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743" name="Group 974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974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745" name="Group 974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974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4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4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4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5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5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5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9729" name="Group 9728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9731" name="Freeform 973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732" name="Group 973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973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734" name="Group 973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973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3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3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3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3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4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4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9730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644" name="Group 8643"/>
              <p:cNvGrpSpPr/>
              <p:nvPr/>
            </p:nvGrpSpPr>
            <p:grpSpPr>
              <a:xfrm rot="18902024">
                <a:off x="2058807" y="1721982"/>
                <a:ext cx="3045706" cy="4138668"/>
                <a:chOff x="0" y="376518"/>
                <a:chExt cx="4769818" cy="6481482"/>
              </a:xfrm>
            </p:grpSpPr>
            <p:sp>
              <p:nvSpPr>
                <p:cNvPr id="9473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9474" name="Group 9473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9475" name="Block Arc 9474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476" name="Group 9475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9707" name="Block Arc 970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708" name="Group 970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71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1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1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714" name="Group 971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71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71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72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72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72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71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1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17" name="Freeform 971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70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10" name="Block Arc 970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77" name="Group 9476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970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0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478" name="Block Arc 9477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479" name="Group 9478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9698" name="Block Arc 969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99" name="Group 969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70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0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04" name="Freeform 970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70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01" name="Block Arc 970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80" name="Group 9479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9691" name="Block Arc 969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92" name="Group 969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69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9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97" name="Freeform 969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69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94" name="Block Arc 969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81" name="Group 9480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9684" name="Block Arc 968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85" name="Group 968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68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8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90" name="Freeform 968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68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87" name="Block Arc 968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82" name="Group 9481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9668" name="Block Arc 966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69" name="Group 966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67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7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7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675" name="Group 967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67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8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8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8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8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67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7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78" name="Freeform 967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67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71" name="Block Arc 967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83" name="Group 9482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9652" name="Block Arc 965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53" name="Group 965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65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5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5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659" name="Group 965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66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6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6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6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6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66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6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62" name="Freeform 966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65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55" name="Block Arc 965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84" name="Group 9483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9636" name="Block Arc 963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37" name="Group 963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64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4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4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643" name="Group 964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64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4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4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5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5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64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4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46" name="Freeform 964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63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39" name="Block Arc 963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85" name="Group 9484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9629" name="Block Arc 962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30" name="Group 962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63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3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35" name="Freeform 963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63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32" name="Block Arc 963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86" name="Group 9485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9622" name="Block Arc 962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23" name="Group 962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62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2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28" name="Freeform 962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62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25" name="Block Arc 962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87" name="Group 9486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9615" name="Block Arc 961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16" name="Group 961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61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2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21" name="Freeform 962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61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18" name="Block Arc 961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88" name="Group 9487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9608" name="Block Arc 960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09" name="Group 960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61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1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14" name="Freeform 961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61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11" name="Block Arc 961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89" name="Group 9488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9601" name="Block Arc 960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602" name="Group 960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60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0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07" name="Freeform 960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60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604" name="Block Arc 960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90" name="Group 9489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9585" name="Block Arc 958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586" name="Group 958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58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9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9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592" name="Group 959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59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9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9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9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0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59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9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95" name="Freeform 959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58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88" name="Block Arc 958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91" name="Group 9490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9569" name="Block Arc 956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570" name="Group 956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57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7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7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576" name="Group 957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58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8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8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8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8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57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7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79" name="Freeform 957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57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72" name="Block Arc 957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92" name="Group 9491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553" name="Block Arc 955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554" name="Group 955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55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5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5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560" name="Group 955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56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6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6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6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6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56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6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63" name="Freeform 956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55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56" name="Block Arc 955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93" name="Group 9492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537" name="Block Arc 953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538" name="Group 953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54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4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4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544" name="Group 954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54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4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5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5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5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54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4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47" name="Freeform 954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53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40" name="Block Arc 953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94" name="Group 9493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521" name="Block Arc 952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522" name="Group 952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52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2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2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528" name="Group 952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53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3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3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3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3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52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3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31" name="Freeform 953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52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24" name="Block Arc 952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495" name="Group 9494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951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2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496" name="Group 9495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951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1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497" name="Group 9496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951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1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498" name="Group 9497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951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1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499" name="Group 9498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951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1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500" name="Group 9499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950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1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501" name="Group 9500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9502" name="Block Arc 950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503" name="Group 950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50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0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08" name="Freeform 950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50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05" name="Block Arc 950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8645" name="Group 8644"/>
              <p:cNvGrpSpPr/>
              <p:nvPr/>
            </p:nvGrpSpPr>
            <p:grpSpPr>
              <a:xfrm rot="2415440">
                <a:off x="3130423" y="447123"/>
                <a:ext cx="2676950" cy="3637582"/>
                <a:chOff x="0" y="376518"/>
                <a:chExt cx="4769818" cy="6481482"/>
              </a:xfrm>
            </p:grpSpPr>
            <p:sp>
              <p:nvSpPr>
                <p:cNvPr id="9223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9224" name="Group 9223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9225" name="Block Arc 9224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226" name="Group 9225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9457" name="Block Arc 945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458" name="Group 945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46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6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6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464" name="Group 946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46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6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7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7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7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46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6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67" name="Freeform 946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45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60" name="Block Arc 945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27" name="Group 9226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945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5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228" name="Block Arc 9227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9229" name="Group 9228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9448" name="Block Arc 944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449" name="Group 944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45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5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54" name="Freeform 945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45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51" name="Block Arc 945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30" name="Group 9229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9441" name="Block Arc 944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442" name="Group 944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44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4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47" name="Freeform 944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44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44" name="Block Arc 944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31" name="Group 9230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9434" name="Block Arc 943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435" name="Group 943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43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3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40" name="Freeform 943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43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37" name="Block Arc 943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32" name="Group 9231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9418" name="Block Arc 941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419" name="Group 941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42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2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2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425" name="Group 942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42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3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3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3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3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42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2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28" name="Freeform 942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42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21" name="Block Arc 942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33" name="Group 9232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9402" name="Block Arc 940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403" name="Group 940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40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0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0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409" name="Group 940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41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1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1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1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1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41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1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12" name="Freeform 941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40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05" name="Block Arc 940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34" name="Group 9233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9386" name="Block Arc 938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87" name="Group 938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39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9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9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393" name="Group 939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39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9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9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0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0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39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9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96" name="Freeform 939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38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89" name="Block Arc 938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35" name="Group 9234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9379" name="Block Arc 937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80" name="Group 937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38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8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85" name="Freeform 938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38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82" name="Block Arc 938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36" name="Group 9235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9372" name="Block Arc 937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73" name="Group 937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37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7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78" name="Freeform 937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37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75" name="Block Arc 937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37" name="Group 9236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9365" name="Block Arc 936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66" name="Group 936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36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7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71" name="Freeform 937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36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68" name="Block Arc 936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38" name="Group 9237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9358" name="Block Arc 935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59" name="Group 935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36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6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64" name="Freeform 936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36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61" name="Block Arc 936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39" name="Group 9238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9351" name="Block Arc 935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52" name="Group 935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35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5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57" name="Freeform 935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35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54" name="Block Arc 935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40" name="Group 9239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9335" name="Block Arc 933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36" name="Group 933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33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4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4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342" name="Group 934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34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4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4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4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5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34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4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45" name="Freeform 934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33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38" name="Block Arc 933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41" name="Group 9240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9319" name="Block Arc 931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20" name="Group 931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32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2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2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326" name="Group 932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33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3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3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3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3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32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2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29" name="Freeform 932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32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22" name="Block Arc 932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42" name="Group 9241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303" name="Block Arc 930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04" name="Group 930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30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0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0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310" name="Group 930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31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1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1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1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1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31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1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13" name="Freeform 931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30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06" name="Block Arc 930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43" name="Group 9242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287" name="Block Arc 928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288" name="Group 928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29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9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9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294" name="Group 929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29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29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0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0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0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29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9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97" name="Freeform 929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28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90" name="Block Arc 928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44" name="Group 9243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271" name="Block Arc 927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272" name="Group 927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27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7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7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278" name="Group 927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28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28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28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28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28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27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8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81" name="Freeform 928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27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74" name="Block Arc 927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9245" name="Group 9244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926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7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246" name="Group 9245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926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6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247" name="Group 9246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926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6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248" name="Group 9247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926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6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249" name="Group 9248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926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6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250" name="Group 9249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925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6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251" name="Group 9250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9252" name="Block Arc 925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253" name="Group 925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25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5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58" name="Freeform 925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25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55" name="Block Arc 925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8646" name="Group 8645"/>
              <p:cNvGrpSpPr/>
              <p:nvPr/>
            </p:nvGrpSpPr>
            <p:grpSpPr>
              <a:xfrm rot="19569186">
                <a:off x="5751016" y="139190"/>
                <a:ext cx="3451410" cy="4968458"/>
                <a:chOff x="5707512" y="769793"/>
                <a:chExt cx="3982735" cy="5733325"/>
              </a:xfrm>
            </p:grpSpPr>
            <p:grpSp>
              <p:nvGrpSpPr>
                <p:cNvPr id="8984" name="Group 8983"/>
                <p:cNvGrpSpPr/>
                <p:nvPr/>
              </p:nvGrpSpPr>
              <p:grpSpPr>
                <a:xfrm rot="21080263">
                  <a:off x="7532149" y="769793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9212" name="Freeform 9211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213" name="Group 9212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921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215" name="Group 9214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9216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1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1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1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2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2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2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985" name="Group 8984"/>
                <p:cNvGrpSpPr/>
                <p:nvPr/>
              </p:nvGrpSpPr>
              <p:grpSpPr>
                <a:xfrm rot="18472251">
                  <a:off x="7218770" y="1470707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9201" name="Freeform 920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202" name="Group 920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920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204" name="Group 920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920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0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0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0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0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1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1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986" name="Group 8985"/>
                <p:cNvGrpSpPr/>
                <p:nvPr/>
              </p:nvGrpSpPr>
              <p:grpSpPr>
                <a:xfrm rot="2903130">
                  <a:off x="7960268" y="1511763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9190" name="Freeform 918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9191" name="Group 919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919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193" name="Group 919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919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19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19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19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19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19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0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8987" name="Isosceles Triangle 3"/>
                <p:cNvSpPr/>
                <p:nvPr/>
              </p:nvSpPr>
              <p:spPr>
                <a:xfrm rot="1066701">
                  <a:off x="7002661" y="1462757"/>
                  <a:ext cx="1552219" cy="5040361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430678" y="2288629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8988" name="Group 8987"/>
                <p:cNvGrpSpPr/>
                <p:nvPr/>
              </p:nvGrpSpPr>
              <p:grpSpPr>
                <a:xfrm>
                  <a:off x="6267372" y="216863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9153" name="Group 9152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9179" name="Freeform 917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180" name="Group 917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918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182" name="Group 918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918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8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8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8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8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8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8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9154" name="Group 9153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9168" name="Freeform 9167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169" name="Group 9168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9170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171" name="Group 9170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9172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73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74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75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76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77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78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9155" name="Group 9154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9157" name="Freeform 915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158" name="Group 915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915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160" name="Group 915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916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6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6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6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6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6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6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9156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8989" name="Group 8988"/>
                <p:cNvGrpSpPr/>
                <p:nvPr/>
              </p:nvGrpSpPr>
              <p:grpSpPr>
                <a:xfrm flipH="1">
                  <a:off x="8127062" y="222396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9116" name="Group 9115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9142" name="Freeform 914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143" name="Group 914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914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145" name="Group 914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914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4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4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4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5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5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5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9117" name="Group 9116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9131" name="Freeform 9130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132" name="Group 9131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9133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134" name="Group 9133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9135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36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37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38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39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40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41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9118" name="Group 9117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9120" name="Freeform 911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121" name="Group 912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912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123" name="Group 912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912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2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2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2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2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2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3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9119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8990" name="Group 8989"/>
                <p:cNvGrpSpPr/>
                <p:nvPr/>
              </p:nvGrpSpPr>
              <p:grpSpPr>
                <a:xfrm>
                  <a:off x="7632537" y="3392910"/>
                  <a:ext cx="2057710" cy="1725429"/>
                  <a:chOff x="8229899" y="3971569"/>
                  <a:chExt cx="1712951" cy="1436342"/>
                </a:xfrm>
              </p:grpSpPr>
              <p:grpSp>
                <p:nvGrpSpPr>
                  <p:cNvPr id="9054" name="Group 9053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9105" name="Freeform 910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106" name="Group 910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910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108" name="Group 910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910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1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1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1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1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1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11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9055" name="Group 9054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9068" name="Group 9067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9094" name="Freeform 9093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095" name="Group 9094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9096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9097" name="Group 9096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9098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99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100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101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102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103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104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9069" name="Group 9068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9083" name="Freeform 9082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084" name="Group 9083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9085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9086" name="Group 9085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9087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88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89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90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91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92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93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9070" name="Group 9069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9072" name="Freeform 9071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073" name="Group 9072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9074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9075" name="Group 9074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9076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77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78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79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80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81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82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9071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056" name="Group 9055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9057" name="Freeform 905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058" name="Group 905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905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060" name="Group 905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906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6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6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6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6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6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6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8991" name="Group 8990"/>
                <p:cNvGrpSpPr/>
                <p:nvPr/>
              </p:nvGrpSpPr>
              <p:grpSpPr>
                <a:xfrm flipH="1">
                  <a:off x="5707512" y="3293631"/>
                  <a:ext cx="2098424" cy="1759568"/>
                  <a:chOff x="8229899" y="3971569"/>
                  <a:chExt cx="1712951" cy="1436342"/>
                </a:xfrm>
              </p:grpSpPr>
              <p:grpSp>
                <p:nvGrpSpPr>
                  <p:cNvPr id="8992" name="Group 8991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9043" name="Freeform 904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9044" name="Group 904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904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046" name="Group 904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904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4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4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5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5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5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5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8993" name="Group 8992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9006" name="Group 9005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9032" name="Freeform 9031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033" name="Group 9032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9034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9035" name="Group 9034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9036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37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38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39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40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41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42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9007" name="Group 9006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9021" name="Freeform 9020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022" name="Group 9021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9023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9024" name="Group 9023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9025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26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27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28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29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30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31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9008" name="Group 9007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9010" name="Freeform 9009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011" name="Group 9010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9012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9013" name="Group 9012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9014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15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16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17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18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19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020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9009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994" name="Group 8993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8995" name="Freeform 899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996" name="Group 899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899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998" name="Group 899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899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0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0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0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0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0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00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8647" name="Group 8646"/>
              <p:cNvGrpSpPr/>
              <p:nvPr/>
            </p:nvGrpSpPr>
            <p:grpSpPr>
              <a:xfrm rot="1746483">
                <a:off x="2484359" y="507297"/>
                <a:ext cx="2676950" cy="3637582"/>
                <a:chOff x="0" y="376518"/>
                <a:chExt cx="4769818" cy="6481482"/>
              </a:xfrm>
            </p:grpSpPr>
            <p:sp>
              <p:nvSpPr>
                <p:cNvPr id="8734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8735" name="Group 8734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8736" name="Block Arc 8735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737" name="Group 8736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8968" name="Block Arc 896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969" name="Group 896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97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7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7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975" name="Group 897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97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8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8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8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8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97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7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78" name="Freeform 897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97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71" name="Block Arc 897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38" name="Group 8737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896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6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739" name="Block Arc 8738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740" name="Group 8739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8959" name="Block Arc 895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960" name="Group 895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96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6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65" name="Freeform 896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96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62" name="Block Arc 896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41" name="Group 8740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8952" name="Block Arc 895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953" name="Group 895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95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5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58" name="Freeform 895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95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55" name="Block Arc 895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42" name="Group 8741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8945" name="Block Arc 894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946" name="Group 894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94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5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51" name="Freeform 895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94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48" name="Block Arc 894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43" name="Group 8742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8929" name="Block Arc 892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930" name="Group 892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93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3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3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936" name="Group 893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94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4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4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4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4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93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3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39" name="Freeform 893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93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32" name="Block Arc 893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44" name="Group 8743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8913" name="Block Arc 891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914" name="Group 891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91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1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1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920" name="Group 891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92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2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2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2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2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92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2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23" name="Freeform 892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91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16" name="Block Arc 891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45" name="Group 8744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8897" name="Block Arc 889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898" name="Group 889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90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0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0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904" name="Group 890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90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0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1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1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91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90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0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907" name="Freeform 890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89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900" name="Block Arc 889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46" name="Group 8745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8890" name="Block Arc 888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891" name="Group 889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89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9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96" name="Freeform 889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89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93" name="Block Arc 889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47" name="Group 8746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8883" name="Block Arc 888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884" name="Group 888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88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8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89" name="Freeform 888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88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86" name="Block Arc 888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48" name="Group 8747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8876" name="Block Arc 887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877" name="Group 887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88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8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82" name="Freeform 888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87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79" name="Block Arc 887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49" name="Group 8748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8869" name="Block Arc 886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870" name="Group 886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87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7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75" name="Freeform 887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87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72" name="Block Arc 887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50" name="Group 8749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8862" name="Block Arc 886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863" name="Group 886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86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6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68" name="Freeform 886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86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65" name="Block Arc 886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51" name="Group 8750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8846" name="Block Arc 884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847" name="Group 884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85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5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5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853" name="Group 885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85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5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5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6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6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85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5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56" name="Freeform 885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84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49" name="Block Arc 884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52" name="Group 8751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8830" name="Block Arc 882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831" name="Group 883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83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3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3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837" name="Group 883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84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4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4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4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4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83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3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40" name="Freeform 883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83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33" name="Block Arc 883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53" name="Group 8752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8814" name="Block Arc 881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815" name="Group 881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81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1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2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821" name="Group 882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82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2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2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2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2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82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2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24" name="Freeform 882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81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17" name="Block Arc 881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54" name="Group 8753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8798" name="Block Arc 879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799" name="Group 879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80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0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0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805" name="Group 880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80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1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1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1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81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80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0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808" name="Freeform 880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80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801" name="Block Arc 880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55" name="Group 8754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8782" name="Block Arc 878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783" name="Group 878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78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8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8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789" name="Group 878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79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79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79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79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79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79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9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92" name="Freeform 879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78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85" name="Block Arc 878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56" name="Group 8755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878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8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57" name="Group 8756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877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7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58" name="Group 8757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877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7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59" name="Group 8758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877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7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60" name="Group 8759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877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7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61" name="Group 8760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877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7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62" name="Group 8761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8763" name="Block Arc 876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764" name="Group 876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76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6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69" name="Freeform 876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76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766" name="Block Arc 876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8648" name="Group 8647"/>
              <p:cNvGrpSpPr/>
              <p:nvPr/>
            </p:nvGrpSpPr>
            <p:grpSpPr>
              <a:xfrm rot="19686156">
                <a:off x="4402519" y="470377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8649" name="Group 8648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8723" name="Freeform 8722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724" name="Group 8723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872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726" name="Group 8725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8727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2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2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3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3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3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3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650" name="Group 8649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8712" name="Freeform 871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713" name="Group 871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71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715" name="Group 871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71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1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1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1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2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2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2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651" name="Group 8650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8701" name="Freeform 870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702" name="Group 870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70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704" name="Group 870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70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0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0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0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0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1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1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652" name="Group 8651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8690" name="Freeform 868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691" name="Group 869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69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693" name="Group 869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69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9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9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9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9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9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70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653" name="Group 8652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8679" name="Freeform 867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680" name="Group 867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68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682" name="Group 868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68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8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8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8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8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8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8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654" name="Group 8653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8668" name="Freeform 866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669" name="Group 866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67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671" name="Group 867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67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7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7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7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7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7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7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8655" name="Group 8654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8657" name="Freeform 865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8658" name="Group 865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865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8660" name="Group 865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866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6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6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6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6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6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6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8656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6477" name="TextBox 6476"/>
          <p:cNvSpPr txBox="1"/>
          <p:nvPr/>
        </p:nvSpPr>
        <p:spPr>
          <a:xfrm>
            <a:off x="6952119" y="414226"/>
            <a:ext cx="5066772" cy="1200329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wrap="none" rtlCol="0">
            <a:spAutoFit/>
          </a:bodyPr>
          <a:lstStyle/>
          <a:p>
            <a:r>
              <a:rPr lang="th-TH" sz="2400" dirty="0"/>
              <a:t>ปีบ ชื่อสามัญ </a:t>
            </a:r>
            <a:r>
              <a:rPr lang="en-US" sz="2400" dirty="0"/>
              <a:t>Cork tree, Indian </a:t>
            </a:r>
            <a:r>
              <a:rPr lang="en-US" sz="2400" dirty="0" smtClean="0"/>
              <a:t>cork</a:t>
            </a:r>
            <a:endParaRPr lang="th-TH" sz="2400" dirty="0" smtClean="0"/>
          </a:p>
          <a:p>
            <a:r>
              <a:rPr lang="th-TH" sz="2400" dirty="0" smtClean="0"/>
              <a:t>ปีบ </a:t>
            </a:r>
            <a:r>
              <a:rPr lang="th-TH" sz="2400" dirty="0"/>
              <a:t>ชื่อวิทยาศาสตร์ </a:t>
            </a:r>
            <a:r>
              <a:rPr lang="en-US" sz="2400" dirty="0" err="1"/>
              <a:t>Millingtonia</a:t>
            </a:r>
            <a:r>
              <a:rPr lang="en-US" sz="2400" dirty="0"/>
              <a:t> </a:t>
            </a:r>
            <a:r>
              <a:rPr lang="en-US" sz="2400" dirty="0" err="1"/>
              <a:t>hortensis</a:t>
            </a:r>
            <a:r>
              <a:rPr lang="en-US" sz="2400" dirty="0"/>
              <a:t> </a:t>
            </a:r>
            <a:r>
              <a:rPr lang="en-US" sz="2400" dirty="0" err="1"/>
              <a:t>L.f</a:t>
            </a:r>
            <a:r>
              <a:rPr lang="en-US" sz="2400" dirty="0"/>
              <a:t>. </a:t>
            </a:r>
            <a:endParaRPr lang="th-TH" sz="2400" dirty="0" smtClean="0"/>
          </a:p>
          <a:p>
            <a:r>
              <a:rPr lang="th-TH" sz="2400" dirty="0" smtClean="0"/>
              <a:t>จัด</a:t>
            </a:r>
            <a:r>
              <a:rPr lang="th-TH" sz="2400" dirty="0"/>
              <a:t>อยู่ในวงศ์แคหางค่าง (</a:t>
            </a:r>
            <a:r>
              <a:rPr lang="en-US" sz="2400" dirty="0"/>
              <a:t>BIGNONIACEAE</a:t>
            </a:r>
            <a:r>
              <a:rPr lang="en-US" sz="2400" dirty="0" smtClean="0"/>
              <a:t>)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349589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3" name="Rectangle 2112"/>
          <p:cNvSpPr/>
          <p:nvPr/>
        </p:nvSpPr>
        <p:spPr>
          <a:xfrm>
            <a:off x="-3589" y="-23211"/>
            <a:ext cx="12192000" cy="6858000"/>
          </a:xfrm>
          <a:prstGeom prst="rect">
            <a:avLst/>
          </a:prstGeom>
          <a:gradFill>
            <a:gsLst>
              <a:gs pos="3000">
                <a:srgbClr val="FFFF00"/>
              </a:gs>
              <a:gs pos="100000">
                <a:srgbClr val="92D050"/>
              </a:gs>
            </a:gsLst>
            <a:path path="circle">
              <a:fillToRect l="100000" t="10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" name="Group 2"/>
          <p:cNvGrpSpPr/>
          <p:nvPr/>
        </p:nvGrpSpPr>
        <p:grpSpPr>
          <a:xfrm rot="21303408">
            <a:off x="1846053" y="-688833"/>
            <a:ext cx="10035525" cy="7546833"/>
            <a:chOff x="958502" y="-537779"/>
            <a:chExt cx="9978282" cy="7596470"/>
          </a:xfrm>
        </p:grpSpPr>
        <p:grpSp>
          <p:nvGrpSpPr>
            <p:cNvPr id="1297" name="Group 1296"/>
            <p:cNvGrpSpPr/>
            <p:nvPr/>
          </p:nvGrpSpPr>
          <p:grpSpPr>
            <a:xfrm rot="15166951">
              <a:off x="4571573" y="2848757"/>
              <a:ext cx="3451410" cy="4968458"/>
              <a:chOff x="5707512" y="769793"/>
              <a:chExt cx="3982735" cy="5733325"/>
            </a:xfrm>
          </p:grpSpPr>
          <p:grpSp>
            <p:nvGrpSpPr>
              <p:cNvPr id="1298" name="Group 1297"/>
              <p:cNvGrpSpPr/>
              <p:nvPr/>
            </p:nvGrpSpPr>
            <p:grpSpPr>
              <a:xfrm rot="21080263">
                <a:off x="7532149" y="769793"/>
                <a:ext cx="561595" cy="793459"/>
                <a:chOff x="4890058" y="837423"/>
                <a:chExt cx="1438393" cy="2032256"/>
              </a:xfrm>
            </p:grpSpPr>
            <p:sp>
              <p:nvSpPr>
                <p:cNvPr id="1526" name="Freeform 1525"/>
                <p:cNvSpPr/>
                <p:nvPr/>
              </p:nvSpPr>
              <p:spPr>
                <a:xfrm rot="2393178">
                  <a:off x="4890058" y="837423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527" name="Group 1526"/>
                <p:cNvGrpSpPr/>
                <p:nvPr/>
              </p:nvGrpSpPr>
              <p:grpSpPr>
                <a:xfrm>
                  <a:off x="5297024" y="928080"/>
                  <a:ext cx="878718" cy="1941599"/>
                  <a:chOff x="7787468" y="1516424"/>
                  <a:chExt cx="878718" cy="1941599"/>
                </a:xfrm>
              </p:grpSpPr>
              <p:sp>
                <p:nvSpPr>
                  <p:cNvPr id="1528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529" name="Group 1528"/>
                  <p:cNvGrpSpPr/>
                  <p:nvPr/>
                </p:nvGrpSpPr>
                <p:grpSpPr>
                  <a:xfrm>
                    <a:off x="7787468" y="1516424"/>
                    <a:ext cx="816804" cy="1941599"/>
                    <a:chOff x="7787468" y="1516424"/>
                    <a:chExt cx="816804" cy="1941599"/>
                  </a:xfrm>
                </p:grpSpPr>
                <p:sp>
                  <p:nvSpPr>
                    <p:cNvPr id="1530" name="Isosceles Triangle 3"/>
                    <p:cNvSpPr/>
                    <p:nvPr/>
                  </p:nvSpPr>
                  <p:spPr>
                    <a:xfrm rot="871357">
                      <a:off x="7827795" y="1516424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31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32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33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34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35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36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1299" name="Group 1298"/>
              <p:cNvGrpSpPr/>
              <p:nvPr/>
            </p:nvGrpSpPr>
            <p:grpSpPr>
              <a:xfrm rot="18472251">
                <a:off x="7218770" y="1470707"/>
                <a:ext cx="631509" cy="892237"/>
                <a:chOff x="4890059" y="837424"/>
                <a:chExt cx="1438393" cy="2032257"/>
              </a:xfrm>
            </p:grpSpPr>
            <p:sp>
              <p:nvSpPr>
                <p:cNvPr id="1515" name="Freeform 1514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516" name="Group 1515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1517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518" name="Group 1517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1519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20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21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22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23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24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25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1300" name="Group 1299"/>
              <p:cNvGrpSpPr/>
              <p:nvPr/>
            </p:nvGrpSpPr>
            <p:grpSpPr>
              <a:xfrm rot="2903130">
                <a:off x="7960268" y="1511763"/>
                <a:ext cx="613341" cy="866569"/>
                <a:chOff x="4890059" y="837424"/>
                <a:chExt cx="1438393" cy="2032257"/>
              </a:xfrm>
            </p:grpSpPr>
            <p:sp>
              <p:nvSpPr>
                <p:cNvPr id="1504" name="Freeform 1503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505" name="Group 1504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1506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507" name="Group 1506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1508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09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10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11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12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13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514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1301" name="Isosceles Triangle 3"/>
              <p:cNvSpPr/>
              <p:nvPr/>
            </p:nvSpPr>
            <p:spPr>
              <a:xfrm rot="1066701">
                <a:off x="7002661" y="1462757"/>
                <a:ext cx="1552219" cy="5040361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2817" h="3601466">
                    <a:moveTo>
                      <a:pt x="1013791" y="3601466"/>
                    </a:moveTo>
                    <a:cubicBezTo>
                      <a:pt x="470452" y="2447360"/>
                      <a:pt x="722243" y="1273376"/>
                      <a:pt x="0" y="0"/>
                    </a:cubicBezTo>
                    <a:cubicBezTo>
                      <a:pt x="934279" y="1273375"/>
                      <a:pt x="430678" y="2288629"/>
                      <a:pt x="1172817" y="3601466"/>
                    </a:cubicBezTo>
                    <a:lnTo>
                      <a:pt x="1013791" y="360146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302" name="Group 1301"/>
              <p:cNvGrpSpPr/>
              <p:nvPr/>
            </p:nvGrpSpPr>
            <p:grpSpPr>
              <a:xfrm>
                <a:off x="6267372" y="216863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1467" name="Group 1466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1493" name="Freeform 149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494" name="Group 149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49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96" name="Group 149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49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9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9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468" name="Group 1467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1482" name="Freeform 148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483" name="Group 148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48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85" name="Group 148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48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8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8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8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9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9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9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469" name="Group 1468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1471" name="Freeform 147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472" name="Group 147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47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74" name="Group 147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47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7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7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7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7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8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8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1470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303" name="Group 1302"/>
              <p:cNvGrpSpPr/>
              <p:nvPr/>
            </p:nvGrpSpPr>
            <p:grpSpPr>
              <a:xfrm flipH="1">
                <a:off x="8127062" y="2223961"/>
                <a:ext cx="1416865" cy="1436342"/>
                <a:chOff x="5155171" y="2918159"/>
                <a:chExt cx="1416865" cy="1436342"/>
              </a:xfrm>
            </p:grpSpPr>
            <p:grpSp>
              <p:nvGrpSpPr>
                <p:cNvPr id="1430" name="Group 1429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1456" name="Freeform 145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457" name="Group 145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45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59" name="Group 145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46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6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6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6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6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6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6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431" name="Group 1430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1445" name="Freeform 144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446" name="Group 144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44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48" name="Group 144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44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5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5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5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5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5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5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432" name="Group 1431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1434" name="Freeform 143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435" name="Group 143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43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37" name="Group 143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43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3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4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4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4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4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4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1433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304" name="Group 1303"/>
              <p:cNvGrpSpPr/>
              <p:nvPr/>
            </p:nvGrpSpPr>
            <p:grpSpPr>
              <a:xfrm>
                <a:off x="7632537" y="3392910"/>
                <a:ext cx="2057710" cy="1725429"/>
                <a:chOff x="8229899" y="3971569"/>
                <a:chExt cx="1712951" cy="1436342"/>
              </a:xfrm>
            </p:grpSpPr>
            <p:grpSp>
              <p:nvGrpSpPr>
                <p:cNvPr id="1368" name="Group 1367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419" name="Freeform 141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420" name="Group 141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42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22" name="Group 142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42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2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2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2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2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2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2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369" name="Group 1368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1382" name="Group 1381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1408" name="Freeform 1407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09" name="Group 1408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410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411" name="Group 1410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412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13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14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15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16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17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18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383" name="Group 1382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1397" name="Freeform 139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98" name="Group 139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39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400" name="Group 139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40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0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0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0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0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0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40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384" name="Group 1383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1386" name="Freeform 1385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87" name="Group 1386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388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389" name="Group 1388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390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91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92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93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94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95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96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1385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370" name="Group 1369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371" name="Freeform 137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372" name="Group 137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37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74" name="Group 137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37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7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7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7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7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8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8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  <p:grpSp>
            <p:nvGrpSpPr>
              <p:cNvPr id="1305" name="Group 1304"/>
              <p:cNvGrpSpPr/>
              <p:nvPr/>
            </p:nvGrpSpPr>
            <p:grpSpPr>
              <a:xfrm flipH="1">
                <a:off x="5707512" y="3293631"/>
                <a:ext cx="2098424" cy="1759568"/>
                <a:chOff x="8229899" y="3971569"/>
                <a:chExt cx="1712951" cy="1436342"/>
              </a:xfrm>
            </p:grpSpPr>
            <p:grpSp>
              <p:nvGrpSpPr>
                <p:cNvPr id="1306" name="Group 1305"/>
                <p:cNvGrpSpPr/>
                <p:nvPr/>
              </p:nvGrpSpPr>
              <p:grpSpPr>
                <a:xfrm rot="7815959">
                  <a:off x="8547089" y="4792939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357" name="Freeform 135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358" name="Group 135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35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60" name="Group 135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36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6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307" name="Group 1306"/>
                <p:cNvGrpSpPr/>
                <p:nvPr/>
              </p:nvGrpSpPr>
              <p:grpSpPr>
                <a:xfrm flipH="1">
                  <a:off x="8525985" y="3971569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1320" name="Group 1319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1346" name="Freeform 1345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47" name="Group 1346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348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349" name="Group 1348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350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51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52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53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54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55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56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321" name="Group 1320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1335" name="Freeform 133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36" name="Group 133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33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338" name="Group 133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33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4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4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4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4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4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4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322" name="Group 1321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1324" name="Freeform 1323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25" name="Group 1324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326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327" name="Group 1326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328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29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30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31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32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33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34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1323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308" name="Group 1307"/>
                <p:cNvGrpSpPr/>
                <p:nvPr/>
              </p:nvGrpSpPr>
              <p:grpSpPr>
                <a:xfrm rot="21281475">
                  <a:off x="8229899" y="4202381"/>
                  <a:ext cx="525752" cy="670046"/>
                  <a:chOff x="4890059" y="837424"/>
                  <a:chExt cx="1438393" cy="2032257"/>
                </a:xfrm>
              </p:grpSpPr>
              <p:sp>
                <p:nvSpPr>
                  <p:cNvPr id="1309" name="Freeform 130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310" name="Group 130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31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312" name="Group 131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31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1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1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1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1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1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31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</p:grpSp>
        <p:grpSp>
          <p:nvGrpSpPr>
            <p:cNvPr id="2" name="Group 1"/>
            <p:cNvGrpSpPr/>
            <p:nvPr/>
          </p:nvGrpSpPr>
          <p:grpSpPr>
            <a:xfrm>
              <a:off x="958502" y="-537779"/>
              <a:ext cx="9978282" cy="6398429"/>
              <a:chOff x="958502" y="-537779"/>
              <a:chExt cx="9978282" cy="6398429"/>
            </a:xfrm>
          </p:grpSpPr>
          <p:grpSp>
            <p:nvGrpSpPr>
              <p:cNvPr id="2118" name="Group 2117"/>
              <p:cNvGrpSpPr/>
              <p:nvPr/>
            </p:nvGrpSpPr>
            <p:grpSpPr>
              <a:xfrm rot="3261105">
                <a:off x="2937185" y="-467582"/>
                <a:ext cx="2676950" cy="3637582"/>
                <a:chOff x="0" y="376518"/>
                <a:chExt cx="4769818" cy="6481482"/>
              </a:xfrm>
            </p:grpSpPr>
            <p:sp>
              <p:nvSpPr>
                <p:cNvPr id="2119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120" name="Group 2119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2121" name="Block Arc 2120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122" name="Group 2121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2353" name="Block Arc 235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54" name="Group 235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35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5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5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360" name="Group 235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36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6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6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6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6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36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63" name="Freeform 236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5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56" name="Block Arc 235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23" name="Group 2122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235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5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124" name="Block Arc 2123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125" name="Group 2124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2344" name="Block Arc 234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45" name="Group 234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34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50" name="Freeform 234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4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47" name="Block Arc 234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26" name="Group 2125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2337" name="Block Arc 233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38" name="Group 233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34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3" name="Freeform 234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3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40" name="Block Arc 233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27" name="Group 2126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2330" name="Block Arc 232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31" name="Group 233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33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6" name="Freeform 233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3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33" name="Block Arc 233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28" name="Group 2127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2314" name="Block Arc 231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315" name="Group 231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31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2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321" name="Group 232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32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2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2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2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2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32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2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24" name="Freeform 232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1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17" name="Block Arc 231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29" name="Group 2128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2298" name="Block Arc 229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99" name="Group 229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30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0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0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305" name="Group 230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30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1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1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1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31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30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0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08" name="Freeform 230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30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301" name="Block Arc 230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30" name="Group 2129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2282" name="Block Arc 228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83" name="Group 228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28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289" name="Group 228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29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9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9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9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9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29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9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92" name="Freeform 229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28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85" name="Block Arc 228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31" name="Group 2130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2275" name="Block Arc 227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76" name="Group 227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27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81" name="Freeform 228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27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78" name="Block Arc 227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32" name="Group 2131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2268" name="Block Arc 226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69" name="Group 226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27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7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74" name="Freeform 227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27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71" name="Block Arc 227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33" name="Group 2132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2261" name="Block Arc 226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62" name="Group 226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26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6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67" name="Freeform 226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26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64" name="Block Arc 226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34" name="Group 2133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2254" name="Block Arc 225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55" name="Group 225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25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60" name="Freeform 225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25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57" name="Block Arc 225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35" name="Group 2134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2247" name="Block Arc 2246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48" name="Group 2247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251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2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53" name="Freeform 2252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249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50" name="Block Arc 2249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36" name="Group 2135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2231" name="Block Arc 223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32" name="Group 223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23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3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238" name="Group 223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24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4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4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4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4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23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41" name="Freeform 224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23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34" name="Block Arc 223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37" name="Group 2136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2215" name="Block Arc 221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16" name="Group 221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21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222" name="Group 222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22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2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2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2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3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22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25" name="Freeform 222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21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18" name="Block Arc 221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38" name="Group 2137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199" name="Block Arc 219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200" name="Group 219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20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206" name="Group 220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21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1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1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1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21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20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209" name="Freeform 220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20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202" name="Block Arc 220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39" name="Group 2138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183" name="Block Arc 218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184" name="Group 218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18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8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8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190" name="Group 218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19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9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9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9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9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19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93" name="Freeform 219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18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86" name="Block Arc 218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40" name="Group 2139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167" name="Block Arc 216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168" name="Group 216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17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7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7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174" name="Group 217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17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7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8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8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18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17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7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77" name="Freeform 217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16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70" name="Block Arc 216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141" name="Group 2140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216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6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42" name="Group 2141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16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6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43" name="Group 2142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16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6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44" name="Group 2143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15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6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45" name="Group 2144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215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5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46" name="Group 2145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215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5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147" name="Group 2146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2148" name="Block Arc 214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149" name="Group 214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15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5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54" name="Freeform 215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15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51" name="Block Arc 215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1864" name="Group 1863"/>
              <p:cNvGrpSpPr/>
              <p:nvPr/>
            </p:nvGrpSpPr>
            <p:grpSpPr>
              <a:xfrm flipV="1">
                <a:off x="1293437" y="-537779"/>
                <a:ext cx="3488969" cy="4740997"/>
                <a:chOff x="0" y="376518"/>
                <a:chExt cx="4769818" cy="6481482"/>
              </a:xfrm>
            </p:grpSpPr>
            <p:sp>
              <p:nvSpPr>
                <p:cNvPr id="1865" name="Block Arc 1864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866" name="Group 1865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2097" name="Block Arc 2096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098" name="Group 2097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2101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02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03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104" name="Group 2103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2108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09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0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1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112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105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06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107" name="Freeform 2106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99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100" name="Block Arc 2099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67" name="Group 1866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2095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96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1868" name="Block Arc 1867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869" name="Group 1868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2088" name="Block Arc 2087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089" name="Group 2088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2092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93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94" name="Freeform 2093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90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91" name="Block Arc 2090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70" name="Group 1869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2081" name="Block Arc 208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082" name="Group 208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208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8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87" name="Freeform 208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8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84" name="Block Arc 208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71" name="Group 1870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2074" name="Block Arc 207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075" name="Group 207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207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7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80" name="Freeform 207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7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77" name="Block Arc 207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72" name="Group 1871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2058" name="Block Arc 205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059" name="Group 205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206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6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6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65" name="Group 206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206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7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06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6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68" name="Freeform 206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6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61" name="Block Arc 206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73" name="Group 1872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2042" name="Block Arc 2041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043" name="Group 204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2046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47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48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49" name="Group 2048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2053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4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5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6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57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050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51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52" name="Freeform 2051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44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45" name="Block Arc 2044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74" name="Group 1873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2026" name="Block Arc 202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027" name="Group 202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203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3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3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033" name="Group 203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203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3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3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04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03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3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36" name="Freeform 203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2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29" name="Block Arc 202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75" name="Group 1874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2019" name="Block Arc 2018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020" name="Group 2019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2023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24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25" name="Freeform 2024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21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22" name="Block Arc 2021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76" name="Group 1875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2012" name="Block Arc 201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013" name="Group 201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201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1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18" name="Freeform 201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1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15" name="Block Arc 201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77" name="Group 1876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2005" name="Block Arc 200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006" name="Group 200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200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1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11" name="Freeform 201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0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08" name="Block Arc 200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78" name="Group 1877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1998" name="Block Arc 1997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999" name="Group 1998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2002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03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04" name="Freeform 2003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000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01" name="Block Arc 2000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79" name="Group 1878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1991" name="Block Arc 199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992" name="Group 199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99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9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97" name="Freeform 199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99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94" name="Block Arc 199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80" name="Group 1879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1975" name="Block Arc 1974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976" name="Group 1975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979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80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81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82" name="Group 1981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986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87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88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89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90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983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84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85" name="Freeform 1984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977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78" name="Block Arc 1977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81" name="Group 1880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1959" name="Block Arc 1958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960" name="Group 1959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963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64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65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66" name="Group 1965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970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71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72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73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74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967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68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69" name="Freeform 1968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961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62" name="Block Arc 1961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82" name="Group 1881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943" name="Block Arc 1942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944" name="Group 1943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947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48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49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50" name="Group 1949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954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55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56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57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58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951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52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53" name="Freeform 1952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945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46" name="Block Arc 1945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83" name="Group 1882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927" name="Block Arc 1926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928" name="Group 1927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931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32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33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34" name="Group 1933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938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39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40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41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42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935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36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37" name="Freeform 1936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929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30" name="Block Arc 1929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84" name="Group 1883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1911" name="Block Arc 1910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912" name="Group 1911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1915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16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17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918" name="Group 1917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1922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23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24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25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926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919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20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21" name="Freeform 1920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913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14" name="Block Arc 1913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1885" name="Group 1884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1909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10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886" name="Group 1885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907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08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887" name="Group 1886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905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06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888" name="Group 1887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1903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04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889" name="Group 1888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1901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02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890" name="Group 1889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1899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00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891" name="Group 1890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1892" name="Block Arc 189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1893" name="Group 189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189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9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98" name="Freeform 189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89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895" name="Block Arc 189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sp>
            <p:nvSpPr>
              <p:cNvPr id="620" name="Isosceles Triangle 3"/>
              <p:cNvSpPr/>
              <p:nvPr/>
            </p:nvSpPr>
            <p:spPr>
              <a:xfrm rot="18761742">
                <a:off x="5716423" y="-39352"/>
                <a:ext cx="2674847" cy="7765874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542 h 3601542"/>
                  <a:gd name="connsiteX1" fmla="*/ 0 w 1172817"/>
                  <a:gd name="connsiteY1" fmla="*/ 76 h 3601542"/>
                  <a:gd name="connsiteX2" fmla="*/ 1172817 w 1172817"/>
                  <a:gd name="connsiteY2" fmla="*/ 3601542 h 3601542"/>
                  <a:gd name="connsiteX3" fmla="*/ 1013791 w 1172817"/>
                  <a:gd name="connsiteY3" fmla="*/ 3601542 h 3601542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2672901"/>
                  <a:gd name="connsiteY0" fmla="*/ 3601466 h 6347571"/>
                  <a:gd name="connsiteX1" fmla="*/ 0 w 2672901"/>
                  <a:gd name="connsiteY1" fmla="*/ 0 h 6347571"/>
                  <a:gd name="connsiteX2" fmla="*/ 2672901 w 2672901"/>
                  <a:gd name="connsiteY2" fmla="*/ 6347571 h 6347571"/>
                  <a:gd name="connsiteX3" fmla="*/ 1013791 w 2672901"/>
                  <a:gd name="connsiteY3" fmla="*/ 3601466 h 6347571"/>
                  <a:gd name="connsiteX0" fmla="*/ 2528048 w 2672901"/>
                  <a:gd name="connsiteY0" fmla="*/ 6472341 h 6472341"/>
                  <a:gd name="connsiteX1" fmla="*/ 0 w 2672901"/>
                  <a:gd name="connsiteY1" fmla="*/ 0 h 6472341"/>
                  <a:gd name="connsiteX2" fmla="*/ 2672901 w 2672901"/>
                  <a:gd name="connsiteY2" fmla="*/ 6347571 h 6472341"/>
                  <a:gd name="connsiteX3" fmla="*/ 2528048 w 2672901"/>
                  <a:gd name="connsiteY3" fmla="*/ 6472341 h 6472341"/>
                  <a:gd name="connsiteX0" fmla="*/ 1925607 w 2672901"/>
                  <a:gd name="connsiteY0" fmla="*/ 6828306 h 6828306"/>
                  <a:gd name="connsiteX1" fmla="*/ 0 w 2672901"/>
                  <a:gd name="connsiteY1" fmla="*/ 0 h 6828306"/>
                  <a:gd name="connsiteX2" fmla="*/ 2672901 w 2672901"/>
                  <a:gd name="connsiteY2" fmla="*/ 6347571 h 6828306"/>
                  <a:gd name="connsiteX3" fmla="*/ 1925607 w 2672901"/>
                  <a:gd name="connsiteY3" fmla="*/ 6828306 h 6828306"/>
                  <a:gd name="connsiteX0" fmla="*/ 1925607 w 2127263"/>
                  <a:gd name="connsiteY0" fmla="*/ 6828306 h 6828306"/>
                  <a:gd name="connsiteX1" fmla="*/ 0 w 2127263"/>
                  <a:gd name="connsiteY1" fmla="*/ 0 h 6828306"/>
                  <a:gd name="connsiteX2" fmla="*/ 2127263 w 2127263"/>
                  <a:gd name="connsiteY2" fmla="*/ 6685373 h 6828306"/>
                  <a:gd name="connsiteX3" fmla="*/ 1925607 w 2127263"/>
                  <a:gd name="connsiteY3" fmla="*/ 6828306 h 682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27263" h="6828306">
                    <a:moveTo>
                      <a:pt x="1925607" y="6828306"/>
                    </a:moveTo>
                    <a:cubicBezTo>
                      <a:pt x="1382268" y="5674200"/>
                      <a:pt x="637017" y="829921"/>
                      <a:pt x="0" y="0"/>
                    </a:cubicBezTo>
                    <a:cubicBezTo>
                      <a:pt x="607674" y="75006"/>
                      <a:pt x="1530915" y="5531267"/>
                      <a:pt x="2127263" y="6685373"/>
                    </a:cubicBezTo>
                    <a:lnTo>
                      <a:pt x="1925607" y="682830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619" name="Group 618"/>
              <p:cNvGrpSpPr/>
              <p:nvPr/>
            </p:nvGrpSpPr>
            <p:grpSpPr>
              <a:xfrm>
                <a:off x="958502" y="195386"/>
                <a:ext cx="3488969" cy="4740997"/>
                <a:chOff x="0" y="376518"/>
                <a:chExt cx="4769818" cy="6481482"/>
              </a:xfrm>
            </p:grpSpPr>
            <p:sp>
              <p:nvSpPr>
                <p:cNvPr id="299" name="Block Arc 298"/>
                <p:cNvSpPr/>
                <p:nvPr/>
              </p:nvSpPr>
              <p:spPr>
                <a:xfrm rot="1929553">
                  <a:off x="4413268" y="3548958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302" name="Group 301"/>
                <p:cNvGrpSpPr/>
                <p:nvPr/>
              </p:nvGrpSpPr>
              <p:grpSpPr>
                <a:xfrm rot="14758715">
                  <a:off x="1255447" y="2502785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298" name="Block Arc 29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93" name="Group 292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2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2" name="Group 31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6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3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4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" name="Freeform 34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95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6" name="Block Arc 295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05" name="Group 504"/>
                <p:cNvGrpSpPr/>
                <p:nvPr/>
              </p:nvGrpSpPr>
              <p:grpSpPr>
                <a:xfrm rot="17786241">
                  <a:off x="2354840" y="1273477"/>
                  <a:ext cx="563869" cy="2040872"/>
                  <a:chOff x="6037729" y="2393808"/>
                  <a:chExt cx="646924" cy="2389806"/>
                </a:xfrm>
              </p:grpSpPr>
              <p:sp>
                <p:nvSpPr>
                  <p:cNvPr id="504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0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301" name="Block Arc 300"/>
                <p:cNvSpPr/>
                <p:nvPr/>
              </p:nvSpPr>
              <p:spPr>
                <a:xfrm rot="12635148">
                  <a:off x="4411751" y="3552520"/>
                  <a:ext cx="88954" cy="45483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304" name="Group 303"/>
                <p:cNvGrpSpPr/>
                <p:nvPr/>
              </p:nvGrpSpPr>
              <p:grpSpPr>
                <a:xfrm rot="19992180">
                  <a:off x="2421024" y="376518"/>
                  <a:ext cx="575939" cy="3153182"/>
                  <a:chOff x="7747286" y="2951517"/>
                  <a:chExt cx="499803" cy="2681017"/>
                </a:xfrm>
              </p:grpSpPr>
              <p:sp>
                <p:nvSpPr>
                  <p:cNvPr id="305" name="Block Arc 30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06" name="Group 30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0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1" name="Freeform 31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0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08" name="Block Arc 30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12" name="Group 311"/>
                <p:cNvGrpSpPr/>
                <p:nvPr/>
              </p:nvGrpSpPr>
              <p:grpSpPr>
                <a:xfrm rot="18407681">
                  <a:off x="2566272" y="1772099"/>
                  <a:ext cx="316822" cy="1665113"/>
                  <a:chOff x="7747286" y="2951517"/>
                  <a:chExt cx="499803" cy="2681017"/>
                </a:xfrm>
              </p:grpSpPr>
              <p:sp>
                <p:nvSpPr>
                  <p:cNvPr id="313" name="Block Arc 312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14" name="Group 313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17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8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9" name="Freeform 318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15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16" name="Block Arc 315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20" name="Group 319"/>
                <p:cNvGrpSpPr/>
                <p:nvPr/>
              </p:nvGrpSpPr>
              <p:grpSpPr>
                <a:xfrm rot="16541360">
                  <a:off x="2333710" y="2048122"/>
                  <a:ext cx="383201" cy="2013980"/>
                  <a:chOff x="7747286" y="2951517"/>
                  <a:chExt cx="499803" cy="2681017"/>
                </a:xfrm>
              </p:grpSpPr>
              <p:sp>
                <p:nvSpPr>
                  <p:cNvPr id="321" name="Block Arc 320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22" name="Group 321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25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6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7" name="Freeform 326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23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24" name="Block Arc 323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28" name="Group 327"/>
                <p:cNvGrpSpPr/>
                <p:nvPr/>
              </p:nvGrpSpPr>
              <p:grpSpPr>
                <a:xfrm rot="18232970">
                  <a:off x="1337101" y="1583068"/>
                  <a:ext cx="2363424" cy="2250240"/>
                  <a:chOff x="5655142" y="2982753"/>
                  <a:chExt cx="2711544" cy="2634970"/>
                </a:xfrm>
              </p:grpSpPr>
              <p:sp>
                <p:nvSpPr>
                  <p:cNvPr id="329" name="Block Arc 328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30" name="Group 329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33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4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5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36" name="Group 335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40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1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2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3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44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37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8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39" name="Freeform 338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31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2" name="Block Arc 331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45" name="Group 344"/>
                <p:cNvGrpSpPr/>
                <p:nvPr/>
              </p:nvGrpSpPr>
              <p:grpSpPr>
                <a:xfrm rot="15956183">
                  <a:off x="845053" y="2100907"/>
                  <a:ext cx="2600101" cy="2475583"/>
                  <a:chOff x="5655142" y="2982753"/>
                  <a:chExt cx="2711544" cy="2634970"/>
                </a:xfrm>
              </p:grpSpPr>
              <p:sp>
                <p:nvSpPr>
                  <p:cNvPr id="346" name="Block Arc 345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47" name="Group 346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50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1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2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53" name="Group 352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57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8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59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0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61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54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5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56" name="Freeform 355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48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49" name="Block Arc 348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62" name="Group 361"/>
                <p:cNvGrpSpPr/>
                <p:nvPr/>
              </p:nvGrpSpPr>
              <p:grpSpPr>
                <a:xfrm rot="13428653">
                  <a:off x="1706682" y="3268190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363" name="Block Arc 362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64" name="Group 363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367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8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69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70" name="Group 369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374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5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6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7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78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371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2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3" name="Freeform 372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65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66" name="Block Arc 365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79" name="Group 378"/>
                <p:cNvGrpSpPr/>
                <p:nvPr/>
              </p:nvGrpSpPr>
              <p:grpSpPr>
                <a:xfrm rot="10097227" flipH="1">
                  <a:off x="3298479" y="3141922"/>
                  <a:ext cx="308719" cy="1841522"/>
                  <a:chOff x="7747286" y="2951517"/>
                  <a:chExt cx="499803" cy="2681017"/>
                </a:xfrm>
              </p:grpSpPr>
              <p:sp>
                <p:nvSpPr>
                  <p:cNvPr id="380" name="Block Arc 379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81" name="Group 380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84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5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86" name="Freeform 385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82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3" name="Block Arc 382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87" name="Group 386"/>
                <p:cNvGrpSpPr/>
                <p:nvPr/>
              </p:nvGrpSpPr>
              <p:grpSpPr>
                <a:xfrm rot="11966829">
                  <a:off x="3094347" y="3118502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388" name="Block Arc 387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89" name="Group 388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392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3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94" name="Freeform 393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90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1" name="Block Arc 390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395" name="Group 394"/>
                <p:cNvGrpSpPr/>
                <p:nvPr/>
              </p:nvGrpSpPr>
              <p:grpSpPr>
                <a:xfrm rot="12584023">
                  <a:off x="2880978" y="3090923"/>
                  <a:ext cx="266897" cy="1461219"/>
                  <a:chOff x="7747286" y="2951517"/>
                  <a:chExt cx="499803" cy="2681017"/>
                </a:xfrm>
              </p:grpSpPr>
              <p:sp>
                <p:nvSpPr>
                  <p:cNvPr id="396" name="Block Arc 395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397" name="Group 396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400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1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2" name="Freeform 401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98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9" name="Block Arc 398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403" name="Group 402"/>
                <p:cNvGrpSpPr/>
                <p:nvPr/>
              </p:nvGrpSpPr>
              <p:grpSpPr>
                <a:xfrm rot="14425706">
                  <a:off x="2591139" y="2702827"/>
                  <a:ext cx="378135" cy="1987355"/>
                  <a:chOff x="7747286" y="2951517"/>
                  <a:chExt cx="499803" cy="2681017"/>
                </a:xfrm>
              </p:grpSpPr>
              <p:sp>
                <p:nvSpPr>
                  <p:cNvPr id="404" name="Block Arc 403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05" name="Group 404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408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09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0" name="Freeform 409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406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7" name="Block Arc 406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411" name="Group 410"/>
                <p:cNvGrpSpPr/>
                <p:nvPr/>
              </p:nvGrpSpPr>
              <p:grpSpPr>
                <a:xfrm rot="15721000">
                  <a:off x="2584955" y="2507014"/>
                  <a:ext cx="317070" cy="1666419"/>
                  <a:chOff x="7747286" y="2951517"/>
                  <a:chExt cx="499803" cy="2681017"/>
                </a:xfrm>
              </p:grpSpPr>
              <p:sp>
                <p:nvSpPr>
                  <p:cNvPr id="412" name="Block Arc 411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13" name="Group 412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416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7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18" name="Freeform 417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414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5" name="Block Arc 414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419" name="Group 418"/>
                <p:cNvGrpSpPr/>
                <p:nvPr/>
              </p:nvGrpSpPr>
              <p:grpSpPr>
                <a:xfrm rot="14391471">
                  <a:off x="1325219" y="2858775"/>
                  <a:ext cx="2526135" cy="2405159"/>
                  <a:chOff x="5655142" y="2982753"/>
                  <a:chExt cx="2711544" cy="2634970"/>
                </a:xfrm>
              </p:grpSpPr>
              <p:sp>
                <p:nvSpPr>
                  <p:cNvPr id="420" name="Block Arc 419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21" name="Group 420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424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5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6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27" name="Group 426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431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2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3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4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35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28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" name="Freeform 429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422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23" name="Block Arc 422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436" name="Group 435"/>
                <p:cNvGrpSpPr/>
                <p:nvPr/>
              </p:nvGrpSpPr>
              <p:grpSpPr>
                <a:xfrm rot="19509562">
                  <a:off x="1535522" y="1074565"/>
                  <a:ext cx="2315633" cy="2296681"/>
                  <a:chOff x="5655142" y="2982753"/>
                  <a:chExt cx="2711544" cy="2634970"/>
                </a:xfrm>
              </p:grpSpPr>
              <p:sp>
                <p:nvSpPr>
                  <p:cNvPr id="437" name="Block Arc 436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38" name="Group 437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441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2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3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44" name="Group 443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448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49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0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1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52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45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6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7" name="Freeform 446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439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0" name="Block Arc 439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453" name="Group 452"/>
                <p:cNvGrpSpPr/>
                <p:nvPr/>
              </p:nvGrpSpPr>
              <p:grpSpPr>
                <a:xfrm rot="10962647" flipV="1">
                  <a:off x="2770824" y="1360189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454" name="Block Arc 453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55" name="Group 454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458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9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0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61" name="Group 460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465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6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7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8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69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62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3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4" name="Freeform 463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456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7" name="Block Arc 456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470" name="Group 469"/>
                <p:cNvGrpSpPr/>
                <p:nvPr/>
              </p:nvGrpSpPr>
              <p:grpSpPr>
                <a:xfrm rot="19557067" flipV="1">
                  <a:off x="3013333" y="3076996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471" name="Block Arc 470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72" name="Group 471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475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6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77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78" name="Group 477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482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3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4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5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86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79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0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81" name="Freeform 480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473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74" name="Block Arc 473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487" name="Group 486"/>
                <p:cNvGrpSpPr/>
                <p:nvPr/>
              </p:nvGrpSpPr>
              <p:grpSpPr>
                <a:xfrm rot="1171312" flipV="1">
                  <a:off x="2145044" y="2925091"/>
                  <a:ext cx="1756485" cy="1742108"/>
                  <a:chOff x="5655142" y="2982753"/>
                  <a:chExt cx="2711544" cy="2634970"/>
                </a:xfrm>
              </p:grpSpPr>
              <p:sp>
                <p:nvSpPr>
                  <p:cNvPr id="488" name="Block Arc 487"/>
                  <p:cNvSpPr/>
                  <p:nvPr/>
                </p:nvSpPr>
                <p:spPr>
                  <a:xfrm rot="21419076">
                    <a:off x="7196320" y="525190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489" name="Group 488"/>
                  <p:cNvGrpSpPr/>
                  <p:nvPr/>
                </p:nvGrpSpPr>
                <p:grpSpPr>
                  <a:xfrm rot="7159706">
                    <a:off x="6238031" y="2399864"/>
                    <a:ext cx="1545766" cy="2711544"/>
                    <a:chOff x="6244026" y="2441394"/>
                    <a:chExt cx="1545766" cy="2711544"/>
                  </a:xfrm>
                </p:grpSpPr>
                <p:sp>
                  <p:nvSpPr>
                    <p:cNvPr id="492" name="Isosceles Triangle 3"/>
                    <p:cNvSpPr/>
                    <p:nvPr/>
                  </p:nvSpPr>
                  <p:spPr>
                    <a:xfrm rot="12726631">
                      <a:off x="6521659" y="4662563"/>
                      <a:ext cx="209251" cy="478486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3987 w 474904"/>
                        <a:gd name="connsiteY0" fmla="*/ 1132610 h 1132610"/>
                        <a:gd name="connsiteX1" fmla="*/ 169183 w 474904"/>
                        <a:gd name="connsiteY1" fmla="*/ 0 h 1132610"/>
                        <a:gd name="connsiteX2" fmla="*/ 382196 w 474904"/>
                        <a:gd name="connsiteY2" fmla="*/ 1122219 h 1132610"/>
                        <a:gd name="connsiteX3" fmla="*/ 163987 w 474904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4904" h="1132610">
                          <a:moveTo>
                            <a:pt x="163987" y="1132610"/>
                          </a:moveTo>
                          <a:cubicBezTo>
                            <a:pt x="-164560" y="928800"/>
                            <a:pt x="88624" y="22353"/>
                            <a:pt x="169183" y="0"/>
                          </a:cubicBezTo>
                          <a:cubicBezTo>
                            <a:pt x="310024" y="11794"/>
                            <a:pt x="633310" y="800100"/>
                            <a:pt x="382196" y="1122219"/>
                          </a:cubicBezTo>
                          <a:lnTo>
                            <a:pt x="163987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51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3" name="Isosceles Triangle 3"/>
                    <p:cNvSpPr/>
                    <p:nvPr/>
                  </p:nvSpPr>
                  <p:spPr>
                    <a:xfrm rot="10344336">
                      <a:off x="6751364" y="4663410"/>
                      <a:ext cx="211424" cy="48952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65723 w 476640"/>
                        <a:gd name="connsiteY0" fmla="*/ 1132610 h 1132610"/>
                        <a:gd name="connsiteX1" fmla="*/ 170919 w 476640"/>
                        <a:gd name="connsiteY1" fmla="*/ 0 h 1132610"/>
                        <a:gd name="connsiteX2" fmla="*/ 383932 w 476640"/>
                        <a:gd name="connsiteY2" fmla="*/ 1122219 h 1132610"/>
                        <a:gd name="connsiteX3" fmla="*/ 165723 w 476640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6640" h="1132610">
                          <a:moveTo>
                            <a:pt x="165723" y="1132610"/>
                          </a:moveTo>
                          <a:cubicBezTo>
                            <a:pt x="-162824" y="928800"/>
                            <a:pt x="83747" y="60280"/>
                            <a:pt x="170919" y="0"/>
                          </a:cubicBezTo>
                          <a:cubicBezTo>
                            <a:pt x="311760" y="11794"/>
                            <a:pt x="635046" y="800100"/>
                            <a:pt x="383932" y="1122219"/>
                          </a:cubicBezTo>
                          <a:lnTo>
                            <a:pt x="165723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4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4" name="Isosceles Triangle 3"/>
                    <p:cNvSpPr/>
                    <p:nvPr/>
                  </p:nvSpPr>
                  <p:spPr>
                    <a:xfrm rot="14819778">
                      <a:off x="6415288" y="4403608"/>
                      <a:ext cx="212740" cy="555264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78195"/>
                        <a:gd name="connsiteY0" fmla="*/ 1132610 h 1132610"/>
                        <a:gd name="connsiteX1" fmla="*/ 184484 w 478195"/>
                        <a:gd name="connsiteY1" fmla="*/ 0 h 1132610"/>
                        <a:gd name="connsiteX2" fmla="*/ 397497 w 478195"/>
                        <a:gd name="connsiteY2" fmla="*/ 1122219 h 1132610"/>
                        <a:gd name="connsiteX3" fmla="*/ 179288 w 47819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7819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238396" y="20537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89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/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95" name="Group 494"/>
                    <p:cNvGrpSpPr/>
                    <p:nvPr/>
                  </p:nvGrpSpPr>
                  <p:grpSpPr>
                    <a:xfrm rot="12862674">
                      <a:off x="6650501" y="4513163"/>
                      <a:ext cx="198440" cy="275850"/>
                      <a:chOff x="4050616" y="1507691"/>
                      <a:chExt cx="434163" cy="1031457"/>
                    </a:xfrm>
                    <a:gradFill>
                      <a:gsLst>
                        <a:gs pos="100000">
                          <a:schemeClr val="bg1"/>
                        </a:gs>
                        <a:gs pos="0">
                          <a:schemeClr val="accent4">
                            <a:lumMod val="60000"/>
                            <a:lumOff val="40000"/>
                          </a:schemeClr>
                        </a:gs>
                      </a:gsLst>
                      <a:lin ang="5400000" scaled="1"/>
                    </a:gradFill>
                  </p:grpSpPr>
                  <p:sp>
                    <p:nvSpPr>
                      <p:cNvPr id="499" name="Isosceles Triangle 7"/>
                      <p:cNvSpPr/>
                      <p:nvPr/>
                    </p:nvSpPr>
                    <p:spPr>
                      <a:xfrm rot="20430722">
                        <a:off x="4122471" y="15440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0" name="Isosceles Triangle 7"/>
                      <p:cNvSpPr/>
                      <p:nvPr/>
                    </p:nvSpPr>
                    <p:spPr>
                      <a:xfrm rot="20430722">
                        <a:off x="4050616" y="16275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1" name="Isosceles Triangle 7"/>
                      <p:cNvSpPr/>
                      <p:nvPr/>
                    </p:nvSpPr>
                    <p:spPr>
                      <a:xfrm rot="1169278" flipH="1">
                        <a:off x="4305569" y="156256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2" name="Isosceles Triangle 7"/>
                      <p:cNvSpPr/>
                      <p:nvPr/>
                    </p:nvSpPr>
                    <p:spPr>
                      <a:xfrm rot="21147499" flipH="1">
                        <a:off x="4183406" y="1507691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03" name="Isosceles Triangle 7"/>
                      <p:cNvSpPr/>
                      <p:nvPr/>
                    </p:nvSpPr>
                    <p:spPr>
                      <a:xfrm rot="21147499" flipH="1">
                        <a:off x="4285571" y="1565892"/>
                        <a:ext cx="179210" cy="911557"/>
                      </a:xfrm>
                      <a:custGeom>
                        <a:avLst/>
                        <a:gdLst>
                          <a:gd name="connsiteX0" fmla="*/ 0 w 107065"/>
                          <a:gd name="connsiteY0" fmla="*/ 825388 h 825388"/>
                          <a:gd name="connsiteX1" fmla="*/ 53533 w 107065"/>
                          <a:gd name="connsiteY1" fmla="*/ 0 h 825388"/>
                          <a:gd name="connsiteX2" fmla="*/ 107065 w 107065"/>
                          <a:gd name="connsiteY2" fmla="*/ 825388 h 825388"/>
                          <a:gd name="connsiteX3" fmla="*/ 0 w 107065"/>
                          <a:gd name="connsiteY3" fmla="*/ 825388 h 825388"/>
                          <a:gd name="connsiteX0" fmla="*/ 108308 w 215373"/>
                          <a:gd name="connsiteY0" fmla="*/ 882033 h 882033"/>
                          <a:gd name="connsiteX1" fmla="*/ 0 w 215373"/>
                          <a:gd name="connsiteY1" fmla="*/ 0 h 882033"/>
                          <a:gd name="connsiteX2" fmla="*/ 215373 w 215373"/>
                          <a:gd name="connsiteY2" fmla="*/ 882033 h 882033"/>
                          <a:gd name="connsiteX3" fmla="*/ 108308 w 215373"/>
                          <a:gd name="connsiteY3" fmla="*/ 882033 h 882033"/>
                          <a:gd name="connsiteX0" fmla="*/ 108308 w 179210"/>
                          <a:gd name="connsiteY0" fmla="*/ 882033 h 882033"/>
                          <a:gd name="connsiteX1" fmla="*/ 0 w 179210"/>
                          <a:gd name="connsiteY1" fmla="*/ 0 h 882033"/>
                          <a:gd name="connsiteX2" fmla="*/ 179210 w 179210"/>
                          <a:gd name="connsiteY2" fmla="*/ 866534 h 882033"/>
                          <a:gd name="connsiteX3" fmla="*/ 108308 w 179210"/>
                          <a:gd name="connsiteY3" fmla="*/ 882033 h 882033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232515"/>
                          <a:gd name="connsiteY0" fmla="*/ 882033 h 911557"/>
                          <a:gd name="connsiteX1" fmla="*/ 0 w 232515"/>
                          <a:gd name="connsiteY1" fmla="*/ 0 h 911557"/>
                          <a:gd name="connsiteX2" fmla="*/ 179210 w 232515"/>
                          <a:gd name="connsiteY2" fmla="*/ 866534 h 911557"/>
                          <a:gd name="connsiteX3" fmla="*/ 108308 w 232515"/>
                          <a:gd name="connsiteY3" fmla="*/ 882033 h 911557"/>
                          <a:gd name="connsiteX0" fmla="*/ 108308 w 179210"/>
                          <a:gd name="connsiteY0" fmla="*/ 882033 h 911557"/>
                          <a:gd name="connsiteX1" fmla="*/ 0 w 179210"/>
                          <a:gd name="connsiteY1" fmla="*/ 0 h 911557"/>
                          <a:gd name="connsiteX2" fmla="*/ 179210 w 179210"/>
                          <a:gd name="connsiteY2" fmla="*/ 866534 h 911557"/>
                          <a:gd name="connsiteX3" fmla="*/ 108308 w 179210"/>
                          <a:gd name="connsiteY3" fmla="*/ 882033 h 9115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9210" h="911557">
                            <a:moveTo>
                              <a:pt x="108308" y="882033"/>
                            </a:moveTo>
                            <a:cubicBezTo>
                              <a:pt x="72205" y="588022"/>
                              <a:pt x="201371" y="178399"/>
                              <a:pt x="0" y="0"/>
                            </a:cubicBezTo>
                            <a:cubicBezTo>
                              <a:pt x="262524" y="149205"/>
                              <a:pt x="119473" y="577689"/>
                              <a:pt x="179210" y="866534"/>
                            </a:cubicBezTo>
                            <a:cubicBezTo>
                              <a:pt x="155576" y="871700"/>
                              <a:pt x="147440" y="954359"/>
                              <a:pt x="108308" y="882033"/>
                            </a:cubicBez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60000"/>
                            <a:lumOff val="40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96" name="Isosceles Triangle 3"/>
                    <p:cNvSpPr/>
                    <p:nvPr/>
                  </p:nvSpPr>
                  <p:spPr>
                    <a:xfrm rot="9675978">
                      <a:off x="6798544" y="4468483"/>
                      <a:ext cx="192437" cy="515739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11628"/>
                        <a:gd name="connsiteX1" fmla="*/ 184484 w 490205"/>
                        <a:gd name="connsiteY1" fmla="*/ 0 h 1211628"/>
                        <a:gd name="connsiteX2" fmla="*/ 397497 w 490205"/>
                        <a:gd name="connsiteY2" fmla="*/ 1122219 h 1211628"/>
                        <a:gd name="connsiteX3" fmla="*/ 179288 w 490205"/>
                        <a:gd name="connsiteY3" fmla="*/ 1132610 h 1211628"/>
                        <a:gd name="connsiteX0" fmla="*/ 179288 w 490205"/>
                        <a:gd name="connsiteY0" fmla="*/ 1132610 h 1261035"/>
                        <a:gd name="connsiteX1" fmla="*/ 184484 w 490205"/>
                        <a:gd name="connsiteY1" fmla="*/ 0 h 1261035"/>
                        <a:gd name="connsiteX2" fmla="*/ 397497 w 490205"/>
                        <a:gd name="connsiteY2" fmla="*/ 1122219 h 1261035"/>
                        <a:gd name="connsiteX3" fmla="*/ 179288 w 490205"/>
                        <a:gd name="connsiteY3" fmla="*/ 1132610 h 1261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261035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cubicBezTo>
                            <a:pt x="370163" y="1295936"/>
                            <a:pt x="318812" y="1314624"/>
                            <a:pt x="179288" y="113261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1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7" name="Isosceles Triangle 3"/>
                    <p:cNvSpPr/>
                    <p:nvPr/>
                  </p:nvSpPr>
                  <p:spPr>
                    <a:xfrm rot="15180880">
                      <a:off x="6533454" y="4336912"/>
                      <a:ext cx="201493" cy="500612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  <a:gd name="connsiteX0" fmla="*/ 179288 w 490205"/>
                        <a:gd name="connsiteY0" fmla="*/ 1132610 h 1296443"/>
                        <a:gd name="connsiteX1" fmla="*/ 184484 w 490205"/>
                        <a:gd name="connsiteY1" fmla="*/ 0 h 1296443"/>
                        <a:gd name="connsiteX2" fmla="*/ 397497 w 490205"/>
                        <a:gd name="connsiteY2" fmla="*/ 1122219 h 1296443"/>
                        <a:gd name="connsiteX3" fmla="*/ 179288 w 490205"/>
                        <a:gd name="connsiteY3" fmla="*/ 1132610 h 1296443"/>
                        <a:gd name="connsiteX0" fmla="*/ 179288 w 490205"/>
                        <a:gd name="connsiteY0" fmla="*/ 1132610 h 1321338"/>
                        <a:gd name="connsiteX1" fmla="*/ 184484 w 490205"/>
                        <a:gd name="connsiteY1" fmla="*/ 0 h 1321338"/>
                        <a:gd name="connsiteX2" fmla="*/ 397497 w 490205"/>
                        <a:gd name="connsiteY2" fmla="*/ 1122219 h 1321338"/>
                        <a:gd name="connsiteX3" fmla="*/ 179288 w 490205"/>
                        <a:gd name="connsiteY3" fmla="*/ 1132610 h 1321338"/>
                        <a:gd name="connsiteX0" fmla="*/ 179288 w 543663"/>
                        <a:gd name="connsiteY0" fmla="*/ 1132610 h 1308330"/>
                        <a:gd name="connsiteX1" fmla="*/ 184484 w 543663"/>
                        <a:gd name="connsiteY1" fmla="*/ 0 h 1308330"/>
                        <a:gd name="connsiteX2" fmla="*/ 460815 w 543663"/>
                        <a:gd name="connsiteY2" fmla="*/ 1078647 h 1308330"/>
                        <a:gd name="connsiteX3" fmla="*/ 179288 w 543663"/>
                        <a:gd name="connsiteY3" fmla="*/ 1132610 h 1308330"/>
                        <a:gd name="connsiteX0" fmla="*/ 159441 w 585495"/>
                        <a:gd name="connsiteY0" fmla="*/ 1152366 h 1322718"/>
                        <a:gd name="connsiteX1" fmla="*/ 226316 w 585495"/>
                        <a:gd name="connsiteY1" fmla="*/ 0 h 1322718"/>
                        <a:gd name="connsiteX2" fmla="*/ 502647 w 585495"/>
                        <a:gd name="connsiteY2" fmla="*/ 1078647 h 1322718"/>
                        <a:gd name="connsiteX3" fmla="*/ 159441 w 585495"/>
                        <a:gd name="connsiteY3" fmla="*/ 1152366 h 1322718"/>
                        <a:gd name="connsiteX0" fmla="*/ 159441 w 585495"/>
                        <a:gd name="connsiteY0" fmla="*/ 1152366 h 1233177"/>
                        <a:gd name="connsiteX1" fmla="*/ 226316 w 585495"/>
                        <a:gd name="connsiteY1" fmla="*/ 0 h 1233177"/>
                        <a:gd name="connsiteX2" fmla="*/ 502647 w 585495"/>
                        <a:gd name="connsiteY2" fmla="*/ 1078647 h 1233177"/>
                        <a:gd name="connsiteX3" fmla="*/ 159441 w 585495"/>
                        <a:gd name="connsiteY3" fmla="*/ 1152366 h 1233177"/>
                        <a:gd name="connsiteX0" fmla="*/ 159441 w 585495"/>
                        <a:gd name="connsiteY0" fmla="*/ 1152366 h 1245502"/>
                        <a:gd name="connsiteX1" fmla="*/ 226316 w 585495"/>
                        <a:gd name="connsiteY1" fmla="*/ 0 h 1245502"/>
                        <a:gd name="connsiteX2" fmla="*/ 502647 w 585495"/>
                        <a:gd name="connsiteY2" fmla="*/ 1078647 h 1245502"/>
                        <a:gd name="connsiteX3" fmla="*/ 159441 w 585495"/>
                        <a:gd name="connsiteY3" fmla="*/ 1152366 h 12455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85495" h="1245502">
                          <a:moveTo>
                            <a:pt x="159441" y="1152366"/>
                          </a:moveTo>
                          <a:cubicBezTo>
                            <a:pt x="-169106" y="948556"/>
                            <a:pt x="90283" y="56398"/>
                            <a:pt x="226316" y="0"/>
                          </a:cubicBezTo>
                          <a:cubicBezTo>
                            <a:pt x="367157" y="11794"/>
                            <a:pt x="753761" y="756528"/>
                            <a:pt x="502647" y="1078647"/>
                          </a:cubicBezTo>
                          <a:cubicBezTo>
                            <a:pt x="452965" y="1185372"/>
                            <a:pt x="308711" y="1351504"/>
                            <a:pt x="159441" y="115236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43000">
                          <a:schemeClr val="bg1"/>
                        </a:gs>
                        <a:gs pos="0">
                          <a:schemeClr val="bg1">
                            <a:lumMod val="75000"/>
                          </a:schemeClr>
                        </a:gs>
                      </a:gsLst>
                      <a:lin ang="5400000" scaled="1"/>
                    </a:gradFill>
                    <a:ln>
                      <a:solidFill>
                        <a:schemeClr val="bg1">
                          <a:lumMod val="85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98" name="Freeform 497"/>
                    <p:cNvSpPr/>
                    <p:nvPr/>
                  </p:nvSpPr>
                  <p:spPr>
                    <a:xfrm rot="12862674">
                      <a:off x="7357788" y="2441394"/>
                      <a:ext cx="432004" cy="2366502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172372 w 451824"/>
                        <a:gd name="connsiteY0" fmla="*/ 64034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72372 w 451824"/>
                        <a:gd name="connsiteY9" fmla="*/ 64034 h 2787855"/>
                        <a:gd name="connsiteX0" fmla="*/ 172372 w 451824"/>
                        <a:gd name="connsiteY0" fmla="*/ 87739 h 2811560"/>
                        <a:gd name="connsiteX1" fmla="*/ 451824 w 451824"/>
                        <a:gd name="connsiteY1" fmla="*/ 23705 h 2811560"/>
                        <a:gd name="connsiteX2" fmla="*/ 332112 w 451824"/>
                        <a:gd name="connsiteY2" fmla="*/ 567789 h 2811560"/>
                        <a:gd name="connsiteX3" fmla="*/ 326349 w 451824"/>
                        <a:gd name="connsiteY3" fmla="*/ 630224 h 2811560"/>
                        <a:gd name="connsiteX4" fmla="*/ 326349 w 451824"/>
                        <a:gd name="connsiteY4" fmla="*/ 2811560 h 2811560"/>
                        <a:gd name="connsiteX5" fmla="*/ 198873 w 451824"/>
                        <a:gd name="connsiteY5" fmla="*/ 2811560 h 2811560"/>
                        <a:gd name="connsiteX6" fmla="*/ 198873 w 451824"/>
                        <a:gd name="connsiteY6" fmla="*/ 643543 h 2811560"/>
                        <a:gd name="connsiteX7" fmla="*/ 180933 w 451824"/>
                        <a:gd name="connsiteY7" fmla="*/ 567985 h 2811560"/>
                        <a:gd name="connsiteX8" fmla="*/ 0 w 451824"/>
                        <a:gd name="connsiteY8" fmla="*/ 45872 h 2811560"/>
                        <a:gd name="connsiteX9" fmla="*/ 172372 w 451824"/>
                        <a:gd name="connsiteY9" fmla="*/ 87739 h 2811560"/>
                        <a:gd name="connsiteX0" fmla="*/ 154183 w 451824"/>
                        <a:gd name="connsiteY0" fmla="*/ 65544 h 2857868"/>
                        <a:gd name="connsiteX1" fmla="*/ 451824 w 451824"/>
                        <a:gd name="connsiteY1" fmla="*/ 70013 h 2857868"/>
                        <a:gd name="connsiteX2" fmla="*/ 332112 w 451824"/>
                        <a:gd name="connsiteY2" fmla="*/ 614097 h 2857868"/>
                        <a:gd name="connsiteX3" fmla="*/ 326349 w 451824"/>
                        <a:gd name="connsiteY3" fmla="*/ 676532 h 2857868"/>
                        <a:gd name="connsiteX4" fmla="*/ 326349 w 451824"/>
                        <a:gd name="connsiteY4" fmla="*/ 2857868 h 2857868"/>
                        <a:gd name="connsiteX5" fmla="*/ 198873 w 451824"/>
                        <a:gd name="connsiteY5" fmla="*/ 2857868 h 2857868"/>
                        <a:gd name="connsiteX6" fmla="*/ 198873 w 451824"/>
                        <a:gd name="connsiteY6" fmla="*/ 689851 h 2857868"/>
                        <a:gd name="connsiteX7" fmla="*/ 180933 w 451824"/>
                        <a:gd name="connsiteY7" fmla="*/ 614293 h 2857868"/>
                        <a:gd name="connsiteX8" fmla="*/ 0 w 451824"/>
                        <a:gd name="connsiteY8" fmla="*/ 92180 h 2857868"/>
                        <a:gd name="connsiteX9" fmla="*/ 154183 w 451824"/>
                        <a:gd name="connsiteY9" fmla="*/ 65544 h 2857868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0 h 2792324"/>
                        <a:gd name="connsiteX1" fmla="*/ 451824 w 451824"/>
                        <a:gd name="connsiteY1" fmla="*/ 4469 h 2792324"/>
                        <a:gd name="connsiteX2" fmla="*/ 332112 w 451824"/>
                        <a:gd name="connsiteY2" fmla="*/ 548553 h 2792324"/>
                        <a:gd name="connsiteX3" fmla="*/ 326349 w 451824"/>
                        <a:gd name="connsiteY3" fmla="*/ 610988 h 2792324"/>
                        <a:gd name="connsiteX4" fmla="*/ 326349 w 451824"/>
                        <a:gd name="connsiteY4" fmla="*/ 2792324 h 2792324"/>
                        <a:gd name="connsiteX5" fmla="*/ 198873 w 451824"/>
                        <a:gd name="connsiteY5" fmla="*/ 2792324 h 2792324"/>
                        <a:gd name="connsiteX6" fmla="*/ 198873 w 451824"/>
                        <a:gd name="connsiteY6" fmla="*/ 624307 h 2792324"/>
                        <a:gd name="connsiteX7" fmla="*/ 180933 w 451824"/>
                        <a:gd name="connsiteY7" fmla="*/ 548749 h 2792324"/>
                        <a:gd name="connsiteX8" fmla="*/ 0 w 451824"/>
                        <a:gd name="connsiteY8" fmla="*/ 26636 h 2792324"/>
                        <a:gd name="connsiteX9" fmla="*/ 154183 w 451824"/>
                        <a:gd name="connsiteY9" fmla="*/ 0 h 2792324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54183 w 451824"/>
                        <a:gd name="connsiteY0" fmla="*/ 11100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54183 w 451824"/>
                        <a:gd name="connsiteY9" fmla="*/ 11100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29931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29931 w 451824"/>
                        <a:gd name="connsiteY9" fmla="*/ 17328 h 2787855"/>
                        <a:gd name="connsiteX0" fmla="*/ 111742 w 451824"/>
                        <a:gd name="connsiteY0" fmla="*/ 17328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9" fmla="*/ 111742 w 451824"/>
                        <a:gd name="connsiteY9" fmla="*/ 17328 h 2787855"/>
                        <a:gd name="connsiteX0" fmla="*/ 0 w 451824"/>
                        <a:gd name="connsiteY0" fmla="*/ 78584 h 2844272"/>
                        <a:gd name="connsiteX1" fmla="*/ 451824 w 451824"/>
                        <a:gd name="connsiteY1" fmla="*/ 56417 h 2844272"/>
                        <a:gd name="connsiteX2" fmla="*/ 332112 w 451824"/>
                        <a:gd name="connsiteY2" fmla="*/ 600501 h 2844272"/>
                        <a:gd name="connsiteX3" fmla="*/ 326349 w 451824"/>
                        <a:gd name="connsiteY3" fmla="*/ 662936 h 2844272"/>
                        <a:gd name="connsiteX4" fmla="*/ 326349 w 451824"/>
                        <a:gd name="connsiteY4" fmla="*/ 2844272 h 2844272"/>
                        <a:gd name="connsiteX5" fmla="*/ 198873 w 451824"/>
                        <a:gd name="connsiteY5" fmla="*/ 2844272 h 2844272"/>
                        <a:gd name="connsiteX6" fmla="*/ 198873 w 451824"/>
                        <a:gd name="connsiteY6" fmla="*/ 676255 h 2844272"/>
                        <a:gd name="connsiteX7" fmla="*/ 180933 w 451824"/>
                        <a:gd name="connsiteY7" fmla="*/ 600697 h 2844272"/>
                        <a:gd name="connsiteX8" fmla="*/ 0 w 451824"/>
                        <a:gd name="connsiteY8" fmla="*/ 78584 h 2844272"/>
                        <a:gd name="connsiteX0" fmla="*/ 0 w 451824"/>
                        <a:gd name="connsiteY0" fmla="*/ 30764 h 2796452"/>
                        <a:gd name="connsiteX1" fmla="*/ 451824 w 451824"/>
                        <a:gd name="connsiteY1" fmla="*/ 8597 h 2796452"/>
                        <a:gd name="connsiteX2" fmla="*/ 332112 w 451824"/>
                        <a:gd name="connsiteY2" fmla="*/ 552681 h 2796452"/>
                        <a:gd name="connsiteX3" fmla="*/ 326349 w 451824"/>
                        <a:gd name="connsiteY3" fmla="*/ 615116 h 2796452"/>
                        <a:gd name="connsiteX4" fmla="*/ 326349 w 451824"/>
                        <a:gd name="connsiteY4" fmla="*/ 2796452 h 2796452"/>
                        <a:gd name="connsiteX5" fmla="*/ 198873 w 451824"/>
                        <a:gd name="connsiteY5" fmla="*/ 2796452 h 2796452"/>
                        <a:gd name="connsiteX6" fmla="*/ 198873 w 451824"/>
                        <a:gd name="connsiteY6" fmla="*/ 628435 h 2796452"/>
                        <a:gd name="connsiteX7" fmla="*/ 180933 w 451824"/>
                        <a:gd name="connsiteY7" fmla="*/ 552877 h 2796452"/>
                        <a:gd name="connsiteX8" fmla="*/ 0 w 451824"/>
                        <a:gd name="connsiteY8" fmla="*/ 30764 h 2796452"/>
                        <a:gd name="connsiteX0" fmla="*/ 0 w 451824"/>
                        <a:gd name="connsiteY0" fmla="*/ 22167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22167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0 w 451824"/>
                        <a:gd name="connsiteY0" fmla="*/ 9712 h 2787855"/>
                        <a:gd name="connsiteX1" fmla="*/ 451824 w 451824"/>
                        <a:gd name="connsiteY1" fmla="*/ 0 h 2787855"/>
                        <a:gd name="connsiteX2" fmla="*/ 332112 w 451824"/>
                        <a:gd name="connsiteY2" fmla="*/ 544084 h 2787855"/>
                        <a:gd name="connsiteX3" fmla="*/ 326349 w 451824"/>
                        <a:gd name="connsiteY3" fmla="*/ 606519 h 2787855"/>
                        <a:gd name="connsiteX4" fmla="*/ 326349 w 451824"/>
                        <a:gd name="connsiteY4" fmla="*/ 2787855 h 2787855"/>
                        <a:gd name="connsiteX5" fmla="*/ 198873 w 451824"/>
                        <a:gd name="connsiteY5" fmla="*/ 2787855 h 2787855"/>
                        <a:gd name="connsiteX6" fmla="*/ 198873 w 451824"/>
                        <a:gd name="connsiteY6" fmla="*/ 619838 h 2787855"/>
                        <a:gd name="connsiteX7" fmla="*/ 180933 w 451824"/>
                        <a:gd name="connsiteY7" fmla="*/ 544280 h 2787855"/>
                        <a:gd name="connsiteX8" fmla="*/ 0 w 451824"/>
                        <a:gd name="connsiteY8" fmla="*/ 9712 h 2787855"/>
                        <a:gd name="connsiteX0" fmla="*/ 493347 w 945171"/>
                        <a:gd name="connsiteY0" fmla="*/ 9712 h 2787855"/>
                        <a:gd name="connsiteX1" fmla="*/ 945171 w 945171"/>
                        <a:gd name="connsiteY1" fmla="*/ 0 h 2787855"/>
                        <a:gd name="connsiteX2" fmla="*/ 825459 w 945171"/>
                        <a:gd name="connsiteY2" fmla="*/ 544084 h 2787855"/>
                        <a:gd name="connsiteX3" fmla="*/ 819696 w 945171"/>
                        <a:gd name="connsiteY3" fmla="*/ 606519 h 2787855"/>
                        <a:gd name="connsiteX4" fmla="*/ 819696 w 945171"/>
                        <a:gd name="connsiteY4" fmla="*/ 2787855 h 2787855"/>
                        <a:gd name="connsiteX5" fmla="*/ -1 w 945171"/>
                        <a:gd name="connsiteY5" fmla="*/ 2659026 h 2787855"/>
                        <a:gd name="connsiteX6" fmla="*/ 692220 w 945171"/>
                        <a:gd name="connsiteY6" fmla="*/ 619838 h 2787855"/>
                        <a:gd name="connsiteX7" fmla="*/ 674280 w 945171"/>
                        <a:gd name="connsiteY7" fmla="*/ 544280 h 2787855"/>
                        <a:gd name="connsiteX8" fmla="*/ 493347 w 945171"/>
                        <a:gd name="connsiteY8" fmla="*/ 9712 h 2787855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  <a:gd name="connsiteX0" fmla="*/ 493347 w 945171"/>
                        <a:gd name="connsiteY0" fmla="*/ 9712 h 2659026"/>
                        <a:gd name="connsiteX1" fmla="*/ 945171 w 945171"/>
                        <a:gd name="connsiteY1" fmla="*/ 0 h 2659026"/>
                        <a:gd name="connsiteX2" fmla="*/ 825459 w 945171"/>
                        <a:gd name="connsiteY2" fmla="*/ 544084 h 2659026"/>
                        <a:gd name="connsiteX3" fmla="*/ 819696 w 945171"/>
                        <a:gd name="connsiteY3" fmla="*/ 606519 h 2659026"/>
                        <a:gd name="connsiteX4" fmla="*/ 192820 w 945171"/>
                        <a:gd name="connsiteY4" fmla="*/ 2639752 h 2659026"/>
                        <a:gd name="connsiteX5" fmla="*/ -1 w 945171"/>
                        <a:gd name="connsiteY5" fmla="*/ 2659026 h 2659026"/>
                        <a:gd name="connsiteX6" fmla="*/ 692220 w 945171"/>
                        <a:gd name="connsiteY6" fmla="*/ 619838 h 2659026"/>
                        <a:gd name="connsiteX7" fmla="*/ 674280 w 945171"/>
                        <a:gd name="connsiteY7" fmla="*/ 544280 h 2659026"/>
                        <a:gd name="connsiteX8" fmla="*/ 493347 w 945171"/>
                        <a:gd name="connsiteY8" fmla="*/ 9712 h 2659026"/>
                        <a:gd name="connsiteX0" fmla="*/ 493349 w 945173"/>
                        <a:gd name="connsiteY0" fmla="*/ 9712 h 2659026"/>
                        <a:gd name="connsiteX1" fmla="*/ 945173 w 945173"/>
                        <a:gd name="connsiteY1" fmla="*/ 0 h 2659026"/>
                        <a:gd name="connsiteX2" fmla="*/ 825461 w 945173"/>
                        <a:gd name="connsiteY2" fmla="*/ 544084 h 2659026"/>
                        <a:gd name="connsiteX3" fmla="*/ 819698 w 945173"/>
                        <a:gd name="connsiteY3" fmla="*/ 606519 h 2659026"/>
                        <a:gd name="connsiteX4" fmla="*/ 192822 w 945173"/>
                        <a:gd name="connsiteY4" fmla="*/ 2639752 h 2659026"/>
                        <a:gd name="connsiteX5" fmla="*/ 1 w 945173"/>
                        <a:gd name="connsiteY5" fmla="*/ 2659026 h 2659026"/>
                        <a:gd name="connsiteX6" fmla="*/ 692222 w 945173"/>
                        <a:gd name="connsiteY6" fmla="*/ 619838 h 2659026"/>
                        <a:gd name="connsiteX7" fmla="*/ 674282 w 945173"/>
                        <a:gd name="connsiteY7" fmla="*/ 544280 h 2659026"/>
                        <a:gd name="connsiteX8" fmla="*/ 493349 w 945173"/>
                        <a:gd name="connsiteY8" fmla="*/ 9712 h 2659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45173" h="2659026">
                          <a:moveTo>
                            <a:pt x="493349" y="9712"/>
                          </a:moveTo>
                          <a:cubicBezTo>
                            <a:pt x="659759" y="6186"/>
                            <a:pt x="689738" y="78043"/>
                            <a:pt x="945173" y="0"/>
                          </a:cubicBezTo>
                          <a:cubicBezTo>
                            <a:pt x="801316" y="191262"/>
                            <a:pt x="835665" y="352822"/>
                            <a:pt x="825461" y="544084"/>
                          </a:cubicBezTo>
                          <a:lnTo>
                            <a:pt x="819698" y="606519"/>
                          </a:lnTo>
                          <a:cubicBezTo>
                            <a:pt x="1003226" y="1264621"/>
                            <a:pt x="784963" y="1951978"/>
                            <a:pt x="192822" y="2639752"/>
                          </a:cubicBezTo>
                          <a:lnTo>
                            <a:pt x="1" y="2659026"/>
                          </a:lnTo>
                          <a:cubicBezTo>
                            <a:pt x="670066" y="1983605"/>
                            <a:pt x="760499" y="1280030"/>
                            <a:pt x="692222" y="619838"/>
                          </a:cubicBezTo>
                          <a:lnTo>
                            <a:pt x="674282" y="544280"/>
                          </a:lnTo>
                          <a:cubicBezTo>
                            <a:pt x="645086" y="368121"/>
                            <a:pt x="698628" y="218755"/>
                            <a:pt x="493349" y="9712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2655">
                          <a:schemeClr val="bg1"/>
                        </a:gs>
                        <a:gs pos="12000">
                          <a:srgbClr val="DCD5AA"/>
                        </a:gs>
                        <a:gs pos="7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490" name="Rectangle 294"/>
                  <p:cNvSpPr/>
                  <p:nvPr/>
                </p:nvSpPr>
                <p:spPr>
                  <a:xfrm>
                    <a:off x="7203332" y="5282119"/>
                    <a:ext cx="87549" cy="335604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74670 w 87549"/>
                      <a:gd name="connsiteY2" fmla="*/ 335604 h 335604"/>
                      <a:gd name="connsiteX3" fmla="*/ 28333 w 87549"/>
                      <a:gd name="connsiteY3" fmla="*/ 335604 h 335604"/>
                      <a:gd name="connsiteX4" fmla="*/ 0 w 87549"/>
                      <a:gd name="connsiteY4" fmla="*/ 0 h 335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7549" h="335604">
                        <a:moveTo>
                          <a:pt x="0" y="0"/>
                        </a:moveTo>
                        <a:cubicBezTo>
                          <a:pt x="51563" y="51155"/>
                          <a:pt x="58366" y="0"/>
                          <a:pt x="87549" y="0"/>
                        </a:cubicBezTo>
                        <a:lnTo>
                          <a:pt x="74670" y="335604"/>
                        </a:lnTo>
                        <a:lnTo>
                          <a:pt x="28333" y="3356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1" name="Block Arc 490"/>
                  <p:cNvSpPr/>
                  <p:nvPr/>
                </p:nvSpPr>
                <p:spPr>
                  <a:xfrm rot="10800000">
                    <a:off x="7195022" y="5255365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  <p:grpSp>
              <p:nvGrpSpPr>
                <p:cNvPr id="506" name="Group 505"/>
                <p:cNvGrpSpPr/>
                <p:nvPr/>
              </p:nvGrpSpPr>
              <p:grpSpPr>
                <a:xfrm rot="15567659">
                  <a:off x="1297154" y="1177266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507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8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09" name="Group 508"/>
                <p:cNvGrpSpPr/>
                <p:nvPr/>
              </p:nvGrpSpPr>
              <p:grpSpPr>
                <a:xfrm rot="13282432">
                  <a:off x="1423840" y="2172743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510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1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12" name="Group 511"/>
                <p:cNvGrpSpPr/>
                <p:nvPr/>
              </p:nvGrpSpPr>
              <p:grpSpPr>
                <a:xfrm rot="11037008">
                  <a:off x="2319179" y="3111725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513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4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15" name="Group 514"/>
                <p:cNvGrpSpPr/>
                <p:nvPr/>
              </p:nvGrpSpPr>
              <p:grpSpPr>
                <a:xfrm rot="9567439">
                  <a:off x="3143567" y="3199292"/>
                  <a:ext cx="970391" cy="3658708"/>
                  <a:chOff x="6037729" y="2393808"/>
                  <a:chExt cx="646924" cy="2389806"/>
                </a:xfrm>
              </p:grpSpPr>
              <p:sp>
                <p:nvSpPr>
                  <p:cNvPr id="516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7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18" name="Group 517"/>
                <p:cNvGrpSpPr/>
                <p:nvPr/>
              </p:nvGrpSpPr>
              <p:grpSpPr>
                <a:xfrm rot="17471747">
                  <a:off x="1596498" y="201247"/>
                  <a:ext cx="990418" cy="3584726"/>
                  <a:chOff x="6037729" y="2393808"/>
                  <a:chExt cx="646924" cy="2389806"/>
                </a:xfrm>
              </p:grpSpPr>
              <p:sp>
                <p:nvSpPr>
                  <p:cNvPr id="519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0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21" name="Group 520"/>
                <p:cNvGrpSpPr/>
                <p:nvPr/>
              </p:nvGrpSpPr>
              <p:grpSpPr>
                <a:xfrm rot="19616270">
                  <a:off x="2695343" y="425328"/>
                  <a:ext cx="717043" cy="2703500"/>
                  <a:chOff x="6037729" y="2393808"/>
                  <a:chExt cx="646924" cy="2389806"/>
                </a:xfrm>
              </p:grpSpPr>
              <p:sp>
                <p:nvSpPr>
                  <p:cNvPr id="522" name="Isosceles Triangle 503"/>
                  <p:cNvSpPr/>
                  <p:nvPr/>
                </p:nvSpPr>
                <p:spPr>
                  <a:xfrm rot="765875">
                    <a:off x="6323680" y="2393808"/>
                    <a:ext cx="360973" cy="2239228"/>
                  </a:xfrm>
                  <a:custGeom>
                    <a:avLst/>
                    <a:gdLst>
                      <a:gd name="connsiteX0" fmla="*/ 0 w 130629"/>
                      <a:gd name="connsiteY0" fmla="*/ 2239228 h 2239228"/>
                      <a:gd name="connsiteX1" fmla="*/ 65315 w 130629"/>
                      <a:gd name="connsiteY1" fmla="*/ 0 h 2239228"/>
                      <a:gd name="connsiteX2" fmla="*/ 130629 w 130629"/>
                      <a:gd name="connsiteY2" fmla="*/ 2239228 h 2239228"/>
                      <a:gd name="connsiteX3" fmla="*/ 0 w 130629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0 w 426288"/>
                      <a:gd name="connsiteY0" fmla="*/ 2239228 h 2239228"/>
                      <a:gd name="connsiteX1" fmla="*/ 65315 w 426288"/>
                      <a:gd name="connsiteY1" fmla="*/ 0 h 2239228"/>
                      <a:gd name="connsiteX2" fmla="*/ 130629 w 426288"/>
                      <a:gd name="connsiteY2" fmla="*/ 2239228 h 2239228"/>
                      <a:gd name="connsiteX3" fmla="*/ 0 w 426288"/>
                      <a:gd name="connsiteY3" fmla="*/ 2239228 h 2239228"/>
                      <a:gd name="connsiteX0" fmla="*/ 12389 w 360973"/>
                      <a:gd name="connsiteY0" fmla="*/ 2238466 h 2239228"/>
                      <a:gd name="connsiteX1" fmla="*/ 0 w 360973"/>
                      <a:gd name="connsiteY1" fmla="*/ 0 h 2239228"/>
                      <a:gd name="connsiteX2" fmla="*/ 65314 w 360973"/>
                      <a:gd name="connsiteY2" fmla="*/ 2239228 h 2239228"/>
                      <a:gd name="connsiteX3" fmla="*/ 12389 w 360973"/>
                      <a:gd name="connsiteY3" fmla="*/ 2238466 h 2239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0973" h="2239228">
                        <a:moveTo>
                          <a:pt x="12389" y="2238466"/>
                        </a:moveTo>
                        <a:cubicBezTo>
                          <a:pt x="34161" y="1492057"/>
                          <a:pt x="745043" y="942204"/>
                          <a:pt x="0" y="0"/>
                        </a:cubicBezTo>
                        <a:cubicBezTo>
                          <a:pt x="783910" y="913903"/>
                          <a:pt x="43543" y="1492819"/>
                          <a:pt x="65314" y="2239228"/>
                        </a:cubicBezTo>
                        <a:lnTo>
                          <a:pt x="12389" y="223846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3" name="Rectangle 294"/>
                  <p:cNvSpPr/>
                  <p:nvPr/>
                </p:nvSpPr>
                <p:spPr>
                  <a:xfrm rot="1272578">
                    <a:off x="6037729" y="443668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24" name="Group 523"/>
                <p:cNvGrpSpPr/>
                <p:nvPr/>
              </p:nvGrpSpPr>
              <p:grpSpPr>
                <a:xfrm rot="21410407">
                  <a:off x="3095260" y="822963"/>
                  <a:ext cx="426827" cy="2336816"/>
                  <a:chOff x="7747286" y="2951517"/>
                  <a:chExt cx="499803" cy="2681017"/>
                </a:xfrm>
              </p:grpSpPr>
              <p:sp>
                <p:nvSpPr>
                  <p:cNvPr id="525" name="Block Arc 524"/>
                  <p:cNvSpPr/>
                  <p:nvPr/>
                </p:nvSpPr>
                <p:spPr>
                  <a:xfrm rot="1929553">
                    <a:off x="8142926" y="5272513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526" name="Group 525"/>
                  <p:cNvGrpSpPr/>
                  <p:nvPr/>
                </p:nvGrpSpPr>
                <p:grpSpPr>
                  <a:xfrm>
                    <a:off x="7747286" y="2951517"/>
                    <a:ext cx="440324" cy="2441336"/>
                    <a:chOff x="7321410" y="2999737"/>
                    <a:chExt cx="440324" cy="2441336"/>
                  </a:xfrm>
                </p:grpSpPr>
                <p:sp>
                  <p:nvSpPr>
                    <p:cNvPr id="529" name="Isosceles Triangle 3"/>
                    <p:cNvSpPr/>
                    <p:nvPr/>
                  </p:nvSpPr>
                  <p:spPr>
                    <a:xfrm rot="21476599">
                      <a:off x="7321410" y="3033493"/>
                      <a:ext cx="216540" cy="318418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95000"/>
                          </a:schemeClr>
                        </a:gs>
                        <a:gs pos="0">
                          <a:schemeClr val="bg1">
                            <a:lumMod val="85000"/>
                          </a:schemeClr>
                        </a:gs>
                      </a:gsLst>
                      <a:lin ang="5400000" scaled="1"/>
                    </a:gradFill>
                    <a:ln>
                      <a:noFill/>
                    </a:ln>
                    <a:effectLst>
                      <a:outerShdw blurRad="50800" dist="38100" dir="2700000" algn="tl" rotWithShape="0">
                        <a:prstClr val="black">
                          <a:alpha val="40000"/>
                        </a:prstClr>
                      </a:out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0" name="Isosceles Triangle 3"/>
                    <p:cNvSpPr/>
                    <p:nvPr/>
                  </p:nvSpPr>
                  <p:spPr>
                    <a:xfrm rot="20937655">
                      <a:off x="7353119" y="2999737"/>
                      <a:ext cx="223930" cy="349813"/>
                    </a:xfrm>
                    <a:custGeom>
                      <a:avLst/>
                      <a:gdLst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426027"/>
                        <a:gd name="connsiteY0" fmla="*/ 1122219 h 1122219"/>
                        <a:gd name="connsiteX1" fmla="*/ 213014 w 426027"/>
                        <a:gd name="connsiteY1" fmla="*/ 0 h 1122219"/>
                        <a:gd name="connsiteX2" fmla="*/ 426027 w 426027"/>
                        <a:gd name="connsiteY2" fmla="*/ 1122219 h 1122219"/>
                        <a:gd name="connsiteX3" fmla="*/ 0 w 426027"/>
                        <a:gd name="connsiteY3" fmla="*/ 1122219 h 1122219"/>
                        <a:gd name="connsiteX0" fmla="*/ 0 w 218209"/>
                        <a:gd name="connsiteY0" fmla="*/ 1132610 h 1132610"/>
                        <a:gd name="connsiteX1" fmla="*/ 5196 w 218209"/>
                        <a:gd name="connsiteY1" fmla="*/ 0 h 1132610"/>
                        <a:gd name="connsiteX2" fmla="*/ 218209 w 218209"/>
                        <a:gd name="connsiteY2" fmla="*/ 1122219 h 1132610"/>
                        <a:gd name="connsiteX3" fmla="*/ 0 w 218209"/>
                        <a:gd name="connsiteY3" fmla="*/ 1132610 h 1132610"/>
                        <a:gd name="connsiteX0" fmla="*/ 215326 w 433535"/>
                        <a:gd name="connsiteY0" fmla="*/ 1132610 h 1132610"/>
                        <a:gd name="connsiteX1" fmla="*/ 220522 w 433535"/>
                        <a:gd name="connsiteY1" fmla="*/ 0 h 1132610"/>
                        <a:gd name="connsiteX2" fmla="*/ 433535 w 433535"/>
                        <a:gd name="connsiteY2" fmla="*/ 1122219 h 1132610"/>
                        <a:gd name="connsiteX3" fmla="*/ 215326 w 433535"/>
                        <a:gd name="connsiteY3" fmla="*/ 1132610 h 1132610"/>
                        <a:gd name="connsiteX0" fmla="*/ 215326 w 516382"/>
                        <a:gd name="connsiteY0" fmla="*/ 1132610 h 1132610"/>
                        <a:gd name="connsiteX1" fmla="*/ 220522 w 516382"/>
                        <a:gd name="connsiteY1" fmla="*/ 0 h 1132610"/>
                        <a:gd name="connsiteX2" fmla="*/ 433535 w 516382"/>
                        <a:gd name="connsiteY2" fmla="*/ 1122219 h 1132610"/>
                        <a:gd name="connsiteX3" fmla="*/ 215326 w 516382"/>
                        <a:gd name="connsiteY3" fmla="*/ 1132610 h 1132610"/>
                        <a:gd name="connsiteX0" fmla="*/ 256869 w 557925"/>
                        <a:gd name="connsiteY0" fmla="*/ 1132610 h 1132610"/>
                        <a:gd name="connsiteX1" fmla="*/ 262065 w 557925"/>
                        <a:gd name="connsiteY1" fmla="*/ 0 h 1132610"/>
                        <a:gd name="connsiteX2" fmla="*/ 475078 w 557925"/>
                        <a:gd name="connsiteY2" fmla="*/ 1122219 h 1132610"/>
                        <a:gd name="connsiteX3" fmla="*/ 256869 w 557925"/>
                        <a:gd name="connsiteY3" fmla="*/ 1132610 h 1132610"/>
                        <a:gd name="connsiteX0" fmla="*/ 256869 w 582706"/>
                        <a:gd name="connsiteY0" fmla="*/ 1132610 h 1132610"/>
                        <a:gd name="connsiteX1" fmla="*/ 262065 w 582706"/>
                        <a:gd name="connsiteY1" fmla="*/ 0 h 1132610"/>
                        <a:gd name="connsiteX2" fmla="*/ 475078 w 582706"/>
                        <a:gd name="connsiteY2" fmla="*/ 1122219 h 1132610"/>
                        <a:gd name="connsiteX3" fmla="*/ 256869 w 582706"/>
                        <a:gd name="connsiteY3" fmla="*/ 1132610 h 1132610"/>
                        <a:gd name="connsiteX0" fmla="*/ 248110 w 573947"/>
                        <a:gd name="connsiteY0" fmla="*/ 1132610 h 1132610"/>
                        <a:gd name="connsiteX1" fmla="*/ 253306 w 573947"/>
                        <a:gd name="connsiteY1" fmla="*/ 0 h 1132610"/>
                        <a:gd name="connsiteX2" fmla="*/ 466319 w 573947"/>
                        <a:gd name="connsiteY2" fmla="*/ 1122219 h 1132610"/>
                        <a:gd name="connsiteX3" fmla="*/ 248110 w 573947"/>
                        <a:gd name="connsiteY3" fmla="*/ 1132610 h 1132610"/>
                        <a:gd name="connsiteX0" fmla="*/ 248110 w 559027"/>
                        <a:gd name="connsiteY0" fmla="*/ 1132610 h 1132610"/>
                        <a:gd name="connsiteX1" fmla="*/ 253306 w 559027"/>
                        <a:gd name="connsiteY1" fmla="*/ 0 h 1132610"/>
                        <a:gd name="connsiteX2" fmla="*/ 466319 w 559027"/>
                        <a:gd name="connsiteY2" fmla="*/ 1122219 h 1132610"/>
                        <a:gd name="connsiteX3" fmla="*/ 248110 w 559027"/>
                        <a:gd name="connsiteY3" fmla="*/ 1132610 h 1132610"/>
                        <a:gd name="connsiteX0" fmla="*/ 179288 w 490205"/>
                        <a:gd name="connsiteY0" fmla="*/ 1132610 h 1132610"/>
                        <a:gd name="connsiteX1" fmla="*/ 184484 w 490205"/>
                        <a:gd name="connsiteY1" fmla="*/ 0 h 1132610"/>
                        <a:gd name="connsiteX2" fmla="*/ 397497 w 490205"/>
                        <a:gd name="connsiteY2" fmla="*/ 1122219 h 1132610"/>
                        <a:gd name="connsiteX3" fmla="*/ 179288 w 490205"/>
                        <a:gd name="connsiteY3" fmla="*/ 1132610 h 113261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205" h="1132610">
                          <a:moveTo>
                            <a:pt x="179288" y="1132610"/>
                          </a:moveTo>
                          <a:cubicBezTo>
                            <a:pt x="-149259" y="928800"/>
                            <a:pt x="48451" y="56398"/>
                            <a:pt x="184484" y="0"/>
                          </a:cubicBezTo>
                          <a:cubicBezTo>
                            <a:pt x="325325" y="11794"/>
                            <a:pt x="648611" y="800100"/>
                            <a:pt x="397497" y="1122219"/>
                          </a:cubicBezTo>
                          <a:lnTo>
                            <a:pt x="179288" y="1132610"/>
                          </a:lnTo>
                          <a:close/>
                        </a:path>
                      </a:pathLst>
                    </a:custGeom>
                    <a:gradFill flip="none" rotWithShape="1">
                      <a:gsLst>
                        <a:gs pos="100000">
                          <a:schemeClr val="accent1">
                            <a:lumMod val="5000"/>
                            <a:lumOff val="95000"/>
                          </a:schemeClr>
                        </a:gs>
                        <a:gs pos="56000">
                          <a:schemeClr val="bg1">
                            <a:lumMod val="85000"/>
                          </a:schemeClr>
                        </a:gs>
                        <a:gs pos="26000">
                          <a:schemeClr val="bg1">
                            <a:lumMod val="95000"/>
                          </a:schemeClr>
                        </a:gs>
                      </a:gsLst>
                      <a:lin ang="0" scaled="1"/>
                      <a:tileRect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31" name="Freeform 530"/>
                    <p:cNvSpPr/>
                    <p:nvPr/>
                  </p:nvSpPr>
                  <p:spPr>
                    <a:xfrm rot="21096754">
                      <a:off x="7498333" y="3236088"/>
                      <a:ext cx="263401" cy="2204985"/>
                    </a:xfrm>
                    <a:custGeom>
                      <a:avLst/>
                      <a:gdLst>
                        <a:gd name="connsiteX0" fmla="*/ 123867 w 451824"/>
                        <a:gd name="connsiteY0" fmla="*/ 5736 h 2844766"/>
                        <a:gd name="connsiteX1" fmla="*/ 451824 w 451824"/>
                        <a:gd name="connsiteY1" fmla="*/ 56911 h 2844766"/>
                        <a:gd name="connsiteX2" fmla="*/ 332112 w 451824"/>
                        <a:gd name="connsiteY2" fmla="*/ 600995 h 2844766"/>
                        <a:gd name="connsiteX3" fmla="*/ 326349 w 451824"/>
                        <a:gd name="connsiteY3" fmla="*/ 663430 h 2844766"/>
                        <a:gd name="connsiteX4" fmla="*/ 326349 w 451824"/>
                        <a:gd name="connsiteY4" fmla="*/ 2844766 h 2844766"/>
                        <a:gd name="connsiteX5" fmla="*/ 198873 w 451824"/>
                        <a:gd name="connsiteY5" fmla="*/ 2844766 h 2844766"/>
                        <a:gd name="connsiteX6" fmla="*/ 198873 w 451824"/>
                        <a:gd name="connsiteY6" fmla="*/ 676749 h 2844766"/>
                        <a:gd name="connsiteX7" fmla="*/ 180933 w 451824"/>
                        <a:gd name="connsiteY7" fmla="*/ 601191 h 2844766"/>
                        <a:gd name="connsiteX8" fmla="*/ 0 w 451824"/>
                        <a:gd name="connsiteY8" fmla="*/ 79078 h 2844766"/>
                        <a:gd name="connsiteX9" fmla="*/ 123867 w 451824"/>
                        <a:gd name="connsiteY9" fmla="*/ 5736 h 2844766"/>
                        <a:gd name="connsiteX0" fmla="*/ 970192 w 1298149"/>
                        <a:gd name="connsiteY0" fmla="*/ 5736 h 2864315"/>
                        <a:gd name="connsiteX1" fmla="*/ 1298149 w 1298149"/>
                        <a:gd name="connsiteY1" fmla="*/ 56911 h 2864315"/>
                        <a:gd name="connsiteX2" fmla="*/ 1178437 w 1298149"/>
                        <a:gd name="connsiteY2" fmla="*/ 600995 h 2864315"/>
                        <a:gd name="connsiteX3" fmla="*/ 1172674 w 1298149"/>
                        <a:gd name="connsiteY3" fmla="*/ 663430 h 2864315"/>
                        <a:gd name="connsiteX4" fmla="*/ 1172674 w 1298149"/>
                        <a:gd name="connsiteY4" fmla="*/ 2844766 h 2864315"/>
                        <a:gd name="connsiteX5" fmla="*/ 1 w 1298149"/>
                        <a:gd name="connsiteY5" fmla="*/ 2864315 h 2864315"/>
                        <a:gd name="connsiteX6" fmla="*/ 1045198 w 1298149"/>
                        <a:gd name="connsiteY6" fmla="*/ 676749 h 2864315"/>
                        <a:gd name="connsiteX7" fmla="*/ 1027258 w 1298149"/>
                        <a:gd name="connsiteY7" fmla="*/ 601191 h 2864315"/>
                        <a:gd name="connsiteX8" fmla="*/ 846325 w 1298149"/>
                        <a:gd name="connsiteY8" fmla="*/ 79078 h 2864315"/>
                        <a:gd name="connsiteX9" fmla="*/ 970192 w 1298149"/>
                        <a:gd name="connsiteY9" fmla="*/ 5736 h 2864315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45198 w 1298149"/>
                        <a:gd name="connsiteY6" fmla="*/ 676749 h 2958477"/>
                        <a:gd name="connsiteX7" fmla="*/ 1027258 w 1298149"/>
                        <a:gd name="connsiteY7" fmla="*/ 601191 h 2958477"/>
                        <a:gd name="connsiteX8" fmla="*/ 846325 w 1298149"/>
                        <a:gd name="connsiteY8" fmla="*/ 79078 h 2958477"/>
                        <a:gd name="connsiteX9" fmla="*/ 970192 w 1298149"/>
                        <a:gd name="connsiteY9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1172672 w 1298147"/>
                        <a:gd name="connsiteY3" fmla="*/ 663430 h 2958477"/>
                        <a:gd name="connsiteX4" fmla="*/ 214117 w 1298147"/>
                        <a:gd name="connsiteY4" fmla="*/ 2958477 h 2958477"/>
                        <a:gd name="connsiteX5" fmla="*/ -1 w 1298147"/>
                        <a:gd name="connsiteY5" fmla="*/ 2864315 h 2958477"/>
                        <a:gd name="connsiteX6" fmla="*/ 1045196 w 1298147"/>
                        <a:gd name="connsiteY6" fmla="*/ 676749 h 2958477"/>
                        <a:gd name="connsiteX7" fmla="*/ 1027256 w 1298147"/>
                        <a:gd name="connsiteY7" fmla="*/ 601191 h 2958477"/>
                        <a:gd name="connsiteX8" fmla="*/ 846323 w 1298147"/>
                        <a:gd name="connsiteY8" fmla="*/ 79078 h 2958477"/>
                        <a:gd name="connsiteX9" fmla="*/ 970190 w 1298147"/>
                        <a:gd name="connsiteY9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1172674 w 1298149"/>
                        <a:gd name="connsiteY3" fmla="*/ 663430 h 2958477"/>
                        <a:gd name="connsiteX4" fmla="*/ 214119 w 1298149"/>
                        <a:gd name="connsiteY4" fmla="*/ 2958477 h 2958477"/>
                        <a:gd name="connsiteX5" fmla="*/ 1 w 1298149"/>
                        <a:gd name="connsiteY5" fmla="*/ 2864315 h 2958477"/>
                        <a:gd name="connsiteX6" fmla="*/ 1027258 w 1298149"/>
                        <a:gd name="connsiteY6" fmla="*/ 601191 h 2958477"/>
                        <a:gd name="connsiteX7" fmla="*/ 846325 w 1298149"/>
                        <a:gd name="connsiteY7" fmla="*/ 79078 h 2958477"/>
                        <a:gd name="connsiteX8" fmla="*/ 970192 w 1298149"/>
                        <a:gd name="connsiteY8" fmla="*/ 5736 h 2958477"/>
                        <a:gd name="connsiteX0" fmla="*/ 970190 w 1298147"/>
                        <a:gd name="connsiteY0" fmla="*/ 5736 h 2958477"/>
                        <a:gd name="connsiteX1" fmla="*/ 1298147 w 1298147"/>
                        <a:gd name="connsiteY1" fmla="*/ 56911 h 2958477"/>
                        <a:gd name="connsiteX2" fmla="*/ 1178435 w 1298147"/>
                        <a:gd name="connsiteY2" fmla="*/ 600995 h 2958477"/>
                        <a:gd name="connsiteX3" fmla="*/ 214117 w 1298147"/>
                        <a:gd name="connsiteY3" fmla="*/ 2958477 h 2958477"/>
                        <a:gd name="connsiteX4" fmla="*/ -1 w 1298147"/>
                        <a:gd name="connsiteY4" fmla="*/ 2864315 h 2958477"/>
                        <a:gd name="connsiteX5" fmla="*/ 1027256 w 1298147"/>
                        <a:gd name="connsiteY5" fmla="*/ 601191 h 2958477"/>
                        <a:gd name="connsiteX6" fmla="*/ 846323 w 1298147"/>
                        <a:gd name="connsiteY6" fmla="*/ 79078 h 2958477"/>
                        <a:gd name="connsiteX7" fmla="*/ 970190 w 1298147"/>
                        <a:gd name="connsiteY7" fmla="*/ 5736 h 2958477"/>
                        <a:gd name="connsiteX0" fmla="*/ 970192 w 1298149"/>
                        <a:gd name="connsiteY0" fmla="*/ 5736 h 2958477"/>
                        <a:gd name="connsiteX1" fmla="*/ 1298149 w 1298149"/>
                        <a:gd name="connsiteY1" fmla="*/ 56911 h 2958477"/>
                        <a:gd name="connsiteX2" fmla="*/ 1178437 w 1298149"/>
                        <a:gd name="connsiteY2" fmla="*/ 600995 h 2958477"/>
                        <a:gd name="connsiteX3" fmla="*/ 214119 w 1298149"/>
                        <a:gd name="connsiteY3" fmla="*/ 2958477 h 2958477"/>
                        <a:gd name="connsiteX4" fmla="*/ 1 w 1298149"/>
                        <a:gd name="connsiteY4" fmla="*/ 2864315 h 2958477"/>
                        <a:gd name="connsiteX5" fmla="*/ 1027258 w 1298149"/>
                        <a:gd name="connsiteY5" fmla="*/ 601191 h 2958477"/>
                        <a:gd name="connsiteX6" fmla="*/ 846325 w 1298149"/>
                        <a:gd name="connsiteY6" fmla="*/ 79078 h 2958477"/>
                        <a:gd name="connsiteX7" fmla="*/ 970192 w 1298149"/>
                        <a:gd name="connsiteY7" fmla="*/ 5736 h 2958477"/>
                        <a:gd name="connsiteX0" fmla="*/ 970190 w 1546798"/>
                        <a:gd name="connsiteY0" fmla="*/ 5736 h 3056026"/>
                        <a:gd name="connsiteX1" fmla="*/ 1298147 w 1546798"/>
                        <a:gd name="connsiteY1" fmla="*/ 56911 h 3056026"/>
                        <a:gd name="connsiteX2" fmla="*/ 1178435 w 1546798"/>
                        <a:gd name="connsiteY2" fmla="*/ 600995 h 3056026"/>
                        <a:gd name="connsiteX3" fmla="*/ 1080173 w 1546798"/>
                        <a:gd name="connsiteY3" fmla="*/ 3056026 h 3056026"/>
                        <a:gd name="connsiteX4" fmla="*/ -1 w 1546798"/>
                        <a:gd name="connsiteY4" fmla="*/ 2864315 h 3056026"/>
                        <a:gd name="connsiteX5" fmla="*/ 1027256 w 1546798"/>
                        <a:gd name="connsiteY5" fmla="*/ 601191 h 3056026"/>
                        <a:gd name="connsiteX6" fmla="*/ 846323 w 1546798"/>
                        <a:gd name="connsiteY6" fmla="*/ 79078 h 3056026"/>
                        <a:gd name="connsiteX7" fmla="*/ 970190 w 1546798"/>
                        <a:gd name="connsiteY7" fmla="*/ 5736 h 3056026"/>
                        <a:gd name="connsiteX0" fmla="*/ 123867 w 700475"/>
                        <a:gd name="connsiteY0" fmla="*/ 5736 h 3056026"/>
                        <a:gd name="connsiteX1" fmla="*/ 451824 w 700475"/>
                        <a:gd name="connsiteY1" fmla="*/ 56911 h 3056026"/>
                        <a:gd name="connsiteX2" fmla="*/ 332112 w 700475"/>
                        <a:gd name="connsiteY2" fmla="*/ 600995 h 3056026"/>
                        <a:gd name="connsiteX3" fmla="*/ 233850 w 700475"/>
                        <a:gd name="connsiteY3" fmla="*/ 3056026 h 3056026"/>
                        <a:gd name="connsiteX4" fmla="*/ 70579 w 700475"/>
                        <a:gd name="connsiteY4" fmla="*/ 2998784 h 3056026"/>
                        <a:gd name="connsiteX5" fmla="*/ 180933 w 700475"/>
                        <a:gd name="connsiteY5" fmla="*/ 601191 h 3056026"/>
                        <a:gd name="connsiteX6" fmla="*/ 0 w 700475"/>
                        <a:gd name="connsiteY6" fmla="*/ 79078 h 3056026"/>
                        <a:gd name="connsiteX7" fmla="*/ 123867 w 700475"/>
                        <a:gd name="connsiteY7" fmla="*/ 5736 h 3056026"/>
                        <a:gd name="connsiteX0" fmla="*/ 123867 w 451824"/>
                        <a:gd name="connsiteY0" fmla="*/ 5736 h 3056026"/>
                        <a:gd name="connsiteX1" fmla="*/ 451824 w 451824"/>
                        <a:gd name="connsiteY1" fmla="*/ 56911 h 3056026"/>
                        <a:gd name="connsiteX2" fmla="*/ 332112 w 451824"/>
                        <a:gd name="connsiteY2" fmla="*/ 600995 h 3056026"/>
                        <a:gd name="connsiteX3" fmla="*/ 233850 w 451824"/>
                        <a:gd name="connsiteY3" fmla="*/ 3056026 h 3056026"/>
                        <a:gd name="connsiteX4" fmla="*/ 70579 w 451824"/>
                        <a:gd name="connsiteY4" fmla="*/ 2998784 h 3056026"/>
                        <a:gd name="connsiteX5" fmla="*/ 180933 w 451824"/>
                        <a:gd name="connsiteY5" fmla="*/ 601191 h 3056026"/>
                        <a:gd name="connsiteX6" fmla="*/ 0 w 451824"/>
                        <a:gd name="connsiteY6" fmla="*/ 79078 h 3056026"/>
                        <a:gd name="connsiteX7" fmla="*/ 123867 w 451824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  <a:gd name="connsiteX0" fmla="*/ 123867 w 488925"/>
                        <a:gd name="connsiteY0" fmla="*/ 5736 h 3056026"/>
                        <a:gd name="connsiteX1" fmla="*/ 451824 w 488925"/>
                        <a:gd name="connsiteY1" fmla="*/ 56911 h 3056026"/>
                        <a:gd name="connsiteX2" fmla="*/ 332112 w 488925"/>
                        <a:gd name="connsiteY2" fmla="*/ 600995 h 3056026"/>
                        <a:gd name="connsiteX3" fmla="*/ 233850 w 488925"/>
                        <a:gd name="connsiteY3" fmla="*/ 3056026 h 3056026"/>
                        <a:gd name="connsiteX4" fmla="*/ 70579 w 488925"/>
                        <a:gd name="connsiteY4" fmla="*/ 2998784 h 3056026"/>
                        <a:gd name="connsiteX5" fmla="*/ 180933 w 488925"/>
                        <a:gd name="connsiteY5" fmla="*/ 601191 h 3056026"/>
                        <a:gd name="connsiteX6" fmla="*/ 0 w 488925"/>
                        <a:gd name="connsiteY6" fmla="*/ 79078 h 3056026"/>
                        <a:gd name="connsiteX7" fmla="*/ 123867 w 488925"/>
                        <a:gd name="connsiteY7" fmla="*/ 5736 h 3056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488925" h="3056026">
                          <a:moveTo>
                            <a:pt x="123867" y="5736"/>
                          </a:moveTo>
                          <a:cubicBezTo>
                            <a:pt x="242538" y="-22407"/>
                            <a:pt x="347181" y="62453"/>
                            <a:pt x="451824" y="56911"/>
                          </a:cubicBezTo>
                          <a:cubicBezTo>
                            <a:pt x="307967" y="248173"/>
                            <a:pt x="342316" y="409733"/>
                            <a:pt x="332112" y="600995"/>
                          </a:cubicBezTo>
                          <a:cubicBezTo>
                            <a:pt x="267879" y="1317880"/>
                            <a:pt x="780902" y="2368672"/>
                            <a:pt x="233850" y="3056026"/>
                          </a:cubicBezTo>
                          <a:lnTo>
                            <a:pt x="70579" y="2998784"/>
                          </a:lnTo>
                          <a:cubicBezTo>
                            <a:pt x="541292" y="2786775"/>
                            <a:pt x="171060" y="859493"/>
                            <a:pt x="180933" y="601191"/>
                          </a:cubicBezTo>
                          <a:cubicBezTo>
                            <a:pt x="151737" y="425032"/>
                            <a:pt x="205279" y="288121"/>
                            <a:pt x="0" y="79078"/>
                          </a:cubicBezTo>
                          <a:cubicBezTo>
                            <a:pt x="43194" y="37053"/>
                            <a:pt x="84310" y="15116"/>
                            <a:pt x="123867" y="5736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DCD5AA"/>
                        </a:gs>
                        <a:gs pos="39000">
                          <a:srgbClr val="90BA1B"/>
                        </a:gs>
                      </a:gsLst>
                      <a:lin ang="5400000" scaled="1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527" name="Rectangle 294"/>
                  <p:cNvSpPr/>
                  <p:nvPr/>
                </p:nvSpPr>
                <p:spPr>
                  <a:xfrm rot="1272578">
                    <a:off x="8078389" y="5285605"/>
                    <a:ext cx="107010" cy="346929"/>
                  </a:xfrm>
                  <a:custGeom>
                    <a:avLst/>
                    <a:gdLst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5604"/>
                      <a:gd name="connsiteX1" fmla="*/ 87549 w 87549"/>
                      <a:gd name="connsiteY1" fmla="*/ 0 h 335604"/>
                      <a:gd name="connsiteX2" fmla="*/ 87549 w 87549"/>
                      <a:gd name="connsiteY2" fmla="*/ 335604 h 335604"/>
                      <a:gd name="connsiteX3" fmla="*/ 0 w 87549"/>
                      <a:gd name="connsiteY3" fmla="*/ 335604 h 335604"/>
                      <a:gd name="connsiteX4" fmla="*/ 0 w 87549"/>
                      <a:gd name="connsiteY4" fmla="*/ 0 h 335604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87549 w 87549"/>
                      <a:gd name="connsiteY2" fmla="*/ 335604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87549"/>
                      <a:gd name="connsiteY0" fmla="*/ 0 h 339761"/>
                      <a:gd name="connsiteX1" fmla="*/ 87549 w 87549"/>
                      <a:gd name="connsiteY1" fmla="*/ 0 h 339761"/>
                      <a:gd name="connsiteX2" fmla="*/ 64073 w 87549"/>
                      <a:gd name="connsiteY2" fmla="*/ 339188 h 339761"/>
                      <a:gd name="connsiteX3" fmla="*/ 32005 w 87549"/>
                      <a:gd name="connsiteY3" fmla="*/ 339761 h 339761"/>
                      <a:gd name="connsiteX4" fmla="*/ 0 w 87549"/>
                      <a:gd name="connsiteY4" fmla="*/ 0 h 339761"/>
                      <a:gd name="connsiteX0" fmla="*/ 0 w 98480"/>
                      <a:gd name="connsiteY0" fmla="*/ 0 h 339761"/>
                      <a:gd name="connsiteX1" fmla="*/ 98480 w 98480"/>
                      <a:gd name="connsiteY1" fmla="*/ 6810 h 339761"/>
                      <a:gd name="connsiteX2" fmla="*/ 64073 w 98480"/>
                      <a:gd name="connsiteY2" fmla="*/ 339188 h 339761"/>
                      <a:gd name="connsiteX3" fmla="*/ 32005 w 98480"/>
                      <a:gd name="connsiteY3" fmla="*/ 339761 h 339761"/>
                      <a:gd name="connsiteX4" fmla="*/ 0 w 98480"/>
                      <a:gd name="connsiteY4" fmla="*/ 0 h 339761"/>
                      <a:gd name="connsiteX0" fmla="*/ 0 w 107010"/>
                      <a:gd name="connsiteY0" fmla="*/ 0 h 347502"/>
                      <a:gd name="connsiteX1" fmla="*/ 107010 w 107010"/>
                      <a:gd name="connsiteY1" fmla="*/ 14551 h 347502"/>
                      <a:gd name="connsiteX2" fmla="*/ 72603 w 107010"/>
                      <a:gd name="connsiteY2" fmla="*/ 346929 h 347502"/>
                      <a:gd name="connsiteX3" fmla="*/ 40535 w 107010"/>
                      <a:gd name="connsiteY3" fmla="*/ 347502 h 347502"/>
                      <a:gd name="connsiteX4" fmla="*/ 0 w 107010"/>
                      <a:gd name="connsiteY4" fmla="*/ 0 h 347502"/>
                      <a:gd name="connsiteX0" fmla="*/ 0 w 107010"/>
                      <a:gd name="connsiteY0" fmla="*/ 0 h 346929"/>
                      <a:gd name="connsiteX1" fmla="*/ 107010 w 107010"/>
                      <a:gd name="connsiteY1" fmla="*/ 14551 h 346929"/>
                      <a:gd name="connsiteX2" fmla="*/ 72603 w 107010"/>
                      <a:gd name="connsiteY2" fmla="*/ 346929 h 346929"/>
                      <a:gd name="connsiteX3" fmla="*/ 29066 w 107010"/>
                      <a:gd name="connsiteY3" fmla="*/ 346427 h 346929"/>
                      <a:gd name="connsiteX4" fmla="*/ 0 w 107010"/>
                      <a:gd name="connsiteY4" fmla="*/ 0 h 346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010" h="346929">
                        <a:moveTo>
                          <a:pt x="0" y="0"/>
                        </a:moveTo>
                        <a:cubicBezTo>
                          <a:pt x="51563" y="51155"/>
                          <a:pt x="77827" y="14551"/>
                          <a:pt x="107010" y="14551"/>
                        </a:cubicBezTo>
                        <a:lnTo>
                          <a:pt x="72603" y="346929"/>
                        </a:lnTo>
                        <a:lnTo>
                          <a:pt x="29066" y="34642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8" name="Block Arc 527"/>
                  <p:cNvSpPr/>
                  <p:nvPr/>
                </p:nvSpPr>
                <p:spPr>
                  <a:xfrm rot="12635148">
                    <a:off x="8141150" y="5276600"/>
                    <a:ext cx="104163" cy="52182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grpSp>
            <p:nvGrpSpPr>
              <p:cNvPr id="1124" name="Group 1123"/>
              <p:cNvGrpSpPr/>
              <p:nvPr/>
            </p:nvGrpSpPr>
            <p:grpSpPr>
              <a:xfrm rot="14645664">
                <a:off x="3518652" y="2344640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534" name="Group 533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608" name="Freeform 607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09" name="Group 608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61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11" name="Group 610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612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1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35" name="Group 534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597" name="Freeform 59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98" name="Group 59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9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600" name="Group 59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60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0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36" name="Group 535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586" name="Freeform 58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87" name="Group 58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8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89" name="Group 58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9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9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37" name="Group 536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575" name="Freeform 57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76" name="Group 57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7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78" name="Group 57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7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8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38" name="Group 537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564" name="Freeform 56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65" name="Group 56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6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67" name="Group 56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6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7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39" name="Group 538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553" name="Freeform 55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54" name="Group 55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5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56" name="Group 55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5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6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540" name="Group 539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542" name="Freeform 54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543" name="Group 54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54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545" name="Group 54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54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4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55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541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22" name="Group 621"/>
              <p:cNvGrpSpPr/>
              <p:nvPr/>
            </p:nvGrpSpPr>
            <p:grpSpPr>
              <a:xfrm rot="18902024">
                <a:off x="2058807" y="1721982"/>
                <a:ext cx="3045706" cy="4138668"/>
                <a:chOff x="0" y="376518"/>
                <a:chExt cx="4769818" cy="6481482"/>
              </a:xfrm>
            </p:grpSpPr>
            <p:sp>
              <p:nvSpPr>
                <p:cNvPr id="623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24" name="Group 623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625" name="Block Arc 624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626" name="Group 625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857" name="Block Arc 85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58" name="Group 85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6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64" name="Group 86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6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6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7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7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7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6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67" name="Freeform 86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5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60" name="Block Arc 85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27" name="Group 626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85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5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628" name="Block Arc 627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629" name="Group 628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848" name="Block Arc 84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49" name="Group 84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5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54" name="Freeform 85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5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51" name="Block Arc 85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30" name="Group 629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841" name="Block Arc 84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42" name="Group 84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4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7" name="Freeform 84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4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44" name="Block Arc 84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31" name="Group 630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834" name="Block Arc 833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35" name="Group 834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838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39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0" name="Freeform 839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36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7" name="Block Arc 836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32" name="Group 631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818" name="Block Arc 81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19" name="Group 81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2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25" name="Group 82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2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3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2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28" name="Freeform 82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1" name="Block Arc 82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33" name="Group 632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802" name="Block Arc 80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803" name="Group 80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80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0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809" name="Group 80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81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1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1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1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1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81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12" name="Freeform 81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0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05" name="Block Arc 80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34" name="Group 633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786" name="Block Arc 78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87" name="Group 78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9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93" name="Group 79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9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9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9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0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80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9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96" name="Freeform 79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8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9" name="Block Arc 78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35" name="Group 634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779" name="Block Arc 77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80" name="Group 77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8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85" name="Freeform 78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8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82" name="Block Arc 78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36" name="Group 635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772" name="Block Arc 77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73" name="Group 77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7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8" name="Freeform 77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7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75" name="Block Arc 77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37" name="Group 636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765" name="Block Arc 76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66" name="Group 76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6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71" name="Freeform 77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6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68" name="Block Arc 76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38" name="Group 637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758" name="Block Arc 75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59" name="Group 75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6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64" name="Freeform 76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6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61" name="Block Arc 76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39" name="Group 638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751" name="Block Arc 75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52" name="Group 75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75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57" name="Freeform 75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5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54" name="Block Arc 75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40" name="Group 639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735" name="Block Arc 73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36" name="Group 73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3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42" name="Group 74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4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4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5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4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45" name="Freeform 74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3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38" name="Block Arc 73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41" name="Group 640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719" name="Block Arc 71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20" name="Group 71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2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26" name="Group 72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3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3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2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29" name="Freeform 72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2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22" name="Block Arc 72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42" name="Group 641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703" name="Block Arc 70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704" name="Group 70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70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0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710" name="Group 70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71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1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713" name="Freeform 71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70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06" name="Block Arc 70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43" name="Group 642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87" name="Block Arc 68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88" name="Group 68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9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9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9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94" name="Group 69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9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9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9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9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97" name="Freeform 69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8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0" name="Block Arc 68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44" name="Group 643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671" name="Block Arc 670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72" name="Group 671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675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6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77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78" name="Group 677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682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3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4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5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686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679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0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81" name="Freeform 680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73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4" name="Block Arc 673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645" name="Group 644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66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46" name="Group 645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67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8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47" name="Group 646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65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6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48" name="Group 647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663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4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49" name="Group 648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661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2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50" name="Group 649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659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0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651" name="Group 650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652" name="Block Arc 65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653" name="Group 65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65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658" name="Freeform 65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5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55" name="Block Arc 65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873" name="Group 872"/>
              <p:cNvGrpSpPr/>
              <p:nvPr/>
            </p:nvGrpSpPr>
            <p:grpSpPr>
              <a:xfrm rot="2415440">
                <a:off x="3130423" y="447123"/>
                <a:ext cx="2676950" cy="3637582"/>
                <a:chOff x="0" y="376518"/>
                <a:chExt cx="4769818" cy="6481482"/>
              </a:xfrm>
            </p:grpSpPr>
            <p:sp>
              <p:nvSpPr>
                <p:cNvPr id="874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875" name="Group 874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876" name="Block Arc 875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77" name="Group 876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1108" name="Block Arc 110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109" name="Group 110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11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1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1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115" name="Group 111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11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12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12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12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12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11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1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18" name="Freeform 111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11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11" name="Block Arc 111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78" name="Group 877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110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0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79" name="Block Arc 878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880" name="Group 879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1099" name="Block Arc 109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100" name="Group 109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10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0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105" name="Freeform 110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10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102" name="Block Arc 110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81" name="Group 880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1092" name="Block Arc 109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93" name="Group 109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9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9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98" name="Freeform 109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9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95" name="Block Arc 109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82" name="Group 881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1085" name="Block Arc 108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86" name="Group 108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8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9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91" name="Freeform 109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8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88" name="Block Arc 108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83" name="Group 882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1069" name="Block Arc 106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70" name="Group 106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7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76" name="Group 107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8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8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8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8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8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7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79" name="Freeform 107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7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72" name="Block Arc 107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84" name="Group 883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1053" name="Block Arc 105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54" name="Group 105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5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5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60" name="Group 105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6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6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63" name="Freeform 106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5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6" name="Block Arc 105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85" name="Group 884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1037" name="Block Arc 1036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38" name="Group 1037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1041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2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3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044" name="Group 1043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1048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49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0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1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52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45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6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47" name="Freeform 1046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39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0" name="Block Arc 1039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86" name="Group 885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1030" name="Block Arc 1029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31" name="Group 1030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34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5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36" name="Freeform 1035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32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3" name="Block Arc 1032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87" name="Group 886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1023" name="Block Arc 102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24" name="Group 102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2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9" name="Freeform 102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2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6" name="Block Arc 102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88" name="Group 887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1016" name="Block Arc 101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17" name="Group 101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2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22" name="Freeform 102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1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9" name="Block Arc 101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89" name="Group 888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1009" name="Block Arc 100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10" name="Group 100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1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15" name="Freeform 101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1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12" name="Block Arc 101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90" name="Group 889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1002" name="Block Arc 100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1003" name="Group 100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100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008" name="Freeform 100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0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05" name="Block Arc 100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91" name="Group 890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986" name="Block Arc 98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87" name="Group 98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9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93" name="Group 99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9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9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9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0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0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9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96" name="Freeform 99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8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89" name="Block Arc 98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92" name="Group 891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970" name="Block Arc 96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71" name="Group 97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7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77" name="Group 97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8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8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8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8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8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7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7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80" name="Freeform 97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7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73" name="Block Arc 97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93" name="Group 892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54" name="Block Arc 95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55" name="Group 95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5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5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61" name="Group 96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6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6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6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64" name="Freeform 96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5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7" name="Block Arc 95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94" name="Group 893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38" name="Block Arc 93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39" name="Group 93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4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45" name="Group 94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4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4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48" name="Freeform 94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4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1" name="Block Arc 94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95" name="Group 894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922" name="Block Arc 92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23" name="Group 92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92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2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929" name="Group 92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93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3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3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32" name="Freeform 93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2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5" name="Block Arc 92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896" name="Group 895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92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97" name="Group 896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91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98" name="Group 897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91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99" name="Group 898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91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00" name="Group 899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91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01" name="Group 900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91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902" name="Group 901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903" name="Block Arc 902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904" name="Group 903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907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08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909" name="Freeform 908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05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6" name="Block Arc 905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1623" name="Group 1622"/>
              <p:cNvGrpSpPr/>
              <p:nvPr/>
            </p:nvGrpSpPr>
            <p:grpSpPr>
              <a:xfrm rot="19569186">
                <a:off x="5751016" y="139190"/>
                <a:ext cx="3451410" cy="4968458"/>
                <a:chOff x="5707512" y="769793"/>
                <a:chExt cx="3982735" cy="5733325"/>
              </a:xfrm>
            </p:grpSpPr>
            <p:grpSp>
              <p:nvGrpSpPr>
                <p:cNvPr id="1624" name="Group 1623"/>
                <p:cNvGrpSpPr/>
                <p:nvPr/>
              </p:nvGrpSpPr>
              <p:grpSpPr>
                <a:xfrm rot="21080263">
                  <a:off x="7532149" y="769793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1852" name="Freeform 1851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853" name="Group 1852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185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855" name="Group 1854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1856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6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6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6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625" name="Group 1624"/>
                <p:cNvGrpSpPr/>
                <p:nvPr/>
              </p:nvGrpSpPr>
              <p:grpSpPr>
                <a:xfrm rot="18472251">
                  <a:off x="7218770" y="1470707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1841" name="Freeform 184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842" name="Group 184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84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844" name="Group 184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84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5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626" name="Group 1625"/>
                <p:cNvGrpSpPr/>
                <p:nvPr/>
              </p:nvGrpSpPr>
              <p:grpSpPr>
                <a:xfrm rot="2903130">
                  <a:off x="7960268" y="1511763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1830" name="Freeform 182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831" name="Group 183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83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833" name="Group 183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83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3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84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1627" name="Isosceles Triangle 3"/>
                <p:cNvSpPr/>
                <p:nvPr/>
              </p:nvSpPr>
              <p:spPr>
                <a:xfrm rot="1066701">
                  <a:off x="7002661" y="1462757"/>
                  <a:ext cx="1552219" cy="5040361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430678" y="2288629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628" name="Group 1627"/>
                <p:cNvGrpSpPr/>
                <p:nvPr/>
              </p:nvGrpSpPr>
              <p:grpSpPr>
                <a:xfrm>
                  <a:off x="6267372" y="216863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1793" name="Group 1792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1819" name="Freeform 181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820" name="Group 181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82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822" name="Group 182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82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2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2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2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2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2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2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794" name="Group 1793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1808" name="Freeform 1807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809" name="Group 1808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810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811" name="Group 1810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812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13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14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15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16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17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18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795" name="Group 1794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1797" name="Freeform 179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798" name="Group 179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79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800" name="Group 179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80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0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0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0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0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0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80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1796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629" name="Group 1628"/>
                <p:cNvGrpSpPr/>
                <p:nvPr/>
              </p:nvGrpSpPr>
              <p:grpSpPr>
                <a:xfrm flipH="1">
                  <a:off x="8127062" y="2223961"/>
                  <a:ext cx="1416865" cy="1436342"/>
                  <a:chOff x="5155171" y="2918159"/>
                  <a:chExt cx="1416865" cy="1436342"/>
                </a:xfrm>
              </p:grpSpPr>
              <p:grpSp>
                <p:nvGrpSpPr>
                  <p:cNvPr id="1756" name="Group 1755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1782" name="Freeform 178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783" name="Group 178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78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85" name="Group 178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78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8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8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8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9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9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9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757" name="Group 1756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1771" name="Freeform 1770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772" name="Group 1771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773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74" name="Group 1773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775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76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77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78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79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80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81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758" name="Group 1757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1760" name="Freeform 175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761" name="Group 176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76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63" name="Group 176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76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6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6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6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6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6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7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1759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1630" name="Group 1629"/>
                <p:cNvGrpSpPr/>
                <p:nvPr/>
              </p:nvGrpSpPr>
              <p:grpSpPr>
                <a:xfrm>
                  <a:off x="7632537" y="3392910"/>
                  <a:ext cx="2057710" cy="1725429"/>
                  <a:chOff x="8229899" y="3971569"/>
                  <a:chExt cx="1712951" cy="1436342"/>
                </a:xfrm>
              </p:grpSpPr>
              <p:grpSp>
                <p:nvGrpSpPr>
                  <p:cNvPr id="1694" name="Group 1693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1745" name="Freeform 174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746" name="Group 174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74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48" name="Group 174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74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5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5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5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5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5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5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695" name="Group 1694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1708" name="Group 1707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1734" name="Freeform 1733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35" name="Group 1734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1736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1737" name="Group 1736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1738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39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40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41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42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43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44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09" name="Group 1708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1723" name="Freeform 1722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24" name="Group 1723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1725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1726" name="Group 1725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1727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28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29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30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31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32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33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710" name="Group 1709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1712" name="Freeform 1711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13" name="Group 1712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1714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1715" name="Group 1714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1716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17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18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19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20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21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722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1711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696" name="Group 1695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1697" name="Freeform 169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698" name="Group 169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69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700" name="Group 169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70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0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0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0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0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0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70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1631" name="Group 1630"/>
                <p:cNvGrpSpPr/>
                <p:nvPr/>
              </p:nvGrpSpPr>
              <p:grpSpPr>
                <a:xfrm flipH="1">
                  <a:off x="5707512" y="3293631"/>
                  <a:ext cx="2098424" cy="1759568"/>
                  <a:chOff x="8229899" y="3971569"/>
                  <a:chExt cx="1712951" cy="1436342"/>
                </a:xfrm>
              </p:grpSpPr>
              <p:grpSp>
                <p:nvGrpSpPr>
                  <p:cNvPr id="1632" name="Group 1631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1683" name="Freeform 168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684" name="Group 168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68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686" name="Group 168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68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8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8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9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9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9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9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1633" name="Group 1632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1646" name="Group 1645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1672" name="Freeform 1671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673" name="Group 1672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1674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1675" name="Group 1674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1676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77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78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79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80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81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82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47" name="Group 1646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1661" name="Freeform 1660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662" name="Group 1661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1663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1664" name="Group 1663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1665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66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67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68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69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70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71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648" name="Group 1647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1650" name="Freeform 1649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651" name="Group 1650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1652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1653" name="Group 1652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1654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55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56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57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58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59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660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1649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634" name="Group 1633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1635" name="Freeform 163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636" name="Group 163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63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638" name="Group 163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63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4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4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4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4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4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64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2369" name="Group 2368"/>
              <p:cNvGrpSpPr/>
              <p:nvPr/>
            </p:nvGrpSpPr>
            <p:grpSpPr>
              <a:xfrm rot="1746483">
                <a:off x="2484359" y="507297"/>
                <a:ext cx="2676950" cy="3637582"/>
                <a:chOff x="0" y="376518"/>
                <a:chExt cx="4769818" cy="6481482"/>
              </a:xfrm>
            </p:grpSpPr>
            <p:sp>
              <p:nvSpPr>
                <p:cNvPr id="2370" name="Isosceles Triangle 3"/>
                <p:cNvSpPr/>
                <p:nvPr/>
              </p:nvSpPr>
              <p:spPr>
                <a:xfrm rot="18761742">
                  <a:off x="3544306" y="2502620"/>
                  <a:ext cx="1058564" cy="136790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542 h 3601542"/>
                    <a:gd name="connsiteX1" fmla="*/ 0 w 1172817"/>
                    <a:gd name="connsiteY1" fmla="*/ 76 h 3601542"/>
                    <a:gd name="connsiteX2" fmla="*/ 1172817 w 1172817"/>
                    <a:gd name="connsiteY2" fmla="*/ 3601542 h 3601542"/>
                    <a:gd name="connsiteX3" fmla="*/ 1013791 w 1172817"/>
                    <a:gd name="connsiteY3" fmla="*/ 3601542 h 360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542">
                      <a:moveTo>
                        <a:pt x="1013791" y="3601542"/>
                      </a:moveTo>
                      <a:cubicBezTo>
                        <a:pt x="470452" y="2447436"/>
                        <a:pt x="722243" y="1273452"/>
                        <a:pt x="0" y="76"/>
                      </a:cubicBezTo>
                      <a:cubicBezTo>
                        <a:pt x="696752" y="-15785"/>
                        <a:pt x="576469" y="2447436"/>
                        <a:pt x="1172817" y="3601542"/>
                      </a:cubicBezTo>
                      <a:lnTo>
                        <a:pt x="1013791" y="3601542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371" name="Group 2370"/>
                <p:cNvGrpSpPr/>
                <p:nvPr/>
              </p:nvGrpSpPr>
              <p:grpSpPr>
                <a:xfrm>
                  <a:off x="0" y="376518"/>
                  <a:ext cx="4769818" cy="6481482"/>
                  <a:chOff x="0" y="376518"/>
                  <a:chExt cx="4769818" cy="6481482"/>
                </a:xfrm>
              </p:grpSpPr>
              <p:sp>
                <p:nvSpPr>
                  <p:cNvPr id="2372" name="Block Arc 2371"/>
                  <p:cNvSpPr/>
                  <p:nvPr/>
                </p:nvSpPr>
                <p:spPr>
                  <a:xfrm rot="1929553">
                    <a:off x="4413268" y="3548958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373" name="Group 2372"/>
                  <p:cNvGrpSpPr/>
                  <p:nvPr/>
                </p:nvGrpSpPr>
                <p:grpSpPr>
                  <a:xfrm rot="14758715">
                    <a:off x="1255447" y="2502785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2604" name="Block Arc 260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605" name="Group 260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60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0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1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11" name="Group 261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61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1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61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1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14" name="Freeform 261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60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07" name="Block Arc 260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74" name="Group 2373"/>
                  <p:cNvGrpSpPr/>
                  <p:nvPr/>
                </p:nvGrpSpPr>
                <p:grpSpPr>
                  <a:xfrm rot="17786241">
                    <a:off x="2354840" y="1273477"/>
                    <a:ext cx="563869" cy="2040872"/>
                    <a:chOff x="6037729" y="2393808"/>
                    <a:chExt cx="646924" cy="2389806"/>
                  </a:xfrm>
                </p:grpSpPr>
                <p:sp>
                  <p:nvSpPr>
                    <p:cNvPr id="260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0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375" name="Block Arc 2374"/>
                  <p:cNvSpPr/>
                  <p:nvPr/>
                </p:nvSpPr>
                <p:spPr>
                  <a:xfrm rot="12635148">
                    <a:off x="4411751" y="3552520"/>
                    <a:ext cx="88954" cy="45483"/>
                  </a:xfrm>
                  <a:prstGeom prst="blockArc">
                    <a:avLst/>
                  </a:prstGeom>
                  <a:solidFill>
                    <a:schemeClr val="accent6">
                      <a:lumMod val="50000"/>
                    </a:schemeClr>
                  </a:solidFill>
                  <a:ln>
                    <a:solidFill>
                      <a:schemeClr val="accent6">
                        <a:lumMod val="50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grpSp>
                <p:nvGrpSpPr>
                  <p:cNvPr id="2376" name="Group 2375"/>
                  <p:cNvGrpSpPr/>
                  <p:nvPr/>
                </p:nvGrpSpPr>
                <p:grpSpPr>
                  <a:xfrm rot="19992180">
                    <a:off x="2421024" y="376518"/>
                    <a:ext cx="575939" cy="3153182"/>
                    <a:chOff x="7747286" y="2951517"/>
                    <a:chExt cx="499803" cy="2681017"/>
                  </a:xfrm>
                </p:grpSpPr>
                <p:sp>
                  <p:nvSpPr>
                    <p:cNvPr id="2595" name="Block Arc 259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96" name="Group 259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59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0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601" name="Freeform 260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9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98" name="Block Arc 259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77" name="Group 2376"/>
                  <p:cNvGrpSpPr/>
                  <p:nvPr/>
                </p:nvGrpSpPr>
                <p:grpSpPr>
                  <a:xfrm rot="18407681">
                    <a:off x="2566272" y="1772099"/>
                    <a:ext cx="316822" cy="1665113"/>
                    <a:chOff x="7747286" y="2951517"/>
                    <a:chExt cx="499803" cy="2681017"/>
                  </a:xfrm>
                </p:grpSpPr>
                <p:sp>
                  <p:nvSpPr>
                    <p:cNvPr id="2588" name="Block Arc 258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89" name="Group 258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59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9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94" name="Freeform 259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9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91" name="Block Arc 259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78" name="Group 2377"/>
                  <p:cNvGrpSpPr/>
                  <p:nvPr/>
                </p:nvGrpSpPr>
                <p:grpSpPr>
                  <a:xfrm rot="16541360">
                    <a:off x="2333710" y="2048122"/>
                    <a:ext cx="383201" cy="2013980"/>
                    <a:chOff x="7747286" y="2951517"/>
                    <a:chExt cx="499803" cy="2681017"/>
                  </a:xfrm>
                </p:grpSpPr>
                <p:sp>
                  <p:nvSpPr>
                    <p:cNvPr id="2581" name="Block Arc 2580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82" name="Group 2581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585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86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87" name="Freeform 2586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83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84" name="Block Arc 2583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79" name="Group 2378"/>
                  <p:cNvGrpSpPr/>
                  <p:nvPr/>
                </p:nvGrpSpPr>
                <p:grpSpPr>
                  <a:xfrm rot="18232970">
                    <a:off x="1337101" y="1583068"/>
                    <a:ext cx="2363424" cy="2250240"/>
                    <a:chOff x="5655142" y="2982753"/>
                    <a:chExt cx="2711544" cy="2634970"/>
                  </a:xfrm>
                </p:grpSpPr>
                <p:sp>
                  <p:nvSpPr>
                    <p:cNvPr id="2565" name="Block Arc 2564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66" name="Group 2565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569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70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71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72" name="Group 2571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576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7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8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79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80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573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74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75" name="Freeform 2574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67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68" name="Block Arc 2567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80" name="Group 2379"/>
                  <p:cNvGrpSpPr/>
                  <p:nvPr/>
                </p:nvGrpSpPr>
                <p:grpSpPr>
                  <a:xfrm rot="15956183">
                    <a:off x="845053" y="2100907"/>
                    <a:ext cx="2600101" cy="2475583"/>
                    <a:chOff x="5655142" y="2982753"/>
                    <a:chExt cx="2711544" cy="2634970"/>
                  </a:xfrm>
                </p:grpSpPr>
                <p:sp>
                  <p:nvSpPr>
                    <p:cNvPr id="2549" name="Block Arc 2548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50" name="Group 2549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553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54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55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56" name="Group 2555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560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61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62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63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64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557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58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59" name="Freeform 2558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51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52" name="Block Arc 2551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81" name="Group 2380"/>
                  <p:cNvGrpSpPr/>
                  <p:nvPr/>
                </p:nvGrpSpPr>
                <p:grpSpPr>
                  <a:xfrm rot="13428653">
                    <a:off x="1706682" y="3268190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2533" name="Block Arc 2532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34" name="Group 2533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537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38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39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40" name="Group 2539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544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45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46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47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548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541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42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43" name="Freeform 2542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35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36" name="Block Arc 2535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82" name="Group 2381"/>
                  <p:cNvGrpSpPr/>
                  <p:nvPr/>
                </p:nvGrpSpPr>
                <p:grpSpPr>
                  <a:xfrm rot="10097227" flipH="1">
                    <a:off x="3298479" y="3141922"/>
                    <a:ext cx="308719" cy="1841522"/>
                    <a:chOff x="7747286" y="2951517"/>
                    <a:chExt cx="499803" cy="2681017"/>
                  </a:xfrm>
                </p:grpSpPr>
                <p:sp>
                  <p:nvSpPr>
                    <p:cNvPr id="2526" name="Block Arc 2525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27" name="Group 2526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530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31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32" name="Freeform 2531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28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29" name="Block Arc 2528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83" name="Group 2382"/>
                  <p:cNvGrpSpPr/>
                  <p:nvPr/>
                </p:nvGrpSpPr>
                <p:grpSpPr>
                  <a:xfrm rot="11966829">
                    <a:off x="3094347" y="3118502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2519" name="Block Arc 251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20" name="Group 251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52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2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25" name="Freeform 252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2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22" name="Block Arc 252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84" name="Group 2383"/>
                  <p:cNvGrpSpPr/>
                  <p:nvPr/>
                </p:nvGrpSpPr>
                <p:grpSpPr>
                  <a:xfrm rot="12584023">
                    <a:off x="2880978" y="3090923"/>
                    <a:ext cx="266897" cy="1461219"/>
                    <a:chOff x="7747286" y="2951517"/>
                    <a:chExt cx="499803" cy="2681017"/>
                  </a:xfrm>
                </p:grpSpPr>
                <p:sp>
                  <p:nvSpPr>
                    <p:cNvPr id="2512" name="Block Arc 2511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13" name="Group 2512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516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17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18" name="Freeform 2517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14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15" name="Block Arc 2514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85" name="Group 2384"/>
                  <p:cNvGrpSpPr/>
                  <p:nvPr/>
                </p:nvGrpSpPr>
                <p:grpSpPr>
                  <a:xfrm rot="14425706">
                    <a:off x="2591139" y="2702827"/>
                    <a:ext cx="378135" cy="1987355"/>
                    <a:chOff x="7747286" y="2951517"/>
                    <a:chExt cx="499803" cy="2681017"/>
                  </a:xfrm>
                </p:grpSpPr>
                <p:sp>
                  <p:nvSpPr>
                    <p:cNvPr id="2505" name="Block Arc 2504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506" name="Group 2505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509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10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11" name="Freeform 2510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07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08" name="Block Arc 2507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86" name="Group 2385"/>
                  <p:cNvGrpSpPr/>
                  <p:nvPr/>
                </p:nvGrpSpPr>
                <p:grpSpPr>
                  <a:xfrm rot="15721000">
                    <a:off x="2584955" y="2507014"/>
                    <a:ext cx="317070" cy="1666419"/>
                    <a:chOff x="7747286" y="2951517"/>
                    <a:chExt cx="499803" cy="2681017"/>
                  </a:xfrm>
                </p:grpSpPr>
                <p:sp>
                  <p:nvSpPr>
                    <p:cNvPr id="2498" name="Block Arc 2497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99" name="Group 2498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502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03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504" name="Freeform 2503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500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01" name="Block Arc 2500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87" name="Group 2386"/>
                  <p:cNvGrpSpPr/>
                  <p:nvPr/>
                </p:nvGrpSpPr>
                <p:grpSpPr>
                  <a:xfrm rot="14391471">
                    <a:off x="1325219" y="2858775"/>
                    <a:ext cx="2526135" cy="2405159"/>
                    <a:chOff x="5655142" y="2982753"/>
                    <a:chExt cx="2711544" cy="2634970"/>
                  </a:xfrm>
                </p:grpSpPr>
                <p:sp>
                  <p:nvSpPr>
                    <p:cNvPr id="2482" name="Block Arc 2481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83" name="Group 2482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486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87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88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489" name="Group 2488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493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94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95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96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97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490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1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92" name="Freeform 2491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84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85" name="Block Arc 2484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88" name="Group 2387"/>
                  <p:cNvGrpSpPr/>
                  <p:nvPr/>
                </p:nvGrpSpPr>
                <p:grpSpPr>
                  <a:xfrm rot="19509562">
                    <a:off x="1535522" y="1074565"/>
                    <a:ext cx="2315633" cy="2296681"/>
                    <a:chOff x="5655142" y="2982753"/>
                    <a:chExt cx="2711544" cy="2634970"/>
                  </a:xfrm>
                </p:grpSpPr>
                <p:sp>
                  <p:nvSpPr>
                    <p:cNvPr id="2466" name="Block Arc 2465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67" name="Group 2466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470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1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2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473" name="Group 2472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477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78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79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80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81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474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5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76" name="Freeform 2475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68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69" name="Block Arc 2468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89" name="Group 2388"/>
                  <p:cNvGrpSpPr/>
                  <p:nvPr/>
                </p:nvGrpSpPr>
                <p:grpSpPr>
                  <a:xfrm rot="10962647" flipV="1">
                    <a:off x="2770824" y="1360189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450" name="Block Arc 2449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51" name="Group 2450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454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55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56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457" name="Group 2456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461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62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63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64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65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458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59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60" name="Freeform 2459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52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53" name="Block Arc 2452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90" name="Group 2389"/>
                  <p:cNvGrpSpPr/>
                  <p:nvPr/>
                </p:nvGrpSpPr>
                <p:grpSpPr>
                  <a:xfrm rot="19557067" flipV="1">
                    <a:off x="3013333" y="3076996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434" name="Block Arc 2433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35" name="Group 2434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438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39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0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441" name="Group 2440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445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46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47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48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49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442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3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44" name="Freeform 2443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36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37" name="Block Arc 2436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91" name="Group 2390"/>
                  <p:cNvGrpSpPr/>
                  <p:nvPr/>
                </p:nvGrpSpPr>
                <p:grpSpPr>
                  <a:xfrm rot="1171312" flipV="1">
                    <a:off x="2145044" y="2925091"/>
                    <a:ext cx="1756485" cy="1742108"/>
                    <a:chOff x="5655142" y="2982753"/>
                    <a:chExt cx="2711544" cy="2634970"/>
                  </a:xfrm>
                </p:grpSpPr>
                <p:sp>
                  <p:nvSpPr>
                    <p:cNvPr id="2418" name="Block Arc 2417"/>
                    <p:cNvSpPr/>
                    <p:nvPr/>
                  </p:nvSpPr>
                  <p:spPr>
                    <a:xfrm rot="21419076">
                      <a:off x="7196320" y="525190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19" name="Group 2418"/>
                    <p:cNvGrpSpPr/>
                    <p:nvPr/>
                  </p:nvGrpSpPr>
                  <p:grpSpPr>
                    <a:xfrm rot="7159706">
                      <a:off x="6238031" y="2399864"/>
                      <a:ext cx="1545766" cy="2711544"/>
                      <a:chOff x="6244026" y="2441394"/>
                      <a:chExt cx="1545766" cy="2711544"/>
                    </a:xfrm>
                  </p:grpSpPr>
                  <p:sp>
                    <p:nvSpPr>
                      <p:cNvPr id="2422" name="Isosceles Triangle 3"/>
                      <p:cNvSpPr/>
                      <p:nvPr/>
                    </p:nvSpPr>
                    <p:spPr>
                      <a:xfrm rot="12726631">
                        <a:off x="6521659" y="4662563"/>
                        <a:ext cx="209251" cy="478486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3987 w 474904"/>
                          <a:gd name="connsiteY0" fmla="*/ 1132610 h 1132610"/>
                          <a:gd name="connsiteX1" fmla="*/ 169183 w 474904"/>
                          <a:gd name="connsiteY1" fmla="*/ 0 h 1132610"/>
                          <a:gd name="connsiteX2" fmla="*/ 382196 w 474904"/>
                          <a:gd name="connsiteY2" fmla="*/ 1122219 h 1132610"/>
                          <a:gd name="connsiteX3" fmla="*/ 163987 w 474904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4904" h="1132610">
                            <a:moveTo>
                              <a:pt x="163987" y="1132610"/>
                            </a:moveTo>
                            <a:cubicBezTo>
                              <a:pt x="-164560" y="928800"/>
                              <a:pt x="88624" y="22353"/>
                              <a:pt x="169183" y="0"/>
                            </a:cubicBezTo>
                            <a:cubicBezTo>
                              <a:pt x="310024" y="11794"/>
                              <a:pt x="633310" y="800100"/>
                              <a:pt x="382196" y="1122219"/>
                            </a:cubicBezTo>
                            <a:lnTo>
                              <a:pt x="163987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51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3" name="Isosceles Triangle 3"/>
                      <p:cNvSpPr/>
                      <p:nvPr/>
                    </p:nvSpPr>
                    <p:spPr>
                      <a:xfrm rot="10344336">
                        <a:off x="6751364" y="4663410"/>
                        <a:ext cx="211424" cy="48952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65723 w 476640"/>
                          <a:gd name="connsiteY0" fmla="*/ 1132610 h 1132610"/>
                          <a:gd name="connsiteX1" fmla="*/ 170919 w 476640"/>
                          <a:gd name="connsiteY1" fmla="*/ 0 h 1132610"/>
                          <a:gd name="connsiteX2" fmla="*/ 383932 w 476640"/>
                          <a:gd name="connsiteY2" fmla="*/ 1122219 h 1132610"/>
                          <a:gd name="connsiteX3" fmla="*/ 165723 w 476640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6640" h="1132610">
                            <a:moveTo>
                              <a:pt x="165723" y="1132610"/>
                            </a:moveTo>
                            <a:cubicBezTo>
                              <a:pt x="-162824" y="928800"/>
                              <a:pt x="83747" y="60280"/>
                              <a:pt x="170919" y="0"/>
                            </a:cubicBezTo>
                            <a:cubicBezTo>
                              <a:pt x="311760" y="11794"/>
                              <a:pt x="635046" y="800100"/>
                              <a:pt x="383932" y="1122219"/>
                            </a:cubicBezTo>
                            <a:lnTo>
                              <a:pt x="165723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4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4" name="Isosceles Triangle 3"/>
                      <p:cNvSpPr/>
                      <p:nvPr/>
                    </p:nvSpPr>
                    <p:spPr>
                      <a:xfrm rot="14819778">
                        <a:off x="6415288" y="4403608"/>
                        <a:ext cx="212740" cy="555264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78195"/>
                          <a:gd name="connsiteY0" fmla="*/ 1132610 h 1132610"/>
                          <a:gd name="connsiteX1" fmla="*/ 184484 w 478195"/>
                          <a:gd name="connsiteY1" fmla="*/ 0 h 1132610"/>
                          <a:gd name="connsiteX2" fmla="*/ 397497 w 478195"/>
                          <a:gd name="connsiteY2" fmla="*/ 1122219 h 1132610"/>
                          <a:gd name="connsiteX3" fmla="*/ 179288 w 47819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7819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238396" y="20537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89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/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425" name="Group 2424"/>
                      <p:cNvGrpSpPr/>
                      <p:nvPr/>
                    </p:nvGrpSpPr>
                    <p:grpSpPr>
                      <a:xfrm rot="12862674">
                        <a:off x="6650501" y="4513163"/>
                        <a:ext cx="198440" cy="275850"/>
                        <a:chOff x="4050616" y="1507691"/>
                        <a:chExt cx="434163" cy="1031457"/>
                      </a:xfrm>
                      <a:gradFill>
                        <a:gsLst>
                          <a:gs pos="100000">
                            <a:schemeClr val="bg1"/>
                          </a:gs>
                          <a:gs pos="0">
                            <a:schemeClr val="accent4">
                              <a:lumMod val="60000"/>
                              <a:lumOff val="40000"/>
                            </a:schemeClr>
                          </a:gs>
                        </a:gsLst>
                        <a:lin ang="5400000" scaled="1"/>
                      </a:gradFill>
                    </p:grpSpPr>
                    <p:sp>
                      <p:nvSpPr>
                        <p:cNvPr id="2429" name="Isosceles Triangle 7"/>
                        <p:cNvSpPr/>
                        <p:nvPr/>
                      </p:nvSpPr>
                      <p:spPr>
                        <a:xfrm rot="20430722">
                          <a:off x="4122471" y="15440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30" name="Isosceles Triangle 7"/>
                        <p:cNvSpPr/>
                        <p:nvPr/>
                      </p:nvSpPr>
                      <p:spPr>
                        <a:xfrm rot="20430722">
                          <a:off x="4050616" y="16275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31" name="Isosceles Triangle 7"/>
                        <p:cNvSpPr/>
                        <p:nvPr/>
                      </p:nvSpPr>
                      <p:spPr>
                        <a:xfrm rot="1169278" flipH="1">
                          <a:off x="4305569" y="156256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32" name="Isosceles Triangle 7"/>
                        <p:cNvSpPr/>
                        <p:nvPr/>
                      </p:nvSpPr>
                      <p:spPr>
                        <a:xfrm rot="21147499" flipH="1">
                          <a:off x="4183406" y="1507691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33" name="Isosceles Triangle 7"/>
                        <p:cNvSpPr/>
                        <p:nvPr/>
                      </p:nvSpPr>
                      <p:spPr>
                        <a:xfrm rot="21147499" flipH="1">
                          <a:off x="4285571" y="1565892"/>
                          <a:ext cx="179210" cy="911557"/>
                        </a:xfrm>
                        <a:custGeom>
                          <a:avLst/>
                          <a:gdLst>
                            <a:gd name="connsiteX0" fmla="*/ 0 w 107065"/>
                            <a:gd name="connsiteY0" fmla="*/ 825388 h 825388"/>
                            <a:gd name="connsiteX1" fmla="*/ 53533 w 107065"/>
                            <a:gd name="connsiteY1" fmla="*/ 0 h 825388"/>
                            <a:gd name="connsiteX2" fmla="*/ 107065 w 107065"/>
                            <a:gd name="connsiteY2" fmla="*/ 825388 h 825388"/>
                            <a:gd name="connsiteX3" fmla="*/ 0 w 107065"/>
                            <a:gd name="connsiteY3" fmla="*/ 825388 h 825388"/>
                            <a:gd name="connsiteX0" fmla="*/ 108308 w 215373"/>
                            <a:gd name="connsiteY0" fmla="*/ 882033 h 882033"/>
                            <a:gd name="connsiteX1" fmla="*/ 0 w 215373"/>
                            <a:gd name="connsiteY1" fmla="*/ 0 h 882033"/>
                            <a:gd name="connsiteX2" fmla="*/ 215373 w 215373"/>
                            <a:gd name="connsiteY2" fmla="*/ 882033 h 882033"/>
                            <a:gd name="connsiteX3" fmla="*/ 108308 w 215373"/>
                            <a:gd name="connsiteY3" fmla="*/ 882033 h 882033"/>
                            <a:gd name="connsiteX0" fmla="*/ 108308 w 179210"/>
                            <a:gd name="connsiteY0" fmla="*/ 882033 h 882033"/>
                            <a:gd name="connsiteX1" fmla="*/ 0 w 179210"/>
                            <a:gd name="connsiteY1" fmla="*/ 0 h 882033"/>
                            <a:gd name="connsiteX2" fmla="*/ 179210 w 179210"/>
                            <a:gd name="connsiteY2" fmla="*/ 866534 h 882033"/>
                            <a:gd name="connsiteX3" fmla="*/ 108308 w 179210"/>
                            <a:gd name="connsiteY3" fmla="*/ 882033 h 882033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232515"/>
                            <a:gd name="connsiteY0" fmla="*/ 882033 h 911557"/>
                            <a:gd name="connsiteX1" fmla="*/ 0 w 232515"/>
                            <a:gd name="connsiteY1" fmla="*/ 0 h 911557"/>
                            <a:gd name="connsiteX2" fmla="*/ 179210 w 232515"/>
                            <a:gd name="connsiteY2" fmla="*/ 866534 h 911557"/>
                            <a:gd name="connsiteX3" fmla="*/ 108308 w 232515"/>
                            <a:gd name="connsiteY3" fmla="*/ 882033 h 911557"/>
                            <a:gd name="connsiteX0" fmla="*/ 108308 w 179210"/>
                            <a:gd name="connsiteY0" fmla="*/ 882033 h 911557"/>
                            <a:gd name="connsiteX1" fmla="*/ 0 w 179210"/>
                            <a:gd name="connsiteY1" fmla="*/ 0 h 911557"/>
                            <a:gd name="connsiteX2" fmla="*/ 179210 w 179210"/>
                            <a:gd name="connsiteY2" fmla="*/ 866534 h 911557"/>
                            <a:gd name="connsiteX3" fmla="*/ 108308 w 179210"/>
                            <a:gd name="connsiteY3" fmla="*/ 882033 h 9115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79210" h="911557">
                              <a:moveTo>
                                <a:pt x="108308" y="882033"/>
                              </a:moveTo>
                              <a:cubicBezTo>
                                <a:pt x="72205" y="588022"/>
                                <a:pt x="201371" y="178399"/>
                                <a:pt x="0" y="0"/>
                              </a:cubicBezTo>
                              <a:cubicBezTo>
                                <a:pt x="262524" y="149205"/>
                                <a:pt x="119473" y="577689"/>
                                <a:pt x="179210" y="866534"/>
                              </a:cubicBezTo>
                              <a:cubicBezTo>
                                <a:pt x="155576" y="871700"/>
                                <a:pt x="147440" y="954359"/>
                                <a:pt x="108308" y="882033"/>
                              </a:cubicBez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60000"/>
                              <a:lumOff val="40000"/>
                            </a:schemeClr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2426" name="Isosceles Triangle 3"/>
                      <p:cNvSpPr/>
                      <p:nvPr/>
                    </p:nvSpPr>
                    <p:spPr>
                      <a:xfrm rot="9675978">
                        <a:off x="6798544" y="4468483"/>
                        <a:ext cx="192437" cy="515739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11628"/>
                          <a:gd name="connsiteX1" fmla="*/ 184484 w 490205"/>
                          <a:gd name="connsiteY1" fmla="*/ 0 h 1211628"/>
                          <a:gd name="connsiteX2" fmla="*/ 397497 w 490205"/>
                          <a:gd name="connsiteY2" fmla="*/ 1122219 h 1211628"/>
                          <a:gd name="connsiteX3" fmla="*/ 179288 w 490205"/>
                          <a:gd name="connsiteY3" fmla="*/ 1132610 h 1211628"/>
                          <a:gd name="connsiteX0" fmla="*/ 179288 w 490205"/>
                          <a:gd name="connsiteY0" fmla="*/ 1132610 h 1261035"/>
                          <a:gd name="connsiteX1" fmla="*/ 184484 w 490205"/>
                          <a:gd name="connsiteY1" fmla="*/ 0 h 1261035"/>
                          <a:gd name="connsiteX2" fmla="*/ 397497 w 490205"/>
                          <a:gd name="connsiteY2" fmla="*/ 1122219 h 1261035"/>
                          <a:gd name="connsiteX3" fmla="*/ 179288 w 490205"/>
                          <a:gd name="connsiteY3" fmla="*/ 1132610 h 1261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261035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cubicBezTo>
                              <a:pt x="370163" y="1295936"/>
                              <a:pt x="318812" y="1314624"/>
                              <a:pt x="179288" y="1132610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1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7" name="Isosceles Triangle 3"/>
                      <p:cNvSpPr/>
                      <p:nvPr/>
                    </p:nvSpPr>
                    <p:spPr>
                      <a:xfrm rot="15180880">
                        <a:off x="6533454" y="4336912"/>
                        <a:ext cx="201493" cy="500612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  <a:gd name="connsiteX0" fmla="*/ 179288 w 490205"/>
                          <a:gd name="connsiteY0" fmla="*/ 1132610 h 1296443"/>
                          <a:gd name="connsiteX1" fmla="*/ 184484 w 490205"/>
                          <a:gd name="connsiteY1" fmla="*/ 0 h 1296443"/>
                          <a:gd name="connsiteX2" fmla="*/ 397497 w 490205"/>
                          <a:gd name="connsiteY2" fmla="*/ 1122219 h 1296443"/>
                          <a:gd name="connsiteX3" fmla="*/ 179288 w 490205"/>
                          <a:gd name="connsiteY3" fmla="*/ 1132610 h 1296443"/>
                          <a:gd name="connsiteX0" fmla="*/ 179288 w 490205"/>
                          <a:gd name="connsiteY0" fmla="*/ 1132610 h 1321338"/>
                          <a:gd name="connsiteX1" fmla="*/ 184484 w 490205"/>
                          <a:gd name="connsiteY1" fmla="*/ 0 h 1321338"/>
                          <a:gd name="connsiteX2" fmla="*/ 397497 w 490205"/>
                          <a:gd name="connsiteY2" fmla="*/ 1122219 h 1321338"/>
                          <a:gd name="connsiteX3" fmla="*/ 179288 w 490205"/>
                          <a:gd name="connsiteY3" fmla="*/ 1132610 h 1321338"/>
                          <a:gd name="connsiteX0" fmla="*/ 179288 w 543663"/>
                          <a:gd name="connsiteY0" fmla="*/ 1132610 h 1308330"/>
                          <a:gd name="connsiteX1" fmla="*/ 184484 w 543663"/>
                          <a:gd name="connsiteY1" fmla="*/ 0 h 1308330"/>
                          <a:gd name="connsiteX2" fmla="*/ 460815 w 543663"/>
                          <a:gd name="connsiteY2" fmla="*/ 1078647 h 1308330"/>
                          <a:gd name="connsiteX3" fmla="*/ 179288 w 543663"/>
                          <a:gd name="connsiteY3" fmla="*/ 1132610 h 1308330"/>
                          <a:gd name="connsiteX0" fmla="*/ 159441 w 585495"/>
                          <a:gd name="connsiteY0" fmla="*/ 1152366 h 1322718"/>
                          <a:gd name="connsiteX1" fmla="*/ 226316 w 585495"/>
                          <a:gd name="connsiteY1" fmla="*/ 0 h 1322718"/>
                          <a:gd name="connsiteX2" fmla="*/ 502647 w 585495"/>
                          <a:gd name="connsiteY2" fmla="*/ 1078647 h 1322718"/>
                          <a:gd name="connsiteX3" fmla="*/ 159441 w 585495"/>
                          <a:gd name="connsiteY3" fmla="*/ 1152366 h 1322718"/>
                          <a:gd name="connsiteX0" fmla="*/ 159441 w 585495"/>
                          <a:gd name="connsiteY0" fmla="*/ 1152366 h 1233177"/>
                          <a:gd name="connsiteX1" fmla="*/ 226316 w 585495"/>
                          <a:gd name="connsiteY1" fmla="*/ 0 h 1233177"/>
                          <a:gd name="connsiteX2" fmla="*/ 502647 w 585495"/>
                          <a:gd name="connsiteY2" fmla="*/ 1078647 h 1233177"/>
                          <a:gd name="connsiteX3" fmla="*/ 159441 w 585495"/>
                          <a:gd name="connsiteY3" fmla="*/ 1152366 h 1233177"/>
                          <a:gd name="connsiteX0" fmla="*/ 159441 w 585495"/>
                          <a:gd name="connsiteY0" fmla="*/ 1152366 h 1245502"/>
                          <a:gd name="connsiteX1" fmla="*/ 226316 w 585495"/>
                          <a:gd name="connsiteY1" fmla="*/ 0 h 1245502"/>
                          <a:gd name="connsiteX2" fmla="*/ 502647 w 585495"/>
                          <a:gd name="connsiteY2" fmla="*/ 1078647 h 1245502"/>
                          <a:gd name="connsiteX3" fmla="*/ 159441 w 585495"/>
                          <a:gd name="connsiteY3" fmla="*/ 1152366 h 124550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585495" h="1245502">
                            <a:moveTo>
                              <a:pt x="159441" y="1152366"/>
                            </a:moveTo>
                            <a:cubicBezTo>
                              <a:pt x="-169106" y="948556"/>
                              <a:pt x="90283" y="56398"/>
                              <a:pt x="226316" y="0"/>
                            </a:cubicBezTo>
                            <a:cubicBezTo>
                              <a:pt x="367157" y="11794"/>
                              <a:pt x="753761" y="756528"/>
                              <a:pt x="502647" y="1078647"/>
                            </a:cubicBezTo>
                            <a:cubicBezTo>
                              <a:pt x="452965" y="1185372"/>
                              <a:pt x="308711" y="1351504"/>
                              <a:pt x="159441" y="115236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43000">
                            <a:schemeClr val="bg1"/>
                          </a:gs>
                          <a:gs pos="0">
                            <a:schemeClr val="bg1">
                              <a:lumMod val="75000"/>
                            </a:schemeClr>
                          </a:gs>
                        </a:gsLst>
                        <a:lin ang="5400000" scaled="1"/>
                      </a:gradFill>
                      <a:ln>
                        <a:solidFill>
                          <a:schemeClr val="bg1">
                            <a:lumMod val="85000"/>
                          </a:schemeClr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28" name="Freeform 2427"/>
                      <p:cNvSpPr/>
                      <p:nvPr/>
                    </p:nvSpPr>
                    <p:spPr>
                      <a:xfrm rot="12862674">
                        <a:off x="7357788" y="2441394"/>
                        <a:ext cx="432004" cy="2366502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172372 w 451824"/>
                          <a:gd name="connsiteY0" fmla="*/ 64034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72372 w 451824"/>
                          <a:gd name="connsiteY9" fmla="*/ 64034 h 2787855"/>
                          <a:gd name="connsiteX0" fmla="*/ 172372 w 451824"/>
                          <a:gd name="connsiteY0" fmla="*/ 87739 h 2811560"/>
                          <a:gd name="connsiteX1" fmla="*/ 451824 w 451824"/>
                          <a:gd name="connsiteY1" fmla="*/ 23705 h 2811560"/>
                          <a:gd name="connsiteX2" fmla="*/ 332112 w 451824"/>
                          <a:gd name="connsiteY2" fmla="*/ 567789 h 2811560"/>
                          <a:gd name="connsiteX3" fmla="*/ 326349 w 451824"/>
                          <a:gd name="connsiteY3" fmla="*/ 630224 h 2811560"/>
                          <a:gd name="connsiteX4" fmla="*/ 326349 w 451824"/>
                          <a:gd name="connsiteY4" fmla="*/ 2811560 h 2811560"/>
                          <a:gd name="connsiteX5" fmla="*/ 198873 w 451824"/>
                          <a:gd name="connsiteY5" fmla="*/ 2811560 h 2811560"/>
                          <a:gd name="connsiteX6" fmla="*/ 198873 w 451824"/>
                          <a:gd name="connsiteY6" fmla="*/ 643543 h 2811560"/>
                          <a:gd name="connsiteX7" fmla="*/ 180933 w 451824"/>
                          <a:gd name="connsiteY7" fmla="*/ 567985 h 2811560"/>
                          <a:gd name="connsiteX8" fmla="*/ 0 w 451824"/>
                          <a:gd name="connsiteY8" fmla="*/ 45872 h 2811560"/>
                          <a:gd name="connsiteX9" fmla="*/ 172372 w 451824"/>
                          <a:gd name="connsiteY9" fmla="*/ 87739 h 2811560"/>
                          <a:gd name="connsiteX0" fmla="*/ 154183 w 451824"/>
                          <a:gd name="connsiteY0" fmla="*/ 65544 h 2857868"/>
                          <a:gd name="connsiteX1" fmla="*/ 451824 w 451824"/>
                          <a:gd name="connsiteY1" fmla="*/ 70013 h 2857868"/>
                          <a:gd name="connsiteX2" fmla="*/ 332112 w 451824"/>
                          <a:gd name="connsiteY2" fmla="*/ 614097 h 2857868"/>
                          <a:gd name="connsiteX3" fmla="*/ 326349 w 451824"/>
                          <a:gd name="connsiteY3" fmla="*/ 676532 h 2857868"/>
                          <a:gd name="connsiteX4" fmla="*/ 326349 w 451824"/>
                          <a:gd name="connsiteY4" fmla="*/ 2857868 h 2857868"/>
                          <a:gd name="connsiteX5" fmla="*/ 198873 w 451824"/>
                          <a:gd name="connsiteY5" fmla="*/ 2857868 h 2857868"/>
                          <a:gd name="connsiteX6" fmla="*/ 198873 w 451824"/>
                          <a:gd name="connsiteY6" fmla="*/ 689851 h 2857868"/>
                          <a:gd name="connsiteX7" fmla="*/ 180933 w 451824"/>
                          <a:gd name="connsiteY7" fmla="*/ 614293 h 2857868"/>
                          <a:gd name="connsiteX8" fmla="*/ 0 w 451824"/>
                          <a:gd name="connsiteY8" fmla="*/ 92180 h 2857868"/>
                          <a:gd name="connsiteX9" fmla="*/ 154183 w 451824"/>
                          <a:gd name="connsiteY9" fmla="*/ 65544 h 2857868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0 h 2792324"/>
                          <a:gd name="connsiteX1" fmla="*/ 451824 w 451824"/>
                          <a:gd name="connsiteY1" fmla="*/ 4469 h 2792324"/>
                          <a:gd name="connsiteX2" fmla="*/ 332112 w 451824"/>
                          <a:gd name="connsiteY2" fmla="*/ 548553 h 2792324"/>
                          <a:gd name="connsiteX3" fmla="*/ 326349 w 451824"/>
                          <a:gd name="connsiteY3" fmla="*/ 610988 h 2792324"/>
                          <a:gd name="connsiteX4" fmla="*/ 326349 w 451824"/>
                          <a:gd name="connsiteY4" fmla="*/ 2792324 h 2792324"/>
                          <a:gd name="connsiteX5" fmla="*/ 198873 w 451824"/>
                          <a:gd name="connsiteY5" fmla="*/ 2792324 h 2792324"/>
                          <a:gd name="connsiteX6" fmla="*/ 198873 w 451824"/>
                          <a:gd name="connsiteY6" fmla="*/ 624307 h 2792324"/>
                          <a:gd name="connsiteX7" fmla="*/ 180933 w 451824"/>
                          <a:gd name="connsiteY7" fmla="*/ 548749 h 2792324"/>
                          <a:gd name="connsiteX8" fmla="*/ 0 w 451824"/>
                          <a:gd name="connsiteY8" fmla="*/ 26636 h 2792324"/>
                          <a:gd name="connsiteX9" fmla="*/ 154183 w 451824"/>
                          <a:gd name="connsiteY9" fmla="*/ 0 h 2792324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54183 w 451824"/>
                          <a:gd name="connsiteY0" fmla="*/ 11100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54183 w 451824"/>
                          <a:gd name="connsiteY9" fmla="*/ 11100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29931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29931 w 451824"/>
                          <a:gd name="connsiteY9" fmla="*/ 17328 h 2787855"/>
                          <a:gd name="connsiteX0" fmla="*/ 111742 w 451824"/>
                          <a:gd name="connsiteY0" fmla="*/ 17328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9" fmla="*/ 111742 w 451824"/>
                          <a:gd name="connsiteY9" fmla="*/ 17328 h 2787855"/>
                          <a:gd name="connsiteX0" fmla="*/ 0 w 451824"/>
                          <a:gd name="connsiteY0" fmla="*/ 78584 h 2844272"/>
                          <a:gd name="connsiteX1" fmla="*/ 451824 w 451824"/>
                          <a:gd name="connsiteY1" fmla="*/ 56417 h 2844272"/>
                          <a:gd name="connsiteX2" fmla="*/ 332112 w 451824"/>
                          <a:gd name="connsiteY2" fmla="*/ 600501 h 2844272"/>
                          <a:gd name="connsiteX3" fmla="*/ 326349 w 451824"/>
                          <a:gd name="connsiteY3" fmla="*/ 662936 h 2844272"/>
                          <a:gd name="connsiteX4" fmla="*/ 326349 w 451824"/>
                          <a:gd name="connsiteY4" fmla="*/ 2844272 h 2844272"/>
                          <a:gd name="connsiteX5" fmla="*/ 198873 w 451824"/>
                          <a:gd name="connsiteY5" fmla="*/ 2844272 h 2844272"/>
                          <a:gd name="connsiteX6" fmla="*/ 198873 w 451824"/>
                          <a:gd name="connsiteY6" fmla="*/ 676255 h 2844272"/>
                          <a:gd name="connsiteX7" fmla="*/ 180933 w 451824"/>
                          <a:gd name="connsiteY7" fmla="*/ 600697 h 2844272"/>
                          <a:gd name="connsiteX8" fmla="*/ 0 w 451824"/>
                          <a:gd name="connsiteY8" fmla="*/ 78584 h 2844272"/>
                          <a:gd name="connsiteX0" fmla="*/ 0 w 451824"/>
                          <a:gd name="connsiteY0" fmla="*/ 30764 h 2796452"/>
                          <a:gd name="connsiteX1" fmla="*/ 451824 w 451824"/>
                          <a:gd name="connsiteY1" fmla="*/ 8597 h 2796452"/>
                          <a:gd name="connsiteX2" fmla="*/ 332112 w 451824"/>
                          <a:gd name="connsiteY2" fmla="*/ 552681 h 2796452"/>
                          <a:gd name="connsiteX3" fmla="*/ 326349 w 451824"/>
                          <a:gd name="connsiteY3" fmla="*/ 615116 h 2796452"/>
                          <a:gd name="connsiteX4" fmla="*/ 326349 w 451824"/>
                          <a:gd name="connsiteY4" fmla="*/ 2796452 h 2796452"/>
                          <a:gd name="connsiteX5" fmla="*/ 198873 w 451824"/>
                          <a:gd name="connsiteY5" fmla="*/ 2796452 h 2796452"/>
                          <a:gd name="connsiteX6" fmla="*/ 198873 w 451824"/>
                          <a:gd name="connsiteY6" fmla="*/ 628435 h 2796452"/>
                          <a:gd name="connsiteX7" fmla="*/ 180933 w 451824"/>
                          <a:gd name="connsiteY7" fmla="*/ 552877 h 2796452"/>
                          <a:gd name="connsiteX8" fmla="*/ 0 w 451824"/>
                          <a:gd name="connsiteY8" fmla="*/ 30764 h 2796452"/>
                          <a:gd name="connsiteX0" fmla="*/ 0 w 451824"/>
                          <a:gd name="connsiteY0" fmla="*/ 22167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22167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0 w 451824"/>
                          <a:gd name="connsiteY0" fmla="*/ 9712 h 2787855"/>
                          <a:gd name="connsiteX1" fmla="*/ 451824 w 451824"/>
                          <a:gd name="connsiteY1" fmla="*/ 0 h 2787855"/>
                          <a:gd name="connsiteX2" fmla="*/ 332112 w 451824"/>
                          <a:gd name="connsiteY2" fmla="*/ 544084 h 2787855"/>
                          <a:gd name="connsiteX3" fmla="*/ 326349 w 451824"/>
                          <a:gd name="connsiteY3" fmla="*/ 606519 h 2787855"/>
                          <a:gd name="connsiteX4" fmla="*/ 326349 w 451824"/>
                          <a:gd name="connsiteY4" fmla="*/ 2787855 h 2787855"/>
                          <a:gd name="connsiteX5" fmla="*/ 198873 w 451824"/>
                          <a:gd name="connsiteY5" fmla="*/ 2787855 h 2787855"/>
                          <a:gd name="connsiteX6" fmla="*/ 198873 w 451824"/>
                          <a:gd name="connsiteY6" fmla="*/ 619838 h 2787855"/>
                          <a:gd name="connsiteX7" fmla="*/ 180933 w 451824"/>
                          <a:gd name="connsiteY7" fmla="*/ 544280 h 2787855"/>
                          <a:gd name="connsiteX8" fmla="*/ 0 w 451824"/>
                          <a:gd name="connsiteY8" fmla="*/ 9712 h 2787855"/>
                          <a:gd name="connsiteX0" fmla="*/ 493347 w 945171"/>
                          <a:gd name="connsiteY0" fmla="*/ 9712 h 2787855"/>
                          <a:gd name="connsiteX1" fmla="*/ 945171 w 945171"/>
                          <a:gd name="connsiteY1" fmla="*/ 0 h 2787855"/>
                          <a:gd name="connsiteX2" fmla="*/ 825459 w 945171"/>
                          <a:gd name="connsiteY2" fmla="*/ 544084 h 2787855"/>
                          <a:gd name="connsiteX3" fmla="*/ 819696 w 945171"/>
                          <a:gd name="connsiteY3" fmla="*/ 606519 h 2787855"/>
                          <a:gd name="connsiteX4" fmla="*/ 819696 w 945171"/>
                          <a:gd name="connsiteY4" fmla="*/ 2787855 h 2787855"/>
                          <a:gd name="connsiteX5" fmla="*/ -1 w 945171"/>
                          <a:gd name="connsiteY5" fmla="*/ 2659026 h 2787855"/>
                          <a:gd name="connsiteX6" fmla="*/ 692220 w 945171"/>
                          <a:gd name="connsiteY6" fmla="*/ 619838 h 2787855"/>
                          <a:gd name="connsiteX7" fmla="*/ 674280 w 945171"/>
                          <a:gd name="connsiteY7" fmla="*/ 544280 h 2787855"/>
                          <a:gd name="connsiteX8" fmla="*/ 493347 w 945171"/>
                          <a:gd name="connsiteY8" fmla="*/ 9712 h 2787855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  <a:gd name="connsiteX0" fmla="*/ 493347 w 945171"/>
                          <a:gd name="connsiteY0" fmla="*/ 9712 h 2659026"/>
                          <a:gd name="connsiteX1" fmla="*/ 945171 w 945171"/>
                          <a:gd name="connsiteY1" fmla="*/ 0 h 2659026"/>
                          <a:gd name="connsiteX2" fmla="*/ 825459 w 945171"/>
                          <a:gd name="connsiteY2" fmla="*/ 544084 h 2659026"/>
                          <a:gd name="connsiteX3" fmla="*/ 819696 w 945171"/>
                          <a:gd name="connsiteY3" fmla="*/ 606519 h 2659026"/>
                          <a:gd name="connsiteX4" fmla="*/ 192820 w 945171"/>
                          <a:gd name="connsiteY4" fmla="*/ 2639752 h 2659026"/>
                          <a:gd name="connsiteX5" fmla="*/ -1 w 945171"/>
                          <a:gd name="connsiteY5" fmla="*/ 2659026 h 2659026"/>
                          <a:gd name="connsiteX6" fmla="*/ 692220 w 945171"/>
                          <a:gd name="connsiteY6" fmla="*/ 619838 h 2659026"/>
                          <a:gd name="connsiteX7" fmla="*/ 674280 w 945171"/>
                          <a:gd name="connsiteY7" fmla="*/ 544280 h 2659026"/>
                          <a:gd name="connsiteX8" fmla="*/ 493347 w 945171"/>
                          <a:gd name="connsiteY8" fmla="*/ 9712 h 2659026"/>
                          <a:gd name="connsiteX0" fmla="*/ 493349 w 945173"/>
                          <a:gd name="connsiteY0" fmla="*/ 9712 h 2659026"/>
                          <a:gd name="connsiteX1" fmla="*/ 945173 w 945173"/>
                          <a:gd name="connsiteY1" fmla="*/ 0 h 2659026"/>
                          <a:gd name="connsiteX2" fmla="*/ 825461 w 945173"/>
                          <a:gd name="connsiteY2" fmla="*/ 544084 h 2659026"/>
                          <a:gd name="connsiteX3" fmla="*/ 819698 w 945173"/>
                          <a:gd name="connsiteY3" fmla="*/ 606519 h 2659026"/>
                          <a:gd name="connsiteX4" fmla="*/ 192822 w 945173"/>
                          <a:gd name="connsiteY4" fmla="*/ 2639752 h 2659026"/>
                          <a:gd name="connsiteX5" fmla="*/ 1 w 945173"/>
                          <a:gd name="connsiteY5" fmla="*/ 2659026 h 2659026"/>
                          <a:gd name="connsiteX6" fmla="*/ 692222 w 945173"/>
                          <a:gd name="connsiteY6" fmla="*/ 619838 h 2659026"/>
                          <a:gd name="connsiteX7" fmla="*/ 674282 w 945173"/>
                          <a:gd name="connsiteY7" fmla="*/ 544280 h 2659026"/>
                          <a:gd name="connsiteX8" fmla="*/ 493349 w 945173"/>
                          <a:gd name="connsiteY8" fmla="*/ 9712 h 2659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45173" h="2659026">
                            <a:moveTo>
                              <a:pt x="493349" y="9712"/>
                            </a:moveTo>
                            <a:cubicBezTo>
                              <a:pt x="659759" y="6186"/>
                              <a:pt x="689738" y="78043"/>
                              <a:pt x="945173" y="0"/>
                            </a:cubicBezTo>
                            <a:cubicBezTo>
                              <a:pt x="801316" y="191262"/>
                              <a:pt x="835665" y="352822"/>
                              <a:pt x="825461" y="544084"/>
                            </a:cubicBezTo>
                            <a:lnTo>
                              <a:pt x="819698" y="606519"/>
                            </a:lnTo>
                            <a:cubicBezTo>
                              <a:pt x="1003226" y="1264621"/>
                              <a:pt x="784963" y="1951978"/>
                              <a:pt x="192822" y="2639752"/>
                            </a:cubicBezTo>
                            <a:lnTo>
                              <a:pt x="1" y="2659026"/>
                            </a:lnTo>
                            <a:cubicBezTo>
                              <a:pt x="670066" y="1983605"/>
                              <a:pt x="760499" y="1280030"/>
                              <a:pt x="692222" y="619838"/>
                            </a:cubicBezTo>
                            <a:lnTo>
                              <a:pt x="674282" y="544280"/>
                            </a:lnTo>
                            <a:cubicBezTo>
                              <a:pt x="645086" y="368121"/>
                              <a:pt x="698628" y="218755"/>
                              <a:pt x="493349" y="9712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2655">
                            <a:schemeClr val="bg1"/>
                          </a:gs>
                          <a:gs pos="12000">
                            <a:srgbClr val="DCD5AA"/>
                          </a:gs>
                          <a:gs pos="7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20" name="Rectangle 294"/>
                    <p:cNvSpPr/>
                    <p:nvPr/>
                  </p:nvSpPr>
                  <p:spPr>
                    <a:xfrm>
                      <a:off x="7203332" y="5282119"/>
                      <a:ext cx="87549" cy="335604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74670 w 87549"/>
                        <a:gd name="connsiteY2" fmla="*/ 335604 h 335604"/>
                        <a:gd name="connsiteX3" fmla="*/ 28333 w 87549"/>
                        <a:gd name="connsiteY3" fmla="*/ 335604 h 335604"/>
                        <a:gd name="connsiteX4" fmla="*/ 0 w 87549"/>
                        <a:gd name="connsiteY4" fmla="*/ 0 h 3356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7549" h="335604">
                          <a:moveTo>
                            <a:pt x="0" y="0"/>
                          </a:moveTo>
                          <a:cubicBezTo>
                            <a:pt x="51563" y="51155"/>
                            <a:pt x="58366" y="0"/>
                            <a:pt x="87549" y="0"/>
                          </a:cubicBezTo>
                          <a:lnTo>
                            <a:pt x="74670" y="335604"/>
                          </a:lnTo>
                          <a:lnTo>
                            <a:pt x="28333" y="3356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21" name="Block Arc 2420"/>
                    <p:cNvSpPr/>
                    <p:nvPr/>
                  </p:nvSpPr>
                  <p:spPr>
                    <a:xfrm rot="10800000">
                      <a:off x="7195022" y="5255365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  <p:grpSp>
                <p:nvGrpSpPr>
                  <p:cNvPr id="2392" name="Group 2391"/>
                  <p:cNvGrpSpPr/>
                  <p:nvPr/>
                </p:nvGrpSpPr>
                <p:grpSpPr>
                  <a:xfrm rot="15567659">
                    <a:off x="1297154" y="1177266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241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1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93" name="Group 2392"/>
                  <p:cNvGrpSpPr/>
                  <p:nvPr/>
                </p:nvGrpSpPr>
                <p:grpSpPr>
                  <a:xfrm rot="13282432">
                    <a:off x="1423840" y="2172743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414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15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94" name="Group 2393"/>
                  <p:cNvGrpSpPr/>
                  <p:nvPr/>
                </p:nvGrpSpPr>
                <p:grpSpPr>
                  <a:xfrm rot="11037008">
                    <a:off x="2319179" y="3111725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412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13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95" name="Group 2394"/>
                  <p:cNvGrpSpPr/>
                  <p:nvPr/>
                </p:nvGrpSpPr>
                <p:grpSpPr>
                  <a:xfrm rot="9567439">
                    <a:off x="3143567" y="3199292"/>
                    <a:ext cx="970391" cy="3658708"/>
                    <a:chOff x="6037729" y="2393808"/>
                    <a:chExt cx="646924" cy="2389806"/>
                  </a:xfrm>
                </p:grpSpPr>
                <p:sp>
                  <p:nvSpPr>
                    <p:cNvPr id="2410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11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96" name="Group 2395"/>
                  <p:cNvGrpSpPr/>
                  <p:nvPr/>
                </p:nvGrpSpPr>
                <p:grpSpPr>
                  <a:xfrm rot="17471747">
                    <a:off x="1596498" y="201247"/>
                    <a:ext cx="990418" cy="3584726"/>
                    <a:chOff x="6037729" y="2393808"/>
                    <a:chExt cx="646924" cy="2389806"/>
                  </a:xfrm>
                </p:grpSpPr>
                <p:sp>
                  <p:nvSpPr>
                    <p:cNvPr id="2408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09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97" name="Group 2396"/>
                  <p:cNvGrpSpPr/>
                  <p:nvPr/>
                </p:nvGrpSpPr>
                <p:grpSpPr>
                  <a:xfrm rot="19616270">
                    <a:off x="2695343" y="425328"/>
                    <a:ext cx="717043" cy="2703500"/>
                    <a:chOff x="6037729" y="2393808"/>
                    <a:chExt cx="646924" cy="2389806"/>
                  </a:xfrm>
                </p:grpSpPr>
                <p:sp>
                  <p:nvSpPr>
                    <p:cNvPr id="2406" name="Isosceles Triangle 503"/>
                    <p:cNvSpPr/>
                    <p:nvPr/>
                  </p:nvSpPr>
                  <p:spPr>
                    <a:xfrm rot="765875">
                      <a:off x="6323680" y="2393808"/>
                      <a:ext cx="360973" cy="2239228"/>
                    </a:xfrm>
                    <a:custGeom>
                      <a:avLst/>
                      <a:gdLst>
                        <a:gd name="connsiteX0" fmla="*/ 0 w 130629"/>
                        <a:gd name="connsiteY0" fmla="*/ 2239228 h 2239228"/>
                        <a:gd name="connsiteX1" fmla="*/ 65315 w 130629"/>
                        <a:gd name="connsiteY1" fmla="*/ 0 h 2239228"/>
                        <a:gd name="connsiteX2" fmla="*/ 130629 w 130629"/>
                        <a:gd name="connsiteY2" fmla="*/ 2239228 h 2239228"/>
                        <a:gd name="connsiteX3" fmla="*/ 0 w 130629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0 w 426288"/>
                        <a:gd name="connsiteY0" fmla="*/ 2239228 h 2239228"/>
                        <a:gd name="connsiteX1" fmla="*/ 65315 w 426288"/>
                        <a:gd name="connsiteY1" fmla="*/ 0 h 2239228"/>
                        <a:gd name="connsiteX2" fmla="*/ 130629 w 426288"/>
                        <a:gd name="connsiteY2" fmla="*/ 2239228 h 2239228"/>
                        <a:gd name="connsiteX3" fmla="*/ 0 w 426288"/>
                        <a:gd name="connsiteY3" fmla="*/ 2239228 h 2239228"/>
                        <a:gd name="connsiteX0" fmla="*/ 12389 w 360973"/>
                        <a:gd name="connsiteY0" fmla="*/ 2238466 h 2239228"/>
                        <a:gd name="connsiteX1" fmla="*/ 0 w 360973"/>
                        <a:gd name="connsiteY1" fmla="*/ 0 h 2239228"/>
                        <a:gd name="connsiteX2" fmla="*/ 65314 w 360973"/>
                        <a:gd name="connsiteY2" fmla="*/ 2239228 h 2239228"/>
                        <a:gd name="connsiteX3" fmla="*/ 12389 w 360973"/>
                        <a:gd name="connsiteY3" fmla="*/ 2238466 h 2239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60973" h="2239228">
                          <a:moveTo>
                            <a:pt x="12389" y="2238466"/>
                          </a:moveTo>
                          <a:cubicBezTo>
                            <a:pt x="34161" y="1492057"/>
                            <a:pt x="745043" y="942204"/>
                            <a:pt x="0" y="0"/>
                          </a:cubicBezTo>
                          <a:cubicBezTo>
                            <a:pt x="783910" y="913903"/>
                            <a:pt x="43543" y="1492819"/>
                            <a:pt x="65314" y="2239228"/>
                          </a:cubicBezTo>
                          <a:lnTo>
                            <a:pt x="12389" y="223846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07" name="Rectangle 294"/>
                    <p:cNvSpPr/>
                    <p:nvPr/>
                  </p:nvSpPr>
                  <p:spPr>
                    <a:xfrm rot="1272578">
                      <a:off x="6037729" y="443668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98" name="Group 2397"/>
                  <p:cNvGrpSpPr/>
                  <p:nvPr/>
                </p:nvGrpSpPr>
                <p:grpSpPr>
                  <a:xfrm rot="21410407">
                    <a:off x="3095260" y="822963"/>
                    <a:ext cx="426827" cy="2336816"/>
                    <a:chOff x="7747286" y="2951517"/>
                    <a:chExt cx="499803" cy="2681017"/>
                  </a:xfrm>
                </p:grpSpPr>
                <p:sp>
                  <p:nvSpPr>
                    <p:cNvPr id="2399" name="Block Arc 2398"/>
                    <p:cNvSpPr/>
                    <p:nvPr/>
                  </p:nvSpPr>
                  <p:spPr>
                    <a:xfrm rot="1929553">
                      <a:off x="8142926" y="5272513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grpSp>
                  <p:nvGrpSpPr>
                    <p:cNvPr id="2400" name="Group 2399"/>
                    <p:cNvGrpSpPr/>
                    <p:nvPr/>
                  </p:nvGrpSpPr>
                  <p:grpSpPr>
                    <a:xfrm>
                      <a:off x="7747286" y="2951517"/>
                      <a:ext cx="440324" cy="2441336"/>
                      <a:chOff x="7321410" y="2999737"/>
                      <a:chExt cx="440324" cy="2441336"/>
                    </a:xfrm>
                  </p:grpSpPr>
                  <p:sp>
                    <p:nvSpPr>
                      <p:cNvPr id="2403" name="Isosceles Triangle 3"/>
                      <p:cNvSpPr/>
                      <p:nvPr/>
                    </p:nvSpPr>
                    <p:spPr>
                      <a:xfrm rot="21476599">
                        <a:off x="7321410" y="3033493"/>
                        <a:ext cx="216540" cy="318418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95000"/>
                            </a:schemeClr>
                          </a:gs>
                          <a:gs pos="0">
                            <a:schemeClr val="bg1">
                              <a:lumMod val="85000"/>
                            </a:schemeClr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>
                        <a:outerShdw blurRad="50800" dist="38100" dir="2700000" algn="tl" rotWithShape="0">
                          <a:prstClr val="black">
                            <a:alpha val="40000"/>
                          </a:prstClr>
                        </a:outerShdw>
                      </a:effectLst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04" name="Isosceles Triangle 3"/>
                      <p:cNvSpPr/>
                      <p:nvPr/>
                    </p:nvSpPr>
                    <p:spPr>
                      <a:xfrm rot="20937655">
                        <a:off x="7353119" y="2999737"/>
                        <a:ext cx="223930" cy="349813"/>
                      </a:xfrm>
                      <a:custGeom>
                        <a:avLst/>
                        <a:gdLst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426027"/>
                          <a:gd name="connsiteY0" fmla="*/ 1122219 h 1122219"/>
                          <a:gd name="connsiteX1" fmla="*/ 213014 w 426027"/>
                          <a:gd name="connsiteY1" fmla="*/ 0 h 1122219"/>
                          <a:gd name="connsiteX2" fmla="*/ 426027 w 426027"/>
                          <a:gd name="connsiteY2" fmla="*/ 1122219 h 1122219"/>
                          <a:gd name="connsiteX3" fmla="*/ 0 w 426027"/>
                          <a:gd name="connsiteY3" fmla="*/ 1122219 h 1122219"/>
                          <a:gd name="connsiteX0" fmla="*/ 0 w 218209"/>
                          <a:gd name="connsiteY0" fmla="*/ 1132610 h 1132610"/>
                          <a:gd name="connsiteX1" fmla="*/ 5196 w 218209"/>
                          <a:gd name="connsiteY1" fmla="*/ 0 h 1132610"/>
                          <a:gd name="connsiteX2" fmla="*/ 218209 w 218209"/>
                          <a:gd name="connsiteY2" fmla="*/ 1122219 h 1132610"/>
                          <a:gd name="connsiteX3" fmla="*/ 0 w 218209"/>
                          <a:gd name="connsiteY3" fmla="*/ 1132610 h 1132610"/>
                          <a:gd name="connsiteX0" fmla="*/ 215326 w 433535"/>
                          <a:gd name="connsiteY0" fmla="*/ 1132610 h 1132610"/>
                          <a:gd name="connsiteX1" fmla="*/ 220522 w 433535"/>
                          <a:gd name="connsiteY1" fmla="*/ 0 h 1132610"/>
                          <a:gd name="connsiteX2" fmla="*/ 433535 w 433535"/>
                          <a:gd name="connsiteY2" fmla="*/ 1122219 h 1132610"/>
                          <a:gd name="connsiteX3" fmla="*/ 215326 w 433535"/>
                          <a:gd name="connsiteY3" fmla="*/ 1132610 h 1132610"/>
                          <a:gd name="connsiteX0" fmla="*/ 215326 w 516382"/>
                          <a:gd name="connsiteY0" fmla="*/ 1132610 h 1132610"/>
                          <a:gd name="connsiteX1" fmla="*/ 220522 w 516382"/>
                          <a:gd name="connsiteY1" fmla="*/ 0 h 1132610"/>
                          <a:gd name="connsiteX2" fmla="*/ 433535 w 516382"/>
                          <a:gd name="connsiteY2" fmla="*/ 1122219 h 1132610"/>
                          <a:gd name="connsiteX3" fmla="*/ 215326 w 516382"/>
                          <a:gd name="connsiteY3" fmla="*/ 1132610 h 1132610"/>
                          <a:gd name="connsiteX0" fmla="*/ 256869 w 557925"/>
                          <a:gd name="connsiteY0" fmla="*/ 1132610 h 1132610"/>
                          <a:gd name="connsiteX1" fmla="*/ 262065 w 557925"/>
                          <a:gd name="connsiteY1" fmla="*/ 0 h 1132610"/>
                          <a:gd name="connsiteX2" fmla="*/ 475078 w 557925"/>
                          <a:gd name="connsiteY2" fmla="*/ 1122219 h 1132610"/>
                          <a:gd name="connsiteX3" fmla="*/ 256869 w 557925"/>
                          <a:gd name="connsiteY3" fmla="*/ 1132610 h 1132610"/>
                          <a:gd name="connsiteX0" fmla="*/ 256869 w 582706"/>
                          <a:gd name="connsiteY0" fmla="*/ 1132610 h 1132610"/>
                          <a:gd name="connsiteX1" fmla="*/ 262065 w 582706"/>
                          <a:gd name="connsiteY1" fmla="*/ 0 h 1132610"/>
                          <a:gd name="connsiteX2" fmla="*/ 475078 w 582706"/>
                          <a:gd name="connsiteY2" fmla="*/ 1122219 h 1132610"/>
                          <a:gd name="connsiteX3" fmla="*/ 256869 w 582706"/>
                          <a:gd name="connsiteY3" fmla="*/ 1132610 h 1132610"/>
                          <a:gd name="connsiteX0" fmla="*/ 248110 w 573947"/>
                          <a:gd name="connsiteY0" fmla="*/ 1132610 h 1132610"/>
                          <a:gd name="connsiteX1" fmla="*/ 253306 w 573947"/>
                          <a:gd name="connsiteY1" fmla="*/ 0 h 1132610"/>
                          <a:gd name="connsiteX2" fmla="*/ 466319 w 573947"/>
                          <a:gd name="connsiteY2" fmla="*/ 1122219 h 1132610"/>
                          <a:gd name="connsiteX3" fmla="*/ 248110 w 573947"/>
                          <a:gd name="connsiteY3" fmla="*/ 1132610 h 1132610"/>
                          <a:gd name="connsiteX0" fmla="*/ 248110 w 559027"/>
                          <a:gd name="connsiteY0" fmla="*/ 1132610 h 1132610"/>
                          <a:gd name="connsiteX1" fmla="*/ 253306 w 559027"/>
                          <a:gd name="connsiteY1" fmla="*/ 0 h 1132610"/>
                          <a:gd name="connsiteX2" fmla="*/ 466319 w 559027"/>
                          <a:gd name="connsiteY2" fmla="*/ 1122219 h 1132610"/>
                          <a:gd name="connsiteX3" fmla="*/ 248110 w 559027"/>
                          <a:gd name="connsiteY3" fmla="*/ 1132610 h 1132610"/>
                          <a:gd name="connsiteX0" fmla="*/ 179288 w 490205"/>
                          <a:gd name="connsiteY0" fmla="*/ 1132610 h 1132610"/>
                          <a:gd name="connsiteX1" fmla="*/ 184484 w 490205"/>
                          <a:gd name="connsiteY1" fmla="*/ 0 h 1132610"/>
                          <a:gd name="connsiteX2" fmla="*/ 397497 w 490205"/>
                          <a:gd name="connsiteY2" fmla="*/ 1122219 h 1132610"/>
                          <a:gd name="connsiteX3" fmla="*/ 179288 w 490205"/>
                          <a:gd name="connsiteY3" fmla="*/ 1132610 h 1132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490205" h="1132610">
                            <a:moveTo>
                              <a:pt x="179288" y="1132610"/>
                            </a:moveTo>
                            <a:cubicBezTo>
                              <a:pt x="-149259" y="928800"/>
                              <a:pt x="48451" y="56398"/>
                              <a:pt x="184484" y="0"/>
                            </a:cubicBezTo>
                            <a:cubicBezTo>
                              <a:pt x="325325" y="11794"/>
                              <a:pt x="648611" y="800100"/>
                              <a:pt x="397497" y="1122219"/>
                            </a:cubicBezTo>
                            <a:lnTo>
                              <a:pt x="179288" y="1132610"/>
                            </a:ln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100000">
                            <a:schemeClr val="accent1">
                              <a:lumMod val="5000"/>
                              <a:lumOff val="95000"/>
                            </a:schemeClr>
                          </a:gs>
                          <a:gs pos="56000">
                            <a:schemeClr val="bg1">
                              <a:lumMod val="85000"/>
                            </a:schemeClr>
                          </a:gs>
                          <a:gs pos="26000">
                            <a:schemeClr val="bg1">
                              <a:lumMod val="95000"/>
                            </a:schemeClr>
                          </a:gs>
                        </a:gsLst>
                        <a:lin ang="0" scaled="1"/>
                        <a:tileRect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405" name="Freeform 2404"/>
                      <p:cNvSpPr/>
                      <p:nvPr/>
                    </p:nvSpPr>
                    <p:spPr>
                      <a:xfrm rot="21096754">
                        <a:off x="7498333" y="3236088"/>
                        <a:ext cx="263401" cy="2204985"/>
                      </a:xfrm>
                      <a:custGeom>
                        <a:avLst/>
                        <a:gdLst>
                          <a:gd name="connsiteX0" fmla="*/ 123867 w 451824"/>
                          <a:gd name="connsiteY0" fmla="*/ 5736 h 2844766"/>
                          <a:gd name="connsiteX1" fmla="*/ 451824 w 451824"/>
                          <a:gd name="connsiteY1" fmla="*/ 56911 h 2844766"/>
                          <a:gd name="connsiteX2" fmla="*/ 332112 w 451824"/>
                          <a:gd name="connsiteY2" fmla="*/ 600995 h 2844766"/>
                          <a:gd name="connsiteX3" fmla="*/ 326349 w 451824"/>
                          <a:gd name="connsiteY3" fmla="*/ 663430 h 2844766"/>
                          <a:gd name="connsiteX4" fmla="*/ 326349 w 451824"/>
                          <a:gd name="connsiteY4" fmla="*/ 2844766 h 2844766"/>
                          <a:gd name="connsiteX5" fmla="*/ 198873 w 451824"/>
                          <a:gd name="connsiteY5" fmla="*/ 2844766 h 2844766"/>
                          <a:gd name="connsiteX6" fmla="*/ 198873 w 451824"/>
                          <a:gd name="connsiteY6" fmla="*/ 676749 h 2844766"/>
                          <a:gd name="connsiteX7" fmla="*/ 180933 w 451824"/>
                          <a:gd name="connsiteY7" fmla="*/ 601191 h 2844766"/>
                          <a:gd name="connsiteX8" fmla="*/ 0 w 451824"/>
                          <a:gd name="connsiteY8" fmla="*/ 79078 h 2844766"/>
                          <a:gd name="connsiteX9" fmla="*/ 123867 w 451824"/>
                          <a:gd name="connsiteY9" fmla="*/ 5736 h 2844766"/>
                          <a:gd name="connsiteX0" fmla="*/ 970192 w 1298149"/>
                          <a:gd name="connsiteY0" fmla="*/ 5736 h 2864315"/>
                          <a:gd name="connsiteX1" fmla="*/ 1298149 w 1298149"/>
                          <a:gd name="connsiteY1" fmla="*/ 56911 h 2864315"/>
                          <a:gd name="connsiteX2" fmla="*/ 1178437 w 1298149"/>
                          <a:gd name="connsiteY2" fmla="*/ 600995 h 2864315"/>
                          <a:gd name="connsiteX3" fmla="*/ 1172674 w 1298149"/>
                          <a:gd name="connsiteY3" fmla="*/ 663430 h 2864315"/>
                          <a:gd name="connsiteX4" fmla="*/ 1172674 w 1298149"/>
                          <a:gd name="connsiteY4" fmla="*/ 2844766 h 2864315"/>
                          <a:gd name="connsiteX5" fmla="*/ 1 w 1298149"/>
                          <a:gd name="connsiteY5" fmla="*/ 2864315 h 2864315"/>
                          <a:gd name="connsiteX6" fmla="*/ 1045198 w 1298149"/>
                          <a:gd name="connsiteY6" fmla="*/ 676749 h 2864315"/>
                          <a:gd name="connsiteX7" fmla="*/ 1027258 w 1298149"/>
                          <a:gd name="connsiteY7" fmla="*/ 601191 h 2864315"/>
                          <a:gd name="connsiteX8" fmla="*/ 846325 w 1298149"/>
                          <a:gd name="connsiteY8" fmla="*/ 79078 h 2864315"/>
                          <a:gd name="connsiteX9" fmla="*/ 970192 w 1298149"/>
                          <a:gd name="connsiteY9" fmla="*/ 5736 h 2864315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45198 w 1298149"/>
                          <a:gd name="connsiteY6" fmla="*/ 676749 h 2958477"/>
                          <a:gd name="connsiteX7" fmla="*/ 1027258 w 1298149"/>
                          <a:gd name="connsiteY7" fmla="*/ 601191 h 2958477"/>
                          <a:gd name="connsiteX8" fmla="*/ 846325 w 1298149"/>
                          <a:gd name="connsiteY8" fmla="*/ 79078 h 2958477"/>
                          <a:gd name="connsiteX9" fmla="*/ 970192 w 1298149"/>
                          <a:gd name="connsiteY9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1172672 w 1298147"/>
                          <a:gd name="connsiteY3" fmla="*/ 663430 h 2958477"/>
                          <a:gd name="connsiteX4" fmla="*/ 214117 w 1298147"/>
                          <a:gd name="connsiteY4" fmla="*/ 2958477 h 2958477"/>
                          <a:gd name="connsiteX5" fmla="*/ -1 w 1298147"/>
                          <a:gd name="connsiteY5" fmla="*/ 2864315 h 2958477"/>
                          <a:gd name="connsiteX6" fmla="*/ 1045196 w 1298147"/>
                          <a:gd name="connsiteY6" fmla="*/ 676749 h 2958477"/>
                          <a:gd name="connsiteX7" fmla="*/ 1027256 w 1298147"/>
                          <a:gd name="connsiteY7" fmla="*/ 601191 h 2958477"/>
                          <a:gd name="connsiteX8" fmla="*/ 846323 w 1298147"/>
                          <a:gd name="connsiteY8" fmla="*/ 79078 h 2958477"/>
                          <a:gd name="connsiteX9" fmla="*/ 970190 w 1298147"/>
                          <a:gd name="connsiteY9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1172674 w 1298149"/>
                          <a:gd name="connsiteY3" fmla="*/ 663430 h 2958477"/>
                          <a:gd name="connsiteX4" fmla="*/ 214119 w 1298149"/>
                          <a:gd name="connsiteY4" fmla="*/ 2958477 h 2958477"/>
                          <a:gd name="connsiteX5" fmla="*/ 1 w 1298149"/>
                          <a:gd name="connsiteY5" fmla="*/ 2864315 h 2958477"/>
                          <a:gd name="connsiteX6" fmla="*/ 1027258 w 1298149"/>
                          <a:gd name="connsiteY6" fmla="*/ 601191 h 2958477"/>
                          <a:gd name="connsiteX7" fmla="*/ 846325 w 1298149"/>
                          <a:gd name="connsiteY7" fmla="*/ 79078 h 2958477"/>
                          <a:gd name="connsiteX8" fmla="*/ 970192 w 1298149"/>
                          <a:gd name="connsiteY8" fmla="*/ 5736 h 2958477"/>
                          <a:gd name="connsiteX0" fmla="*/ 970190 w 1298147"/>
                          <a:gd name="connsiteY0" fmla="*/ 5736 h 2958477"/>
                          <a:gd name="connsiteX1" fmla="*/ 1298147 w 1298147"/>
                          <a:gd name="connsiteY1" fmla="*/ 56911 h 2958477"/>
                          <a:gd name="connsiteX2" fmla="*/ 1178435 w 1298147"/>
                          <a:gd name="connsiteY2" fmla="*/ 600995 h 2958477"/>
                          <a:gd name="connsiteX3" fmla="*/ 214117 w 1298147"/>
                          <a:gd name="connsiteY3" fmla="*/ 2958477 h 2958477"/>
                          <a:gd name="connsiteX4" fmla="*/ -1 w 1298147"/>
                          <a:gd name="connsiteY4" fmla="*/ 2864315 h 2958477"/>
                          <a:gd name="connsiteX5" fmla="*/ 1027256 w 1298147"/>
                          <a:gd name="connsiteY5" fmla="*/ 601191 h 2958477"/>
                          <a:gd name="connsiteX6" fmla="*/ 846323 w 1298147"/>
                          <a:gd name="connsiteY6" fmla="*/ 79078 h 2958477"/>
                          <a:gd name="connsiteX7" fmla="*/ 970190 w 1298147"/>
                          <a:gd name="connsiteY7" fmla="*/ 5736 h 2958477"/>
                          <a:gd name="connsiteX0" fmla="*/ 970192 w 1298149"/>
                          <a:gd name="connsiteY0" fmla="*/ 5736 h 2958477"/>
                          <a:gd name="connsiteX1" fmla="*/ 1298149 w 1298149"/>
                          <a:gd name="connsiteY1" fmla="*/ 56911 h 2958477"/>
                          <a:gd name="connsiteX2" fmla="*/ 1178437 w 1298149"/>
                          <a:gd name="connsiteY2" fmla="*/ 600995 h 2958477"/>
                          <a:gd name="connsiteX3" fmla="*/ 214119 w 1298149"/>
                          <a:gd name="connsiteY3" fmla="*/ 2958477 h 2958477"/>
                          <a:gd name="connsiteX4" fmla="*/ 1 w 1298149"/>
                          <a:gd name="connsiteY4" fmla="*/ 2864315 h 2958477"/>
                          <a:gd name="connsiteX5" fmla="*/ 1027258 w 1298149"/>
                          <a:gd name="connsiteY5" fmla="*/ 601191 h 2958477"/>
                          <a:gd name="connsiteX6" fmla="*/ 846325 w 1298149"/>
                          <a:gd name="connsiteY6" fmla="*/ 79078 h 2958477"/>
                          <a:gd name="connsiteX7" fmla="*/ 970192 w 1298149"/>
                          <a:gd name="connsiteY7" fmla="*/ 5736 h 2958477"/>
                          <a:gd name="connsiteX0" fmla="*/ 970190 w 1546798"/>
                          <a:gd name="connsiteY0" fmla="*/ 5736 h 3056026"/>
                          <a:gd name="connsiteX1" fmla="*/ 1298147 w 1546798"/>
                          <a:gd name="connsiteY1" fmla="*/ 56911 h 3056026"/>
                          <a:gd name="connsiteX2" fmla="*/ 1178435 w 1546798"/>
                          <a:gd name="connsiteY2" fmla="*/ 600995 h 3056026"/>
                          <a:gd name="connsiteX3" fmla="*/ 1080173 w 1546798"/>
                          <a:gd name="connsiteY3" fmla="*/ 3056026 h 3056026"/>
                          <a:gd name="connsiteX4" fmla="*/ -1 w 1546798"/>
                          <a:gd name="connsiteY4" fmla="*/ 2864315 h 3056026"/>
                          <a:gd name="connsiteX5" fmla="*/ 1027256 w 1546798"/>
                          <a:gd name="connsiteY5" fmla="*/ 601191 h 3056026"/>
                          <a:gd name="connsiteX6" fmla="*/ 846323 w 1546798"/>
                          <a:gd name="connsiteY6" fmla="*/ 79078 h 3056026"/>
                          <a:gd name="connsiteX7" fmla="*/ 970190 w 1546798"/>
                          <a:gd name="connsiteY7" fmla="*/ 5736 h 3056026"/>
                          <a:gd name="connsiteX0" fmla="*/ 123867 w 700475"/>
                          <a:gd name="connsiteY0" fmla="*/ 5736 h 3056026"/>
                          <a:gd name="connsiteX1" fmla="*/ 451824 w 700475"/>
                          <a:gd name="connsiteY1" fmla="*/ 56911 h 3056026"/>
                          <a:gd name="connsiteX2" fmla="*/ 332112 w 700475"/>
                          <a:gd name="connsiteY2" fmla="*/ 600995 h 3056026"/>
                          <a:gd name="connsiteX3" fmla="*/ 233850 w 700475"/>
                          <a:gd name="connsiteY3" fmla="*/ 3056026 h 3056026"/>
                          <a:gd name="connsiteX4" fmla="*/ 70579 w 700475"/>
                          <a:gd name="connsiteY4" fmla="*/ 2998784 h 3056026"/>
                          <a:gd name="connsiteX5" fmla="*/ 180933 w 700475"/>
                          <a:gd name="connsiteY5" fmla="*/ 601191 h 3056026"/>
                          <a:gd name="connsiteX6" fmla="*/ 0 w 700475"/>
                          <a:gd name="connsiteY6" fmla="*/ 79078 h 3056026"/>
                          <a:gd name="connsiteX7" fmla="*/ 123867 w 700475"/>
                          <a:gd name="connsiteY7" fmla="*/ 5736 h 3056026"/>
                          <a:gd name="connsiteX0" fmla="*/ 123867 w 451824"/>
                          <a:gd name="connsiteY0" fmla="*/ 5736 h 3056026"/>
                          <a:gd name="connsiteX1" fmla="*/ 451824 w 451824"/>
                          <a:gd name="connsiteY1" fmla="*/ 56911 h 3056026"/>
                          <a:gd name="connsiteX2" fmla="*/ 332112 w 451824"/>
                          <a:gd name="connsiteY2" fmla="*/ 600995 h 3056026"/>
                          <a:gd name="connsiteX3" fmla="*/ 233850 w 451824"/>
                          <a:gd name="connsiteY3" fmla="*/ 3056026 h 3056026"/>
                          <a:gd name="connsiteX4" fmla="*/ 70579 w 451824"/>
                          <a:gd name="connsiteY4" fmla="*/ 2998784 h 3056026"/>
                          <a:gd name="connsiteX5" fmla="*/ 180933 w 451824"/>
                          <a:gd name="connsiteY5" fmla="*/ 601191 h 3056026"/>
                          <a:gd name="connsiteX6" fmla="*/ 0 w 451824"/>
                          <a:gd name="connsiteY6" fmla="*/ 79078 h 3056026"/>
                          <a:gd name="connsiteX7" fmla="*/ 123867 w 451824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  <a:gd name="connsiteX0" fmla="*/ 123867 w 488925"/>
                          <a:gd name="connsiteY0" fmla="*/ 5736 h 3056026"/>
                          <a:gd name="connsiteX1" fmla="*/ 451824 w 488925"/>
                          <a:gd name="connsiteY1" fmla="*/ 56911 h 3056026"/>
                          <a:gd name="connsiteX2" fmla="*/ 332112 w 488925"/>
                          <a:gd name="connsiteY2" fmla="*/ 600995 h 3056026"/>
                          <a:gd name="connsiteX3" fmla="*/ 233850 w 488925"/>
                          <a:gd name="connsiteY3" fmla="*/ 3056026 h 3056026"/>
                          <a:gd name="connsiteX4" fmla="*/ 70579 w 488925"/>
                          <a:gd name="connsiteY4" fmla="*/ 2998784 h 3056026"/>
                          <a:gd name="connsiteX5" fmla="*/ 180933 w 488925"/>
                          <a:gd name="connsiteY5" fmla="*/ 601191 h 3056026"/>
                          <a:gd name="connsiteX6" fmla="*/ 0 w 488925"/>
                          <a:gd name="connsiteY6" fmla="*/ 79078 h 3056026"/>
                          <a:gd name="connsiteX7" fmla="*/ 123867 w 488925"/>
                          <a:gd name="connsiteY7" fmla="*/ 5736 h 305602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488925" h="3056026">
                            <a:moveTo>
                              <a:pt x="123867" y="5736"/>
                            </a:moveTo>
                            <a:cubicBezTo>
                              <a:pt x="242538" y="-22407"/>
                              <a:pt x="347181" y="62453"/>
                              <a:pt x="451824" y="56911"/>
                            </a:cubicBezTo>
                            <a:cubicBezTo>
                              <a:pt x="307967" y="248173"/>
                              <a:pt x="342316" y="409733"/>
                              <a:pt x="332112" y="600995"/>
                            </a:cubicBezTo>
                            <a:cubicBezTo>
                              <a:pt x="267879" y="1317880"/>
                              <a:pt x="780902" y="2368672"/>
                              <a:pt x="233850" y="3056026"/>
                            </a:cubicBezTo>
                            <a:lnTo>
                              <a:pt x="70579" y="2998784"/>
                            </a:lnTo>
                            <a:cubicBezTo>
                              <a:pt x="541292" y="2786775"/>
                              <a:pt x="171060" y="859493"/>
                              <a:pt x="180933" y="601191"/>
                            </a:cubicBezTo>
                            <a:cubicBezTo>
                              <a:pt x="151737" y="425032"/>
                              <a:pt x="205279" y="288121"/>
                              <a:pt x="0" y="79078"/>
                            </a:cubicBezTo>
                            <a:cubicBezTo>
                              <a:pt x="43194" y="37053"/>
                              <a:pt x="84310" y="15116"/>
                              <a:pt x="123867" y="5736"/>
                            </a:cubicBezTo>
                            <a:close/>
                          </a:path>
                        </a:pathLst>
                      </a:custGeom>
                      <a:gradFill>
                        <a:gsLst>
                          <a:gs pos="0">
                            <a:srgbClr val="DCD5AA"/>
                          </a:gs>
                          <a:gs pos="39000">
                            <a:srgbClr val="90BA1B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2401" name="Rectangle 294"/>
                    <p:cNvSpPr/>
                    <p:nvPr/>
                  </p:nvSpPr>
                  <p:spPr>
                    <a:xfrm rot="1272578">
                      <a:off x="8078389" y="5285605"/>
                      <a:ext cx="107010" cy="346929"/>
                    </a:xfrm>
                    <a:custGeom>
                      <a:avLst/>
                      <a:gdLst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5604"/>
                        <a:gd name="connsiteX1" fmla="*/ 87549 w 87549"/>
                        <a:gd name="connsiteY1" fmla="*/ 0 h 335604"/>
                        <a:gd name="connsiteX2" fmla="*/ 87549 w 87549"/>
                        <a:gd name="connsiteY2" fmla="*/ 335604 h 335604"/>
                        <a:gd name="connsiteX3" fmla="*/ 0 w 87549"/>
                        <a:gd name="connsiteY3" fmla="*/ 335604 h 335604"/>
                        <a:gd name="connsiteX4" fmla="*/ 0 w 87549"/>
                        <a:gd name="connsiteY4" fmla="*/ 0 h 335604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87549 w 87549"/>
                        <a:gd name="connsiteY2" fmla="*/ 335604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87549"/>
                        <a:gd name="connsiteY0" fmla="*/ 0 h 339761"/>
                        <a:gd name="connsiteX1" fmla="*/ 87549 w 87549"/>
                        <a:gd name="connsiteY1" fmla="*/ 0 h 339761"/>
                        <a:gd name="connsiteX2" fmla="*/ 64073 w 87549"/>
                        <a:gd name="connsiteY2" fmla="*/ 339188 h 339761"/>
                        <a:gd name="connsiteX3" fmla="*/ 32005 w 87549"/>
                        <a:gd name="connsiteY3" fmla="*/ 339761 h 339761"/>
                        <a:gd name="connsiteX4" fmla="*/ 0 w 87549"/>
                        <a:gd name="connsiteY4" fmla="*/ 0 h 339761"/>
                        <a:gd name="connsiteX0" fmla="*/ 0 w 98480"/>
                        <a:gd name="connsiteY0" fmla="*/ 0 h 339761"/>
                        <a:gd name="connsiteX1" fmla="*/ 98480 w 98480"/>
                        <a:gd name="connsiteY1" fmla="*/ 6810 h 339761"/>
                        <a:gd name="connsiteX2" fmla="*/ 64073 w 98480"/>
                        <a:gd name="connsiteY2" fmla="*/ 339188 h 339761"/>
                        <a:gd name="connsiteX3" fmla="*/ 32005 w 98480"/>
                        <a:gd name="connsiteY3" fmla="*/ 339761 h 339761"/>
                        <a:gd name="connsiteX4" fmla="*/ 0 w 98480"/>
                        <a:gd name="connsiteY4" fmla="*/ 0 h 339761"/>
                        <a:gd name="connsiteX0" fmla="*/ 0 w 107010"/>
                        <a:gd name="connsiteY0" fmla="*/ 0 h 347502"/>
                        <a:gd name="connsiteX1" fmla="*/ 107010 w 107010"/>
                        <a:gd name="connsiteY1" fmla="*/ 14551 h 347502"/>
                        <a:gd name="connsiteX2" fmla="*/ 72603 w 107010"/>
                        <a:gd name="connsiteY2" fmla="*/ 346929 h 347502"/>
                        <a:gd name="connsiteX3" fmla="*/ 40535 w 107010"/>
                        <a:gd name="connsiteY3" fmla="*/ 347502 h 347502"/>
                        <a:gd name="connsiteX4" fmla="*/ 0 w 107010"/>
                        <a:gd name="connsiteY4" fmla="*/ 0 h 347502"/>
                        <a:gd name="connsiteX0" fmla="*/ 0 w 107010"/>
                        <a:gd name="connsiteY0" fmla="*/ 0 h 346929"/>
                        <a:gd name="connsiteX1" fmla="*/ 107010 w 107010"/>
                        <a:gd name="connsiteY1" fmla="*/ 14551 h 346929"/>
                        <a:gd name="connsiteX2" fmla="*/ 72603 w 107010"/>
                        <a:gd name="connsiteY2" fmla="*/ 346929 h 346929"/>
                        <a:gd name="connsiteX3" fmla="*/ 29066 w 107010"/>
                        <a:gd name="connsiteY3" fmla="*/ 346427 h 346929"/>
                        <a:gd name="connsiteX4" fmla="*/ 0 w 107010"/>
                        <a:gd name="connsiteY4" fmla="*/ 0 h 3469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7010" h="346929">
                          <a:moveTo>
                            <a:pt x="0" y="0"/>
                          </a:moveTo>
                          <a:cubicBezTo>
                            <a:pt x="51563" y="51155"/>
                            <a:pt x="77827" y="14551"/>
                            <a:pt x="107010" y="14551"/>
                          </a:cubicBezTo>
                          <a:lnTo>
                            <a:pt x="72603" y="346929"/>
                          </a:lnTo>
                          <a:lnTo>
                            <a:pt x="29066" y="346427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02" name="Block Arc 2401"/>
                    <p:cNvSpPr/>
                    <p:nvPr/>
                  </p:nvSpPr>
                  <p:spPr>
                    <a:xfrm rot="12635148">
                      <a:off x="8141150" y="5276600"/>
                      <a:ext cx="104163" cy="52182"/>
                    </a:xfrm>
                    <a:prstGeom prst="blockArc">
                      <a:avLst/>
                    </a:prstGeom>
                    <a:solidFill>
                      <a:schemeClr val="accent6">
                        <a:lumMod val="50000"/>
                      </a:schemeClr>
                    </a:solidFill>
                    <a:ln>
                      <a:solidFill>
                        <a:schemeClr val="accent6">
                          <a:lumMod val="5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  <p:grpSp>
            <p:nvGrpSpPr>
              <p:cNvPr id="1537" name="Group 1536"/>
              <p:cNvGrpSpPr/>
              <p:nvPr/>
            </p:nvGrpSpPr>
            <p:grpSpPr>
              <a:xfrm rot="19686156">
                <a:off x="4402519" y="470377"/>
                <a:ext cx="1662796" cy="3136137"/>
                <a:chOff x="7489032" y="2037776"/>
                <a:chExt cx="2230147" cy="4206196"/>
              </a:xfrm>
            </p:grpSpPr>
            <p:grpSp>
              <p:nvGrpSpPr>
                <p:cNvPr id="1538" name="Group 1537"/>
                <p:cNvGrpSpPr/>
                <p:nvPr/>
              </p:nvGrpSpPr>
              <p:grpSpPr>
                <a:xfrm rot="20884919">
                  <a:off x="8337229" y="2037776"/>
                  <a:ext cx="561595" cy="793459"/>
                  <a:chOff x="4890058" y="837423"/>
                  <a:chExt cx="1438393" cy="2032256"/>
                </a:xfrm>
              </p:grpSpPr>
              <p:sp>
                <p:nvSpPr>
                  <p:cNvPr id="1612" name="Freeform 1611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613" name="Group 1612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161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615" name="Group 1614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1616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2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2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2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539" name="Group 1538"/>
                <p:cNvGrpSpPr/>
                <p:nvPr/>
              </p:nvGrpSpPr>
              <p:grpSpPr>
                <a:xfrm rot="18276907">
                  <a:off x="8066911" y="2753292"/>
                  <a:ext cx="631509" cy="892237"/>
                  <a:chOff x="4890059" y="837424"/>
                  <a:chExt cx="1438393" cy="2032257"/>
                </a:xfrm>
              </p:grpSpPr>
              <p:sp>
                <p:nvSpPr>
                  <p:cNvPr id="1601" name="Freeform 160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602" name="Group 160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60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604" name="Group 160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60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540" name="Group 1539"/>
                <p:cNvGrpSpPr/>
                <p:nvPr/>
              </p:nvGrpSpPr>
              <p:grpSpPr>
                <a:xfrm rot="2707786">
                  <a:off x="8808830" y="2752706"/>
                  <a:ext cx="613341" cy="866569"/>
                  <a:chOff x="4890059" y="837424"/>
                  <a:chExt cx="1438393" cy="2032257"/>
                </a:xfrm>
              </p:grpSpPr>
              <p:sp>
                <p:nvSpPr>
                  <p:cNvPr id="1590" name="Freeform 158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591" name="Group 159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59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593" name="Group 159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59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541" name="Group 1540"/>
                <p:cNvGrpSpPr/>
                <p:nvPr/>
              </p:nvGrpSpPr>
              <p:grpSpPr>
                <a:xfrm rot="3566651">
                  <a:off x="8759866" y="4459992"/>
                  <a:ext cx="778412" cy="1140214"/>
                  <a:chOff x="4890059" y="837424"/>
                  <a:chExt cx="1438393" cy="2032257"/>
                </a:xfrm>
              </p:grpSpPr>
              <p:sp>
                <p:nvSpPr>
                  <p:cNvPr id="1579" name="Freeform 1578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580" name="Group 1579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581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582" name="Group 1581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583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4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5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6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7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8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9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542" name="Group 1541"/>
                <p:cNvGrpSpPr/>
                <p:nvPr/>
              </p:nvGrpSpPr>
              <p:grpSpPr>
                <a:xfrm rot="18270223">
                  <a:off x="7911763" y="3623925"/>
                  <a:ext cx="739482" cy="1044789"/>
                  <a:chOff x="4890059" y="837424"/>
                  <a:chExt cx="1438393" cy="2032257"/>
                </a:xfrm>
              </p:grpSpPr>
              <p:sp>
                <p:nvSpPr>
                  <p:cNvPr id="1568" name="Freeform 156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569" name="Group 156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57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571" name="Group 157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57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543" name="Group 1542"/>
                <p:cNvGrpSpPr/>
                <p:nvPr/>
              </p:nvGrpSpPr>
              <p:grpSpPr>
                <a:xfrm rot="17627463">
                  <a:off x="7660968" y="4423228"/>
                  <a:ext cx="845006" cy="1188878"/>
                  <a:chOff x="4890059" y="837424"/>
                  <a:chExt cx="1438393" cy="2032257"/>
                </a:xfrm>
              </p:grpSpPr>
              <p:sp>
                <p:nvSpPr>
                  <p:cNvPr id="1557" name="Freeform 1556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558" name="Group 1557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559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560" name="Group 1559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561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2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3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4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5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6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7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544" name="Group 1543"/>
                <p:cNvGrpSpPr/>
                <p:nvPr/>
              </p:nvGrpSpPr>
              <p:grpSpPr>
                <a:xfrm rot="3125702">
                  <a:off x="8862423" y="3726822"/>
                  <a:ext cx="666992" cy="942371"/>
                  <a:chOff x="4890059" y="837424"/>
                  <a:chExt cx="1438393" cy="2032257"/>
                </a:xfrm>
              </p:grpSpPr>
              <p:sp>
                <p:nvSpPr>
                  <p:cNvPr id="1546" name="Freeform 1545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547" name="Group 1546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548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549" name="Group 1548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550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1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2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3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4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5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56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1545" name="Isosceles Triangle 3"/>
                <p:cNvSpPr/>
                <p:nvPr/>
              </p:nvSpPr>
              <p:spPr>
                <a:xfrm rot="871357">
                  <a:off x="8161998" y="2688080"/>
                  <a:ext cx="1043597" cy="355589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576469" y="2447360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pic>
        <p:nvPicPr>
          <p:cNvPr id="1863" name="Picture 186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65683" y="5124422"/>
            <a:ext cx="1603772" cy="12958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04094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5" name="Group 504"/>
          <p:cNvGrpSpPr/>
          <p:nvPr/>
        </p:nvGrpSpPr>
        <p:grpSpPr>
          <a:xfrm>
            <a:off x="81597" y="1430915"/>
            <a:ext cx="3240843" cy="4572000"/>
            <a:chOff x="403412" y="699247"/>
            <a:chExt cx="4194032" cy="5916706"/>
          </a:xfrm>
        </p:grpSpPr>
        <p:sp>
          <p:nvSpPr>
            <p:cNvPr id="504" name="Rounded Rectangle 503"/>
            <p:cNvSpPr/>
            <p:nvPr/>
          </p:nvSpPr>
          <p:spPr>
            <a:xfrm>
              <a:off x="403412" y="699247"/>
              <a:ext cx="3550023" cy="5916706"/>
            </a:xfrm>
            <a:prstGeom prst="roundRect">
              <a:avLst/>
            </a:prstGeom>
            <a:gradFill flip="none" rotWithShape="1">
              <a:gsLst>
                <a:gs pos="100000">
                  <a:srgbClr val="92D050"/>
                </a:gs>
                <a:gs pos="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03" name="Group 502"/>
            <p:cNvGrpSpPr/>
            <p:nvPr/>
          </p:nvGrpSpPr>
          <p:grpSpPr>
            <a:xfrm>
              <a:off x="594160" y="1229810"/>
              <a:ext cx="4003284" cy="5262597"/>
              <a:chOff x="1535454" y="207834"/>
              <a:chExt cx="4003284" cy="5262597"/>
            </a:xfrm>
          </p:grpSpPr>
          <p:grpSp>
            <p:nvGrpSpPr>
              <p:cNvPr id="28" name="Group 27"/>
              <p:cNvGrpSpPr/>
              <p:nvPr/>
            </p:nvGrpSpPr>
            <p:grpSpPr>
              <a:xfrm rot="20499053">
                <a:off x="1897024" y="207834"/>
                <a:ext cx="1276501" cy="5056567"/>
                <a:chOff x="6034280" y="2410023"/>
                <a:chExt cx="690962" cy="2368420"/>
              </a:xfrm>
            </p:grpSpPr>
            <p:sp>
              <p:nvSpPr>
                <p:cNvPr id="43" name="Isosceles Triangle 503"/>
                <p:cNvSpPr/>
                <p:nvPr/>
              </p:nvSpPr>
              <p:spPr>
                <a:xfrm rot="765875">
                  <a:off x="6334992" y="2410023"/>
                  <a:ext cx="390250" cy="2261689"/>
                </a:xfrm>
                <a:custGeom>
                  <a:avLst/>
                  <a:gdLst>
                    <a:gd name="connsiteX0" fmla="*/ 0 w 130629"/>
                    <a:gd name="connsiteY0" fmla="*/ 2239228 h 2239228"/>
                    <a:gd name="connsiteX1" fmla="*/ 65315 w 130629"/>
                    <a:gd name="connsiteY1" fmla="*/ 0 h 2239228"/>
                    <a:gd name="connsiteX2" fmla="*/ 130629 w 130629"/>
                    <a:gd name="connsiteY2" fmla="*/ 2239228 h 2239228"/>
                    <a:gd name="connsiteX3" fmla="*/ 0 w 130629"/>
                    <a:gd name="connsiteY3" fmla="*/ 2239228 h 2239228"/>
                    <a:gd name="connsiteX0" fmla="*/ 0 w 426288"/>
                    <a:gd name="connsiteY0" fmla="*/ 2239228 h 2239228"/>
                    <a:gd name="connsiteX1" fmla="*/ 65315 w 426288"/>
                    <a:gd name="connsiteY1" fmla="*/ 0 h 2239228"/>
                    <a:gd name="connsiteX2" fmla="*/ 130629 w 426288"/>
                    <a:gd name="connsiteY2" fmla="*/ 2239228 h 2239228"/>
                    <a:gd name="connsiteX3" fmla="*/ 0 w 426288"/>
                    <a:gd name="connsiteY3" fmla="*/ 2239228 h 2239228"/>
                    <a:gd name="connsiteX0" fmla="*/ 0 w 426288"/>
                    <a:gd name="connsiteY0" fmla="*/ 2239228 h 2239228"/>
                    <a:gd name="connsiteX1" fmla="*/ 65315 w 426288"/>
                    <a:gd name="connsiteY1" fmla="*/ 0 h 2239228"/>
                    <a:gd name="connsiteX2" fmla="*/ 130629 w 426288"/>
                    <a:gd name="connsiteY2" fmla="*/ 2239228 h 2239228"/>
                    <a:gd name="connsiteX3" fmla="*/ 0 w 426288"/>
                    <a:gd name="connsiteY3" fmla="*/ 2239228 h 2239228"/>
                    <a:gd name="connsiteX0" fmla="*/ 12389 w 360973"/>
                    <a:gd name="connsiteY0" fmla="*/ 2238466 h 2239228"/>
                    <a:gd name="connsiteX1" fmla="*/ 0 w 360973"/>
                    <a:gd name="connsiteY1" fmla="*/ 0 h 2239228"/>
                    <a:gd name="connsiteX2" fmla="*/ 65314 w 360973"/>
                    <a:gd name="connsiteY2" fmla="*/ 2239228 h 2239228"/>
                    <a:gd name="connsiteX3" fmla="*/ 12389 w 360973"/>
                    <a:gd name="connsiteY3" fmla="*/ 2238466 h 2239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0973" h="2239228">
                      <a:moveTo>
                        <a:pt x="12389" y="2238466"/>
                      </a:moveTo>
                      <a:cubicBezTo>
                        <a:pt x="34161" y="1492057"/>
                        <a:pt x="745043" y="942204"/>
                        <a:pt x="0" y="0"/>
                      </a:cubicBezTo>
                      <a:cubicBezTo>
                        <a:pt x="783910" y="913903"/>
                        <a:pt x="43543" y="1492819"/>
                        <a:pt x="65314" y="2239228"/>
                      </a:cubicBezTo>
                      <a:lnTo>
                        <a:pt x="12389" y="2238466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" name="Rectangle 294"/>
                <p:cNvSpPr/>
                <p:nvPr/>
              </p:nvSpPr>
              <p:spPr>
                <a:xfrm rot="1272578">
                  <a:off x="6034280" y="4452625"/>
                  <a:ext cx="78548" cy="325818"/>
                </a:xfrm>
                <a:custGeom>
                  <a:avLst/>
                  <a:gdLst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9761"/>
                    <a:gd name="connsiteX1" fmla="*/ 87549 w 87549"/>
                    <a:gd name="connsiteY1" fmla="*/ 0 h 339761"/>
                    <a:gd name="connsiteX2" fmla="*/ 87549 w 87549"/>
                    <a:gd name="connsiteY2" fmla="*/ 335604 h 339761"/>
                    <a:gd name="connsiteX3" fmla="*/ 32005 w 87549"/>
                    <a:gd name="connsiteY3" fmla="*/ 339761 h 339761"/>
                    <a:gd name="connsiteX4" fmla="*/ 0 w 87549"/>
                    <a:gd name="connsiteY4" fmla="*/ 0 h 339761"/>
                    <a:gd name="connsiteX0" fmla="*/ 0 w 87549"/>
                    <a:gd name="connsiteY0" fmla="*/ 0 h 339761"/>
                    <a:gd name="connsiteX1" fmla="*/ 87549 w 87549"/>
                    <a:gd name="connsiteY1" fmla="*/ 0 h 339761"/>
                    <a:gd name="connsiteX2" fmla="*/ 64073 w 87549"/>
                    <a:gd name="connsiteY2" fmla="*/ 339188 h 339761"/>
                    <a:gd name="connsiteX3" fmla="*/ 32005 w 87549"/>
                    <a:gd name="connsiteY3" fmla="*/ 339761 h 339761"/>
                    <a:gd name="connsiteX4" fmla="*/ 0 w 87549"/>
                    <a:gd name="connsiteY4" fmla="*/ 0 h 339761"/>
                    <a:gd name="connsiteX0" fmla="*/ 0 w 98480"/>
                    <a:gd name="connsiteY0" fmla="*/ 0 h 339761"/>
                    <a:gd name="connsiteX1" fmla="*/ 98480 w 98480"/>
                    <a:gd name="connsiteY1" fmla="*/ 6810 h 339761"/>
                    <a:gd name="connsiteX2" fmla="*/ 64073 w 98480"/>
                    <a:gd name="connsiteY2" fmla="*/ 339188 h 339761"/>
                    <a:gd name="connsiteX3" fmla="*/ 32005 w 98480"/>
                    <a:gd name="connsiteY3" fmla="*/ 339761 h 339761"/>
                    <a:gd name="connsiteX4" fmla="*/ 0 w 98480"/>
                    <a:gd name="connsiteY4" fmla="*/ 0 h 339761"/>
                    <a:gd name="connsiteX0" fmla="*/ 0 w 107010"/>
                    <a:gd name="connsiteY0" fmla="*/ 0 h 347502"/>
                    <a:gd name="connsiteX1" fmla="*/ 107010 w 107010"/>
                    <a:gd name="connsiteY1" fmla="*/ 14551 h 347502"/>
                    <a:gd name="connsiteX2" fmla="*/ 72603 w 107010"/>
                    <a:gd name="connsiteY2" fmla="*/ 346929 h 347502"/>
                    <a:gd name="connsiteX3" fmla="*/ 40535 w 107010"/>
                    <a:gd name="connsiteY3" fmla="*/ 347502 h 347502"/>
                    <a:gd name="connsiteX4" fmla="*/ 0 w 107010"/>
                    <a:gd name="connsiteY4" fmla="*/ 0 h 347502"/>
                    <a:gd name="connsiteX0" fmla="*/ 0 w 107010"/>
                    <a:gd name="connsiteY0" fmla="*/ 0 h 346929"/>
                    <a:gd name="connsiteX1" fmla="*/ 107010 w 107010"/>
                    <a:gd name="connsiteY1" fmla="*/ 14551 h 346929"/>
                    <a:gd name="connsiteX2" fmla="*/ 72603 w 107010"/>
                    <a:gd name="connsiteY2" fmla="*/ 346929 h 346929"/>
                    <a:gd name="connsiteX3" fmla="*/ 29066 w 107010"/>
                    <a:gd name="connsiteY3" fmla="*/ 346427 h 346929"/>
                    <a:gd name="connsiteX4" fmla="*/ 0 w 107010"/>
                    <a:gd name="connsiteY4" fmla="*/ 0 h 346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010" h="346929">
                      <a:moveTo>
                        <a:pt x="0" y="0"/>
                      </a:moveTo>
                      <a:cubicBezTo>
                        <a:pt x="51563" y="51155"/>
                        <a:pt x="77827" y="14551"/>
                        <a:pt x="107010" y="14551"/>
                      </a:cubicBezTo>
                      <a:lnTo>
                        <a:pt x="72603" y="346929"/>
                      </a:lnTo>
                      <a:lnTo>
                        <a:pt x="29066" y="34642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4" name="Group 13"/>
              <p:cNvGrpSpPr/>
              <p:nvPr/>
            </p:nvGrpSpPr>
            <p:grpSpPr>
              <a:xfrm rot="2144335">
                <a:off x="1535454" y="1499909"/>
                <a:ext cx="4003284" cy="3970522"/>
                <a:chOff x="5655142" y="2982753"/>
                <a:chExt cx="2711544" cy="2634970"/>
              </a:xfrm>
            </p:grpSpPr>
            <p:sp>
              <p:nvSpPr>
                <p:cNvPr id="166" name="Block Arc 165"/>
                <p:cNvSpPr/>
                <p:nvPr/>
              </p:nvSpPr>
              <p:spPr>
                <a:xfrm rot="21419076">
                  <a:off x="7196320" y="5251905"/>
                  <a:ext cx="104163" cy="52182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67" name="Group 166"/>
                <p:cNvGrpSpPr/>
                <p:nvPr/>
              </p:nvGrpSpPr>
              <p:grpSpPr>
                <a:xfrm rot="7159706">
                  <a:off x="6238031" y="2399864"/>
                  <a:ext cx="1545766" cy="2711544"/>
                  <a:chOff x="6244026" y="2441394"/>
                  <a:chExt cx="1545766" cy="2711544"/>
                </a:xfrm>
              </p:grpSpPr>
              <p:sp>
                <p:nvSpPr>
                  <p:cNvPr id="170" name="Isosceles Triangle 3"/>
                  <p:cNvSpPr/>
                  <p:nvPr/>
                </p:nvSpPr>
                <p:spPr>
                  <a:xfrm rot="12726631">
                    <a:off x="6521659" y="4662563"/>
                    <a:ext cx="209251" cy="478486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  <a:gd name="connsiteX0" fmla="*/ 163987 w 474904"/>
                      <a:gd name="connsiteY0" fmla="*/ 1132610 h 1132610"/>
                      <a:gd name="connsiteX1" fmla="*/ 169183 w 474904"/>
                      <a:gd name="connsiteY1" fmla="*/ 0 h 1132610"/>
                      <a:gd name="connsiteX2" fmla="*/ 382196 w 474904"/>
                      <a:gd name="connsiteY2" fmla="*/ 1122219 h 1132610"/>
                      <a:gd name="connsiteX3" fmla="*/ 163987 w 474904"/>
                      <a:gd name="connsiteY3" fmla="*/ 1132610 h 113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904" h="1132610">
                        <a:moveTo>
                          <a:pt x="163987" y="1132610"/>
                        </a:moveTo>
                        <a:cubicBezTo>
                          <a:pt x="-164560" y="928800"/>
                          <a:pt x="88624" y="22353"/>
                          <a:pt x="169183" y="0"/>
                        </a:cubicBezTo>
                        <a:cubicBezTo>
                          <a:pt x="310024" y="11794"/>
                          <a:pt x="633310" y="800100"/>
                          <a:pt x="382196" y="1122219"/>
                        </a:cubicBezTo>
                        <a:lnTo>
                          <a:pt x="163987" y="1132610"/>
                        </a:lnTo>
                        <a:close/>
                      </a:path>
                    </a:pathLst>
                  </a:custGeom>
                  <a:gradFill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45100">
                        <a:schemeClr val="bg1"/>
                      </a:gs>
                      <a:gs pos="0">
                        <a:schemeClr val="bg1">
                          <a:lumMod val="85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1" name="Isosceles Triangle 3"/>
                  <p:cNvSpPr/>
                  <p:nvPr/>
                </p:nvSpPr>
                <p:spPr>
                  <a:xfrm rot="10344336">
                    <a:off x="6751364" y="4663410"/>
                    <a:ext cx="211424" cy="489528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  <a:gd name="connsiteX0" fmla="*/ 165723 w 476640"/>
                      <a:gd name="connsiteY0" fmla="*/ 1132610 h 1132610"/>
                      <a:gd name="connsiteX1" fmla="*/ 170919 w 476640"/>
                      <a:gd name="connsiteY1" fmla="*/ 0 h 1132610"/>
                      <a:gd name="connsiteX2" fmla="*/ 383932 w 476640"/>
                      <a:gd name="connsiteY2" fmla="*/ 1122219 h 1132610"/>
                      <a:gd name="connsiteX3" fmla="*/ 165723 w 476640"/>
                      <a:gd name="connsiteY3" fmla="*/ 1132610 h 113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6640" h="1132610">
                        <a:moveTo>
                          <a:pt x="165723" y="1132610"/>
                        </a:moveTo>
                        <a:cubicBezTo>
                          <a:pt x="-162824" y="928800"/>
                          <a:pt x="83747" y="60280"/>
                          <a:pt x="170919" y="0"/>
                        </a:cubicBezTo>
                        <a:cubicBezTo>
                          <a:pt x="311760" y="11794"/>
                          <a:pt x="635046" y="800100"/>
                          <a:pt x="383932" y="1122219"/>
                        </a:cubicBezTo>
                        <a:lnTo>
                          <a:pt x="165723" y="1132610"/>
                        </a:lnTo>
                        <a:close/>
                      </a:path>
                    </a:pathLst>
                  </a:custGeom>
                  <a:gradFill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43400">
                        <a:schemeClr val="bg1"/>
                      </a:gs>
                      <a:gs pos="0">
                        <a:schemeClr val="bg1">
                          <a:lumMod val="85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2" name="Isosceles Triangle 3"/>
                  <p:cNvSpPr/>
                  <p:nvPr/>
                </p:nvSpPr>
                <p:spPr>
                  <a:xfrm rot="14819778">
                    <a:off x="6415288" y="4403608"/>
                    <a:ext cx="212740" cy="555264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  <a:gd name="connsiteX0" fmla="*/ 179288 w 478195"/>
                      <a:gd name="connsiteY0" fmla="*/ 1132610 h 1132610"/>
                      <a:gd name="connsiteX1" fmla="*/ 184484 w 478195"/>
                      <a:gd name="connsiteY1" fmla="*/ 0 h 1132610"/>
                      <a:gd name="connsiteX2" fmla="*/ 397497 w 478195"/>
                      <a:gd name="connsiteY2" fmla="*/ 1122219 h 1132610"/>
                      <a:gd name="connsiteX3" fmla="*/ 179288 w 478195"/>
                      <a:gd name="connsiteY3" fmla="*/ 1132610 h 113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8195" h="1132610">
                        <a:moveTo>
                          <a:pt x="179288" y="1132610"/>
                        </a:moveTo>
                        <a:cubicBezTo>
                          <a:pt x="-149259" y="928800"/>
                          <a:pt x="48451" y="56398"/>
                          <a:pt x="184484" y="0"/>
                        </a:cubicBezTo>
                        <a:cubicBezTo>
                          <a:pt x="238396" y="20537"/>
                          <a:pt x="648611" y="800100"/>
                          <a:pt x="397497" y="1122219"/>
                        </a:cubicBezTo>
                        <a:lnTo>
                          <a:pt x="179288" y="1132610"/>
                        </a:lnTo>
                        <a:close/>
                      </a:path>
                    </a:pathLst>
                  </a:custGeom>
                  <a:gradFill>
                    <a:gsLst>
                      <a:gs pos="89000">
                        <a:schemeClr val="accent1">
                          <a:lumMod val="5000"/>
                          <a:lumOff val="95000"/>
                        </a:schemeClr>
                      </a:gs>
                      <a:gs pos="56000">
                        <a:schemeClr val="bg1"/>
                      </a:gs>
                      <a:gs pos="0">
                        <a:schemeClr val="bg1">
                          <a:lumMod val="85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73" name="Group 172"/>
                  <p:cNvGrpSpPr/>
                  <p:nvPr/>
                </p:nvGrpSpPr>
                <p:grpSpPr>
                  <a:xfrm rot="12862674">
                    <a:off x="6650501" y="4513163"/>
                    <a:ext cx="198440" cy="275850"/>
                    <a:chOff x="4050616" y="1507691"/>
                    <a:chExt cx="434163" cy="1031457"/>
                  </a:xfrm>
                  <a:gradFill>
                    <a:gsLst>
                      <a:gs pos="100000">
                        <a:schemeClr val="bg1"/>
                      </a:gs>
                      <a:gs pos="0">
                        <a:schemeClr val="accent4">
                          <a:lumMod val="60000"/>
                          <a:lumOff val="40000"/>
                        </a:schemeClr>
                      </a:gs>
                    </a:gsLst>
                    <a:lin ang="5400000" scaled="1"/>
                  </a:gradFill>
                </p:grpSpPr>
                <p:sp>
                  <p:nvSpPr>
                    <p:cNvPr id="177" name="Isosceles Triangle 7"/>
                    <p:cNvSpPr/>
                    <p:nvPr/>
                  </p:nvSpPr>
                  <p:spPr>
                    <a:xfrm rot="20430722">
                      <a:off x="4122471" y="1544061"/>
                      <a:ext cx="179210" cy="911557"/>
                    </a:xfrm>
                    <a:custGeom>
                      <a:avLst/>
                      <a:gdLst>
                        <a:gd name="connsiteX0" fmla="*/ 0 w 107065"/>
                        <a:gd name="connsiteY0" fmla="*/ 825388 h 825388"/>
                        <a:gd name="connsiteX1" fmla="*/ 53533 w 107065"/>
                        <a:gd name="connsiteY1" fmla="*/ 0 h 825388"/>
                        <a:gd name="connsiteX2" fmla="*/ 107065 w 107065"/>
                        <a:gd name="connsiteY2" fmla="*/ 825388 h 825388"/>
                        <a:gd name="connsiteX3" fmla="*/ 0 w 107065"/>
                        <a:gd name="connsiteY3" fmla="*/ 825388 h 825388"/>
                        <a:gd name="connsiteX0" fmla="*/ 108308 w 215373"/>
                        <a:gd name="connsiteY0" fmla="*/ 882033 h 882033"/>
                        <a:gd name="connsiteX1" fmla="*/ 0 w 215373"/>
                        <a:gd name="connsiteY1" fmla="*/ 0 h 882033"/>
                        <a:gd name="connsiteX2" fmla="*/ 215373 w 215373"/>
                        <a:gd name="connsiteY2" fmla="*/ 882033 h 882033"/>
                        <a:gd name="connsiteX3" fmla="*/ 108308 w 215373"/>
                        <a:gd name="connsiteY3" fmla="*/ 882033 h 882033"/>
                        <a:gd name="connsiteX0" fmla="*/ 108308 w 179210"/>
                        <a:gd name="connsiteY0" fmla="*/ 882033 h 882033"/>
                        <a:gd name="connsiteX1" fmla="*/ 0 w 179210"/>
                        <a:gd name="connsiteY1" fmla="*/ 0 h 882033"/>
                        <a:gd name="connsiteX2" fmla="*/ 179210 w 179210"/>
                        <a:gd name="connsiteY2" fmla="*/ 866534 h 882033"/>
                        <a:gd name="connsiteX3" fmla="*/ 108308 w 179210"/>
                        <a:gd name="connsiteY3" fmla="*/ 882033 h 882033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210" h="911557">
                          <a:moveTo>
                            <a:pt x="108308" y="882033"/>
                          </a:moveTo>
                          <a:cubicBezTo>
                            <a:pt x="72205" y="588022"/>
                            <a:pt x="201371" y="178399"/>
                            <a:pt x="0" y="0"/>
                          </a:cubicBezTo>
                          <a:cubicBezTo>
                            <a:pt x="262524" y="149205"/>
                            <a:pt x="119473" y="577689"/>
                            <a:pt x="179210" y="866534"/>
                          </a:cubicBezTo>
                          <a:cubicBezTo>
                            <a:pt x="155576" y="871700"/>
                            <a:pt x="147440" y="954359"/>
                            <a:pt x="108308" y="882033"/>
                          </a:cubicBez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8" name="Isosceles Triangle 7"/>
                    <p:cNvSpPr/>
                    <p:nvPr/>
                  </p:nvSpPr>
                  <p:spPr>
                    <a:xfrm rot="20430722">
                      <a:off x="4050616" y="1627591"/>
                      <a:ext cx="179210" cy="911557"/>
                    </a:xfrm>
                    <a:custGeom>
                      <a:avLst/>
                      <a:gdLst>
                        <a:gd name="connsiteX0" fmla="*/ 0 w 107065"/>
                        <a:gd name="connsiteY0" fmla="*/ 825388 h 825388"/>
                        <a:gd name="connsiteX1" fmla="*/ 53533 w 107065"/>
                        <a:gd name="connsiteY1" fmla="*/ 0 h 825388"/>
                        <a:gd name="connsiteX2" fmla="*/ 107065 w 107065"/>
                        <a:gd name="connsiteY2" fmla="*/ 825388 h 825388"/>
                        <a:gd name="connsiteX3" fmla="*/ 0 w 107065"/>
                        <a:gd name="connsiteY3" fmla="*/ 825388 h 825388"/>
                        <a:gd name="connsiteX0" fmla="*/ 108308 w 215373"/>
                        <a:gd name="connsiteY0" fmla="*/ 882033 h 882033"/>
                        <a:gd name="connsiteX1" fmla="*/ 0 w 215373"/>
                        <a:gd name="connsiteY1" fmla="*/ 0 h 882033"/>
                        <a:gd name="connsiteX2" fmla="*/ 215373 w 215373"/>
                        <a:gd name="connsiteY2" fmla="*/ 882033 h 882033"/>
                        <a:gd name="connsiteX3" fmla="*/ 108308 w 215373"/>
                        <a:gd name="connsiteY3" fmla="*/ 882033 h 882033"/>
                        <a:gd name="connsiteX0" fmla="*/ 108308 w 179210"/>
                        <a:gd name="connsiteY0" fmla="*/ 882033 h 882033"/>
                        <a:gd name="connsiteX1" fmla="*/ 0 w 179210"/>
                        <a:gd name="connsiteY1" fmla="*/ 0 h 882033"/>
                        <a:gd name="connsiteX2" fmla="*/ 179210 w 179210"/>
                        <a:gd name="connsiteY2" fmla="*/ 866534 h 882033"/>
                        <a:gd name="connsiteX3" fmla="*/ 108308 w 179210"/>
                        <a:gd name="connsiteY3" fmla="*/ 882033 h 882033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210" h="911557">
                          <a:moveTo>
                            <a:pt x="108308" y="882033"/>
                          </a:moveTo>
                          <a:cubicBezTo>
                            <a:pt x="72205" y="588022"/>
                            <a:pt x="201371" y="178399"/>
                            <a:pt x="0" y="0"/>
                          </a:cubicBezTo>
                          <a:cubicBezTo>
                            <a:pt x="262524" y="149205"/>
                            <a:pt x="119473" y="577689"/>
                            <a:pt x="179210" y="866534"/>
                          </a:cubicBezTo>
                          <a:cubicBezTo>
                            <a:pt x="155576" y="871700"/>
                            <a:pt x="147440" y="954359"/>
                            <a:pt x="108308" y="882033"/>
                          </a:cubicBez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79" name="Isosceles Triangle 7"/>
                    <p:cNvSpPr/>
                    <p:nvPr/>
                  </p:nvSpPr>
                  <p:spPr>
                    <a:xfrm rot="1169278" flipH="1">
                      <a:off x="4305569" y="1562561"/>
                      <a:ext cx="179210" cy="911557"/>
                    </a:xfrm>
                    <a:custGeom>
                      <a:avLst/>
                      <a:gdLst>
                        <a:gd name="connsiteX0" fmla="*/ 0 w 107065"/>
                        <a:gd name="connsiteY0" fmla="*/ 825388 h 825388"/>
                        <a:gd name="connsiteX1" fmla="*/ 53533 w 107065"/>
                        <a:gd name="connsiteY1" fmla="*/ 0 h 825388"/>
                        <a:gd name="connsiteX2" fmla="*/ 107065 w 107065"/>
                        <a:gd name="connsiteY2" fmla="*/ 825388 h 825388"/>
                        <a:gd name="connsiteX3" fmla="*/ 0 w 107065"/>
                        <a:gd name="connsiteY3" fmla="*/ 825388 h 825388"/>
                        <a:gd name="connsiteX0" fmla="*/ 108308 w 215373"/>
                        <a:gd name="connsiteY0" fmla="*/ 882033 h 882033"/>
                        <a:gd name="connsiteX1" fmla="*/ 0 w 215373"/>
                        <a:gd name="connsiteY1" fmla="*/ 0 h 882033"/>
                        <a:gd name="connsiteX2" fmla="*/ 215373 w 215373"/>
                        <a:gd name="connsiteY2" fmla="*/ 882033 h 882033"/>
                        <a:gd name="connsiteX3" fmla="*/ 108308 w 215373"/>
                        <a:gd name="connsiteY3" fmla="*/ 882033 h 882033"/>
                        <a:gd name="connsiteX0" fmla="*/ 108308 w 179210"/>
                        <a:gd name="connsiteY0" fmla="*/ 882033 h 882033"/>
                        <a:gd name="connsiteX1" fmla="*/ 0 w 179210"/>
                        <a:gd name="connsiteY1" fmla="*/ 0 h 882033"/>
                        <a:gd name="connsiteX2" fmla="*/ 179210 w 179210"/>
                        <a:gd name="connsiteY2" fmla="*/ 866534 h 882033"/>
                        <a:gd name="connsiteX3" fmla="*/ 108308 w 179210"/>
                        <a:gd name="connsiteY3" fmla="*/ 882033 h 882033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210" h="911557">
                          <a:moveTo>
                            <a:pt x="108308" y="882033"/>
                          </a:moveTo>
                          <a:cubicBezTo>
                            <a:pt x="72205" y="588022"/>
                            <a:pt x="201371" y="178399"/>
                            <a:pt x="0" y="0"/>
                          </a:cubicBezTo>
                          <a:cubicBezTo>
                            <a:pt x="262524" y="149205"/>
                            <a:pt x="119473" y="577689"/>
                            <a:pt x="179210" y="866534"/>
                          </a:cubicBezTo>
                          <a:cubicBezTo>
                            <a:pt x="155576" y="871700"/>
                            <a:pt x="147440" y="954359"/>
                            <a:pt x="108308" y="882033"/>
                          </a:cubicBez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0" name="Isosceles Triangle 7"/>
                    <p:cNvSpPr/>
                    <p:nvPr/>
                  </p:nvSpPr>
                  <p:spPr>
                    <a:xfrm rot="21147499" flipH="1">
                      <a:off x="4183406" y="1507691"/>
                      <a:ext cx="179210" cy="911557"/>
                    </a:xfrm>
                    <a:custGeom>
                      <a:avLst/>
                      <a:gdLst>
                        <a:gd name="connsiteX0" fmla="*/ 0 w 107065"/>
                        <a:gd name="connsiteY0" fmla="*/ 825388 h 825388"/>
                        <a:gd name="connsiteX1" fmla="*/ 53533 w 107065"/>
                        <a:gd name="connsiteY1" fmla="*/ 0 h 825388"/>
                        <a:gd name="connsiteX2" fmla="*/ 107065 w 107065"/>
                        <a:gd name="connsiteY2" fmla="*/ 825388 h 825388"/>
                        <a:gd name="connsiteX3" fmla="*/ 0 w 107065"/>
                        <a:gd name="connsiteY3" fmla="*/ 825388 h 825388"/>
                        <a:gd name="connsiteX0" fmla="*/ 108308 w 215373"/>
                        <a:gd name="connsiteY0" fmla="*/ 882033 h 882033"/>
                        <a:gd name="connsiteX1" fmla="*/ 0 w 215373"/>
                        <a:gd name="connsiteY1" fmla="*/ 0 h 882033"/>
                        <a:gd name="connsiteX2" fmla="*/ 215373 w 215373"/>
                        <a:gd name="connsiteY2" fmla="*/ 882033 h 882033"/>
                        <a:gd name="connsiteX3" fmla="*/ 108308 w 215373"/>
                        <a:gd name="connsiteY3" fmla="*/ 882033 h 882033"/>
                        <a:gd name="connsiteX0" fmla="*/ 108308 w 179210"/>
                        <a:gd name="connsiteY0" fmla="*/ 882033 h 882033"/>
                        <a:gd name="connsiteX1" fmla="*/ 0 w 179210"/>
                        <a:gd name="connsiteY1" fmla="*/ 0 h 882033"/>
                        <a:gd name="connsiteX2" fmla="*/ 179210 w 179210"/>
                        <a:gd name="connsiteY2" fmla="*/ 866534 h 882033"/>
                        <a:gd name="connsiteX3" fmla="*/ 108308 w 179210"/>
                        <a:gd name="connsiteY3" fmla="*/ 882033 h 882033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210" h="911557">
                          <a:moveTo>
                            <a:pt x="108308" y="882033"/>
                          </a:moveTo>
                          <a:cubicBezTo>
                            <a:pt x="72205" y="588022"/>
                            <a:pt x="201371" y="178399"/>
                            <a:pt x="0" y="0"/>
                          </a:cubicBezTo>
                          <a:cubicBezTo>
                            <a:pt x="262524" y="149205"/>
                            <a:pt x="119473" y="577689"/>
                            <a:pt x="179210" y="866534"/>
                          </a:cubicBezTo>
                          <a:cubicBezTo>
                            <a:pt x="155576" y="871700"/>
                            <a:pt x="147440" y="954359"/>
                            <a:pt x="108308" y="882033"/>
                          </a:cubicBez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1" name="Isosceles Triangle 7"/>
                    <p:cNvSpPr/>
                    <p:nvPr/>
                  </p:nvSpPr>
                  <p:spPr>
                    <a:xfrm rot="21147499" flipH="1">
                      <a:off x="4285571" y="1565892"/>
                      <a:ext cx="179210" cy="911557"/>
                    </a:xfrm>
                    <a:custGeom>
                      <a:avLst/>
                      <a:gdLst>
                        <a:gd name="connsiteX0" fmla="*/ 0 w 107065"/>
                        <a:gd name="connsiteY0" fmla="*/ 825388 h 825388"/>
                        <a:gd name="connsiteX1" fmla="*/ 53533 w 107065"/>
                        <a:gd name="connsiteY1" fmla="*/ 0 h 825388"/>
                        <a:gd name="connsiteX2" fmla="*/ 107065 w 107065"/>
                        <a:gd name="connsiteY2" fmla="*/ 825388 h 825388"/>
                        <a:gd name="connsiteX3" fmla="*/ 0 w 107065"/>
                        <a:gd name="connsiteY3" fmla="*/ 825388 h 825388"/>
                        <a:gd name="connsiteX0" fmla="*/ 108308 w 215373"/>
                        <a:gd name="connsiteY0" fmla="*/ 882033 h 882033"/>
                        <a:gd name="connsiteX1" fmla="*/ 0 w 215373"/>
                        <a:gd name="connsiteY1" fmla="*/ 0 h 882033"/>
                        <a:gd name="connsiteX2" fmla="*/ 215373 w 215373"/>
                        <a:gd name="connsiteY2" fmla="*/ 882033 h 882033"/>
                        <a:gd name="connsiteX3" fmla="*/ 108308 w 215373"/>
                        <a:gd name="connsiteY3" fmla="*/ 882033 h 882033"/>
                        <a:gd name="connsiteX0" fmla="*/ 108308 w 179210"/>
                        <a:gd name="connsiteY0" fmla="*/ 882033 h 882033"/>
                        <a:gd name="connsiteX1" fmla="*/ 0 w 179210"/>
                        <a:gd name="connsiteY1" fmla="*/ 0 h 882033"/>
                        <a:gd name="connsiteX2" fmla="*/ 179210 w 179210"/>
                        <a:gd name="connsiteY2" fmla="*/ 866534 h 882033"/>
                        <a:gd name="connsiteX3" fmla="*/ 108308 w 179210"/>
                        <a:gd name="connsiteY3" fmla="*/ 882033 h 882033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210" h="911557">
                          <a:moveTo>
                            <a:pt x="108308" y="882033"/>
                          </a:moveTo>
                          <a:cubicBezTo>
                            <a:pt x="72205" y="588022"/>
                            <a:pt x="201371" y="178399"/>
                            <a:pt x="0" y="0"/>
                          </a:cubicBezTo>
                          <a:cubicBezTo>
                            <a:pt x="262524" y="149205"/>
                            <a:pt x="119473" y="577689"/>
                            <a:pt x="179210" y="866534"/>
                          </a:cubicBezTo>
                          <a:cubicBezTo>
                            <a:pt x="155576" y="871700"/>
                            <a:pt x="147440" y="954359"/>
                            <a:pt x="108308" y="882033"/>
                          </a:cubicBez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74" name="Isosceles Triangle 3"/>
                  <p:cNvSpPr/>
                  <p:nvPr/>
                </p:nvSpPr>
                <p:spPr>
                  <a:xfrm rot="9675978">
                    <a:off x="6798544" y="4468483"/>
                    <a:ext cx="192437" cy="515739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  <a:gd name="connsiteX0" fmla="*/ 179288 w 490205"/>
                      <a:gd name="connsiteY0" fmla="*/ 1132610 h 1211628"/>
                      <a:gd name="connsiteX1" fmla="*/ 184484 w 490205"/>
                      <a:gd name="connsiteY1" fmla="*/ 0 h 1211628"/>
                      <a:gd name="connsiteX2" fmla="*/ 397497 w 490205"/>
                      <a:gd name="connsiteY2" fmla="*/ 1122219 h 1211628"/>
                      <a:gd name="connsiteX3" fmla="*/ 179288 w 490205"/>
                      <a:gd name="connsiteY3" fmla="*/ 1132610 h 1211628"/>
                      <a:gd name="connsiteX0" fmla="*/ 179288 w 490205"/>
                      <a:gd name="connsiteY0" fmla="*/ 1132610 h 1261035"/>
                      <a:gd name="connsiteX1" fmla="*/ 184484 w 490205"/>
                      <a:gd name="connsiteY1" fmla="*/ 0 h 1261035"/>
                      <a:gd name="connsiteX2" fmla="*/ 397497 w 490205"/>
                      <a:gd name="connsiteY2" fmla="*/ 1122219 h 1261035"/>
                      <a:gd name="connsiteX3" fmla="*/ 179288 w 490205"/>
                      <a:gd name="connsiteY3" fmla="*/ 1132610 h 1261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0205" h="1261035">
                        <a:moveTo>
                          <a:pt x="179288" y="1132610"/>
                        </a:moveTo>
                        <a:cubicBezTo>
                          <a:pt x="-149259" y="928800"/>
                          <a:pt x="48451" y="56398"/>
                          <a:pt x="184484" y="0"/>
                        </a:cubicBezTo>
                        <a:cubicBezTo>
                          <a:pt x="325325" y="11794"/>
                          <a:pt x="648611" y="800100"/>
                          <a:pt x="397497" y="1122219"/>
                        </a:cubicBezTo>
                        <a:cubicBezTo>
                          <a:pt x="370163" y="1295936"/>
                          <a:pt x="318812" y="1314624"/>
                          <a:pt x="179288" y="113261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41000">
                        <a:schemeClr val="bg1"/>
                      </a:gs>
                      <a:gs pos="0">
                        <a:schemeClr val="bg1">
                          <a:lumMod val="75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5" name="Isosceles Triangle 3"/>
                  <p:cNvSpPr/>
                  <p:nvPr/>
                </p:nvSpPr>
                <p:spPr>
                  <a:xfrm rot="15180880">
                    <a:off x="6533454" y="4336912"/>
                    <a:ext cx="201493" cy="500612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  <a:gd name="connsiteX0" fmla="*/ 179288 w 490205"/>
                      <a:gd name="connsiteY0" fmla="*/ 1132610 h 1296443"/>
                      <a:gd name="connsiteX1" fmla="*/ 184484 w 490205"/>
                      <a:gd name="connsiteY1" fmla="*/ 0 h 1296443"/>
                      <a:gd name="connsiteX2" fmla="*/ 397497 w 490205"/>
                      <a:gd name="connsiteY2" fmla="*/ 1122219 h 1296443"/>
                      <a:gd name="connsiteX3" fmla="*/ 179288 w 490205"/>
                      <a:gd name="connsiteY3" fmla="*/ 1132610 h 1296443"/>
                      <a:gd name="connsiteX0" fmla="*/ 179288 w 490205"/>
                      <a:gd name="connsiteY0" fmla="*/ 1132610 h 1321338"/>
                      <a:gd name="connsiteX1" fmla="*/ 184484 w 490205"/>
                      <a:gd name="connsiteY1" fmla="*/ 0 h 1321338"/>
                      <a:gd name="connsiteX2" fmla="*/ 397497 w 490205"/>
                      <a:gd name="connsiteY2" fmla="*/ 1122219 h 1321338"/>
                      <a:gd name="connsiteX3" fmla="*/ 179288 w 490205"/>
                      <a:gd name="connsiteY3" fmla="*/ 1132610 h 1321338"/>
                      <a:gd name="connsiteX0" fmla="*/ 179288 w 543663"/>
                      <a:gd name="connsiteY0" fmla="*/ 1132610 h 1308330"/>
                      <a:gd name="connsiteX1" fmla="*/ 184484 w 543663"/>
                      <a:gd name="connsiteY1" fmla="*/ 0 h 1308330"/>
                      <a:gd name="connsiteX2" fmla="*/ 460815 w 543663"/>
                      <a:gd name="connsiteY2" fmla="*/ 1078647 h 1308330"/>
                      <a:gd name="connsiteX3" fmla="*/ 179288 w 543663"/>
                      <a:gd name="connsiteY3" fmla="*/ 1132610 h 1308330"/>
                      <a:gd name="connsiteX0" fmla="*/ 159441 w 585495"/>
                      <a:gd name="connsiteY0" fmla="*/ 1152366 h 1322718"/>
                      <a:gd name="connsiteX1" fmla="*/ 226316 w 585495"/>
                      <a:gd name="connsiteY1" fmla="*/ 0 h 1322718"/>
                      <a:gd name="connsiteX2" fmla="*/ 502647 w 585495"/>
                      <a:gd name="connsiteY2" fmla="*/ 1078647 h 1322718"/>
                      <a:gd name="connsiteX3" fmla="*/ 159441 w 585495"/>
                      <a:gd name="connsiteY3" fmla="*/ 1152366 h 1322718"/>
                      <a:gd name="connsiteX0" fmla="*/ 159441 w 585495"/>
                      <a:gd name="connsiteY0" fmla="*/ 1152366 h 1233177"/>
                      <a:gd name="connsiteX1" fmla="*/ 226316 w 585495"/>
                      <a:gd name="connsiteY1" fmla="*/ 0 h 1233177"/>
                      <a:gd name="connsiteX2" fmla="*/ 502647 w 585495"/>
                      <a:gd name="connsiteY2" fmla="*/ 1078647 h 1233177"/>
                      <a:gd name="connsiteX3" fmla="*/ 159441 w 585495"/>
                      <a:gd name="connsiteY3" fmla="*/ 1152366 h 1233177"/>
                      <a:gd name="connsiteX0" fmla="*/ 159441 w 585495"/>
                      <a:gd name="connsiteY0" fmla="*/ 1152366 h 1245502"/>
                      <a:gd name="connsiteX1" fmla="*/ 226316 w 585495"/>
                      <a:gd name="connsiteY1" fmla="*/ 0 h 1245502"/>
                      <a:gd name="connsiteX2" fmla="*/ 502647 w 585495"/>
                      <a:gd name="connsiteY2" fmla="*/ 1078647 h 1245502"/>
                      <a:gd name="connsiteX3" fmla="*/ 159441 w 585495"/>
                      <a:gd name="connsiteY3" fmla="*/ 1152366 h 1245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5495" h="1245502">
                        <a:moveTo>
                          <a:pt x="159441" y="1152366"/>
                        </a:moveTo>
                        <a:cubicBezTo>
                          <a:pt x="-169106" y="948556"/>
                          <a:pt x="90283" y="56398"/>
                          <a:pt x="226316" y="0"/>
                        </a:cubicBezTo>
                        <a:cubicBezTo>
                          <a:pt x="367157" y="11794"/>
                          <a:pt x="753761" y="756528"/>
                          <a:pt x="502647" y="1078647"/>
                        </a:cubicBezTo>
                        <a:cubicBezTo>
                          <a:pt x="452965" y="1185372"/>
                          <a:pt x="308711" y="1351504"/>
                          <a:pt x="159441" y="115236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43000">
                        <a:schemeClr val="bg1"/>
                      </a:gs>
                      <a:gs pos="0">
                        <a:schemeClr val="bg1">
                          <a:lumMod val="75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6" name="Freeform 175"/>
                  <p:cNvSpPr/>
                  <p:nvPr/>
                </p:nvSpPr>
                <p:spPr>
                  <a:xfrm rot="12862674">
                    <a:off x="7357788" y="2441394"/>
                    <a:ext cx="432004" cy="2366502"/>
                  </a:xfrm>
                  <a:custGeom>
                    <a:avLst/>
                    <a:gdLst>
                      <a:gd name="connsiteX0" fmla="*/ 123867 w 451824"/>
                      <a:gd name="connsiteY0" fmla="*/ 5736 h 2844766"/>
                      <a:gd name="connsiteX1" fmla="*/ 451824 w 451824"/>
                      <a:gd name="connsiteY1" fmla="*/ 56911 h 2844766"/>
                      <a:gd name="connsiteX2" fmla="*/ 332112 w 451824"/>
                      <a:gd name="connsiteY2" fmla="*/ 600995 h 2844766"/>
                      <a:gd name="connsiteX3" fmla="*/ 326349 w 451824"/>
                      <a:gd name="connsiteY3" fmla="*/ 663430 h 2844766"/>
                      <a:gd name="connsiteX4" fmla="*/ 326349 w 451824"/>
                      <a:gd name="connsiteY4" fmla="*/ 2844766 h 2844766"/>
                      <a:gd name="connsiteX5" fmla="*/ 198873 w 451824"/>
                      <a:gd name="connsiteY5" fmla="*/ 2844766 h 2844766"/>
                      <a:gd name="connsiteX6" fmla="*/ 198873 w 451824"/>
                      <a:gd name="connsiteY6" fmla="*/ 676749 h 2844766"/>
                      <a:gd name="connsiteX7" fmla="*/ 180933 w 451824"/>
                      <a:gd name="connsiteY7" fmla="*/ 601191 h 2844766"/>
                      <a:gd name="connsiteX8" fmla="*/ 0 w 451824"/>
                      <a:gd name="connsiteY8" fmla="*/ 79078 h 2844766"/>
                      <a:gd name="connsiteX9" fmla="*/ 123867 w 451824"/>
                      <a:gd name="connsiteY9" fmla="*/ 5736 h 2844766"/>
                      <a:gd name="connsiteX0" fmla="*/ 172372 w 451824"/>
                      <a:gd name="connsiteY0" fmla="*/ 64034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72372 w 451824"/>
                      <a:gd name="connsiteY9" fmla="*/ 64034 h 2787855"/>
                      <a:gd name="connsiteX0" fmla="*/ 172372 w 451824"/>
                      <a:gd name="connsiteY0" fmla="*/ 87739 h 2811560"/>
                      <a:gd name="connsiteX1" fmla="*/ 451824 w 451824"/>
                      <a:gd name="connsiteY1" fmla="*/ 23705 h 2811560"/>
                      <a:gd name="connsiteX2" fmla="*/ 332112 w 451824"/>
                      <a:gd name="connsiteY2" fmla="*/ 567789 h 2811560"/>
                      <a:gd name="connsiteX3" fmla="*/ 326349 w 451824"/>
                      <a:gd name="connsiteY3" fmla="*/ 630224 h 2811560"/>
                      <a:gd name="connsiteX4" fmla="*/ 326349 w 451824"/>
                      <a:gd name="connsiteY4" fmla="*/ 2811560 h 2811560"/>
                      <a:gd name="connsiteX5" fmla="*/ 198873 w 451824"/>
                      <a:gd name="connsiteY5" fmla="*/ 2811560 h 2811560"/>
                      <a:gd name="connsiteX6" fmla="*/ 198873 w 451824"/>
                      <a:gd name="connsiteY6" fmla="*/ 643543 h 2811560"/>
                      <a:gd name="connsiteX7" fmla="*/ 180933 w 451824"/>
                      <a:gd name="connsiteY7" fmla="*/ 567985 h 2811560"/>
                      <a:gd name="connsiteX8" fmla="*/ 0 w 451824"/>
                      <a:gd name="connsiteY8" fmla="*/ 45872 h 2811560"/>
                      <a:gd name="connsiteX9" fmla="*/ 172372 w 451824"/>
                      <a:gd name="connsiteY9" fmla="*/ 87739 h 2811560"/>
                      <a:gd name="connsiteX0" fmla="*/ 154183 w 451824"/>
                      <a:gd name="connsiteY0" fmla="*/ 65544 h 2857868"/>
                      <a:gd name="connsiteX1" fmla="*/ 451824 w 451824"/>
                      <a:gd name="connsiteY1" fmla="*/ 70013 h 2857868"/>
                      <a:gd name="connsiteX2" fmla="*/ 332112 w 451824"/>
                      <a:gd name="connsiteY2" fmla="*/ 614097 h 2857868"/>
                      <a:gd name="connsiteX3" fmla="*/ 326349 w 451824"/>
                      <a:gd name="connsiteY3" fmla="*/ 676532 h 2857868"/>
                      <a:gd name="connsiteX4" fmla="*/ 326349 w 451824"/>
                      <a:gd name="connsiteY4" fmla="*/ 2857868 h 2857868"/>
                      <a:gd name="connsiteX5" fmla="*/ 198873 w 451824"/>
                      <a:gd name="connsiteY5" fmla="*/ 2857868 h 2857868"/>
                      <a:gd name="connsiteX6" fmla="*/ 198873 w 451824"/>
                      <a:gd name="connsiteY6" fmla="*/ 689851 h 2857868"/>
                      <a:gd name="connsiteX7" fmla="*/ 180933 w 451824"/>
                      <a:gd name="connsiteY7" fmla="*/ 614293 h 2857868"/>
                      <a:gd name="connsiteX8" fmla="*/ 0 w 451824"/>
                      <a:gd name="connsiteY8" fmla="*/ 92180 h 2857868"/>
                      <a:gd name="connsiteX9" fmla="*/ 154183 w 451824"/>
                      <a:gd name="connsiteY9" fmla="*/ 65544 h 2857868"/>
                      <a:gd name="connsiteX0" fmla="*/ 154183 w 451824"/>
                      <a:gd name="connsiteY0" fmla="*/ 0 h 2792324"/>
                      <a:gd name="connsiteX1" fmla="*/ 451824 w 451824"/>
                      <a:gd name="connsiteY1" fmla="*/ 4469 h 2792324"/>
                      <a:gd name="connsiteX2" fmla="*/ 332112 w 451824"/>
                      <a:gd name="connsiteY2" fmla="*/ 548553 h 2792324"/>
                      <a:gd name="connsiteX3" fmla="*/ 326349 w 451824"/>
                      <a:gd name="connsiteY3" fmla="*/ 610988 h 2792324"/>
                      <a:gd name="connsiteX4" fmla="*/ 326349 w 451824"/>
                      <a:gd name="connsiteY4" fmla="*/ 2792324 h 2792324"/>
                      <a:gd name="connsiteX5" fmla="*/ 198873 w 451824"/>
                      <a:gd name="connsiteY5" fmla="*/ 2792324 h 2792324"/>
                      <a:gd name="connsiteX6" fmla="*/ 198873 w 451824"/>
                      <a:gd name="connsiteY6" fmla="*/ 624307 h 2792324"/>
                      <a:gd name="connsiteX7" fmla="*/ 180933 w 451824"/>
                      <a:gd name="connsiteY7" fmla="*/ 548749 h 2792324"/>
                      <a:gd name="connsiteX8" fmla="*/ 0 w 451824"/>
                      <a:gd name="connsiteY8" fmla="*/ 26636 h 2792324"/>
                      <a:gd name="connsiteX9" fmla="*/ 154183 w 451824"/>
                      <a:gd name="connsiteY9" fmla="*/ 0 h 2792324"/>
                      <a:gd name="connsiteX0" fmla="*/ 154183 w 451824"/>
                      <a:gd name="connsiteY0" fmla="*/ 0 h 2792324"/>
                      <a:gd name="connsiteX1" fmla="*/ 451824 w 451824"/>
                      <a:gd name="connsiteY1" fmla="*/ 4469 h 2792324"/>
                      <a:gd name="connsiteX2" fmla="*/ 332112 w 451824"/>
                      <a:gd name="connsiteY2" fmla="*/ 548553 h 2792324"/>
                      <a:gd name="connsiteX3" fmla="*/ 326349 w 451824"/>
                      <a:gd name="connsiteY3" fmla="*/ 610988 h 2792324"/>
                      <a:gd name="connsiteX4" fmla="*/ 326349 w 451824"/>
                      <a:gd name="connsiteY4" fmla="*/ 2792324 h 2792324"/>
                      <a:gd name="connsiteX5" fmla="*/ 198873 w 451824"/>
                      <a:gd name="connsiteY5" fmla="*/ 2792324 h 2792324"/>
                      <a:gd name="connsiteX6" fmla="*/ 198873 w 451824"/>
                      <a:gd name="connsiteY6" fmla="*/ 624307 h 2792324"/>
                      <a:gd name="connsiteX7" fmla="*/ 180933 w 451824"/>
                      <a:gd name="connsiteY7" fmla="*/ 548749 h 2792324"/>
                      <a:gd name="connsiteX8" fmla="*/ 0 w 451824"/>
                      <a:gd name="connsiteY8" fmla="*/ 26636 h 2792324"/>
                      <a:gd name="connsiteX9" fmla="*/ 154183 w 451824"/>
                      <a:gd name="connsiteY9" fmla="*/ 0 h 2792324"/>
                      <a:gd name="connsiteX0" fmla="*/ 154183 w 451824"/>
                      <a:gd name="connsiteY0" fmla="*/ 0 h 2792324"/>
                      <a:gd name="connsiteX1" fmla="*/ 451824 w 451824"/>
                      <a:gd name="connsiteY1" fmla="*/ 4469 h 2792324"/>
                      <a:gd name="connsiteX2" fmla="*/ 332112 w 451824"/>
                      <a:gd name="connsiteY2" fmla="*/ 548553 h 2792324"/>
                      <a:gd name="connsiteX3" fmla="*/ 326349 w 451824"/>
                      <a:gd name="connsiteY3" fmla="*/ 610988 h 2792324"/>
                      <a:gd name="connsiteX4" fmla="*/ 326349 w 451824"/>
                      <a:gd name="connsiteY4" fmla="*/ 2792324 h 2792324"/>
                      <a:gd name="connsiteX5" fmla="*/ 198873 w 451824"/>
                      <a:gd name="connsiteY5" fmla="*/ 2792324 h 2792324"/>
                      <a:gd name="connsiteX6" fmla="*/ 198873 w 451824"/>
                      <a:gd name="connsiteY6" fmla="*/ 624307 h 2792324"/>
                      <a:gd name="connsiteX7" fmla="*/ 180933 w 451824"/>
                      <a:gd name="connsiteY7" fmla="*/ 548749 h 2792324"/>
                      <a:gd name="connsiteX8" fmla="*/ 0 w 451824"/>
                      <a:gd name="connsiteY8" fmla="*/ 26636 h 2792324"/>
                      <a:gd name="connsiteX9" fmla="*/ 154183 w 451824"/>
                      <a:gd name="connsiteY9" fmla="*/ 0 h 2792324"/>
                      <a:gd name="connsiteX0" fmla="*/ 154183 w 451824"/>
                      <a:gd name="connsiteY0" fmla="*/ 11100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54183 w 451824"/>
                      <a:gd name="connsiteY9" fmla="*/ 11100 h 2787855"/>
                      <a:gd name="connsiteX0" fmla="*/ 154183 w 451824"/>
                      <a:gd name="connsiteY0" fmla="*/ 11100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54183 w 451824"/>
                      <a:gd name="connsiteY9" fmla="*/ 11100 h 2787855"/>
                      <a:gd name="connsiteX0" fmla="*/ 129931 w 451824"/>
                      <a:gd name="connsiteY0" fmla="*/ 17328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29931 w 451824"/>
                      <a:gd name="connsiteY9" fmla="*/ 17328 h 2787855"/>
                      <a:gd name="connsiteX0" fmla="*/ 129931 w 451824"/>
                      <a:gd name="connsiteY0" fmla="*/ 17328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29931 w 451824"/>
                      <a:gd name="connsiteY9" fmla="*/ 17328 h 2787855"/>
                      <a:gd name="connsiteX0" fmla="*/ 111742 w 451824"/>
                      <a:gd name="connsiteY0" fmla="*/ 17328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11742 w 451824"/>
                      <a:gd name="connsiteY9" fmla="*/ 17328 h 2787855"/>
                      <a:gd name="connsiteX0" fmla="*/ 0 w 451824"/>
                      <a:gd name="connsiteY0" fmla="*/ 78584 h 2844272"/>
                      <a:gd name="connsiteX1" fmla="*/ 451824 w 451824"/>
                      <a:gd name="connsiteY1" fmla="*/ 56417 h 2844272"/>
                      <a:gd name="connsiteX2" fmla="*/ 332112 w 451824"/>
                      <a:gd name="connsiteY2" fmla="*/ 600501 h 2844272"/>
                      <a:gd name="connsiteX3" fmla="*/ 326349 w 451824"/>
                      <a:gd name="connsiteY3" fmla="*/ 662936 h 2844272"/>
                      <a:gd name="connsiteX4" fmla="*/ 326349 w 451824"/>
                      <a:gd name="connsiteY4" fmla="*/ 2844272 h 2844272"/>
                      <a:gd name="connsiteX5" fmla="*/ 198873 w 451824"/>
                      <a:gd name="connsiteY5" fmla="*/ 2844272 h 2844272"/>
                      <a:gd name="connsiteX6" fmla="*/ 198873 w 451824"/>
                      <a:gd name="connsiteY6" fmla="*/ 676255 h 2844272"/>
                      <a:gd name="connsiteX7" fmla="*/ 180933 w 451824"/>
                      <a:gd name="connsiteY7" fmla="*/ 600697 h 2844272"/>
                      <a:gd name="connsiteX8" fmla="*/ 0 w 451824"/>
                      <a:gd name="connsiteY8" fmla="*/ 78584 h 2844272"/>
                      <a:gd name="connsiteX0" fmla="*/ 0 w 451824"/>
                      <a:gd name="connsiteY0" fmla="*/ 30764 h 2796452"/>
                      <a:gd name="connsiteX1" fmla="*/ 451824 w 451824"/>
                      <a:gd name="connsiteY1" fmla="*/ 8597 h 2796452"/>
                      <a:gd name="connsiteX2" fmla="*/ 332112 w 451824"/>
                      <a:gd name="connsiteY2" fmla="*/ 552681 h 2796452"/>
                      <a:gd name="connsiteX3" fmla="*/ 326349 w 451824"/>
                      <a:gd name="connsiteY3" fmla="*/ 615116 h 2796452"/>
                      <a:gd name="connsiteX4" fmla="*/ 326349 w 451824"/>
                      <a:gd name="connsiteY4" fmla="*/ 2796452 h 2796452"/>
                      <a:gd name="connsiteX5" fmla="*/ 198873 w 451824"/>
                      <a:gd name="connsiteY5" fmla="*/ 2796452 h 2796452"/>
                      <a:gd name="connsiteX6" fmla="*/ 198873 w 451824"/>
                      <a:gd name="connsiteY6" fmla="*/ 628435 h 2796452"/>
                      <a:gd name="connsiteX7" fmla="*/ 180933 w 451824"/>
                      <a:gd name="connsiteY7" fmla="*/ 552877 h 2796452"/>
                      <a:gd name="connsiteX8" fmla="*/ 0 w 451824"/>
                      <a:gd name="connsiteY8" fmla="*/ 30764 h 2796452"/>
                      <a:gd name="connsiteX0" fmla="*/ 0 w 451824"/>
                      <a:gd name="connsiteY0" fmla="*/ 22167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0" fmla="*/ 0 w 451824"/>
                      <a:gd name="connsiteY0" fmla="*/ 9712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9712 h 2787855"/>
                      <a:gd name="connsiteX0" fmla="*/ 0 w 451824"/>
                      <a:gd name="connsiteY0" fmla="*/ 9712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9712 h 2787855"/>
                      <a:gd name="connsiteX0" fmla="*/ 493347 w 945171"/>
                      <a:gd name="connsiteY0" fmla="*/ 9712 h 2787855"/>
                      <a:gd name="connsiteX1" fmla="*/ 945171 w 945171"/>
                      <a:gd name="connsiteY1" fmla="*/ 0 h 2787855"/>
                      <a:gd name="connsiteX2" fmla="*/ 825459 w 945171"/>
                      <a:gd name="connsiteY2" fmla="*/ 544084 h 2787855"/>
                      <a:gd name="connsiteX3" fmla="*/ 819696 w 945171"/>
                      <a:gd name="connsiteY3" fmla="*/ 606519 h 2787855"/>
                      <a:gd name="connsiteX4" fmla="*/ 819696 w 945171"/>
                      <a:gd name="connsiteY4" fmla="*/ 2787855 h 2787855"/>
                      <a:gd name="connsiteX5" fmla="*/ -1 w 945171"/>
                      <a:gd name="connsiteY5" fmla="*/ 2659026 h 2787855"/>
                      <a:gd name="connsiteX6" fmla="*/ 692220 w 945171"/>
                      <a:gd name="connsiteY6" fmla="*/ 619838 h 2787855"/>
                      <a:gd name="connsiteX7" fmla="*/ 674280 w 945171"/>
                      <a:gd name="connsiteY7" fmla="*/ 544280 h 2787855"/>
                      <a:gd name="connsiteX8" fmla="*/ 493347 w 945171"/>
                      <a:gd name="connsiteY8" fmla="*/ 9712 h 2787855"/>
                      <a:gd name="connsiteX0" fmla="*/ 493349 w 945173"/>
                      <a:gd name="connsiteY0" fmla="*/ 9712 h 2659026"/>
                      <a:gd name="connsiteX1" fmla="*/ 945173 w 945173"/>
                      <a:gd name="connsiteY1" fmla="*/ 0 h 2659026"/>
                      <a:gd name="connsiteX2" fmla="*/ 825461 w 945173"/>
                      <a:gd name="connsiteY2" fmla="*/ 544084 h 2659026"/>
                      <a:gd name="connsiteX3" fmla="*/ 819698 w 945173"/>
                      <a:gd name="connsiteY3" fmla="*/ 606519 h 2659026"/>
                      <a:gd name="connsiteX4" fmla="*/ 192822 w 945173"/>
                      <a:gd name="connsiteY4" fmla="*/ 2639752 h 2659026"/>
                      <a:gd name="connsiteX5" fmla="*/ 1 w 945173"/>
                      <a:gd name="connsiteY5" fmla="*/ 2659026 h 2659026"/>
                      <a:gd name="connsiteX6" fmla="*/ 692222 w 945173"/>
                      <a:gd name="connsiteY6" fmla="*/ 619838 h 2659026"/>
                      <a:gd name="connsiteX7" fmla="*/ 674282 w 945173"/>
                      <a:gd name="connsiteY7" fmla="*/ 544280 h 2659026"/>
                      <a:gd name="connsiteX8" fmla="*/ 493349 w 945173"/>
                      <a:gd name="connsiteY8" fmla="*/ 9712 h 2659026"/>
                      <a:gd name="connsiteX0" fmla="*/ 493347 w 945171"/>
                      <a:gd name="connsiteY0" fmla="*/ 9712 h 2659026"/>
                      <a:gd name="connsiteX1" fmla="*/ 945171 w 945171"/>
                      <a:gd name="connsiteY1" fmla="*/ 0 h 2659026"/>
                      <a:gd name="connsiteX2" fmla="*/ 825459 w 945171"/>
                      <a:gd name="connsiteY2" fmla="*/ 544084 h 2659026"/>
                      <a:gd name="connsiteX3" fmla="*/ 819696 w 945171"/>
                      <a:gd name="connsiteY3" fmla="*/ 606519 h 2659026"/>
                      <a:gd name="connsiteX4" fmla="*/ 192820 w 945171"/>
                      <a:gd name="connsiteY4" fmla="*/ 2639752 h 2659026"/>
                      <a:gd name="connsiteX5" fmla="*/ -1 w 945171"/>
                      <a:gd name="connsiteY5" fmla="*/ 2659026 h 2659026"/>
                      <a:gd name="connsiteX6" fmla="*/ 692220 w 945171"/>
                      <a:gd name="connsiteY6" fmla="*/ 619838 h 2659026"/>
                      <a:gd name="connsiteX7" fmla="*/ 674280 w 945171"/>
                      <a:gd name="connsiteY7" fmla="*/ 544280 h 2659026"/>
                      <a:gd name="connsiteX8" fmla="*/ 493347 w 945171"/>
                      <a:gd name="connsiteY8" fmla="*/ 9712 h 2659026"/>
                      <a:gd name="connsiteX0" fmla="*/ 493349 w 945173"/>
                      <a:gd name="connsiteY0" fmla="*/ 9712 h 2659026"/>
                      <a:gd name="connsiteX1" fmla="*/ 945173 w 945173"/>
                      <a:gd name="connsiteY1" fmla="*/ 0 h 2659026"/>
                      <a:gd name="connsiteX2" fmla="*/ 825461 w 945173"/>
                      <a:gd name="connsiteY2" fmla="*/ 544084 h 2659026"/>
                      <a:gd name="connsiteX3" fmla="*/ 819698 w 945173"/>
                      <a:gd name="connsiteY3" fmla="*/ 606519 h 2659026"/>
                      <a:gd name="connsiteX4" fmla="*/ 192822 w 945173"/>
                      <a:gd name="connsiteY4" fmla="*/ 2639752 h 2659026"/>
                      <a:gd name="connsiteX5" fmla="*/ 1 w 945173"/>
                      <a:gd name="connsiteY5" fmla="*/ 2659026 h 2659026"/>
                      <a:gd name="connsiteX6" fmla="*/ 692222 w 945173"/>
                      <a:gd name="connsiteY6" fmla="*/ 619838 h 2659026"/>
                      <a:gd name="connsiteX7" fmla="*/ 674282 w 945173"/>
                      <a:gd name="connsiteY7" fmla="*/ 544280 h 2659026"/>
                      <a:gd name="connsiteX8" fmla="*/ 493349 w 945173"/>
                      <a:gd name="connsiteY8" fmla="*/ 9712 h 2659026"/>
                      <a:gd name="connsiteX0" fmla="*/ 493347 w 945171"/>
                      <a:gd name="connsiteY0" fmla="*/ 9712 h 2659026"/>
                      <a:gd name="connsiteX1" fmla="*/ 945171 w 945171"/>
                      <a:gd name="connsiteY1" fmla="*/ 0 h 2659026"/>
                      <a:gd name="connsiteX2" fmla="*/ 825459 w 945171"/>
                      <a:gd name="connsiteY2" fmla="*/ 544084 h 2659026"/>
                      <a:gd name="connsiteX3" fmla="*/ 819696 w 945171"/>
                      <a:gd name="connsiteY3" fmla="*/ 606519 h 2659026"/>
                      <a:gd name="connsiteX4" fmla="*/ 192820 w 945171"/>
                      <a:gd name="connsiteY4" fmla="*/ 2639752 h 2659026"/>
                      <a:gd name="connsiteX5" fmla="*/ -1 w 945171"/>
                      <a:gd name="connsiteY5" fmla="*/ 2659026 h 2659026"/>
                      <a:gd name="connsiteX6" fmla="*/ 692220 w 945171"/>
                      <a:gd name="connsiteY6" fmla="*/ 619838 h 2659026"/>
                      <a:gd name="connsiteX7" fmla="*/ 674280 w 945171"/>
                      <a:gd name="connsiteY7" fmla="*/ 544280 h 2659026"/>
                      <a:gd name="connsiteX8" fmla="*/ 493347 w 945171"/>
                      <a:gd name="connsiteY8" fmla="*/ 9712 h 2659026"/>
                      <a:gd name="connsiteX0" fmla="*/ 493349 w 945173"/>
                      <a:gd name="connsiteY0" fmla="*/ 9712 h 2659026"/>
                      <a:gd name="connsiteX1" fmla="*/ 945173 w 945173"/>
                      <a:gd name="connsiteY1" fmla="*/ 0 h 2659026"/>
                      <a:gd name="connsiteX2" fmla="*/ 825461 w 945173"/>
                      <a:gd name="connsiteY2" fmla="*/ 544084 h 2659026"/>
                      <a:gd name="connsiteX3" fmla="*/ 819698 w 945173"/>
                      <a:gd name="connsiteY3" fmla="*/ 606519 h 2659026"/>
                      <a:gd name="connsiteX4" fmla="*/ 192822 w 945173"/>
                      <a:gd name="connsiteY4" fmla="*/ 2639752 h 2659026"/>
                      <a:gd name="connsiteX5" fmla="*/ 1 w 945173"/>
                      <a:gd name="connsiteY5" fmla="*/ 2659026 h 2659026"/>
                      <a:gd name="connsiteX6" fmla="*/ 692222 w 945173"/>
                      <a:gd name="connsiteY6" fmla="*/ 619838 h 2659026"/>
                      <a:gd name="connsiteX7" fmla="*/ 674282 w 945173"/>
                      <a:gd name="connsiteY7" fmla="*/ 544280 h 2659026"/>
                      <a:gd name="connsiteX8" fmla="*/ 493349 w 945173"/>
                      <a:gd name="connsiteY8" fmla="*/ 9712 h 2659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45173" h="2659026">
                        <a:moveTo>
                          <a:pt x="493349" y="9712"/>
                        </a:moveTo>
                        <a:cubicBezTo>
                          <a:pt x="659759" y="6186"/>
                          <a:pt x="689738" y="78043"/>
                          <a:pt x="945173" y="0"/>
                        </a:cubicBezTo>
                        <a:cubicBezTo>
                          <a:pt x="801316" y="191262"/>
                          <a:pt x="835665" y="352822"/>
                          <a:pt x="825461" y="544084"/>
                        </a:cubicBezTo>
                        <a:lnTo>
                          <a:pt x="819698" y="606519"/>
                        </a:lnTo>
                        <a:cubicBezTo>
                          <a:pt x="1003226" y="1264621"/>
                          <a:pt x="784963" y="1951978"/>
                          <a:pt x="192822" y="2639752"/>
                        </a:cubicBezTo>
                        <a:lnTo>
                          <a:pt x="1" y="2659026"/>
                        </a:lnTo>
                        <a:cubicBezTo>
                          <a:pt x="670066" y="1983605"/>
                          <a:pt x="760499" y="1280030"/>
                          <a:pt x="692222" y="619838"/>
                        </a:cubicBezTo>
                        <a:lnTo>
                          <a:pt x="674282" y="544280"/>
                        </a:lnTo>
                        <a:cubicBezTo>
                          <a:pt x="645086" y="368121"/>
                          <a:pt x="698628" y="218755"/>
                          <a:pt x="493349" y="9712"/>
                        </a:cubicBezTo>
                        <a:close/>
                      </a:path>
                    </a:pathLst>
                  </a:custGeom>
                  <a:gradFill>
                    <a:gsLst>
                      <a:gs pos="2655">
                        <a:schemeClr val="bg1"/>
                      </a:gs>
                      <a:gs pos="12000">
                        <a:srgbClr val="DCD5AA"/>
                      </a:gs>
                      <a:gs pos="79000">
                        <a:srgbClr val="90BA1B"/>
                      </a:gs>
                    </a:gsLst>
                    <a:lin ang="5400000" scaled="1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168" name="Rectangle 294"/>
                <p:cNvSpPr/>
                <p:nvPr/>
              </p:nvSpPr>
              <p:spPr>
                <a:xfrm>
                  <a:off x="7203332" y="5282119"/>
                  <a:ext cx="87549" cy="335604"/>
                </a:xfrm>
                <a:custGeom>
                  <a:avLst/>
                  <a:gdLst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28333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74670 w 87549"/>
                    <a:gd name="connsiteY2" fmla="*/ 335604 h 335604"/>
                    <a:gd name="connsiteX3" fmla="*/ 28333 w 87549"/>
                    <a:gd name="connsiteY3" fmla="*/ 335604 h 335604"/>
                    <a:gd name="connsiteX4" fmla="*/ 0 w 87549"/>
                    <a:gd name="connsiteY4" fmla="*/ 0 h 335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549" h="335604">
                      <a:moveTo>
                        <a:pt x="0" y="0"/>
                      </a:moveTo>
                      <a:cubicBezTo>
                        <a:pt x="51563" y="51155"/>
                        <a:pt x="58366" y="0"/>
                        <a:pt x="87549" y="0"/>
                      </a:cubicBezTo>
                      <a:lnTo>
                        <a:pt x="74670" y="335604"/>
                      </a:lnTo>
                      <a:lnTo>
                        <a:pt x="28333" y="33560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9" name="Block Arc 168"/>
                <p:cNvSpPr/>
                <p:nvPr/>
              </p:nvSpPr>
              <p:spPr>
                <a:xfrm rot="10800000">
                  <a:off x="7195022" y="5255365"/>
                  <a:ext cx="104163" cy="52182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</p:grpSp>
          <p:grpSp>
            <p:nvGrpSpPr>
              <p:cNvPr id="16" name="Group 15"/>
              <p:cNvGrpSpPr/>
              <p:nvPr/>
            </p:nvGrpSpPr>
            <p:grpSpPr>
              <a:xfrm rot="240133">
                <a:off x="2284091" y="947433"/>
                <a:ext cx="798964" cy="4374216"/>
                <a:chOff x="7747286" y="2951517"/>
                <a:chExt cx="499803" cy="2681017"/>
              </a:xfrm>
            </p:grpSpPr>
            <p:sp>
              <p:nvSpPr>
                <p:cNvPr id="152" name="Block Arc 151"/>
                <p:cNvSpPr/>
                <p:nvPr/>
              </p:nvSpPr>
              <p:spPr>
                <a:xfrm rot="1929553">
                  <a:off x="8142926" y="5272513"/>
                  <a:ext cx="104163" cy="52182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53" name="Group 152"/>
                <p:cNvGrpSpPr/>
                <p:nvPr/>
              </p:nvGrpSpPr>
              <p:grpSpPr>
                <a:xfrm>
                  <a:off x="7747286" y="2951517"/>
                  <a:ext cx="440324" cy="2441336"/>
                  <a:chOff x="7321410" y="2999737"/>
                  <a:chExt cx="440324" cy="2441336"/>
                </a:xfrm>
              </p:grpSpPr>
              <p:sp>
                <p:nvSpPr>
                  <p:cNvPr id="156" name="Isosceles Triangle 3"/>
                  <p:cNvSpPr/>
                  <p:nvPr/>
                </p:nvSpPr>
                <p:spPr>
                  <a:xfrm rot="21476599">
                    <a:off x="7321410" y="3033493"/>
                    <a:ext cx="216540" cy="318418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0205" h="1132610">
                        <a:moveTo>
                          <a:pt x="179288" y="1132610"/>
                        </a:moveTo>
                        <a:cubicBezTo>
                          <a:pt x="-149259" y="928800"/>
                          <a:pt x="48451" y="56398"/>
                          <a:pt x="184484" y="0"/>
                        </a:cubicBezTo>
                        <a:cubicBezTo>
                          <a:pt x="325325" y="11794"/>
                          <a:pt x="648611" y="800100"/>
                          <a:pt x="397497" y="1122219"/>
                        </a:cubicBezTo>
                        <a:lnTo>
                          <a:pt x="179288" y="1132610"/>
                        </a:lnTo>
                        <a:close/>
                      </a:path>
                    </a:pathLst>
                  </a:custGeom>
                  <a:gradFill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56000">
                        <a:schemeClr val="bg1">
                          <a:lumMod val="95000"/>
                        </a:schemeClr>
                      </a:gs>
                      <a:gs pos="0">
                        <a:schemeClr val="bg1">
                          <a:lumMod val="85000"/>
                        </a:schemeClr>
                      </a:gs>
                    </a:gsLst>
                    <a:lin ang="5400000" scaled="1"/>
                  </a:gradFill>
                  <a:ln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7" name="Isosceles Triangle 3"/>
                  <p:cNvSpPr/>
                  <p:nvPr/>
                </p:nvSpPr>
                <p:spPr>
                  <a:xfrm rot="20937655">
                    <a:off x="7353119" y="2999737"/>
                    <a:ext cx="223930" cy="349813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0205" h="1132610">
                        <a:moveTo>
                          <a:pt x="179288" y="1132610"/>
                        </a:moveTo>
                        <a:cubicBezTo>
                          <a:pt x="-149259" y="928800"/>
                          <a:pt x="48451" y="56398"/>
                          <a:pt x="184484" y="0"/>
                        </a:cubicBezTo>
                        <a:cubicBezTo>
                          <a:pt x="325325" y="11794"/>
                          <a:pt x="648611" y="800100"/>
                          <a:pt x="397497" y="1122219"/>
                        </a:cubicBezTo>
                        <a:lnTo>
                          <a:pt x="179288" y="1132610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56000">
                        <a:schemeClr val="bg1">
                          <a:lumMod val="85000"/>
                        </a:schemeClr>
                      </a:gs>
                      <a:gs pos="26000">
                        <a:schemeClr val="bg1">
                          <a:lumMod val="95000"/>
                        </a:schemeClr>
                      </a:gs>
                    </a:gsLst>
                    <a:lin ang="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8" name="Freeform 157"/>
                  <p:cNvSpPr/>
                  <p:nvPr/>
                </p:nvSpPr>
                <p:spPr>
                  <a:xfrm rot="21096754">
                    <a:off x="7498333" y="3236088"/>
                    <a:ext cx="263401" cy="2204985"/>
                  </a:xfrm>
                  <a:custGeom>
                    <a:avLst/>
                    <a:gdLst>
                      <a:gd name="connsiteX0" fmla="*/ 123867 w 451824"/>
                      <a:gd name="connsiteY0" fmla="*/ 5736 h 2844766"/>
                      <a:gd name="connsiteX1" fmla="*/ 451824 w 451824"/>
                      <a:gd name="connsiteY1" fmla="*/ 56911 h 2844766"/>
                      <a:gd name="connsiteX2" fmla="*/ 332112 w 451824"/>
                      <a:gd name="connsiteY2" fmla="*/ 600995 h 2844766"/>
                      <a:gd name="connsiteX3" fmla="*/ 326349 w 451824"/>
                      <a:gd name="connsiteY3" fmla="*/ 663430 h 2844766"/>
                      <a:gd name="connsiteX4" fmla="*/ 326349 w 451824"/>
                      <a:gd name="connsiteY4" fmla="*/ 2844766 h 2844766"/>
                      <a:gd name="connsiteX5" fmla="*/ 198873 w 451824"/>
                      <a:gd name="connsiteY5" fmla="*/ 2844766 h 2844766"/>
                      <a:gd name="connsiteX6" fmla="*/ 198873 w 451824"/>
                      <a:gd name="connsiteY6" fmla="*/ 676749 h 2844766"/>
                      <a:gd name="connsiteX7" fmla="*/ 180933 w 451824"/>
                      <a:gd name="connsiteY7" fmla="*/ 601191 h 2844766"/>
                      <a:gd name="connsiteX8" fmla="*/ 0 w 451824"/>
                      <a:gd name="connsiteY8" fmla="*/ 79078 h 2844766"/>
                      <a:gd name="connsiteX9" fmla="*/ 123867 w 451824"/>
                      <a:gd name="connsiteY9" fmla="*/ 5736 h 2844766"/>
                      <a:gd name="connsiteX0" fmla="*/ 970192 w 1298149"/>
                      <a:gd name="connsiteY0" fmla="*/ 5736 h 2864315"/>
                      <a:gd name="connsiteX1" fmla="*/ 1298149 w 1298149"/>
                      <a:gd name="connsiteY1" fmla="*/ 56911 h 2864315"/>
                      <a:gd name="connsiteX2" fmla="*/ 1178437 w 1298149"/>
                      <a:gd name="connsiteY2" fmla="*/ 600995 h 2864315"/>
                      <a:gd name="connsiteX3" fmla="*/ 1172674 w 1298149"/>
                      <a:gd name="connsiteY3" fmla="*/ 663430 h 2864315"/>
                      <a:gd name="connsiteX4" fmla="*/ 1172674 w 1298149"/>
                      <a:gd name="connsiteY4" fmla="*/ 2844766 h 2864315"/>
                      <a:gd name="connsiteX5" fmla="*/ 1 w 1298149"/>
                      <a:gd name="connsiteY5" fmla="*/ 2864315 h 2864315"/>
                      <a:gd name="connsiteX6" fmla="*/ 1045198 w 1298149"/>
                      <a:gd name="connsiteY6" fmla="*/ 676749 h 2864315"/>
                      <a:gd name="connsiteX7" fmla="*/ 1027258 w 1298149"/>
                      <a:gd name="connsiteY7" fmla="*/ 601191 h 2864315"/>
                      <a:gd name="connsiteX8" fmla="*/ 846325 w 1298149"/>
                      <a:gd name="connsiteY8" fmla="*/ 79078 h 2864315"/>
                      <a:gd name="connsiteX9" fmla="*/ 970192 w 1298149"/>
                      <a:gd name="connsiteY9" fmla="*/ 5736 h 2864315"/>
                      <a:gd name="connsiteX0" fmla="*/ 970190 w 1298147"/>
                      <a:gd name="connsiteY0" fmla="*/ 5736 h 2958477"/>
                      <a:gd name="connsiteX1" fmla="*/ 1298147 w 1298147"/>
                      <a:gd name="connsiteY1" fmla="*/ 56911 h 2958477"/>
                      <a:gd name="connsiteX2" fmla="*/ 1178435 w 1298147"/>
                      <a:gd name="connsiteY2" fmla="*/ 600995 h 2958477"/>
                      <a:gd name="connsiteX3" fmla="*/ 1172672 w 1298147"/>
                      <a:gd name="connsiteY3" fmla="*/ 663430 h 2958477"/>
                      <a:gd name="connsiteX4" fmla="*/ 214117 w 1298147"/>
                      <a:gd name="connsiteY4" fmla="*/ 2958477 h 2958477"/>
                      <a:gd name="connsiteX5" fmla="*/ -1 w 1298147"/>
                      <a:gd name="connsiteY5" fmla="*/ 2864315 h 2958477"/>
                      <a:gd name="connsiteX6" fmla="*/ 1045196 w 1298147"/>
                      <a:gd name="connsiteY6" fmla="*/ 676749 h 2958477"/>
                      <a:gd name="connsiteX7" fmla="*/ 1027256 w 1298147"/>
                      <a:gd name="connsiteY7" fmla="*/ 601191 h 2958477"/>
                      <a:gd name="connsiteX8" fmla="*/ 846323 w 1298147"/>
                      <a:gd name="connsiteY8" fmla="*/ 79078 h 2958477"/>
                      <a:gd name="connsiteX9" fmla="*/ 970190 w 1298147"/>
                      <a:gd name="connsiteY9" fmla="*/ 5736 h 2958477"/>
                      <a:gd name="connsiteX0" fmla="*/ 970192 w 1298149"/>
                      <a:gd name="connsiteY0" fmla="*/ 5736 h 2958477"/>
                      <a:gd name="connsiteX1" fmla="*/ 1298149 w 1298149"/>
                      <a:gd name="connsiteY1" fmla="*/ 56911 h 2958477"/>
                      <a:gd name="connsiteX2" fmla="*/ 1178437 w 1298149"/>
                      <a:gd name="connsiteY2" fmla="*/ 600995 h 2958477"/>
                      <a:gd name="connsiteX3" fmla="*/ 1172674 w 1298149"/>
                      <a:gd name="connsiteY3" fmla="*/ 663430 h 2958477"/>
                      <a:gd name="connsiteX4" fmla="*/ 214119 w 1298149"/>
                      <a:gd name="connsiteY4" fmla="*/ 2958477 h 2958477"/>
                      <a:gd name="connsiteX5" fmla="*/ 1 w 1298149"/>
                      <a:gd name="connsiteY5" fmla="*/ 2864315 h 2958477"/>
                      <a:gd name="connsiteX6" fmla="*/ 1045198 w 1298149"/>
                      <a:gd name="connsiteY6" fmla="*/ 676749 h 2958477"/>
                      <a:gd name="connsiteX7" fmla="*/ 1027258 w 1298149"/>
                      <a:gd name="connsiteY7" fmla="*/ 601191 h 2958477"/>
                      <a:gd name="connsiteX8" fmla="*/ 846325 w 1298149"/>
                      <a:gd name="connsiteY8" fmla="*/ 79078 h 2958477"/>
                      <a:gd name="connsiteX9" fmla="*/ 970192 w 1298149"/>
                      <a:gd name="connsiteY9" fmla="*/ 5736 h 2958477"/>
                      <a:gd name="connsiteX0" fmla="*/ 970190 w 1298147"/>
                      <a:gd name="connsiteY0" fmla="*/ 5736 h 2958477"/>
                      <a:gd name="connsiteX1" fmla="*/ 1298147 w 1298147"/>
                      <a:gd name="connsiteY1" fmla="*/ 56911 h 2958477"/>
                      <a:gd name="connsiteX2" fmla="*/ 1178435 w 1298147"/>
                      <a:gd name="connsiteY2" fmla="*/ 600995 h 2958477"/>
                      <a:gd name="connsiteX3" fmla="*/ 1172672 w 1298147"/>
                      <a:gd name="connsiteY3" fmla="*/ 663430 h 2958477"/>
                      <a:gd name="connsiteX4" fmla="*/ 214117 w 1298147"/>
                      <a:gd name="connsiteY4" fmla="*/ 2958477 h 2958477"/>
                      <a:gd name="connsiteX5" fmla="*/ -1 w 1298147"/>
                      <a:gd name="connsiteY5" fmla="*/ 2864315 h 2958477"/>
                      <a:gd name="connsiteX6" fmla="*/ 1045196 w 1298147"/>
                      <a:gd name="connsiteY6" fmla="*/ 676749 h 2958477"/>
                      <a:gd name="connsiteX7" fmla="*/ 1027256 w 1298147"/>
                      <a:gd name="connsiteY7" fmla="*/ 601191 h 2958477"/>
                      <a:gd name="connsiteX8" fmla="*/ 846323 w 1298147"/>
                      <a:gd name="connsiteY8" fmla="*/ 79078 h 2958477"/>
                      <a:gd name="connsiteX9" fmla="*/ 970190 w 1298147"/>
                      <a:gd name="connsiteY9" fmla="*/ 5736 h 2958477"/>
                      <a:gd name="connsiteX0" fmla="*/ 970192 w 1298149"/>
                      <a:gd name="connsiteY0" fmla="*/ 5736 h 2958477"/>
                      <a:gd name="connsiteX1" fmla="*/ 1298149 w 1298149"/>
                      <a:gd name="connsiteY1" fmla="*/ 56911 h 2958477"/>
                      <a:gd name="connsiteX2" fmla="*/ 1178437 w 1298149"/>
                      <a:gd name="connsiteY2" fmla="*/ 600995 h 2958477"/>
                      <a:gd name="connsiteX3" fmla="*/ 1172674 w 1298149"/>
                      <a:gd name="connsiteY3" fmla="*/ 663430 h 2958477"/>
                      <a:gd name="connsiteX4" fmla="*/ 214119 w 1298149"/>
                      <a:gd name="connsiteY4" fmla="*/ 2958477 h 2958477"/>
                      <a:gd name="connsiteX5" fmla="*/ 1 w 1298149"/>
                      <a:gd name="connsiteY5" fmla="*/ 2864315 h 2958477"/>
                      <a:gd name="connsiteX6" fmla="*/ 1027258 w 1298149"/>
                      <a:gd name="connsiteY6" fmla="*/ 601191 h 2958477"/>
                      <a:gd name="connsiteX7" fmla="*/ 846325 w 1298149"/>
                      <a:gd name="connsiteY7" fmla="*/ 79078 h 2958477"/>
                      <a:gd name="connsiteX8" fmla="*/ 970192 w 1298149"/>
                      <a:gd name="connsiteY8" fmla="*/ 5736 h 2958477"/>
                      <a:gd name="connsiteX0" fmla="*/ 970190 w 1298147"/>
                      <a:gd name="connsiteY0" fmla="*/ 5736 h 2958477"/>
                      <a:gd name="connsiteX1" fmla="*/ 1298147 w 1298147"/>
                      <a:gd name="connsiteY1" fmla="*/ 56911 h 2958477"/>
                      <a:gd name="connsiteX2" fmla="*/ 1178435 w 1298147"/>
                      <a:gd name="connsiteY2" fmla="*/ 600995 h 2958477"/>
                      <a:gd name="connsiteX3" fmla="*/ 214117 w 1298147"/>
                      <a:gd name="connsiteY3" fmla="*/ 2958477 h 2958477"/>
                      <a:gd name="connsiteX4" fmla="*/ -1 w 1298147"/>
                      <a:gd name="connsiteY4" fmla="*/ 2864315 h 2958477"/>
                      <a:gd name="connsiteX5" fmla="*/ 1027256 w 1298147"/>
                      <a:gd name="connsiteY5" fmla="*/ 601191 h 2958477"/>
                      <a:gd name="connsiteX6" fmla="*/ 846323 w 1298147"/>
                      <a:gd name="connsiteY6" fmla="*/ 79078 h 2958477"/>
                      <a:gd name="connsiteX7" fmla="*/ 970190 w 1298147"/>
                      <a:gd name="connsiteY7" fmla="*/ 5736 h 2958477"/>
                      <a:gd name="connsiteX0" fmla="*/ 970192 w 1298149"/>
                      <a:gd name="connsiteY0" fmla="*/ 5736 h 2958477"/>
                      <a:gd name="connsiteX1" fmla="*/ 1298149 w 1298149"/>
                      <a:gd name="connsiteY1" fmla="*/ 56911 h 2958477"/>
                      <a:gd name="connsiteX2" fmla="*/ 1178437 w 1298149"/>
                      <a:gd name="connsiteY2" fmla="*/ 600995 h 2958477"/>
                      <a:gd name="connsiteX3" fmla="*/ 214119 w 1298149"/>
                      <a:gd name="connsiteY3" fmla="*/ 2958477 h 2958477"/>
                      <a:gd name="connsiteX4" fmla="*/ 1 w 1298149"/>
                      <a:gd name="connsiteY4" fmla="*/ 2864315 h 2958477"/>
                      <a:gd name="connsiteX5" fmla="*/ 1027258 w 1298149"/>
                      <a:gd name="connsiteY5" fmla="*/ 601191 h 2958477"/>
                      <a:gd name="connsiteX6" fmla="*/ 846325 w 1298149"/>
                      <a:gd name="connsiteY6" fmla="*/ 79078 h 2958477"/>
                      <a:gd name="connsiteX7" fmla="*/ 970192 w 1298149"/>
                      <a:gd name="connsiteY7" fmla="*/ 5736 h 2958477"/>
                      <a:gd name="connsiteX0" fmla="*/ 970190 w 1546798"/>
                      <a:gd name="connsiteY0" fmla="*/ 5736 h 3056026"/>
                      <a:gd name="connsiteX1" fmla="*/ 1298147 w 1546798"/>
                      <a:gd name="connsiteY1" fmla="*/ 56911 h 3056026"/>
                      <a:gd name="connsiteX2" fmla="*/ 1178435 w 1546798"/>
                      <a:gd name="connsiteY2" fmla="*/ 600995 h 3056026"/>
                      <a:gd name="connsiteX3" fmla="*/ 1080173 w 1546798"/>
                      <a:gd name="connsiteY3" fmla="*/ 3056026 h 3056026"/>
                      <a:gd name="connsiteX4" fmla="*/ -1 w 1546798"/>
                      <a:gd name="connsiteY4" fmla="*/ 2864315 h 3056026"/>
                      <a:gd name="connsiteX5" fmla="*/ 1027256 w 1546798"/>
                      <a:gd name="connsiteY5" fmla="*/ 601191 h 3056026"/>
                      <a:gd name="connsiteX6" fmla="*/ 846323 w 1546798"/>
                      <a:gd name="connsiteY6" fmla="*/ 79078 h 3056026"/>
                      <a:gd name="connsiteX7" fmla="*/ 970190 w 1546798"/>
                      <a:gd name="connsiteY7" fmla="*/ 5736 h 3056026"/>
                      <a:gd name="connsiteX0" fmla="*/ 123867 w 700475"/>
                      <a:gd name="connsiteY0" fmla="*/ 5736 h 3056026"/>
                      <a:gd name="connsiteX1" fmla="*/ 451824 w 700475"/>
                      <a:gd name="connsiteY1" fmla="*/ 56911 h 3056026"/>
                      <a:gd name="connsiteX2" fmla="*/ 332112 w 700475"/>
                      <a:gd name="connsiteY2" fmla="*/ 600995 h 3056026"/>
                      <a:gd name="connsiteX3" fmla="*/ 233850 w 700475"/>
                      <a:gd name="connsiteY3" fmla="*/ 3056026 h 3056026"/>
                      <a:gd name="connsiteX4" fmla="*/ 70579 w 700475"/>
                      <a:gd name="connsiteY4" fmla="*/ 2998784 h 3056026"/>
                      <a:gd name="connsiteX5" fmla="*/ 180933 w 700475"/>
                      <a:gd name="connsiteY5" fmla="*/ 601191 h 3056026"/>
                      <a:gd name="connsiteX6" fmla="*/ 0 w 700475"/>
                      <a:gd name="connsiteY6" fmla="*/ 79078 h 3056026"/>
                      <a:gd name="connsiteX7" fmla="*/ 123867 w 700475"/>
                      <a:gd name="connsiteY7" fmla="*/ 5736 h 3056026"/>
                      <a:gd name="connsiteX0" fmla="*/ 123867 w 451824"/>
                      <a:gd name="connsiteY0" fmla="*/ 5736 h 3056026"/>
                      <a:gd name="connsiteX1" fmla="*/ 451824 w 451824"/>
                      <a:gd name="connsiteY1" fmla="*/ 56911 h 3056026"/>
                      <a:gd name="connsiteX2" fmla="*/ 332112 w 451824"/>
                      <a:gd name="connsiteY2" fmla="*/ 600995 h 3056026"/>
                      <a:gd name="connsiteX3" fmla="*/ 233850 w 451824"/>
                      <a:gd name="connsiteY3" fmla="*/ 3056026 h 3056026"/>
                      <a:gd name="connsiteX4" fmla="*/ 70579 w 451824"/>
                      <a:gd name="connsiteY4" fmla="*/ 2998784 h 3056026"/>
                      <a:gd name="connsiteX5" fmla="*/ 180933 w 451824"/>
                      <a:gd name="connsiteY5" fmla="*/ 601191 h 3056026"/>
                      <a:gd name="connsiteX6" fmla="*/ 0 w 451824"/>
                      <a:gd name="connsiteY6" fmla="*/ 79078 h 3056026"/>
                      <a:gd name="connsiteX7" fmla="*/ 123867 w 451824"/>
                      <a:gd name="connsiteY7" fmla="*/ 5736 h 3056026"/>
                      <a:gd name="connsiteX0" fmla="*/ 123867 w 488925"/>
                      <a:gd name="connsiteY0" fmla="*/ 5736 h 3056026"/>
                      <a:gd name="connsiteX1" fmla="*/ 451824 w 488925"/>
                      <a:gd name="connsiteY1" fmla="*/ 56911 h 3056026"/>
                      <a:gd name="connsiteX2" fmla="*/ 332112 w 488925"/>
                      <a:gd name="connsiteY2" fmla="*/ 600995 h 3056026"/>
                      <a:gd name="connsiteX3" fmla="*/ 233850 w 488925"/>
                      <a:gd name="connsiteY3" fmla="*/ 3056026 h 3056026"/>
                      <a:gd name="connsiteX4" fmla="*/ 70579 w 488925"/>
                      <a:gd name="connsiteY4" fmla="*/ 2998784 h 3056026"/>
                      <a:gd name="connsiteX5" fmla="*/ 180933 w 488925"/>
                      <a:gd name="connsiteY5" fmla="*/ 601191 h 3056026"/>
                      <a:gd name="connsiteX6" fmla="*/ 0 w 488925"/>
                      <a:gd name="connsiteY6" fmla="*/ 79078 h 3056026"/>
                      <a:gd name="connsiteX7" fmla="*/ 123867 w 488925"/>
                      <a:gd name="connsiteY7" fmla="*/ 5736 h 3056026"/>
                      <a:gd name="connsiteX0" fmla="*/ 123867 w 488925"/>
                      <a:gd name="connsiteY0" fmla="*/ 5736 h 3056026"/>
                      <a:gd name="connsiteX1" fmla="*/ 451824 w 488925"/>
                      <a:gd name="connsiteY1" fmla="*/ 56911 h 3056026"/>
                      <a:gd name="connsiteX2" fmla="*/ 332112 w 488925"/>
                      <a:gd name="connsiteY2" fmla="*/ 600995 h 3056026"/>
                      <a:gd name="connsiteX3" fmla="*/ 233850 w 488925"/>
                      <a:gd name="connsiteY3" fmla="*/ 3056026 h 3056026"/>
                      <a:gd name="connsiteX4" fmla="*/ 70579 w 488925"/>
                      <a:gd name="connsiteY4" fmla="*/ 2998784 h 3056026"/>
                      <a:gd name="connsiteX5" fmla="*/ 180933 w 488925"/>
                      <a:gd name="connsiteY5" fmla="*/ 601191 h 3056026"/>
                      <a:gd name="connsiteX6" fmla="*/ 0 w 488925"/>
                      <a:gd name="connsiteY6" fmla="*/ 79078 h 3056026"/>
                      <a:gd name="connsiteX7" fmla="*/ 123867 w 488925"/>
                      <a:gd name="connsiteY7" fmla="*/ 5736 h 3056026"/>
                      <a:gd name="connsiteX0" fmla="*/ 123867 w 488925"/>
                      <a:gd name="connsiteY0" fmla="*/ 5736 h 3056026"/>
                      <a:gd name="connsiteX1" fmla="*/ 451824 w 488925"/>
                      <a:gd name="connsiteY1" fmla="*/ 56911 h 3056026"/>
                      <a:gd name="connsiteX2" fmla="*/ 332112 w 488925"/>
                      <a:gd name="connsiteY2" fmla="*/ 600995 h 3056026"/>
                      <a:gd name="connsiteX3" fmla="*/ 233850 w 488925"/>
                      <a:gd name="connsiteY3" fmla="*/ 3056026 h 3056026"/>
                      <a:gd name="connsiteX4" fmla="*/ 70579 w 488925"/>
                      <a:gd name="connsiteY4" fmla="*/ 2998784 h 3056026"/>
                      <a:gd name="connsiteX5" fmla="*/ 180933 w 488925"/>
                      <a:gd name="connsiteY5" fmla="*/ 601191 h 3056026"/>
                      <a:gd name="connsiteX6" fmla="*/ 0 w 488925"/>
                      <a:gd name="connsiteY6" fmla="*/ 79078 h 3056026"/>
                      <a:gd name="connsiteX7" fmla="*/ 123867 w 488925"/>
                      <a:gd name="connsiteY7" fmla="*/ 5736 h 3056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88925" h="3056026">
                        <a:moveTo>
                          <a:pt x="123867" y="5736"/>
                        </a:moveTo>
                        <a:cubicBezTo>
                          <a:pt x="242538" y="-22407"/>
                          <a:pt x="347181" y="62453"/>
                          <a:pt x="451824" y="56911"/>
                        </a:cubicBezTo>
                        <a:cubicBezTo>
                          <a:pt x="307967" y="248173"/>
                          <a:pt x="342316" y="409733"/>
                          <a:pt x="332112" y="600995"/>
                        </a:cubicBezTo>
                        <a:cubicBezTo>
                          <a:pt x="267879" y="1317880"/>
                          <a:pt x="780902" y="2368672"/>
                          <a:pt x="233850" y="3056026"/>
                        </a:cubicBezTo>
                        <a:lnTo>
                          <a:pt x="70579" y="2998784"/>
                        </a:lnTo>
                        <a:cubicBezTo>
                          <a:pt x="541292" y="2786775"/>
                          <a:pt x="171060" y="859493"/>
                          <a:pt x="180933" y="601191"/>
                        </a:cubicBezTo>
                        <a:cubicBezTo>
                          <a:pt x="151737" y="425032"/>
                          <a:pt x="205279" y="288121"/>
                          <a:pt x="0" y="79078"/>
                        </a:cubicBezTo>
                        <a:cubicBezTo>
                          <a:pt x="43194" y="37053"/>
                          <a:pt x="84310" y="15116"/>
                          <a:pt x="123867" y="5736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DCD5AA"/>
                      </a:gs>
                      <a:gs pos="39000">
                        <a:srgbClr val="90BA1B"/>
                      </a:gs>
                    </a:gsLst>
                    <a:lin ang="5400000" scaled="1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154" name="Rectangle 294"/>
                <p:cNvSpPr/>
                <p:nvPr/>
              </p:nvSpPr>
              <p:spPr>
                <a:xfrm rot="1272578">
                  <a:off x="8078389" y="5285605"/>
                  <a:ext cx="107010" cy="346929"/>
                </a:xfrm>
                <a:custGeom>
                  <a:avLst/>
                  <a:gdLst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9761"/>
                    <a:gd name="connsiteX1" fmla="*/ 87549 w 87549"/>
                    <a:gd name="connsiteY1" fmla="*/ 0 h 339761"/>
                    <a:gd name="connsiteX2" fmla="*/ 87549 w 87549"/>
                    <a:gd name="connsiteY2" fmla="*/ 335604 h 339761"/>
                    <a:gd name="connsiteX3" fmla="*/ 32005 w 87549"/>
                    <a:gd name="connsiteY3" fmla="*/ 339761 h 339761"/>
                    <a:gd name="connsiteX4" fmla="*/ 0 w 87549"/>
                    <a:gd name="connsiteY4" fmla="*/ 0 h 339761"/>
                    <a:gd name="connsiteX0" fmla="*/ 0 w 87549"/>
                    <a:gd name="connsiteY0" fmla="*/ 0 h 339761"/>
                    <a:gd name="connsiteX1" fmla="*/ 87549 w 87549"/>
                    <a:gd name="connsiteY1" fmla="*/ 0 h 339761"/>
                    <a:gd name="connsiteX2" fmla="*/ 64073 w 87549"/>
                    <a:gd name="connsiteY2" fmla="*/ 339188 h 339761"/>
                    <a:gd name="connsiteX3" fmla="*/ 32005 w 87549"/>
                    <a:gd name="connsiteY3" fmla="*/ 339761 h 339761"/>
                    <a:gd name="connsiteX4" fmla="*/ 0 w 87549"/>
                    <a:gd name="connsiteY4" fmla="*/ 0 h 339761"/>
                    <a:gd name="connsiteX0" fmla="*/ 0 w 98480"/>
                    <a:gd name="connsiteY0" fmla="*/ 0 h 339761"/>
                    <a:gd name="connsiteX1" fmla="*/ 98480 w 98480"/>
                    <a:gd name="connsiteY1" fmla="*/ 6810 h 339761"/>
                    <a:gd name="connsiteX2" fmla="*/ 64073 w 98480"/>
                    <a:gd name="connsiteY2" fmla="*/ 339188 h 339761"/>
                    <a:gd name="connsiteX3" fmla="*/ 32005 w 98480"/>
                    <a:gd name="connsiteY3" fmla="*/ 339761 h 339761"/>
                    <a:gd name="connsiteX4" fmla="*/ 0 w 98480"/>
                    <a:gd name="connsiteY4" fmla="*/ 0 h 339761"/>
                    <a:gd name="connsiteX0" fmla="*/ 0 w 107010"/>
                    <a:gd name="connsiteY0" fmla="*/ 0 h 347502"/>
                    <a:gd name="connsiteX1" fmla="*/ 107010 w 107010"/>
                    <a:gd name="connsiteY1" fmla="*/ 14551 h 347502"/>
                    <a:gd name="connsiteX2" fmla="*/ 72603 w 107010"/>
                    <a:gd name="connsiteY2" fmla="*/ 346929 h 347502"/>
                    <a:gd name="connsiteX3" fmla="*/ 40535 w 107010"/>
                    <a:gd name="connsiteY3" fmla="*/ 347502 h 347502"/>
                    <a:gd name="connsiteX4" fmla="*/ 0 w 107010"/>
                    <a:gd name="connsiteY4" fmla="*/ 0 h 347502"/>
                    <a:gd name="connsiteX0" fmla="*/ 0 w 107010"/>
                    <a:gd name="connsiteY0" fmla="*/ 0 h 346929"/>
                    <a:gd name="connsiteX1" fmla="*/ 107010 w 107010"/>
                    <a:gd name="connsiteY1" fmla="*/ 14551 h 346929"/>
                    <a:gd name="connsiteX2" fmla="*/ 72603 w 107010"/>
                    <a:gd name="connsiteY2" fmla="*/ 346929 h 346929"/>
                    <a:gd name="connsiteX3" fmla="*/ 29066 w 107010"/>
                    <a:gd name="connsiteY3" fmla="*/ 346427 h 346929"/>
                    <a:gd name="connsiteX4" fmla="*/ 0 w 107010"/>
                    <a:gd name="connsiteY4" fmla="*/ 0 h 346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010" h="346929">
                      <a:moveTo>
                        <a:pt x="0" y="0"/>
                      </a:moveTo>
                      <a:cubicBezTo>
                        <a:pt x="51563" y="51155"/>
                        <a:pt x="77827" y="14551"/>
                        <a:pt x="107010" y="14551"/>
                      </a:cubicBezTo>
                      <a:lnTo>
                        <a:pt x="72603" y="346929"/>
                      </a:lnTo>
                      <a:lnTo>
                        <a:pt x="29066" y="34642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5" name="Block Arc 154"/>
                <p:cNvSpPr/>
                <p:nvPr/>
              </p:nvSpPr>
              <p:spPr>
                <a:xfrm rot="12635148">
                  <a:off x="8141150" y="5276600"/>
                  <a:ext cx="104163" cy="52182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</p:grpSp>
        </p:grpSp>
      </p:grpSp>
      <p:sp>
        <p:nvSpPr>
          <p:cNvPr id="506" name="Rectangle 505"/>
          <p:cNvSpPr/>
          <p:nvPr/>
        </p:nvSpPr>
        <p:spPr>
          <a:xfrm>
            <a:off x="3060753" y="1054234"/>
            <a:ext cx="8997798" cy="2410752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08" name="Isosceles Triangle 3"/>
          <p:cNvSpPr/>
          <p:nvPr/>
        </p:nvSpPr>
        <p:spPr>
          <a:xfrm rot="246175">
            <a:off x="8993045" y="1203834"/>
            <a:ext cx="724157" cy="1716791"/>
          </a:xfrm>
          <a:custGeom>
            <a:avLst/>
            <a:gdLst>
              <a:gd name="connsiteX0" fmla="*/ 0 w 426027"/>
              <a:gd name="connsiteY0" fmla="*/ 1122219 h 1122219"/>
              <a:gd name="connsiteX1" fmla="*/ 213014 w 426027"/>
              <a:gd name="connsiteY1" fmla="*/ 0 h 1122219"/>
              <a:gd name="connsiteX2" fmla="*/ 426027 w 426027"/>
              <a:gd name="connsiteY2" fmla="*/ 1122219 h 1122219"/>
              <a:gd name="connsiteX3" fmla="*/ 0 w 426027"/>
              <a:gd name="connsiteY3" fmla="*/ 1122219 h 1122219"/>
              <a:gd name="connsiteX0" fmla="*/ 0 w 426027"/>
              <a:gd name="connsiteY0" fmla="*/ 1122219 h 1122219"/>
              <a:gd name="connsiteX1" fmla="*/ 213014 w 426027"/>
              <a:gd name="connsiteY1" fmla="*/ 0 h 1122219"/>
              <a:gd name="connsiteX2" fmla="*/ 426027 w 426027"/>
              <a:gd name="connsiteY2" fmla="*/ 1122219 h 1122219"/>
              <a:gd name="connsiteX3" fmla="*/ 0 w 426027"/>
              <a:gd name="connsiteY3" fmla="*/ 1122219 h 1122219"/>
              <a:gd name="connsiteX0" fmla="*/ 0 w 218209"/>
              <a:gd name="connsiteY0" fmla="*/ 1132610 h 1132610"/>
              <a:gd name="connsiteX1" fmla="*/ 5196 w 218209"/>
              <a:gd name="connsiteY1" fmla="*/ 0 h 1132610"/>
              <a:gd name="connsiteX2" fmla="*/ 218209 w 218209"/>
              <a:gd name="connsiteY2" fmla="*/ 1122219 h 1132610"/>
              <a:gd name="connsiteX3" fmla="*/ 0 w 218209"/>
              <a:gd name="connsiteY3" fmla="*/ 1132610 h 1132610"/>
              <a:gd name="connsiteX0" fmla="*/ 215326 w 433535"/>
              <a:gd name="connsiteY0" fmla="*/ 1132610 h 1132610"/>
              <a:gd name="connsiteX1" fmla="*/ 220522 w 433535"/>
              <a:gd name="connsiteY1" fmla="*/ 0 h 1132610"/>
              <a:gd name="connsiteX2" fmla="*/ 433535 w 433535"/>
              <a:gd name="connsiteY2" fmla="*/ 1122219 h 1132610"/>
              <a:gd name="connsiteX3" fmla="*/ 215326 w 433535"/>
              <a:gd name="connsiteY3" fmla="*/ 1132610 h 1132610"/>
              <a:gd name="connsiteX0" fmla="*/ 215326 w 516382"/>
              <a:gd name="connsiteY0" fmla="*/ 1132610 h 1132610"/>
              <a:gd name="connsiteX1" fmla="*/ 220522 w 516382"/>
              <a:gd name="connsiteY1" fmla="*/ 0 h 1132610"/>
              <a:gd name="connsiteX2" fmla="*/ 433535 w 516382"/>
              <a:gd name="connsiteY2" fmla="*/ 1122219 h 1132610"/>
              <a:gd name="connsiteX3" fmla="*/ 215326 w 516382"/>
              <a:gd name="connsiteY3" fmla="*/ 1132610 h 1132610"/>
              <a:gd name="connsiteX0" fmla="*/ 256869 w 557925"/>
              <a:gd name="connsiteY0" fmla="*/ 1132610 h 1132610"/>
              <a:gd name="connsiteX1" fmla="*/ 262065 w 557925"/>
              <a:gd name="connsiteY1" fmla="*/ 0 h 1132610"/>
              <a:gd name="connsiteX2" fmla="*/ 475078 w 557925"/>
              <a:gd name="connsiteY2" fmla="*/ 1122219 h 1132610"/>
              <a:gd name="connsiteX3" fmla="*/ 256869 w 557925"/>
              <a:gd name="connsiteY3" fmla="*/ 1132610 h 1132610"/>
              <a:gd name="connsiteX0" fmla="*/ 256869 w 582706"/>
              <a:gd name="connsiteY0" fmla="*/ 1132610 h 1132610"/>
              <a:gd name="connsiteX1" fmla="*/ 262065 w 582706"/>
              <a:gd name="connsiteY1" fmla="*/ 0 h 1132610"/>
              <a:gd name="connsiteX2" fmla="*/ 475078 w 582706"/>
              <a:gd name="connsiteY2" fmla="*/ 1122219 h 1132610"/>
              <a:gd name="connsiteX3" fmla="*/ 256869 w 582706"/>
              <a:gd name="connsiteY3" fmla="*/ 1132610 h 1132610"/>
              <a:gd name="connsiteX0" fmla="*/ 248110 w 573947"/>
              <a:gd name="connsiteY0" fmla="*/ 1132610 h 1132610"/>
              <a:gd name="connsiteX1" fmla="*/ 253306 w 573947"/>
              <a:gd name="connsiteY1" fmla="*/ 0 h 1132610"/>
              <a:gd name="connsiteX2" fmla="*/ 466319 w 573947"/>
              <a:gd name="connsiteY2" fmla="*/ 1122219 h 1132610"/>
              <a:gd name="connsiteX3" fmla="*/ 248110 w 573947"/>
              <a:gd name="connsiteY3" fmla="*/ 1132610 h 1132610"/>
              <a:gd name="connsiteX0" fmla="*/ 248110 w 559027"/>
              <a:gd name="connsiteY0" fmla="*/ 1132610 h 1132610"/>
              <a:gd name="connsiteX1" fmla="*/ 253306 w 559027"/>
              <a:gd name="connsiteY1" fmla="*/ 0 h 1132610"/>
              <a:gd name="connsiteX2" fmla="*/ 466319 w 559027"/>
              <a:gd name="connsiteY2" fmla="*/ 1122219 h 1132610"/>
              <a:gd name="connsiteX3" fmla="*/ 248110 w 559027"/>
              <a:gd name="connsiteY3" fmla="*/ 1132610 h 1132610"/>
              <a:gd name="connsiteX0" fmla="*/ 179288 w 490205"/>
              <a:gd name="connsiteY0" fmla="*/ 1132610 h 1132610"/>
              <a:gd name="connsiteX1" fmla="*/ 184484 w 490205"/>
              <a:gd name="connsiteY1" fmla="*/ 0 h 1132610"/>
              <a:gd name="connsiteX2" fmla="*/ 397497 w 490205"/>
              <a:gd name="connsiteY2" fmla="*/ 1122219 h 1132610"/>
              <a:gd name="connsiteX3" fmla="*/ 179288 w 490205"/>
              <a:gd name="connsiteY3" fmla="*/ 1132610 h 113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0205" h="1132610">
                <a:moveTo>
                  <a:pt x="179288" y="1132610"/>
                </a:moveTo>
                <a:cubicBezTo>
                  <a:pt x="-149259" y="928800"/>
                  <a:pt x="48451" y="56398"/>
                  <a:pt x="184484" y="0"/>
                </a:cubicBezTo>
                <a:cubicBezTo>
                  <a:pt x="325325" y="11794"/>
                  <a:pt x="648611" y="800100"/>
                  <a:pt x="397497" y="1122219"/>
                </a:cubicBezTo>
                <a:lnTo>
                  <a:pt x="179288" y="1132610"/>
                </a:lnTo>
                <a:close/>
              </a:path>
            </a:pathLst>
          </a:custGeom>
          <a:gradFill flip="none" rotWithShape="1">
            <a:gsLst>
              <a:gs pos="81000">
                <a:schemeClr val="accent1">
                  <a:lumMod val="5000"/>
                  <a:lumOff val="95000"/>
                </a:schemeClr>
              </a:gs>
              <a:gs pos="0">
                <a:schemeClr val="bg1">
                  <a:lumMod val="85000"/>
                </a:schemeClr>
              </a:gs>
            </a:gsLst>
            <a:lin ang="5400000" scaled="1"/>
            <a:tileRect/>
          </a:gra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9" name="Isosceles Triangle 508"/>
          <p:cNvSpPr/>
          <p:nvPr/>
        </p:nvSpPr>
        <p:spPr>
          <a:xfrm>
            <a:off x="3364966" y="1335216"/>
            <a:ext cx="751995" cy="1294684"/>
          </a:xfrm>
          <a:prstGeom prst="triangl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512" name="Isosceles Triangle 112"/>
          <p:cNvSpPr/>
          <p:nvPr/>
        </p:nvSpPr>
        <p:spPr>
          <a:xfrm>
            <a:off x="7192607" y="1403461"/>
            <a:ext cx="702986" cy="1281984"/>
          </a:xfrm>
          <a:custGeom>
            <a:avLst/>
            <a:gdLst>
              <a:gd name="connsiteX0" fmla="*/ 0 w 751995"/>
              <a:gd name="connsiteY0" fmla="*/ 1294684 h 1294684"/>
              <a:gd name="connsiteX1" fmla="*/ 375998 w 751995"/>
              <a:gd name="connsiteY1" fmla="*/ 0 h 1294684"/>
              <a:gd name="connsiteX2" fmla="*/ 751995 w 751995"/>
              <a:gd name="connsiteY2" fmla="*/ 1294684 h 1294684"/>
              <a:gd name="connsiteX3" fmla="*/ 0 w 751995"/>
              <a:gd name="connsiteY3" fmla="*/ 1294684 h 1294684"/>
              <a:gd name="connsiteX0" fmla="*/ 0 w 786484"/>
              <a:gd name="connsiteY0" fmla="*/ 1294684 h 1294684"/>
              <a:gd name="connsiteX1" fmla="*/ 375998 w 786484"/>
              <a:gd name="connsiteY1" fmla="*/ 0 h 1294684"/>
              <a:gd name="connsiteX2" fmla="*/ 751995 w 786484"/>
              <a:gd name="connsiteY2" fmla="*/ 1294684 h 1294684"/>
              <a:gd name="connsiteX3" fmla="*/ 0 w 786484"/>
              <a:gd name="connsiteY3" fmla="*/ 1294684 h 1294684"/>
              <a:gd name="connsiteX0" fmla="*/ 71120 w 857604"/>
              <a:gd name="connsiteY0" fmla="*/ 1294684 h 1294684"/>
              <a:gd name="connsiteX1" fmla="*/ 447118 w 857604"/>
              <a:gd name="connsiteY1" fmla="*/ 0 h 1294684"/>
              <a:gd name="connsiteX2" fmla="*/ 823115 w 857604"/>
              <a:gd name="connsiteY2" fmla="*/ 1294684 h 1294684"/>
              <a:gd name="connsiteX3" fmla="*/ 71120 w 857604"/>
              <a:gd name="connsiteY3" fmla="*/ 1294684 h 1294684"/>
              <a:gd name="connsiteX0" fmla="*/ 73562 w 860046"/>
              <a:gd name="connsiteY0" fmla="*/ 1294684 h 1294684"/>
              <a:gd name="connsiteX1" fmla="*/ 449560 w 860046"/>
              <a:gd name="connsiteY1" fmla="*/ 0 h 1294684"/>
              <a:gd name="connsiteX2" fmla="*/ 825557 w 860046"/>
              <a:gd name="connsiteY2" fmla="*/ 1294684 h 1294684"/>
              <a:gd name="connsiteX3" fmla="*/ 73562 w 860046"/>
              <a:gd name="connsiteY3" fmla="*/ 1294684 h 1294684"/>
              <a:gd name="connsiteX0" fmla="*/ 73562 w 865400"/>
              <a:gd name="connsiteY0" fmla="*/ 1294684 h 1294684"/>
              <a:gd name="connsiteX1" fmla="*/ 449560 w 865400"/>
              <a:gd name="connsiteY1" fmla="*/ 0 h 1294684"/>
              <a:gd name="connsiteX2" fmla="*/ 825557 w 865400"/>
              <a:gd name="connsiteY2" fmla="*/ 1294684 h 1294684"/>
              <a:gd name="connsiteX3" fmla="*/ 73562 w 865400"/>
              <a:gd name="connsiteY3" fmla="*/ 1294684 h 1294684"/>
              <a:gd name="connsiteX0" fmla="*/ 73562 w 711095"/>
              <a:gd name="connsiteY0" fmla="*/ 1294684 h 1294684"/>
              <a:gd name="connsiteX1" fmla="*/ 449560 w 711095"/>
              <a:gd name="connsiteY1" fmla="*/ 0 h 1294684"/>
              <a:gd name="connsiteX2" fmla="*/ 647757 w 711095"/>
              <a:gd name="connsiteY2" fmla="*/ 1269284 h 1294684"/>
              <a:gd name="connsiteX3" fmla="*/ 73562 w 711095"/>
              <a:gd name="connsiteY3" fmla="*/ 1294684 h 1294684"/>
              <a:gd name="connsiteX0" fmla="*/ 122223 w 480356"/>
              <a:gd name="connsiteY0" fmla="*/ 1281984 h 1281984"/>
              <a:gd name="connsiteX1" fmla="*/ 218821 w 480356"/>
              <a:gd name="connsiteY1" fmla="*/ 0 h 1281984"/>
              <a:gd name="connsiteX2" fmla="*/ 417018 w 480356"/>
              <a:gd name="connsiteY2" fmla="*/ 1269284 h 1281984"/>
              <a:gd name="connsiteX3" fmla="*/ 122223 w 480356"/>
              <a:gd name="connsiteY3" fmla="*/ 1281984 h 1281984"/>
              <a:gd name="connsiteX0" fmla="*/ 257616 w 615749"/>
              <a:gd name="connsiteY0" fmla="*/ 1281984 h 1281984"/>
              <a:gd name="connsiteX1" fmla="*/ 354214 w 615749"/>
              <a:gd name="connsiteY1" fmla="*/ 0 h 1281984"/>
              <a:gd name="connsiteX2" fmla="*/ 552411 w 615749"/>
              <a:gd name="connsiteY2" fmla="*/ 1269284 h 1281984"/>
              <a:gd name="connsiteX3" fmla="*/ 257616 w 615749"/>
              <a:gd name="connsiteY3" fmla="*/ 1281984 h 1281984"/>
              <a:gd name="connsiteX0" fmla="*/ 257616 w 694118"/>
              <a:gd name="connsiteY0" fmla="*/ 1281984 h 1281984"/>
              <a:gd name="connsiteX1" fmla="*/ 354214 w 694118"/>
              <a:gd name="connsiteY1" fmla="*/ 0 h 1281984"/>
              <a:gd name="connsiteX2" fmla="*/ 552411 w 694118"/>
              <a:gd name="connsiteY2" fmla="*/ 1269284 h 1281984"/>
              <a:gd name="connsiteX3" fmla="*/ 257616 w 694118"/>
              <a:gd name="connsiteY3" fmla="*/ 1281984 h 1281984"/>
              <a:gd name="connsiteX0" fmla="*/ 257616 w 670524"/>
              <a:gd name="connsiteY0" fmla="*/ 1281984 h 1281984"/>
              <a:gd name="connsiteX1" fmla="*/ 354214 w 670524"/>
              <a:gd name="connsiteY1" fmla="*/ 0 h 1281984"/>
              <a:gd name="connsiteX2" fmla="*/ 521519 w 670524"/>
              <a:gd name="connsiteY2" fmla="*/ 1269284 h 1281984"/>
              <a:gd name="connsiteX3" fmla="*/ 257616 w 670524"/>
              <a:gd name="connsiteY3" fmla="*/ 1281984 h 1281984"/>
              <a:gd name="connsiteX0" fmla="*/ 257616 w 669216"/>
              <a:gd name="connsiteY0" fmla="*/ 1281984 h 1281984"/>
              <a:gd name="connsiteX1" fmla="*/ 354214 w 669216"/>
              <a:gd name="connsiteY1" fmla="*/ 0 h 1281984"/>
              <a:gd name="connsiteX2" fmla="*/ 521519 w 669216"/>
              <a:gd name="connsiteY2" fmla="*/ 1269284 h 1281984"/>
              <a:gd name="connsiteX3" fmla="*/ 257616 w 669216"/>
              <a:gd name="connsiteY3" fmla="*/ 1281984 h 1281984"/>
              <a:gd name="connsiteX0" fmla="*/ 257616 w 664557"/>
              <a:gd name="connsiteY0" fmla="*/ 1281984 h 1281984"/>
              <a:gd name="connsiteX1" fmla="*/ 354214 w 664557"/>
              <a:gd name="connsiteY1" fmla="*/ 0 h 1281984"/>
              <a:gd name="connsiteX2" fmla="*/ 515341 w 664557"/>
              <a:gd name="connsiteY2" fmla="*/ 1281641 h 1281984"/>
              <a:gd name="connsiteX3" fmla="*/ 257616 w 664557"/>
              <a:gd name="connsiteY3" fmla="*/ 1281984 h 1281984"/>
              <a:gd name="connsiteX0" fmla="*/ 257616 w 702986"/>
              <a:gd name="connsiteY0" fmla="*/ 1281984 h 1281984"/>
              <a:gd name="connsiteX1" fmla="*/ 354214 w 702986"/>
              <a:gd name="connsiteY1" fmla="*/ 0 h 1281984"/>
              <a:gd name="connsiteX2" fmla="*/ 515341 w 702986"/>
              <a:gd name="connsiteY2" fmla="*/ 1281641 h 1281984"/>
              <a:gd name="connsiteX3" fmla="*/ 257616 w 702986"/>
              <a:gd name="connsiteY3" fmla="*/ 1281984 h 1281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2986" h="1281984">
                <a:moveTo>
                  <a:pt x="257616" y="1281984"/>
                </a:moveTo>
                <a:cubicBezTo>
                  <a:pt x="-302851" y="964723"/>
                  <a:pt x="203481" y="75961"/>
                  <a:pt x="354214" y="0"/>
                </a:cubicBezTo>
                <a:cubicBezTo>
                  <a:pt x="549568" y="118180"/>
                  <a:pt x="933706" y="1011748"/>
                  <a:pt x="515341" y="1281641"/>
                </a:cubicBezTo>
                <a:lnTo>
                  <a:pt x="257616" y="1281984"/>
                </a:lnTo>
                <a:close/>
              </a:path>
            </a:pathLst>
          </a:cu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pic>
        <p:nvPicPr>
          <p:cNvPr id="513" name="Picture 51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93466" y="1332000"/>
            <a:ext cx="1060445" cy="1405705"/>
          </a:xfrm>
          <a:prstGeom prst="rect">
            <a:avLst/>
          </a:prstGeom>
        </p:spPr>
      </p:pic>
      <p:pic>
        <p:nvPicPr>
          <p:cNvPr id="514" name="Picture 51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99890" y="1332000"/>
            <a:ext cx="1135608" cy="1368868"/>
          </a:xfrm>
          <a:prstGeom prst="rect">
            <a:avLst/>
          </a:prstGeom>
        </p:spPr>
      </p:pic>
      <p:sp>
        <p:nvSpPr>
          <p:cNvPr id="519" name="Right Arrow 518"/>
          <p:cNvSpPr/>
          <p:nvPr/>
        </p:nvSpPr>
        <p:spPr>
          <a:xfrm>
            <a:off x="4234591" y="1901999"/>
            <a:ext cx="258875" cy="228869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0" name="Right Arrow 519"/>
          <p:cNvSpPr/>
          <p:nvPr/>
        </p:nvSpPr>
        <p:spPr>
          <a:xfrm>
            <a:off x="5530986" y="1930018"/>
            <a:ext cx="258875" cy="228869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1" name="Right Arrow 520"/>
          <p:cNvSpPr/>
          <p:nvPr/>
        </p:nvSpPr>
        <p:spPr>
          <a:xfrm>
            <a:off x="6686910" y="1947794"/>
            <a:ext cx="258875" cy="228869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36" name="Group 535"/>
          <p:cNvGrpSpPr/>
          <p:nvPr/>
        </p:nvGrpSpPr>
        <p:grpSpPr>
          <a:xfrm>
            <a:off x="4694102" y="4105408"/>
            <a:ext cx="6867839" cy="1969032"/>
            <a:chOff x="4778729" y="2220598"/>
            <a:chExt cx="6867839" cy="1937746"/>
          </a:xfrm>
        </p:grpSpPr>
        <p:sp>
          <p:nvSpPr>
            <p:cNvPr id="507" name="Isosceles Triangle 33"/>
            <p:cNvSpPr/>
            <p:nvPr/>
          </p:nvSpPr>
          <p:spPr>
            <a:xfrm rot="20334977">
              <a:off x="9802018" y="2284982"/>
              <a:ext cx="926283" cy="1873362"/>
            </a:xfrm>
            <a:custGeom>
              <a:avLst/>
              <a:gdLst>
                <a:gd name="connsiteX0" fmla="*/ 0 w 358926"/>
                <a:gd name="connsiteY0" fmla="*/ 3350828 h 3350828"/>
                <a:gd name="connsiteX1" fmla="*/ 179463 w 358926"/>
                <a:gd name="connsiteY1" fmla="*/ 0 h 3350828"/>
                <a:gd name="connsiteX2" fmla="*/ 358926 w 358926"/>
                <a:gd name="connsiteY2" fmla="*/ 3350828 h 3350828"/>
                <a:gd name="connsiteX3" fmla="*/ 0 w 358926"/>
                <a:gd name="connsiteY3" fmla="*/ 3350828 h 3350828"/>
                <a:gd name="connsiteX0" fmla="*/ 0 w 358926"/>
                <a:gd name="connsiteY0" fmla="*/ 3350828 h 3350828"/>
                <a:gd name="connsiteX1" fmla="*/ 179463 w 358926"/>
                <a:gd name="connsiteY1" fmla="*/ 0 h 3350828"/>
                <a:gd name="connsiteX2" fmla="*/ 358926 w 358926"/>
                <a:gd name="connsiteY2" fmla="*/ 3350828 h 3350828"/>
                <a:gd name="connsiteX3" fmla="*/ 0 w 358926"/>
                <a:gd name="connsiteY3" fmla="*/ 3350828 h 3350828"/>
                <a:gd name="connsiteX0" fmla="*/ 0 w 358926"/>
                <a:gd name="connsiteY0" fmla="*/ 3350828 h 3350828"/>
                <a:gd name="connsiteX1" fmla="*/ 179463 w 358926"/>
                <a:gd name="connsiteY1" fmla="*/ 0 h 3350828"/>
                <a:gd name="connsiteX2" fmla="*/ 358926 w 358926"/>
                <a:gd name="connsiteY2" fmla="*/ 3350828 h 3350828"/>
                <a:gd name="connsiteX3" fmla="*/ 0 w 358926"/>
                <a:gd name="connsiteY3" fmla="*/ 3350828 h 3350828"/>
                <a:gd name="connsiteX0" fmla="*/ 495691 w 854617"/>
                <a:gd name="connsiteY0" fmla="*/ 4058301 h 4058301"/>
                <a:gd name="connsiteX1" fmla="*/ 1316 w 854617"/>
                <a:gd name="connsiteY1" fmla="*/ 250809 h 4058301"/>
                <a:gd name="connsiteX2" fmla="*/ 675154 w 854617"/>
                <a:gd name="connsiteY2" fmla="*/ 707473 h 4058301"/>
                <a:gd name="connsiteX3" fmla="*/ 854617 w 854617"/>
                <a:gd name="connsiteY3" fmla="*/ 4058301 h 4058301"/>
                <a:gd name="connsiteX4" fmla="*/ 495691 w 854617"/>
                <a:gd name="connsiteY4" fmla="*/ 4058301 h 4058301"/>
                <a:gd name="connsiteX0" fmla="*/ 495691 w 854617"/>
                <a:gd name="connsiteY0" fmla="*/ 4162927 h 4162927"/>
                <a:gd name="connsiteX1" fmla="*/ 1316 w 854617"/>
                <a:gd name="connsiteY1" fmla="*/ 355435 h 4162927"/>
                <a:gd name="connsiteX2" fmla="*/ 255430 w 854617"/>
                <a:gd name="connsiteY2" fmla="*/ 482315 h 4162927"/>
                <a:gd name="connsiteX3" fmla="*/ 854617 w 854617"/>
                <a:gd name="connsiteY3" fmla="*/ 4162927 h 4162927"/>
                <a:gd name="connsiteX4" fmla="*/ 495691 w 854617"/>
                <a:gd name="connsiteY4" fmla="*/ 4162927 h 4162927"/>
                <a:gd name="connsiteX0" fmla="*/ 499166 w 858092"/>
                <a:gd name="connsiteY0" fmla="*/ 3807492 h 3807492"/>
                <a:gd name="connsiteX1" fmla="*/ 4791 w 858092"/>
                <a:gd name="connsiteY1" fmla="*/ 0 h 3807492"/>
                <a:gd name="connsiteX2" fmla="*/ 858092 w 858092"/>
                <a:gd name="connsiteY2" fmla="*/ 3807492 h 3807492"/>
                <a:gd name="connsiteX3" fmla="*/ 499166 w 858092"/>
                <a:gd name="connsiteY3" fmla="*/ 3807492 h 3807492"/>
                <a:gd name="connsiteX0" fmla="*/ 336268 w 695194"/>
                <a:gd name="connsiteY0" fmla="*/ 3867453 h 3867453"/>
                <a:gd name="connsiteX1" fmla="*/ 6785 w 695194"/>
                <a:gd name="connsiteY1" fmla="*/ 0 h 3867453"/>
                <a:gd name="connsiteX2" fmla="*/ 695194 w 695194"/>
                <a:gd name="connsiteY2" fmla="*/ 3867453 h 3867453"/>
                <a:gd name="connsiteX3" fmla="*/ 336268 w 695194"/>
                <a:gd name="connsiteY3" fmla="*/ 3867453 h 3867453"/>
                <a:gd name="connsiteX0" fmla="*/ 1140604 w 1499530"/>
                <a:gd name="connsiteY0" fmla="*/ 3706679 h 3706679"/>
                <a:gd name="connsiteX1" fmla="*/ 2229 w 1499530"/>
                <a:gd name="connsiteY1" fmla="*/ 0 h 3706679"/>
                <a:gd name="connsiteX2" fmla="*/ 1499530 w 1499530"/>
                <a:gd name="connsiteY2" fmla="*/ 3706679 h 3706679"/>
                <a:gd name="connsiteX3" fmla="*/ 1140604 w 1499530"/>
                <a:gd name="connsiteY3" fmla="*/ 3706679 h 3706679"/>
                <a:gd name="connsiteX0" fmla="*/ 1140604 w 1499530"/>
                <a:gd name="connsiteY0" fmla="*/ 3708792 h 3708792"/>
                <a:gd name="connsiteX1" fmla="*/ 2229 w 1499530"/>
                <a:gd name="connsiteY1" fmla="*/ 2113 h 3708792"/>
                <a:gd name="connsiteX2" fmla="*/ 1499530 w 1499530"/>
                <a:gd name="connsiteY2" fmla="*/ 3708792 h 3708792"/>
                <a:gd name="connsiteX3" fmla="*/ 1140604 w 1499530"/>
                <a:gd name="connsiteY3" fmla="*/ 3708792 h 3708792"/>
                <a:gd name="connsiteX0" fmla="*/ 1138375 w 1497301"/>
                <a:gd name="connsiteY0" fmla="*/ 3708792 h 3708792"/>
                <a:gd name="connsiteX1" fmla="*/ 0 w 1497301"/>
                <a:gd name="connsiteY1" fmla="*/ 2113 h 3708792"/>
                <a:gd name="connsiteX2" fmla="*/ 1497301 w 1497301"/>
                <a:gd name="connsiteY2" fmla="*/ 3708792 h 3708792"/>
                <a:gd name="connsiteX3" fmla="*/ 1138375 w 1497301"/>
                <a:gd name="connsiteY3" fmla="*/ 3708792 h 3708792"/>
                <a:gd name="connsiteX0" fmla="*/ 1448422 w 1807348"/>
                <a:gd name="connsiteY0" fmla="*/ 3188099 h 3188099"/>
                <a:gd name="connsiteX1" fmla="*/ 1 w 1807348"/>
                <a:gd name="connsiteY1" fmla="*/ 2519 h 3188099"/>
                <a:gd name="connsiteX2" fmla="*/ 1807348 w 1807348"/>
                <a:gd name="connsiteY2" fmla="*/ 3188099 h 3188099"/>
                <a:gd name="connsiteX3" fmla="*/ 1448422 w 1807348"/>
                <a:gd name="connsiteY3" fmla="*/ 3188099 h 3188099"/>
                <a:gd name="connsiteX0" fmla="*/ 1448420 w 1807346"/>
                <a:gd name="connsiteY0" fmla="*/ 3187721 h 3187721"/>
                <a:gd name="connsiteX1" fmla="*/ -1 w 1807346"/>
                <a:gd name="connsiteY1" fmla="*/ 2141 h 3187721"/>
                <a:gd name="connsiteX2" fmla="*/ 1807346 w 1807346"/>
                <a:gd name="connsiteY2" fmla="*/ 3187721 h 3187721"/>
                <a:gd name="connsiteX3" fmla="*/ 1448420 w 1807346"/>
                <a:gd name="connsiteY3" fmla="*/ 3187721 h 3187721"/>
                <a:gd name="connsiteX0" fmla="*/ 1448422 w 1807348"/>
                <a:gd name="connsiteY0" fmla="*/ 3187721 h 3187721"/>
                <a:gd name="connsiteX1" fmla="*/ 1 w 1807348"/>
                <a:gd name="connsiteY1" fmla="*/ 2141 h 3187721"/>
                <a:gd name="connsiteX2" fmla="*/ 1807348 w 1807348"/>
                <a:gd name="connsiteY2" fmla="*/ 3187721 h 3187721"/>
                <a:gd name="connsiteX3" fmla="*/ 1448422 w 1807348"/>
                <a:gd name="connsiteY3" fmla="*/ 3187721 h 318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7348" h="3187721">
                  <a:moveTo>
                    <a:pt x="1448422" y="3187721"/>
                  </a:moveTo>
                  <a:cubicBezTo>
                    <a:pt x="1413635" y="2645578"/>
                    <a:pt x="1265715" y="339905"/>
                    <a:pt x="1" y="2141"/>
                  </a:cubicBezTo>
                  <a:cubicBezTo>
                    <a:pt x="1324023" y="-85668"/>
                    <a:pt x="1724952" y="2553139"/>
                    <a:pt x="1807348" y="3187721"/>
                  </a:cubicBezTo>
                  <a:lnTo>
                    <a:pt x="1448422" y="3187721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Isosceles Triangle 7"/>
            <p:cNvSpPr/>
            <p:nvPr/>
          </p:nvSpPr>
          <p:spPr>
            <a:xfrm rot="21147499" flipH="1">
              <a:off x="8439744" y="2624477"/>
              <a:ext cx="282473" cy="1025966"/>
            </a:xfrm>
            <a:custGeom>
              <a:avLst/>
              <a:gdLst>
                <a:gd name="connsiteX0" fmla="*/ 0 w 107065"/>
                <a:gd name="connsiteY0" fmla="*/ 825388 h 825388"/>
                <a:gd name="connsiteX1" fmla="*/ 53533 w 107065"/>
                <a:gd name="connsiteY1" fmla="*/ 0 h 825388"/>
                <a:gd name="connsiteX2" fmla="*/ 107065 w 107065"/>
                <a:gd name="connsiteY2" fmla="*/ 825388 h 825388"/>
                <a:gd name="connsiteX3" fmla="*/ 0 w 107065"/>
                <a:gd name="connsiteY3" fmla="*/ 825388 h 825388"/>
                <a:gd name="connsiteX0" fmla="*/ 108308 w 215373"/>
                <a:gd name="connsiteY0" fmla="*/ 882033 h 882033"/>
                <a:gd name="connsiteX1" fmla="*/ 0 w 215373"/>
                <a:gd name="connsiteY1" fmla="*/ 0 h 882033"/>
                <a:gd name="connsiteX2" fmla="*/ 215373 w 215373"/>
                <a:gd name="connsiteY2" fmla="*/ 882033 h 882033"/>
                <a:gd name="connsiteX3" fmla="*/ 108308 w 215373"/>
                <a:gd name="connsiteY3" fmla="*/ 882033 h 882033"/>
                <a:gd name="connsiteX0" fmla="*/ 108308 w 179210"/>
                <a:gd name="connsiteY0" fmla="*/ 882033 h 882033"/>
                <a:gd name="connsiteX1" fmla="*/ 0 w 179210"/>
                <a:gd name="connsiteY1" fmla="*/ 0 h 882033"/>
                <a:gd name="connsiteX2" fmla="*/ 179210 w 179210"/>
                <a:gd name="connsiteY2" fmla="*/ 866534 h 882033"/>
                <a:gd name="connsiteX3" fmla="*/ 108308 w 179210"/>
                <a:gd name="connsiteY3" fmla="*/ 882033 h 882033"/>
                <a:gd name="connsiteX0" fmla="*/ 108308 w 179210"/>
                <a:gd name="connsiteY0" fmla="*/ 882033 h 911557"/>
                <a:gd name="connsiteX1" fmla="*/ 0 w 179210"/>
                <a:gd name="connsiteY1" fmla="*/ 0 h 911557"/>
                <a:gd name="connsiteX2" fmla="*/ 179210 w 179210"/>
                <a:gd name="connsiteY2" fmla="*/ 866534 h 911557"/>
                <a:gd name="connsiteX3" fmla="*/ 108308 w 179210"/>
                <a:gd name="connsiteY3" fmla="*/ 882033 h 911557"/>
                <a:gd name="connsiteX0" fmla="*/ 108308 w 179210"/>
                <a:gd name="connsiteY0" fmla="*/ 882033 h 911557"/>
                <a:gd name="connsiteX1" fmla="*/ 0 w 179210"/>
                <a:gd name="connsiteY1" fmla="*/ 0 h 911557"/>
                <a:gd name="connsiteX2" fmla="*/ 179210 w 179210"/>
                <a:gd name="connsiteY2" fmla="*/ 866534 h 911557"/>
                <a:gd name="connsiteX3" fmla="*/ 108308 w 179210"/>
                <a:gd name="connsiteY3" fmla="*/ 882033 h 911557"/>
                <a:gd name="connsiteX0" fmla="*/ 108308 w 232515"/>
                <a:gd name="connsiteY0" fmla="*/ 882033 h 911557"/>
                <a:gd name="connsiteX1" fmla="*/ 0 w 232515"/>
                <a:gd name="connsiteY1" fmla="*/ 0 h 911557"/>
                <a:gd name="connsiteX2" fmla="*/ 179210 w 232515"/>
                <a:gd name="connsiteY2" fmla="*/ 866534 h 911557"/>
                <a:gd name="connsiteX3" fmla="*/ 108308 w 232515"/>
                <a:gd name="connsiteY3" fmla="*/ 882033 h 911557"/>
                <a:gd name="connsiteX0" fmla="*/ 108308 w 232515"/>
                <a:gd name="connsiteY0" fmla="*/ 882033 h 911557"/>
                <a:gd name="connsiteX1" fmla="*/ 0 w 232515"/>
                <a:gd name="connsiteY1" fmla="*/ 0 h 911557"/>
                <a:gd name="connsiteX2" fmla="*/ 179210 w 232515"/>
                <a:gd name="connsiteY2" fmla="*/ 866534 h 911557"/>
                <a:gd name="connsiteX3" fmla="*/ 108308 w 232515"/>
                <a:gd name="connsiteY3" fmla="*/ 882033 h 911557"/>
                <a:gd name="connsiteX0" fmla="*/ 108308 w 179210"/>
                <a:gd name="connsiteY0" fmla="*/ 882033 h 911557"/>
                <a:gd name="connsiteX1" fmla="*/ 0 w 179210"/>
                <a:gd name="connsiteY1" fmla="*/ 0 h 911557"/>
                <a:gd name="connsiteX2" fmla="*/ 179210 w 179210"/>
                <a:gd name="connsiteY2" fmla="*/ 866534 h 911557"/>
                <a:gd name="connsiteX3" fmla="*/ 108308 w 179210"/>
                <a:gd name="connsiteY3" fmla="*/ 882033 h 91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210" h="911557">
                  <a:moveTo>
                    <a:pt x="108308" y="882033"/>
                  </a:moveTo>
                  <a:cubicBezTo>
                    <a:pt x="72205" y="588022"/>
                    <a:pt x="201371" y="178399"/>
                    <a:pt x="0" y="0"/>
                  </a:cubicBezTo>
                  <a:cubicBezTo>
                    <a:pt x="262524" y="149205"/>
                    <a:pt x="119473" y="577689"/>
                    <a:pt x="179210" y="866534"/>
                  </a:cubicBezTo>
                  <a:cubicBezTo>
                    <a:pt x="155576" y="871700"/>
                    <a:pt x="147440" y="954359"/>
                    <a:pt x="108308" y="882033"/>
                  </a:cubicBezTo>
                  <a:close/>
                </a:path>
              </a:pathLst>
            </a:custGeom>
            <a:gradFill>
              <a:gsLst>
                <a:gs pos="100000">
                  <a:schemeClr val="bg1"/>
                </a:gs>
                <a:gs pos="0">
                  <a:schemeClr val="accent4">
                    <a:lumMod val="60000"/>
                    <a:lumOff val="40000"/>
                  </a:schemeClr>
                </a:gs>
              </a:gsLst>
              <a:lin ang="5400000" scaled="1"/>
            </a:gradFill>
            <a:ln>
              <a:solidFill>
                <a:schemeClr val="accent4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1" name="Isosceles Triangle 7"/>
            <p:cNvSpPr/>
            <p:nvPr/>
          </p:nvSpPr>
          <p:spPr>
            <a:xfrm rot="21147499" flipH="1">
              <a:off x="8667835" y="2586047"/>
              <a:ext cx="365702" cy="1088418"/>
            </a:xfrm>
            <a:custGeom>
              <a:avLst/>
              <a:gdLst>
                <a:gd name="connsiteX0" fmla="*/ 0 w 107065"/>
                <a:gd name="connsiteY0" fmla="*/ 825388 h 825388"/>
                <a:gd name="connsiteX1" fmla="*/ 53533 w 107065"/>
                <a:gd name="connsiteY1" fmla="*/ 0 h 825388"/>
                <a:gd name="connsiteX2" fmla="*/ 107065 w 107065"/>
                <a:gd name="connsiteY2" fmla="*/ 825388 h 825388"/>
                <a:gd name="connsiteX3" fmla="*/ 0 w 107065"/>
                <a:gd name="connsiteY3" fmla="*/ 825388 h 825388"/>
                <a:gd name="connsiteX0" fmla="*/ 108308 w 215373"/>
                <a:gd name="connsiteY0" fmla="*/ 882033 h 882033"/>
                <a:gd name="connsiteX1" fmla="*/ 0 w 215373"/>
                <a:gd name="connsiteY1" fmla="*/ 0 h 882033"/>
                <a:gd name="connsiteX2" fmla="*/ 215373 w 215373"/>
                <a:gd name="connsiteY2" fmla="*/ 882033 h 882033"/>
                <a:gd name="connsiteX3" fmla="*/ 108308 w 215373"/>
                <a:gd name="connsiteY3" fmla="*/ 882033 h 882033"/>
                <a:gd name="connsiteX0" fmla="*/ 108308 w 179210"/>
                <a:gd name="connsiteY0" fmla="*/ 882033 h 882033"/>
                <a:gd name="connsiteX1" fmla="*/ 0 w 179210"/>
                <a:gd name="connsiteY1" fmla="*/ 0 h 882033"/>
                <a:gd name="connsiteX2" fmla="*/ 179210 w 179210"/>
                <a:gd name="connsiteY2" fmla="*/ 866534 h 882033"/>
                <a:gd name="connsiteX3" fmla="*/ 108308 w 179210"/>
                <a:gd name="connsiteY3" fmla="*/ 882033 h 882033"/>
                <a:gd name="connsiteX0" fmla="*/ 108308 w 179210"/>
                <a:gd name="connsiteY0" fmla="*/ 882033 h 911557"/>
                <a:gd name="connsiteX1" fmla="*/ 0 w 179210"/>
                <a:gd name="connsiteY1" fmla="*/ 0 h 911557"/>
                <a:gd name="connsiteX2" fmla="*/ 179210 w 179210"/>
                <a:gd name="connsiteY2" fmla="*/ 866534 h 911557"/>
                <a:gd name="connsiteX3" fmla="*/ 108308 w 179210"/>
                <a:gd name="connsiteY3" fmla="*/ 882033 h 911557"/>
                <a:gd name="connsiteX0" fmla="*/ 108308 w 179210"/>
                <a:gd name="connsiteY0" fmla="*/ 882033 h 911557"/>
                <a:gd name="connsiteX1" fmla="*/ 0 w 179210"/>
                <a:gd name="connsiteY1" fmla="*/ 0 h 911557"/>
                <a:gd name="connsiteX2" fmla="*/ 179210 w 179210"/>
                <a:gd name="connsiteY2" fmla="*/ 866534 h 911557"/>
                <a:gd name="connsiteX3" fmla="*/ 108308 w 179210"/>
                <a:gd name="connsiteY3" fmla="*/ 882033 h 911557"/>
                <a:gd name="connsiteX0" fmla="*/ 108308 w 232515"/>
                <a:gd name="connsiteY0" fmla="*/ 882033 h 911557"/>
                <a:gd name="connsiteX1" fmla="*/ 0 w 232515"/>
                <a:gd name="connsiteY1" fmla="*/ 0 h 911557"/>
                <a:gd name="connsiteX2" fmla="*/ 179210 w 232515"/>
                <a:gd name="connsiteY2" fmla="*/ 866534 h 911557"/>
                <a:gd name="connsiteX3" fmla="*/ 108308 w 232515"/>
                <a:gd name="connsiteY3" fmla="*/ 882033 h 911557"/>
                <a:gd name="connsiteX0" fmla="*/ 108308 w 232515"/>
                <a:gd name="connsiteY0" fmla="*/ 882033 h 911557"/>
                <a:gd name="connsiteX1" fmla="*/ 0 w 232515"/>
                <a:gd name="connsiteY1" fmla="*/ 0 h 911557"/>
                <a:gd name="connsiteX2" fmla="*/ 179210 w 232515"/>
                <a:gd name="connsiteY2" fmla="*/ 866534 h 911557"/>
                <a:gd name="connsiteX3" fmla="*/ 108308 w 232515"/>
                <a:gd name="connsiteY3" fmla="*/ 882033 h 911557"/>
                <a:gd name="connsiteX0" fmla="*/ 108308 w 179210"/>
                <a:gd name="connsiteY0" fmla="*/ 882033 h 911557"/>
                <a:gd name="connsiteX1" fmla="*/ 0 w 179210"/>
                <a:gd name="connsiteY1" fmla="*/ 0 h 911557"/>
                <a:gd name="connsiteX2" fmla="*/ 179210 w 179210"/>
                <a:gd name="connsiteY2" fmla="*/ 866534 h 911557"/>
                <a:gd name="connsiteX3" fmla="*/ 108308 w 179210"/>
                <a:gd name="connsiteY3" fmla="*/ 882033 h 91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210" h="911557">
                  <a:moveTo>
                    <a:pt x="108308" y="882033"/>
                  </a:moveTo>
                  <a:cubicBezTo>
                    <a:pt x="72205" y="588022"/>
                    <a:pt x="201371" y="178399"/>
                    <a:pt x="0" y="0"/>
                  </a:cubicBezTo>
                  <a:cubicBezTo>
                    <a:pt x="262524" y="149205"/>
                    <a:pt x="119473" y="577689"/>
                    <a:pt x="179210" y="866534"/>
                  </a:cubicBezTo>
                  <a:cubicBezTo>
                    <a:pt x="155576" y="871700"/>
                    <a:pt x="147440" y="954359"/>
                    <a:pt x="108308" y="882033"/>
                  </a:cubicBezTo>
                  <a:close/>
                </a:path>
              </a:pathLst>
            </a:custGeom>
            <a:gradFill>
              <a:gsLst>
                <a:gs pos="100000">
                  <a:schemeClr val="bg1"/>
                </a:gs>
                <a:gs pos="0">
                  <a:schemeClr val="accent4">
                    <a:lumMod val="60000"/>
                    <a:lumOff val="40000"/>
                  </a:schemeClr>
                </a:gs>
              </a:gsLst>
              <a:lin ang="5400000" scaled="1"/>
            </a:gradFill>
            <a:ln>
              <a:solidFill>
                <a:schemeClr val="accent4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Isosceles Triangle 514"/>
            <p:cNvSpPr/>
            <p:nvPr/>
          </p:nvSpPr>
          <p:spPr>
            <a:xfrm>
              <a:off x="5335873" y="2429946"/>
              <a:ext cx="751995" cy="1294684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pic>
          <p:nvPicPr>
            <p:cNvPr id="516" name="Picture 515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431464" y="2389968"/>
              <a:ext cx="1060445" cy="1405705"/>
            </a:xfrm>
            <a:prstGeom prst="rect">
              <a:avLst/>
            </a:prstGeom>
          </p:spPr>
        </p:pic>
        <p:sp>
          <p:nvSpPr>
            <p:cNvPr id="517" name="Right Arrow 516"/>
            <p:cNvSpPr/>
            <p:nvPr/>
          </p:nvSpPr>
          <p:spPr>
            <a:xfrm>
              <a:off x="6197276" y="3025669"/>
              <a:ext cx="258875" cy="22886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Right Arrow 517"/>
            <p:cNvSpPr/>
            <p:nvPr/>
          </p:nvSpPr>
          <p:spPr>
            <a:xfrm>
              <a:off x="7674727" y="3042459"/>
              <a:ext cx="258875" cy="22886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3" name="Rectangle 522"/>
            <p:cNvSpPr/>
            <p:nvPr/>
          </p:nvSpPr>
          <p:spPr>
            <a:xfrm>
              <a:off x="4778729" y="2220598"/>
              <a:ext cx="6867839" cy="1937745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524" name="Straight Arrow Connector 523"/>
          <p:cNvCxnSpPr/>
          <p:nvPr/>
        </p:nvCxnSpPr>
        <p:spPr>
          <a:xfrm flipV="1">
            <a:off x="2328003" y="2508645"/>
            <a:ext cx="1273244" cy="262804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5" name="Straight Arrow Connector 524"/>
          <p:cNvCxnSpPr>
            <a:endCxn id="523" idx="1"/>
          </p:cNvCxnSpPr>
          <p:nvPr/>
        </p:nvCxnSpPr>
        <p:spPr>
          <a:xfrm>
            <a:off x="2132762" y="2884657"/>
            <a:ext cx="2561340" cy="2205267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6" name="Equal 525"/>
          <p:cNvSpPr/>
          <p:nvPr/>
        </p:nvSpPr>
        <p:spPr>
          <a:xfrm>
            <a:off x="8267189" y="1798958"/>
            <a:ext cx="479802" cy="521206"/>
          </a:xfrm>
          <a:prstGeom prst="mathEqual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38" name="TextBox 537"/>
          <p:cNvSpPr txBox="1"/>
          <p:nvPr/>
        </p:nvSpPr>
        <p:spPr>
          <a:xfrm>
            <a:off x="4185085" y="2682722"/>
            <a:ext cx="158274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 smtClean="0"/>
              <a:t>Edit Point</a:t>
            </a:r>
            <a:endParaRPr lang="en-US" sz="2800" dirty="0"/>
          </a:p>
        </p:txBody>
      </p:sp>
      <p:sp>
        <p:nvSpPr>
          <p:cNvPr id="539" name="TextBox 538"/>
          <p:cNvSpPr txBox="1"/>
          <p:nvPr/>
        </p:nvSpPr>
        <p:spPr>
          <a:xfrm>
            <a:off x="5997202" y="5551220"/>
            <a:ext cx="158274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 smtClean="0"/>
              <a:t>Edit Point</a:t>
            </a:r>
            <a:endParaRPr lang="en-US" sz="2800" dirty="0"/>
          </a:p>
        </p:txBody>
      </p:sp>
      <p:pic>
        <p:nvPicPr>
          <p:cNvPr id="549" name="Picture 54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92795" y="1204800"/>
            <a:ext cx="2142857" cy="2066667"/>
          </a:xfrm>
          <a:prstGeom prst="rect">
            <a:avLst/>
          </a:prstGeom>
        </p:spPr>
      </p:pic>
      <p:sp>
        <p:nvSpPr>
          <p:cNvPr id="553" name="TextBox 552"/>
          <p:cNvSpPr txBox="1"/>
          <p:nvPr/>
        </p:nvSpPr>
        <p:spPr>
          <a:xfrm>
            <a:off x="194222" y="825008"/>
            <a:ext cx="2568332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4000" b="1" dirty="0" smtClean="0"/>
              <a:t>ขั้นตอนการวาด</a:t>
            </a:r>
            <a:endParaRPr lang="en-US" sz="4000" b="1" dirty="0"/>
          </a:p>
        </p:txBody>
      </p:sp>
      <p:pic>
        <p:nvPicPr>
          <p:cNvPr id="554" name="Picture 553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00713" y="5088360"/>
            <a:ext cx="1603772" cy="12958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13854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310481" y="1315808"/>
            <a:ext cx="3240843" cy="4572000"/>
            <a:chOff x="403412" y="699247"/>
            <a:chExt cx="4194032" cy="5916706"/>
          </a:xfrm>
        </p:grpSpPr>
        <p:sp>
          <p:nvSpPr>
            <p:cNvPr id="5" name="Rounded Rectangle 4"/>
            <p:cNvSpPr/>
            <p:nvPr/>
          </p:nvSpPr>
          <p:spPr>
            <a:xfrm>
              <a:off x="403412" y="699247"/>
              <a:ext cx="3550023" cy="5916706"/>
            </a:xfrm>
            <a:prstGeom prst="roundRect">
              <a:avLst/>
            </a:prstGeom>
            <a:gradFill flip="none" rotWithShape="1">
              <a:gsLst>
                <a:gs pos="100000">
                  <a:srgbClr val="92D050"/>
                </a:gs>
                <a:gs pos="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" name="Group 5"/>
            <p:cNvGrpSpPr/>
            <p:nvPr/>
          </p:nvGrpSpPr>
          <p:grpSpPr>
            <a:xfrm>
              <a:off x="594160" y="1229810"/>
              <a:ext cx="4003284" cy="5262597"/>
              <a:chOff x="1535454" y="207834"/>
              <a:chExt cx="4003284" cy="5262597"/>
            </a:xfrm>
          </p:grpSpPr>
          <p:grpSp>
            <p:nvGrpSpPr>
              <p:cNvPr id="7" name="Group 6"/>
              <p:cNvGrpSpPr/>
              <p:nvPr/>
            </p:nvGrpSpPr>
            <p:grpSpPr>
              <a:xfrm rot="20499053">
                <a:off x="1897024" y="207834"/>
                <a:ext cx="1276501" cy="5056567"/>
                <a:chOff x="6034280" y="2410023"/>
                <a:chExt cx="690962" cy="2368420"/>
              </a:xfrm>
            </p:grpSpPr>
            <p:sp>
              <p:nvSpPr>
                <p:cNvPr id="33" name="Isosceles Triangle 503"/>
                <p:cNvSpPr/>
                <p:nvPr/>
              </p:nvSpPr>
              <p:spPr>
                <a:xfrm rot="765875">
                  <a:off x="6334992" y="2410023"/>
                  <a:ext cx="390250" cy="2261689"/>
                </a:xfrm>
                <a:custGeom>
                  <a:avLst/>
                  <a:gdLst>
                    <a:gd name="connsiteX0" fmla="*/ 0 w 130629"/>
                    <a:gd name="connsiteY0" fmla="*/ 2239228 h 2239228"/>
                    <a:gd name="connsiteX1" fmla="*/ 65315 w 130629"/>
                    <a:gd name="connsiteY1" fmla="*/ 0 h 2239228"/>
                    <a:gd name="connsiteX2" fmla="*/ 130629 w 130629"/>
                    <a:gd name="connsiteY2" fmla="*/ 2239228 h 2239228"/>
                    <a:gd name="connsiteX3" fmla="*/ 0 w 130629"/>
                    <a:gd name="connsiteY3" fmla="*/ 2239228 h 2239228"/>
                    <a:gd name="connsiteX0" fmla="*/ 0 w 426288"/>
                    <a:gd name="connsiteY0" fmla="*/ 2239228 h 2239228"/>
                    <a:gd name="connsiteX1" fmla="*/ 65315 w 426288"/>
                    <a:gd name="connsiteY1" fmla="*/ 0 h 2239228"/>
                    <a:gd name="connsiteX2" fmla="*/ 130629 w 426288"/>
                    <a:gd name="connsiteY2" fmla="*/ 2239228 h 2239228"/>
                    <a:gd name="connsiteX3" fmla="*/ 0 w 426288"/>
                    <a:gd name="connsiteY3" fmla="*/ 2239228 h 2239228"/>
                    <a:gd name="connsiteX0" fmla="*/ 0 w 426288"/>
                    <a:gd name="connsiteY0" fmla="*/ 2239228 h 2239228"/>
                    <a:gd name="connsiteX1" fmla="*/ 65315 w 426288"/>
                    <a:gd name="connsiteY1" fmla="*/ 0 h 2239228"/>
                    <a:gd name="connsiteX2" fmla="*/ 130629 w 426288"/>
                    <a:gd name="connsiteY2" fmla="*/ 2239228 h 2239228"/>
                    <a:gd name="connsiteX3" fmla="*/ 0 w 426288"/>
                    <a:gd name="connsiteY3" fmla="*/ 2239228 h 2239228"/>
                    <a:gd name="connsiteX0" fmla="*/ 12389 w 360973"/>
                    <a:gd name="connsiteY0" fmla="*/ 2238466 h 2239228"/>
                    <a:gd name="connsiteX1" fmla="*/ 0 w 360973"/>
                    <a:gd name="connsiteY1" fmla="*/ 0 h 2239228"/>
                    <a:gd name="connsiteX2" fmla="*/ 65314 w 360973"/>
                    <a:gd name="connsiteY2" fmla="*/ 2239228 h 2239228"/>
                    <a:gd name="connsiteX3" fmla="*/ 12389 w 360973"/>
                    <a:gd name="connsiteY3" fmla="*/ 2238466 h 2239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0973" h="2239228">
                      <a:moveTo>
                        <a:pt x="12389" y="2238466"/>
                      </a:moveTo>
                      <a:cubicBezTo>
                        <a:pt x="34161" y="1492057"/>
                        <a:pt x="745043" y="942204"/>
                        <a:pt x="0" y="0"/>
                      </a:cubicBezTo>
                      <a:cubicBezTo>
                        <a:pt x="783910" y="913903"/>
                        <a:pt x="43543" y="1492819"/>
                        <a:pt x="65314" y="2239228"/>
                      </a:cubicBezTo>
                      <a:lnTo>
                        <a:pt x="12389" y="2238466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" name="Rectangle 294"/>
                <p:cNvSpPr/>
                <p:nvPr/>
              </p:nvSpPr>
              <p:spPr>
                <a:xfrm rot="1272578">
                  <a:off x="6034280" y="4452625"/>
                  <a:ext cx="78548" cy="325818"/>
                </a:xfrm>
                <a:custGeom>
                  <a:avLst/>
                  <a:gdLst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9761"/>
                    <a:gd name="connsiteX1" fmla="*/ 87549 w 87549"/>
                    <a:gd name="connsiteY1" fmla="*/ 0 h 339761"/>
                    <a:gd name="connsiteX2" fmla="*/ 87549 w 87549"/>
                    <a:gd name="connsiteY2" fmla="*/ 335604 h 339761"/>
                    <a:gd name="connsiteX3" fmla="*/ 32005 w 87549"/>
                    <a:gd name="connsiteY3" fmla="*/ 339761 h 339761"/>
                    <a:gd name="connsiteX4" fmla="*/ 0 w 87549"/>
                    <a:gd name="connsiteY4" fmla="*/ 0 h 339761"/>
                    <a:gd name="connsiteX0" fmla="*/ 0 w 87549"/>
                    <a:gd name="connsiteY0" fmla="*/ 0 h 339761"/>
                    <a:gd name="connsiteX1" fmla="*/ 87549 w 87549"/>
                    <a:gd name="connsiteY1" fmla="*/ 0 h 339761"/>
                    <a:gd name="connsiteX2" fmla="*/ 64073 w 87549"/>
                    <a:gd name="connsiteY2" fmla="*/ 339188 h 339761"/>
                    <a:gd name="connsiteX3" fmla="*/ 32005 w 87549"/>
                    <a:gd name="connsiteY3" fmla="*/ 339761 h 339761"/>
                    <a:gd name="connsiteX4" fmla="*/ 0 w 87549"/>
                    <a:gd name="connsiteY4" fmla="*/ 0 h 339761"/>
                    <a:gd name="connsiteX0" fmla="*/ 0 w 98480"/>
                    <a:gd name="connsiteY0" fmla="*/ 0 h 339761"/>
                    <a:gd name="connsiteX1" fmla="*/ 98480 w 98480"/>
                    <a:gd name="connsiteY1" fmla="*/ 6810 h 339761"/>
                    <a:gd name="connsiteX2" fmla="*/ 64073 w 98480"/>
                    <a:gd name="connsiteY2" fmla="*/ 339188 h 339761"/>
                    <a:gd name="connsiteX3" fmla="*/ 32005 w 98480"/>
                    <a:gd name="connsiteY3" fmla="*/ 339761 h 339761"/>
                    <a:gd name="connsiteX4" fmla="*/ 0 w 98480"/>
                    <a:gd name="connsiteY4" fmla="*/ 0 h 339761"/>
                    <a:gd name="connsiteX0" fmla="*/ 0 w 107010"/>
                    <a:gd name="connsiteY0" fmla="*/ 0 h 347502"/>
                    <a:gd name="connsiteX1" fmla="*/ 107010 w 107010"/>
                    <a:gd name="connsiteY1" fmla="*/ 14551 h 347502"/>
                    <a:gd name="connsiteX2" fmla="*/ 72603 w 107010"/>
                    <a:gd name="connsiteY2" fmla="*/ 346929 h 347502"/>
                    <a:gd name="connsiteX3" fmla="*/ 40535 w 107010"/>
                    <a:gd name="connsiteY3" fmla="*/ 347502 h 347502"/>
                    <a:gd name="connsiteX4" fmla="*/ 0 w 107010"/>
                    <a:gd name="connsiteY4" fmla="*/ 0 h 347502"/>
                    <a:gd name="connsiteX0" fmla="*/ 0 w 107010"/>
                    <a:gd name="connsiteY0" fmla="*/ 0 h 346929"/>
                    <a:gd name="connsiteX1" fmla="*/ 107010 w 107010"/>
                    <a:gd name="connsiteY1" fmla="*/ 14551 h 346929"/>
                    <a:gd name="connsiteX2" fmla="*/ 72603 w 107010"/>
                    <a:gd name="connsiteY2" fmla="*/ 346929 h 346929"/>
                    <a:gd name="connsiteX3" fmla="*/ 29066 w 107010"/>
                    <a:gd name="connsiteY3" fmla="*/ 346427 h 346929"/>
                    <a:gd name="connsiteX4" fmla="*/ 0 w 107010"/>
                    <a:gd name="connsiteY4" fmla="*/ 0 h 346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010" h="346929">
                      <a:moveTo>
                        <a:pt x="0" y="0"/>
                      </a:moveTo>
                      <a:cubicBezTo>
                        <a:pt x="51563" y="51155"/>
                        <a:pt x="77827" y="14551"/>
                        <a:pt x="107010" y="14551"/>
                      </a:cubicBezTo>
                      <a:lnTo>
                        <a:pt x="72603" y="346929"/>
                      </a:lnTo>
                      <a:lnTo>
                        <a:pt x="29066" y="34642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bg1">
                      <a:lumMod val="8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" name="Group 7"/>
              <p:cNvGrpSpPr/>
              <p:nvPr/>
            </p:nvGrpSpPr>
            <p:grpSpPr>
              <a:xfrm rot="2144335">
                <a:off x="1535454" y="1499909"/>
                <a:ext cx="4003284" cy="3970522"/>
                <a:chOff x="5655142" y="2982753"/>
                <a:chExt cx="2711544" cy="2634970"/>
              </a:xfrm>
            </p:grpSpPr>
            <p:sp>
              <p:nvSpPr>
                <p:cNvPr id="17" name="Block Arc 16"/>
                <p:cNvSpPr/>
                <p:nvPr/>
              </p:nvSpPr>
              <p:spPr>
                <a:xfrm rot="21419076">
                  <a:off x="7196320" y="5251905"/>
                  <a:ext cx="104163" cy="52182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8" name="Group 17"/>
                <p:cNvGrpSpPr/>
                <p:nvPr/>
              </p:nvGrpSpPr>
              <p:grpSpPr>
                <a:xfrm rot="7159706">
                  <a:off x="6238031" y="2399864"/>
                  <a:ext cx="1545766" cy="2711544"/>
                  <a:chOff x="6244026" y="2441394"/>
                  <a:chExt cx="1545766" cy="2711544"/>
                </a:xfrm>
              </p:grpSpPr>
              <p:sp>
                <p:nvSpPr>
                  <p:cNvPr id="21" name="Isosceles Triangle 3"/>
                  <p:cNvSpPr/>
                  <p:nvPr/>
                </p:nvSpPr>
                <p:spPr>
                  <a:xfrm rot="12726631">
                    <a:off x="6521659" y="4662563"/>
                    <a:ext cx="209251" cy="478486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  <a:gd name="connsiteX0" fmla="*/ 163987 w 474904"/>
                      <a:gd name="connsiteY0" fmla="*/ 1132610 h 1132610"/>
                      <a:gd name="connsiteX1" fmla="*/ 169183 w 474904"/>
                      <a:gd name="connsiteY1" fmla="*/ 0 h 1132610"/>
                      <a:gd name="connsiteX2" fmla="*/ 382196 w 474904"/>
                      <a:gd name="connsiteY2" fmla="*/ 1122219 h 1132610"/>
                      <a:gd name="connsiteX3" fmla="*/ 163987 w 474904"/>
                      <a:gd name="connsiteY3" fmla="*/ 1132610 h 113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904" h="1132610">
                        <a:moveTo>
                          <a:pt x="163987" y="1132610"/>
                        </a:moveTo>
                        <a:cubicBezTo>
                          <a:pt x="-164560" y="928800"/>
                          <a:pt x="88624" y="22353"/>
                          <a:pt x="169183" y="0"/>
                        </a:cubicBezTo>
                        <a:cubicBezTo>
                          <a:pt x="310024" y="11794"/>
                          <a:pt x="633310" y="800100"/>
                          <a:pt x="382196" y="1122219"/>
                        </a:cubicBezTo>
                        <a:lnTo>
                          <a:pt x="163987" y="1132610"/>
                        </a:lnTo>
                        <a:close/>
                      </a:path>
                    </a:pathLst>
                  </a:custGeom>
                  <a:gradFill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45100">
                        <a:schemeClr val="bg1"/>
                      </a:gs>
                      <a:gs pos="0">
                        <a:schemeClr val="bg1">
                          <a:lumMod val="85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2" name="Isosceles Triangle 3"/>
                  <p:cNvSpPr/>
                  <p:nvPr/>
                </p:nvSpPr>
                <p:spPr>
                  <a:xfrm rot="10344336">
                    <a:off x="6751364" y="4663410"/>
                    <a:ext cx="211424" cy="489528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  <a:gd name="connsiteX0" fmla="*/ 165723 w 476640"/>
                      <a:gd name="connsiteY0" fmla="*/ 1132610 h 1132610"/>
                      <a:gd name="connsiteX1" fmla="*/ 170919 w 476640"/>
                      <a:gd name="connsiteY1" fmla="*/ 0 h 1132610"/>
                      <a:gd name="connsiteX2" fmla="*/ 383932 w 476640"/>
                      <a:gd name="connsiteY2" fmla="*/ 1122219 h 1132610"/>
                      <a:gd name="connsiteX3" fmla="*/ 165723 w 476640"/>
                      <a:gd name="connsiteY3" fmla="*/ 1132610 h 113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6640" h="1132610">
                        <a:moveTo>
                          <a:pt x="165723" y="1132610"/>
                        </a:moveTo>
                        <a:cubicBezTo>
                          <a:pt x="-162824" y="928800"/>
                          <a:pt x="83747" y="60280"/>
                          <a:pt x="170919" y="0"/>
                        </a:cubicBezTo>
                        <a:cubicBezTo>
                          <a:pt x="311760" y="11794"/>
                          <a:pt x="635046" y="800100"/>
                          <a:pt x="383932" y="1122219"/>
                        </a:cubicBezTo>
                        <a:lnTo>
                          <a:pt x="165723" y="1132610"/>
                        </a:lnTo>
                        <a:close/>
                      </a:path>
                    </a:pathLst>
                  </a:custGeom>
                  <a:gradFill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43400">
                        <a:schemeClr val="bg1"/>
                      </a:gs>
                      <a:gs pos="0">
                        <a:schemeClr val="bg1">
                          <a:lumMod val="85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3" name="Isosceles Triangle 3"/>
                  <p:cNvSpPr/>
                  <p:nvPr/>
                </p:nvSpPr>
                <p:spPr>
                  <a:xfrm rot="14819778">
                    <a:off x="6415288" y="4403608"/>
                    <a:ext cx="212740" cy="555264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  <a:gd name="connsiteX0" fmla="*/ 179288 w 478195"/>
                      <a:gd name="connsiteY0" fmla="*/ 1132610 h 1132610"/>
                      <a:gd name="connsiteX1" fmla="*/ 184484 w 478195"/>
                      <a:gd name="connsiteY1" fmla="*/ 0 h 1132610"/>
                      <a:gd name="connsiteX2" fmla="*/ 397497 w 478195"/>
                      <a:gd name="connsiteY2" fmla="*/ 1122219 h 1132610"/>
                      <a:gd name="connsiteX3" fmla="*/ 179288 w 478195"/>
                      <a:gd name="connsiteY3" fmla="*/ 1132610 h 113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8195" h="1132610">
                        <a:moveTo>
                          <a:pt x="179288" y="1132610"/>
                        </a:moveTo>
                        <a:cubicBezTo>
                          <a:pt x="-149259" y="928800"/>
                          <a:pt x="48451" y="56398"/>
                          <a:pt x="184484" y="0"/>
                        </a:cubicBezTo>
                        <a:cubicBezTo>
                          <a:pt x="238396" y="20537"/>
                          <a:pt x="648611" y="800100"/>
                          <a:pt x="397497" y="1122219"/>
                        </a:cubicBezTo>
                        <a:lnTo>
                          <a:pt x="179288" y="1132610"/>
                        </a:lnTo>
                        <a:close/>
                      </a:path>
                    </a:pathLst>
                  </a:custGeom>
                  <a:gradFill>
                    <a:gsLst>
                      <a:gs pos="89000">
                        <a:schemeClr val="accent1">
                          <a:lumMod val="5000"/>
                          <a:lumOff val="95000"/>
                        </a:schemeClr>
                      </a:gs>
                      <a:gs pos="56000">
                        <a:schemeClr val="bg1"/>
                      </a:gs>
                      <a:gs pos="0">
                        <a:schemeClr val="bg1">
                          <a:lumMod val="85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4" name="Group 23"/>
                  <p:cNvGrpSpPr/>
                  <p:nvPr/>
                </p:nvGrpSpPr>
                <p:grpSpPr>
                  <a:xfrm rot="12862674">
                    <a:off x="6650501" y="4513163"/>
                    <a:ext cx="198440" cy="275850"/>
                    <a:chOff x="4050616" y="1507691"/>
                    <a:chExt cx="434163" cy="1031457"/>
                  </a:xfrm>
                  <a:gradFill>
                    <a:gsLst>
                      <a:gs pos="100000">
                        <a:schemeClr val="bg1"/>
                      </a:gs>
                      <a:gs pos="0">
                        <a:schemeClr val="accent4">
                          <a:lumMod val="60000"/>
                          <a:lumOff val="40000"/>
                        </a:schemeClr>
                      </a:gs>
                    </a:gsLst>
                    <a:lin ang="5400000" scaled="1"/>
                  </a:gradFill>
                </p:grpSpPr>
                <p:sp>
                  <p:nvSpPr>
                    <p:cNvPr id="28" name="Isosceles Triangle 7"/>
                    <p:cNvSpPr/>
                    <p:nvPr/>
                  </p:nvSpPr>
                  <p:spPr>
                    <a:xfrm rot="20430722">
                      <a:off x="4122471" y="1544061"/>
                      <a:ext cx="179210" cy="911557"/>
                    </a:xfrm>
                    <a:custGeom>
                      <a:avLst/>
                      <a:gdLst>
                        <a:gd name="connsiteX0" fmla="*/ 0 w 107065"/>
                        <a:gd name="connsiteY0" fmla="*/ 825388 h 825388"/>
                        <a:gd name="connsiteX1" fmla="*/ 53533 w 107065"/>
                        <a:gd name="connsiteY1" fmla="*/ 0 h 825388"/>
                        <a:gd name="connsiteX2" fmla="*/ 107065 w 107065"/>
                        <a:gd name="connsiteY2" fmla="*/ 825388 h 825388"/>
                        <a:gd name="connsiteX3" fmla="*/ 0 w 107065"/>
                        <a:gd name="connsiteY3" fmla="*/ 825388 h 825388"/>
                        <a:gd name="connsiteX0" fmla="*/ 108308 w 215373"/>
                        <a:gd name="connsiteY0" fmla="*/ 882033 h 882033"/>
                        <a:gd name="connsiteX1" fmla="*/ 0 w 215373"/>
                        <a:gd name="connsiteY1" fmla="*/ 0 h 882033"/>
                        <a:gd name="connsiteX2" fmla="*/ 215373 w 215373"/>
                        <a:gd name="connsiteY2" fmla="*/ 882033 h 882033"/>
                        <a:gd name="connsiteX3" fmla="*/ 108308 w 215373"/>
                        <a:gd name="connsiteY3" fmla="*/ 882033 h 882033"/>
                        <a:gd name="connsiteX0" fmla="*/ 108308 w 179210"/>
                        <a:gd name="connsiteY0" fmla="*/ 882033 h 882033"/>
                        <a:gd name="connsiteX1" fmla="*/ 0 w 179210"/>
                        <a:gd name="connsiteY1" fmla="*/ 0 h 882033"/>
                        <a:gd name="connsiteX2" fmla="*/ 179210 w 179210"/>
                        <a:gd name="connsiteY2" fmla="*/ 866534 h 882033"/>
                        <a:gd name="connsiteX3" fmla="*/ 108308 w 179210"/>
                        <a:gd name="connsiteY3" fmla="*/ 882033 h 882033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210" h="911557">
                          <a:moveTo>
                            <a:pt x="108308" y="882033"/>
                          </a:moveTo>
                          <a:cubicBezTo>
                            <a:pt x="72205" y="588022"/>
                            <a:pt x="201371" y="178399"/>
                            <a:pt x="0" y="0"/>
                          </a:cubicBezTo>
                          <a:cubicBezTo>
                            <a:pt x="262524" y="149205"/>
                            <a:pt x="119473" y="577689"/>
                            <a:pt x="179210" y="866534"/>
                          </a:cubicBezTo>
                          <a:cubicBezTo>
                            <a:pt x="155576" y="871700"/>
                            <a:pt x="147440" y="954359"/>
                            <a:pt x="108308" y="882033"/>
                          </a:cubicBez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9" name="Isosceles Triangle 7"/>
                    <p:cNvSpPr/>
                    <p:nvPr/>
                  </p:nvSpPr>
                  <p:spPr>
                    <a:xfrm rot="20430722">
                      <a:off x="4050616" y="1627591"/>
                      <a:ext cx="179210" cy="911557"/>
                    </a:xfrm>
                    <a:custGeom>
                      <a:avLst/>
                      <a:gdLst>
                        <a:gd name="connsiteX0" fmla="*/ 0 w 107065"/>
                        <a:gd name="connsiteY0" fmla="*/ 825388 h 825388"/>
                        <a:gd name="connsiteX1" fmla="*/ 53533 w 107065"/>
                        <a:gd name="connsiteY1" fmla="*/ 0 h 825388"/>
                        <a:gd name="connsiteX2" fmla="*/ 107065 w 107065"/>
                        <a:gd name="connsiteY2" fmla="*/ 825388 h 825388"/>
                        <a:gd name="connsiteX3" fmla="*/ 0 w 107065"/>
                        <a:gd name="connsiteY3" fmla="*/ 825388 h 825388"/>
                        <a:gd name="connsiteX0" fmla="*/ 108308 w 215373"/>
                        <a:gd name="connsiteY0" fmla="*/ 882033 h 882033"/>
                        <a:gd name="connsiteX1" fmla="*/ 0 w 215373"/>
                        <a:gd name="connsiteY1" fmla="*/ 0 h 882033"/>
                        <a:gd name="connsiteX2" fmla="*/ 215373 w 215373"/>
                        <a:gd name="connsiteY2" fmla="*/ 882033 h 882033"/>
                        <a:gd name="connsiteX3" fmla="*/ 108308 w 215373"/>
                        <a:gd name="connsiteY3" fmla="*/ 882033 h 882033"/>
                        <a:gd name="connsiteX0" fmla="*/ 108308 w 179210"/>
                        <a:gd name="connsiteY0" fmla="*/ 882033 h 882033"/>
                        <a:gd name="connsiteX1" fmla="*/ 0 w 179210"/>
                        <a:gd name="connsiteY1" fmla="*/ 0 h 882033"/>
                        <a:gd name="connsiteX2" fmla="*/ 179210 w 179210"/>
                        <a:gd name="connsiteY2" fmla="*/ 866534 h 882033"/>
                        <a:gd name="connsiteX3" fmla="*/ 108308 w 179210"/>
                        <a:gd name="connsiteY3" fmla="*/ 882033 h 882033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210" h="911557">
                          <a:moveTo>
                            <a:pt x="108308" y="882033"/>
                          </a:moveTo>
                          <a:cubicBezTo>
                            <a:pt x="72205" y="588022"/>
                            <a:pt x="201371" y="178399"/>
                            <a:pt x="0" y="0"/>
                          </a:cubicBezTo>
                          <a:cubicBezTo>
                            <a:pt x="262524" y="149205"/>
                            <a:pt x="119473" y="577689"/>
                            <a:pt x="179210" y="866534"/>
                          </a:cubicBezTo>
                          <a:cubicBezTo>
                            <a:pt x="155576" y="871700"/>
                            <a:pt x="147440" y="954359"/>
                            <a:pt x="108308" y="882033"/>
                          </a:cubicBez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0" name="Isosceles Triangle 7"/>
                    <p:cNvSpPr/>
                    <p:nvPr/>
                  </p:nvSpPr>
                  <p:spPr>
                    <a:xfrm rot="1169278" flipH="1">
                      <a:off x="4305569" y="1562561"/>
                      <a:ext cx="179210" cy="911557"/>
                    </a:xfrm>
                    <a:custGeom>
                      <a:avLst/>
                      <a:gdLst>
                        <a:gd name="connsiteX0" fmla="*/ 0 w 107065"/>
                        <a:gd name="connsiteY0" fmla="*/ 825388 h 825388"/>
                        <a:gd name="connsiteX1" fmla="*/ 53533 w 107065"/>
                        <a:gd name="connsiteY1" fmla="*/ 0 h 825388"/>
                        <a:gd name="connsiteX2" fmla="*/ 107065 w 107065"/>
                        <a:gd name="connsiteY2" fmla="*/ 825388 h 825388"/>
                        <a:gd name="connsiteX3" fmla="*/ 0 w 107065"/>
                        <a:gd name="connsiteY3" fmla="*/ 825388 h 825388"/>
                        <a:gd name="connsiteX0" fmla="*/ 108308 w 215373"/>
                        <a:gd name="connsiteY0" fmla="*/ 882033 h 882033"/>
                        <a:gd name="connsiteX1" fmla="*/ 0 w 215373"/>
                        <a:gd name="connsiteY1" fmla="*/ 0 h 882033"/>
                        <a:gd name="connsiteX2" fmla="*/ 215373 w 215373"/>
                        <a:gd name="connsiteY2" fmla="*/ 882033 h 882033"/>
                        <a:gd name="connsiteX3" fmla="*/ 108308 w 215373"/>
                        <a:gd name="connsiteY3" fmla="*/ 882033 h 882033"/>
                        <a:gd name="connsiteX0" fmla="*/ 108308 w 179210"/>
                        <a:gd name="connsiteY0" fmla="*/ 882033 h 882033"/>
                        <a:gd name="connsiteX1" fmla="*/ 0 w 179210"/>
                        <a:gd name="connsiteY1" fmla="*/ 0 h 882033"/>
                        <a:gd name="connsiteX2" fmla="*/ 179210 w 179210"/>
                        <a:gd name="connsiteY2" fmla="*/ 866534 h 882033"/>
                        <a:gd name="connsiteX3" fmla="*/ 108308 w 179210"/>
                        <a:gd name="connsiteY3" fmla="*/ 882033 h 882033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210" h="911557">
                          <a:moveTo>
                            <a:pt x="108308" y="882033"/>
                          </a:moveTo>
                          <a:cubicBezTo>
                            <a:pt x="72205" y="588022"/>
                            <a:pt x="201371" y="178399"/>
                            <a:pt x="0" y="0"/>
                          </a:cubicBezTo>
                          <a:cubicBezTo>
                            <a:pt x="262524" y="149205"/>
                            <a:pt x="119473" y="577689"/>
                            <a:pt x="179210" y="866534"/>
                          </a:cubicBezTo>
                          <a:cubicBezTo>
                            <a:pt x="155576" y="871700"/>
                            <a:pt x="147440" y="954359"/>
                            <a:pt x="108308" y="882033"/>
                          </a:cubicBez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1" name="Isosceles Triangle 7"/>
                    <p:cNvSpPr/>
                    <p:nvPr/>
                  </p:nvSpPr>
                  <p:spPr>
                    <a:xfrm rot="21147499" flipH="1">
                      <a:off x="4183406" y="1507691"/>
                      <a:ext cx="179210" cy="911557"/>
                    </a:xfrm>
                    <a:custGeom>
                      <a:avLst/>
                      <a:gdLst>
                        <a:gd name="connsiteX0" fmla="*/ 0 w 107065"/>
                        <a:gd name="connsiteY0" fmla="*/ 825388 h 825388"/>
                        <a:gd name="connsiteX1" fmla="*/ 53533 w 107065"/>
                        <a:gd name="connsiteY1" fmla="*/ 0 h 825388"/>
                        <a:gd name="connsiteX2" fmla="*/ 107065 w 107065"/>
                        <a:gd name="connsiteY2" fmla="*/ 825388 h 825388"/>
                        <a:gd name="connsiteX3" fmla="*/ 0 w 107065"/>
                        <a:gd name="connsiteY3" fmla="*/ 825388 h 825388"/>
                        <a:gd name="connsiteX0" fmla="*/ 108308 w 215373"/>
                        <a:gd name="connsiteY0" fmla="*/ 882033 h 882033"/>
                        <a:gd name="connsiteX1" fmla="*/ 0 w 215373"/>
                        <a:gd name="connsiteY1" fmla="*/ 0 h 882033"/>
                        <a:gd name="connsiteX2" fmla="*/ 215373 w 215373"/>
                        <a:gd name="connsiteY2" fmla="*/ 882033 h 882033"/>
                        <a:gd name="connsiteX3" fmla="*/ 108308 w 215373"/>
                        <a:gd name="connsiteY3" fmla="*/ 882033 h 882033"/>
                        <a:gd name="connsiteX0" fmla="*/ 108308 w 179210"/>
                        <a:gd name="connsiteY0" fmla="*/ 882033 h 882033"/>
                        <a:gd name="connsiteX1" fmla="*/ 0 w 179210"/>
                        <a:gd name="connsiteY1" fmla="*/ 0 h 882033"/>
                        <a:gd name="connsiteX2" fmla="*/ 179210 w 179210"/>
                        <a:gd name="connsiteY2" fmla="*/ 866534 h 882033"/>
                        <a:gd name="connsiteX3" fmla="*/ 108308 w 179210"/>
                        <a:gd name="connsiteY3" fmla="*/ 882033 h 882033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210" h="911557">
                          <a:moveTo>
                            <a:pt x="108308" y="882033"/>
                          </a:moveTo>
                          <a:cubicBezTo>
                            <a:pt x="72205" y="588022"/>
                            <a:pt x="201371" y="178399"/>
                            <a:pt x="0" y="0"/>
                          </a:cubicBezTo>
                          <a:cubicBezTo>
                            <a:pt x="262524" y="149205"/>
                            <a:pt x="119473" y="577689"/>
                            <a:pt x="179210" y="866534"/>
                          </a:cubicBezTo>
                          <a:cubicBezTo>
                            <a:pt x="155576" y="871700"/>
                            <a:pt x="147440" y="954359"/>
                            <a:pt x="108308" y="882033"/>
                          </a:cubicBez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2" name="Isosceles Triangle 7"/>
                    <p:cNvSpPr/>
                    <p:nvPr/>
                  </p:nvSpPr>
                  <p:spPr>
                    <a:xfrm rot="21147499" flipH="1">
                      <a:off x="4285571" y="1565892"/>
                      <a:ext cx="179210" cy="911557"/>
                    </a:xfrm>
                    <a:custGeom>
                      <a:avLst/>
                      <a:gdLst>
                        <a:gd name="connsiteX0" fmla="*/ 0 w 107065"/>
                        <a:gd name="connsiteY0" fmla="*/ 825388 h 825388"/>
                        <a:gd name="connsiteX1" fmla="*/ 53533 w 107065"/>
                        <a:gd name="connsiteY1" fmla="*/ 0 h 825388"/>
                        <a:gd name="connsiteX2" fmla="*/ 107065 w 107065"/>
                        <a:gd name="connsiteY2" fmla="*/ 825388 h 825388"/>
                        <a:gd name="connsiteX3" fmla="*/ 0 w 107065"/>
                        <a:gd name="connsiteY3" fmla="*/ 825388 h 825388"/>
                        <a:gd name="connsiteX0" fmla="*/ 108308 w 215373"/>
                        <a:gd name="connsiteY0" fmla="*/ 882033 h 882033"/>
                        <a:gd name="connsiteX1" fmla="*/ 0 w 215373"/>
                        <a:gd name="connsiteY1" fmla="*/ 0 h 882033"/>
                        <a:gd name="connsiteX2" fmla="*/ 215373 w 215373"/>
                        <a:gd name="connsiteY2" fmla="*/ 882033 h 882033"/>
                        <a:gd name="connsiteX3" fmla="*/ 108308 w 215373"/>
                        <a:gd name="connsiteY3" fmla="*/ 882033 h 882033"/>
                        <a:gd name="connsiteX0" fmla="*/ 108308 w 179210"/>
                        <a:gd name="connsiteY0" fmla="*/ 882033 h 882033"/>
                        <a:gd name="connsiteX1" fmla="*/ 0 w 179210"/>
                        <a:gd name="connsiteY1" fmla="*/ 0 h 882033"/>
                        <a:gd name="connsiteX2" fmla="*/ 179210 w 179210"/>
                        <a:gd name="connsiteY2" fmla="*/ 866534 h 882033"/>
                        <a:gd name="connsiteX3" fmla="*/ 108308 w 179210"/>
                        <a:gd name="connsiteY3" fmla="*/ 882033 h 882033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232515"/>
                        <a:gd name="connsiteY0" fmla="*/ 882033 h 911557"/>
                        <a:gd name="connsiteX1" fmla="*/ 0 w 232515"/>
                        <a:gd name="connsiteY1" fmla="*/ 0 h 911557"/>
                        <a:gd name="connsiteX2" fmla="*/ 179210 w 232515"/>
                        <a:gd name="connsiteY2" fmla="*/ 866534 h 911557"/>
                        <a:gd name="connsiteX3" fmla="*/ 108308 w 232515"/>
                        <a:gd name="connsiteY3" fmla="*/ 882033 h 911557"/>
                        <a:gd name="connsiteX0" fmla="*/ 108308 w 179210"/>
                        <a:gd name="connsiteY0" fmla="*/ 882033 h 911557"/>
                        <a:gd name="connsiteX1" fmla="*/ 0 w 179210"/>
                        <a:gd name="connsiteY1" fmla="*/ 0 h 911557"/>
                        <a:gd name="connsiteX2" fmla="*/ 179210 w 179210"/>
                        <a:gd name="connsiteY2" fmla="*/ 866534 h 911557"/>
                        <a:gd name="connsiteX3" fmla="*/ 108308 w 179210"/>
                        <a:gd name="connsiteY3" fmla="*/ 882033 h 9115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9210" h="911557">
                          <a:moveTo>
                            <a:pt x="108308" y="882033"/>
                          </a:moveTo>
                          <a:cubicBezTo>
                            <a:pt x="72205" y="588022"/>
                            <a:pt x="201371" y="178399"/>
                            <a:pt x="0" y="0"/>
                          </a:cubicBezTo>
                          <a:cubicBezTo>
                            <a:pt x="262524" y="149205"/>
                            <a:pt x="119473" y="577689"/>
                            <a:pt x="179210" y="866534"/>
                          </a:cubicBezTo>
                          <a:cubicBezTo>
                            <a:pt x="155576" y="871700"/>
                            <a:pt x="147440" y="954359"/>
                            <a:pt x="108308" y="882033"/>
                          </a:cubicBez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60000"/>
                          <a:lumOff val="40000"/>
                        </a:schemeClr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5" name="Isosceles Triangle 3"/>
                  <p:cNvSpPr/>
                  <p:nvPr/>
                </p:nvSpPr>
                <p:spPr>
                  <a:xfrm rot="9675978">
                    <a:off x="6798544" y="4468483"/>
                    <a:ext cx="192437" cy="515739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  <a:gd name="connsiteX0" fmla="*/ 179288 w 490205"/>
                      <a:gd name="connsiteY0" fmla="*/ 1132610 h 1211628"/>
                      <a:gd name="connsiteX1" fmla="*/ 184484 w 490205"/>
                      <a:gd name="connsiteY1" fmla="*/ 0 h 1211628"/>
                      <a:gd name="connsiteX2" fmla="*/ 397497 w 490205"/>
                      <a:gd name="connsiteY2" fmla="*/ 1122219 h 1211628"/>
                      <a:gd name="connsiteX3" fmla="*/ 179288 w 490205"/>
                      <a:gd name="connsiteY3" fmla="*/ 1132610 h 1211628"/>
                      <a:gd name="connsiteX0" fmla="*/ 179288 w 490205"/>
                      <a:gd name="connsiteY0" fmla="*/ 1132610 h 1261035"/>
                      <a:gd name="connsiteX1" fmla="*/ 184484 w 490205"/>
                      <a:gd name="connsiteY1" fmla="*/ 0 h 1261035"/>
                      <a:gd name="connsiteX2" fmla="*/ 397497 w 490205"/>
                      <a:gd name="connsiteY2" fmla="*/ 1122219 h 1261035"/>
                      <a:gd name="connsiteX3" fmla="*/ 179288 w 490205"/>
                      <a:gd name="connsiteY3" fmla="*/ 1132610 h 1261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0205" h="1261035">
                        <a:moveTo>
                          <a:pt x="179288" y="1132610"/>
                        </a:moveTo>
                        <a:cubicBezTo>
                          <a:pt x="-149259" y="928800"/>
                          <a:pt x="48451" y="56398"/>
                          <a:pt x="184484" y="0"/>
                        </a:cubicBezTo>
                        <a:cubicBezTo>
                          <a:pt x="325325" y="11794"/>
                          <a:pt x="648611" y="800100"/>
                          <a:pt x="397497" y="1122219"/>
                        </a:cubicBezTo>
                        <a:cubicBezTo>
                          <a:pt x="370163" y="1295936"/>
                          <a:pt x="318812" y="1314624"/>
                          <a:pt x="179288" y="1132610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41000">
                        <a:schemeClr val="bg1"/>
                      </a:gs>
                      <a:gs pos="0">
                        <a:schemeClr val="bg1">
                          <a:lumMod val="75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6" name="Isosceles Triangle 3"/>
                  <p:cNvSpPr/>
                  <p:nvPr/>
                </p:nvSpPr>
                <p:spPr>
                  <a:xfrm rot="15180880">
                    <a:off x="6533454" y="4336912"/>
                    <a:ext cx="201493" cy="500612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  <a:gd name="connsiteX0" fmla="*/ 179288 w 490205"/>
                      <a:gd name="connsiteY0" fmla="*/ 1132610 h 1296443"/>
                      <a:gd name="connsiteX1" fmla="*/ 184484 w 490205"/>
                      <a:gd name="connsiteY1" fmla="*/ 0 h 1296443"/>
                      <a:gd name="connsiteX2" fmla="*/ 397497 w 490205"/>
                      <a:gd name="connsiteY2" fmla="*/ 1122219 h 1296443"/>
                      <a:gd name="connsiteX3" fmla="*/ 179288 w 490205"/>
                      <a:gd name="connsiteY3" fmla="*/ 1132610 h 1296443"/>
                      <a:gd name="connsiteX0" fmla="*/ 179288 w 490205"/>
                      <a:gd name="connsiteY0" fmla="*/ 1132610 h 1321338"/>
                      <a:gd name="connsiteX1" fmla="*/ 184484 w 490205"/>
                      <a:gd name="connsiteY1" fmla="*/ 0 h 1321338"/>
                      <a:gd name="connsiteX2" fmla="*/ 397497 w 490205"/>
                      <a:gd name="connsiteY2" fmla="*/ 1122219 h 1321338"/>
                      <a:gd name="connsiteX3" fmla="*/ 179288 w 490205"/>
                      <a:gd name="connsiteY3" fmla="*/ 1132610 h 1321338"/>
                      <a:gd name="connsiteX0" fmla="*/ 179288 w 543663"/>
                      <a:gd name="connsiteY0" fmla="*/ 1132610 h 1308330"/>
                      <a:gd name="connsiteX1" fmla="*/ 184484 w 543663"/>
                      <a:gd name="connsiteY1" fmla="*/ 0 h 1308330"/>
                      <a:gd name="connsiteX2" fmla="*/ 460815 w 543663"/>
                      <a:gd name="connsiteY2" fmla="*/ 1078647 h 1308330"/>
                      <a:gd name="connsiteX3" fmla="*/ 179288 w 543663"/>
                      <a:gd name="connsiteY3" fmla="*/ 1132610 h 1308330"/>
                      <a:gd name="connsiteX0" fmla="*/ 159441 w 585495"/>
                      <a:gd name="connsiteY0" fmla="*/ 1152366 h 1322718"/>
                      <a:gd name="connsiteX1" fmla="*/ 226316 w 585495"/>
                      <a:gd name="connsiteY1" fmla="*/ 0 h 1322718"/>
                      <a:gd name="connsiteX2" fmla="*/ 502647 w 585495"/>
                      <a:gd name="connsiteY2" fmla="*/ 1078647 h 1322718"/>
                      <a:gd name="connsiteX3" fmla="*/ 159441 w 585495"/>
                      <a:gd name="connsiteY3" fmla="*/ 1152366 h 1322718"/>
                      <a:gd name="connsiteX0" fmla="*/ 159441 w 585495"/>
                      <a:gd name="connsiteY0" fmla="*/ 1152366 h 1233177"/>
                      <a:gd name="connsiteX1" fmla="*/ 226316 w 585495"/>
                      <a:gd name="connsiteY1" fmla="*/ 0 h 1233177"/>
                      <a:gd name="connsiteX2" fmla="*/ 502647 w 585495"/>
                      <a:gd name="connsiteY2" fmla="*/ 1078647 h 1233177"/>
                      <a:gd name="connsiteX3" fmla="*/ 159441 w 585495"/>
                      <a:gd name="connsiteY3" fmla="*/ 1152366 h 1233177"/>
                      <a:gd name="connsiteX0" fmla="*/ 159441 w 585495"/>
                      <a:gd name="connsiteY0" fmla="*/ 1152366 h 1245502"/>
                      <a:gd name="connsiteX1" fmla="*/ 226316 w 585495"/>
                      <a:gd name="connsiteY1" fmla="*/ 0 h 1245502"/>
                      <a:gd name="connsiteX2" fmla="*/ 502647 w 585495"/>
                      <a:gd name="connsiteY2" fmla="*/ 1078647 h 1245502"/>
                      <a:gd name="connsiteX3" fmla="*/ 159441 w 585495"/>
                      <a:gd name="connsiteY3" fmla="*/ 1152366 h 1245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5495" h="1245502">
                        <a:moveTo>
                          <a:pt x="159441" y="1152366"/>
                        </a:moveTo>
                        <a:cubicBezTo>
                          <a:pt x="-169106" y="948556"/>
                          <a:pt x="90283" y="56398"/>
                          <a:pt x="226316" y="0"/>
                        </a:cubicBezTo>
                        <a:cubicBezTo>
                          <a:pt x="367157" y="11794"/>
                          <a:pt x="753761" y="756528"/>
                          <a:pt x="502647" y="1078647"/>
                        </a:cubicBezTo>
                        <a:cubicBezTo>
                          <a:pt x="452965" y="1185372"/>
                          <a:pt x="308711" y="1351504"/>
                          <a:pt x="159441" y="1152366"/>
                        </a:cubicBezTo>
                        <a:close/>
                      </a:path>
                    </a:pathLst>
                  </a:custGeom>
                  <a:gradFill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43000">
                        <a:schemeClr val="bg1"/>
                      </a:gs>
                      <a:gs pos="0">
                        <a:schemeClr val="bg1">
                          <a:lumMod val="75000"/>
                        </a:schemeClr>
                      </a:gs>
                    </a:gsLst>
                    <a:lin ang="5400000" scaled="1"/>
                  </a:gradFill>
                  <a:ln>
                    <a:solidFill>
                      <a:schemeClr val="bg1">
                        <a:lumMod val="8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7" name="Freeform 26"/>
                  <p:cNvSpPr/>
                  <p:nvPr/>
                </p:nvSpPr>
                <p:spPr>
                  <a:xfrm rot="12862674">
                    <a:off x="7357788" y="2441394"/>
                    <a:ext cx="432004" cy="2366502"/>
                  </a:xfrm>
                  <a:custGeom>
                    <a:avLst/>
                    <a:gdLst>
                      <a:gd name="connsiteX0" fmla="*/ 123867 w 451824"/>
                      <a:gd name="connsiteY0" fmla="*/ 5736 h 2844766"/>
                      <a:gd name="connsiteX1" fmla="*/ 451824 w 451824"/>
                      <a:gd name="connsiteY1" fmla="*/ 56911 h 2844766"/>
                      <a:gd name="connsiteX2" fmla="*/ 332112 w 451824"/>
                      <a:gd name="connsiteY2" fmla="*/ 600995 h 2844766"/>
                      <a:gd name="connsiteX3" fmla="*/ 326349 w 451824"/>
                      <a:gd name="connsiteY3" fmla="*/ 663430 h 2844766"/>
                      <a:gd name="connsiteX4" fmla="*/ 326349 w 451824"/>
                      <a:gd name="connsiteY4" fmla="*/ 2844766 h 2844766"/>
                      <a:gd name="connsiteX5" fmla="*/ 198873 w 451824"/>
                      <a:gd name="connsiteY5" fmla="*/ 2844766 h 2844766"/>
                      <a:gd name="connsiteX6" fmla="*/ 198873 w 451824"/>
                      <a:gd name="connsiteY6" fmla="*/ 676749 h 2844766"/>
                      <a:gd name="connsiteX7" fmla="*/ 180933 w 451824"/>
                      <a:gd name="connsiteY7" fmla="*/ 601191 h 2844766"/>
                      <a:gd name="connsiteX8" fmla="*/ 0 w 451824"/>
                      <a:gd name="connsiteY8" fmla="*/ 79078 h 2844766"/>
                      <a:gd name="connsiteX9" fmla="*/ 123867 w 451824"/>
                      <a:gd name="connsiteY9" fmla="*/ 5736 h 2844766"/>
                      <a:gd name="connsiteX0" fmla="*/ 172372 w 451824"/>
                      <a:gd name="connsiteY0" fmla="*/ 64034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72372 w 451824"/>
                      <a:gd name="connsiteY9" fmla="*/ 64034 h 2787855"/>
                      <a:gd name="connsiteX0" fmla="*/ 172372 w 451824"/>
                      <a:gd name="connsiteY0" fmla="*/ 87739 h 2811560"/>
                      <a:gd name="connsiteX1" fmla="*/ 451824 w 451824"/>
                      <a:gd name="connsiteY1" fmla="*/ 23705 h 2811560"/>
                      <a:gd name="connsiteX2" fmla="*/ 332112 w 451824"/>
                      <a:gd name="connsiteY2" fmla="*/ 567789 h 2811560"/>
                      <a:gd name="connsiteX3" fmla="*/ 326349 w 451824"/>
                      <a:gd name="connsiteY3" fmla="*/ 630224 h 2811560"/>
                      <a:gd name="connsiteX4" fmla="*/ 326349 w 451824"/>
                      <a:gd name="connsiteY4" fmla="*/ 2811560 h 2811560"/>
                      <a:gd name="connsiteX5" fmla="*/ 198873 w 451824"/>
                      <a:gd name="connsiteY5" fmla="*/ 2811560 h 2811560"/>
                      <a:gd name="connsiteX6" fmla="*/ 198873 w 451824"/>
                      <a:gd name="connsiteY6" fmla="*/ 643543 h 2811560"/>
                      <a:gd name="connsiteX7" fmla="*/ 180933 w 451824"/>
                      <a:gd name="connsiteY7" fmla="*/ 567985 h 2811560"/>
                      <a:gd name="connsiteX8" fmla="*/ 0 w 451824"/>
                      <a:gd name="connsiteY8" fmla="*/ 45872 h 2811560"/>
                      <a:gd name="connsiteX9" fmla="*/ 172372 w 451824"/>
                      <a:gd name="connsiteY9" fmla="*/ 87739 h 2811560"/>
                      <a:gd name="connsiteX0" fmla="*/ 154183 w 451824"/>
                      <a:gd name="connsiteY0" fmla="*/ 65544 h 2857868"/>
                      <a:gd name="connsiteX1" fmla="*/ 451824 w 451824"/>
                      <a:gd name="connsiteY1" fmla="*/ 70013 h 2857868"/>
                      <a:gd name="connsiteX2" fmla="*/ 332112 w 451824"/>
                      <a:gd name="connsiteY2" fmla="*/ 614097 h 2857868"/>
                      <a:gd name="connsiteX3" fmla="*/ 326349 w 451824"/>
                      <a:gd name="connsiteY3" fmla="*/ 676532 h 2857868"/>
                      <a:gd name="connsiteX4" fmla="*/ 326349 w 451824"/>
                      <a:gd name="connsiteY4" fmla="*/ 2857868 h 2857868"/>
                      <a:gd name="connsiteX5" fmla="*/ 198873 w 451824"/>
                      <a:gd name="connsiteY5" fmla="*/ 2857868 h 2857868"/>
                      <a:gd name="connsiteX6" fmla="*/ 198873 w 451824"/>
                      <a:gd name="connsiteY6" fmla="*/ 689851 h 2857868"/>
                      <a:gd name="connsiteX7" fmla="*/ 180933 w 451824"/>
                      <a:gd name="connsiteY7" fmla="*/ 614293 h 2857868"/>
                      <a:gd name="connsiteX8" fmla="*/ 0 w 451824"/>
                      <a:gd name="connsiteY8" fmla="*/ 92180 h 2857868"/>
                      <a:gd name="connsiteX9" fmla="*/ 154183 w 451824"/>
                      <a:gd name="connsiteY9" fmla="*/ 65544 h 2857868"/>
                      <a:gd name="connsiteX0" fmla="*/ 154183 w 451824"/>
                      <a:gd name="connsiteY0" fmla="*/ 0 h 2792324"/>
                      <a:gd name="connsiteX1" fmla="*/ 451824 w 451824"/>
                      <a:gd name="connsiteY1" fmla="*/ 4469 h 2792324"/>
                      <a:gd name="connsiteX2" fmla="*/ 332112 w 451824"/>
                      <a:gd name="connsiteY2" fmla="*/ 548553 h 2792324"/>
                      <a:gd name="connsiteX3" fmla="*/ 326349 w 451824"/>
                      <a:gd name="connsiteY3" fmla="*/ 610988 h 2792324"/>
                      <a:gd name="connsiteX4" fmla="*/ 326349 w 451824"/>
                      <a:gd name="connsiteY4" fmla="*/ 2792324 h 2792324"/>
                      <a:gd name="connsiteX5" fmla="*/ 198873 w 451824"/>
                      <a:gd name="connsiteY5" fmla="*/ 2792324 h 2792324"/>
                      <a:gd name="connsiteX6" fmla="*/ 198873 w 451824"/>
                      <a:gd name="connsiteY6" fmla="*/ 624307 h 2792324"/>
                      <a:gd name="connsiteX7" fmla="*/ 180933 w 451824"/>
                      <a:gd name="connsiteY7" fmla="*/ 548749 h 2792324"/>
                      <a:gd name="connsiteX8" fmla="*/ 0 w 451824"/>
                      <a:gd name="connsiteY8" fmla="*/ 26636 h 2792324"/>
                      <a:gd name="connsiteX9" fmla="*/ 154183 w 451824"/>
                      <a:gd name="connsiteY9" fmla="*/ 0 h 2792324"/>
                      <a:gd name="connsiteX0" fmla="*/ 154183 w 451824"/>
                      <a:gd name="connsiteY0" fmla="*/ 0 h 2792324"/>
                      <a:gd name="connsiteX1" fmla="*/ 451824 w 451824"/>
                      <a:gd name="connsiteY1" fmla="*/ 4469 h 2792324"/>
                      <a:gd name="connsiteX2" fmla="*/ 332112 w 451824"/>
                      <a:gd name="connsiteY2" fmla="*/ 548553 h 2792324"/>
                      <a:gd name="connsiteX3" fmla="*/ 326349 w 451824"/>
                      <a:gd name="connsiteY3" fmla="*/ 610988 h 2792324"/>
                      <a:gd name="connsiteX4" fmla="*/ 326349 w 451824"/>
                      <a:gd name="connsiteY4" fmla="*/ 2792324 h 2792324"/>
                      <a:gd name="connsiteX5" fmla="*/ 198873 w 451824"/>
                      <a:gd name="connsiteY5" fmla="*/ 2792324 h 2792324"/>
                      <a:gd name="connsiteX6" fmla="*/ 198873 w 451824"/>
                      <a:gd name="connsiteY6" fmla="*/ 624307 h 2792324"/>
                      <a:gd name="connsiteX7" fmla="*/ 180933 w 451824"/>
                      <a:gd name="connsiteY7" fmla="*/ 548749 h 2792324"/>
                      <a:gd name="connsiteX8" fmla="*/ 0 w 451824"/>
                      <a:gd name="connsiteY8" fmla="*/ 26636 h 2792324"/>
                      <a:gd name="connsiteX9" fmla="*/ 154183 w 451824"/>
                      <a:gd name="connsiteY9" fmla="*/ 0 h 2792324"/>
                      <a:gd name="connsiteX0" fmla="*/ 154183 w 451824"/>
                      <a:gd name="connsiteY0" fmla="*/ 0 h 2792324"/>
                      <a:gd name="connsiteX1" fmla="*/ 451824 w 451824"/>
                      <a:gd name="connsiteY1" fmla="*/ 4469 h 2792324"/>
                      <a:gd name="connsiteX2" fmla="*/ 332112 w 451824"/>
                      <a:gd name="connsiteY2" fmla="*/ 548553 h 2792324"/>
                      <a:gd name="connsiteX3" fmla="*/ 326349 w 451824"/>
                      <a:gd name="connsiteY3" fmla="*/ 610988 h 2792324"/>
                      <a:gd name="connsiteX4" fmla="*/ 326349 w 451824"/>
                      <a:gd name="connsiteY4" fmla="*/ 2792324 h 2792324"/>
                      <a:gd name="connsiteX5" fmla="*/ 198873 w 451824"/>
                      <a:gd name="connsiteY5" fmla="*/ 2792324 h 2792324"/>
                      <a:gd name="connsiteX6" fmla="*/ 198873 w 451824"/>
                      <a:gd name="connsiteY6" fmla="*/ 624307 h 2792324"/>
                      <a:gd name="connsiteX7" fmla="*/ 180933 w 451824"/>
                      <a:gd name="connsiteY7" fmla="*/ 548749 h 2792324"/>
                      <a:gd name="connsiteX8" fmla="*/ 0 w 451824"/>
                      <a:gd name="connsiteY8" fmla="*/ 26636 h 2792324"/>
                      <a:gd name="connsiteX9" fmla="*/ 154183 w 451824"/>
                      <a:gd name="connsiteY9" fmla="*/ 0 h 2792324"/>
                      <a:gd name="connsiteX0" fmla="*/ 154183 w 451824"/>
                      <a:gd name="connsiteY0" fmla="*/ 11100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54183 w 451824"/>
                      <a:gd name="connsiteY9" fmla="*/ 11100 h 2787855"/>
                      <a:gd name="connsiteX0" fmla="*/ 154183 w 451824"/>
                      <a:gd name="connsiteY0" fmla="*/ 11100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54183 w 451824"/>
                      <a:gd name="connsiteY9" fmla="*/ 11100 h 2787855"/>
                      <a:gd name="connsiteX0" fmla="*/ 129931 w 451824"/>
                      <a:gd name="connsiteY0" fmla="*/ 17328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29931 w 451824"/>
                      <a:gd name="connsiteY9" fmla="*/ 17328 h 2787855"/>
                      <a:gd name="connsiteX0" fmla="*/ 129931 w 451824"/>
                      <a:gd name="connsiteY0" fmla="*/ 17328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29931 w 451824"/>
                      <a:gd name="connsiteY9" fmla="*/ 17328 h 2787855"/>
                      <a:gd name="connsiteX0" fmla="*/ 111742 w 451824"/>
                      <a:gd name="connsiteY0" fmla="*/ 17328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9" fmla="*/ 111742 w 451824"/>
                      <a:gd name="connsiteY9" fmla="*/ 17328 h 2787855"/>
                      <a:gd name="connsiteX0" fmla="*/ 0 w 451824"/>
                      <a:gd name="connsiteY0" fmla="*/ 78584 h 2844272"/>
                      <a:gd name="connsiteX1" fmla="*/ 451824 w 451824"/>
                      <a:gd name="connsiteY1" fmla="*/ 56417 h 2844272"/>
                      <a:gd name="connsiteX2" fmla="*/ 332112 w 451824"/>
                      <a:gd name="connsiteY2" fmla="*/ 600501 h 2844272"/>
                      <a:gd name="connsiteX3" fmla="*/ 326349 w 451824"/>
                      <a:gd name="connsiteY3" fmla="*/ 662936 h 2844272"/>
                      <a:gd name="connsiteX4" fmla="*/ 326349 w 451824"/>
                      <a:gd name="connsiteY4" fmla="*/ 2844272 h 2844272"/>
                      <a:gd name="connsiteX5" fmla="*/ 198873 w 451824"/>
                      <a:gd name="connsiteY5" fmla="*/ 2844272 h 2844272"/>
                      <a:gd name="connsiteX6" fmla="*/ 198873 w 451824"/>
                      <a:gd name="connsiteY6" fmla="*/ 676255 h 2844272"/>
                      <a:gd name="connsiteX7" fmla="*/ 180933 w 451824"/>
                      <a:gd name="connsiteY7" fmla="*/ 600697 h 2844272"/>
                      <a:gd name="connsiteX8" fmla="*/ 0 w 451824"/>
                      <a:gd name="connsiteY8" fmla="*/ 78584 h 2844272"/>
                      <a:gd name="connsiteX0" fmla="*/ 0 w 451824"/>
                      <a:gd name="connsiteY0" fmla="*/ 30764 h 2796452"/>
                      <a:gd name="connsiteX1" fmla="*/ 451824 w 451824"/>
                      <a:gd name="connsiteY1" fmla="*/ 8597 h 2796452"/>
                      <a:gd name="connsiteX2" fmla="*/ 332112 w 451824"/>
                      <a:gd name="connsiteY2" fmla="*/ 552681 h 2796452"/>
                      <a:gd name="connsiteX3" fmla="*/ 326349 w 451824"/>
                      <a:gd name="connsiteY3" fmla="*/ 615116 h 2796452"/>
                      <a:gd name="connsiteX4" fmla="*/ 326349 w 451824"/>
                      <a:gd name="connsiteY4" fmla="*/ 2796452 h 2796452"/>
                      <a:gd name="connsiteX5" fmla="*/ 198873 w 451824"/>
                      <a:gd name="connsiteY5" fmla="*/ 2796452 h 2796452"/>
                      <a:gd name="connsiteX6" fmla="*/ 198873 w 451824"/>
                      <a:gd name="connsiteY6" fmla="*/ 628435 h 2796452"/>
                      <a:gd name="connsiteX7" fmla="*/ 180933 w 451824"/>
                      <a:gd name="connsiteY7" fmla="*/ 552877 h 2796452"/>
                      <a:gd name="connsiteX8" fmla="*/ 0 w 451824"/>
                      <a:gd name="connsiteY8" fmla="*/ 30764 h 2796452"/>
                      <a:gd name="connsiteX0" fmla="*/ 0 w 451824"/>
                      <a:gd name="connsiteY0" fmla="*/ 22167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22167 h 2787855"/>
                      <a:gd name="connsiteX0" fmla="*/ 0 w 451824"/>
                      <a:gd name="connsiteY0" fmla="*/ 9712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9712 h 2787855"/>
                      <a:gd name="connsiteX0" fmla="*/ 0 w 451824"/>
                      <a:gd name="connsiteY0" fmla="*/ 9712 h 2787855"/>
                      <a:gd name="connsiteX1" fmla="*/ 451824 w 451824"/>
                      <a:gd name="connsiteY1" fmla="*/ 0 h 2787855"/>
                      <a:gd name="connsiteX2" fmla="*/ 332112 w 451824"/>
                      <a:gd name="connsiteY2" fmla="*/ 544084 h 2787855"/>
                      <a:gd name="connsiteX3" fmla="*/ 326349 w 451824"/>
                      <a:gd name="connsiteY3" fmla="*/ 606519 h 2787855"/>
                      <a:gd name="connsiteX4" fmla="*/ 326349 w 451824"/>
                      <a:gd name="connsiteY4" fmla="*/ 2787855 h 2787855"/>
                      <a:gd name="connsiteX5" fmla="*/ 198873 w 451824"/>
                      <a:gd name="connsiteY5" fmla="*/ 2787855 h 2787855"/>
                      <a:gd name="connsiteX6" fmla="*/ 198873 w 451824"/>
                      <a:gd name="connsiteY6" fmla="*/ 619838 h 2787855"/>
                      <a:gd name="connsiteX7" fmla="*/ 180933 w 451824"/>
                      <a:gd name="connsiteY7" fmla="*/ 544280 h 2787855"/>
                      <a:gd name="connsiteX8" fmla="*/ 0 w 451824"/>
                      <a:gd name="connsiteY8" fmla="*/ 9712 h 2787855"/>
                      <a:gd name="connsiteX0" fmla="*/ 493347 w 945171"/>
                      <a:gd name="connsiteY0" fmla="*/ 9712 h 2787855"/>
                      <a:gd name="connsiteX1" fmla="*/ 945171 w 945171"/>
                      <a:gd name="connsiteY1" fmla="*/ 0 h 2787855"/>
                      <a:gd name="connsiteX2" fmla="*/ 825459 w 945171"/>
                      <a:gd name="connsiteY2" fmla="*/ 544084 h 2787855"/>
                      <a:gd name="connsiteX3" fmla="*/ 819696 w 945171"/>
                      <a:gd name="connsiteY3" fmla="*/ 606519 h 2787855"/>
                      <a:gd name="connsiteX4" fmla="*/ 819696 w 945171"/>
                      <a:gd name="connsiteY4" fmla="*/ 2787855 h 2787855"/>
                      <a:gd name="connsiteX5" fmla="*/ -1 w 945171"/>
                      <a:gd name="connsiteY5" fmla="*/ 2659026 h 2787855"/>
                      <a:gd name="connsiteX6" fmla="*/ 692220 w 945171"/>
                      <a:gd name="connsiteY6" fmla="*/ 619838 h 2787855"/>
                      <a:gd name="connsiteX7" fmla="*/ 674280 w 945171"/>
                      <a:gd name="connsiteY7" fmla="*/ 544280 h 2787855"/>
                      <a:gd name="connsiteX8" fmla="*/ 493347 w 945171"/>
                      <a:gd name="connsiteY8" fmla="*/ 9712 h 2787855"/>
                      <a:gd name="connsiteX0" fmla="*/ 493349 w 945173"/>
                      <a:gd name="connsiteY0" fmla="*/ 9712 h 2659026"/>
                      <a:gd name="connsiteX1" fmla="*/ 945173 w 945173"/>
                      <a:gd name="connsiteY1" fmla="*/ 0 h 2659026"/>
                      <a:gd name="connsiteX2" fmla="*/ 825461 w 945173"/>
                      <a:gd name="connsiteY2" fmla="*/ 544084 h 2659026"/>
                      <a:gd name="connsiteX3" fmla="*/ 819698 w 945173"/>
                      <a:gd name="connsiteY3" fmla="*/ 606519 h 2659026"/>
                      <a:gd name="connsiteX4" fmla="*/ 192822 w 945173"/>
                      <a:gd name="connsiteY4" fmla="*/ 2639752 h 2659026"/>
                      <a:gd name="connsiteX5" fmla="*/ 1 w 945173"/>
                      <a:gd name="connsiteY5" fmla="*/ 2659026 h 2659026"/>
                      <a:gd name="connsiteX6" fmla="*/ 692222 w 945173"/>
                      <a:gd name="connsiteY6" fmla="*/ 619838 h 2659026"/>
                      <a:gd name="connsiteX7" fmla="*/ 674282 w 945173"/>
                      <a:gd name="connsiteY7" fmla="*/ 544280 h 2659026"/>
                      <a:gd name="connsiteX8" fmla="*/ 493349 w 945173"/>
                      <a:gd name="connsiteY8" fmla="*/ 9712 h 2659026"/>
                      <a:gd name="connsiteX0" fmla="*/ 493347 w 945171"/>
                      <a:gd name="connsiteY0" fmla="*/ 9712 h 2659026"/>
                      <a:gd name="connsiteX1" fmla="*/ 945171 w 945171"/>
                      <a:gd name="connsiteY1" fmla="*/ 0 h 2659026"/>
                      <a:gd name="connsiteX2" fmla="*/ 825459 w 945171"/>
                      <a:gd name="connsiteY2" fmla="*/ 544084 h 2659026"/>
                      <a:gd name="connsiteX3" fmla="*/ 819696 w 945171"/>
                      <a:gd name="connsiteY3" fmla="*/ 606519 h 2659026"/>
                      <a:gd name="connsiteX4" fmla="*/ 192820 w 945171"/>
                      <a:gd name="connsiteY4" fmla="*/ 2639752 h 2659026"/>
                      <a:gd name="connsiteX5" fmla="*/ -1 w 945171"/>
                      <a:gd name="connsiteY5" fmla="*/ 2659026 h 2659026"/>
                      <a:gd name="connsiteX6" fmla="*/ 692220 w 945171"/>
                      <a:gd name="connsiteY6" fmla="*/ 619838 h 2659026"/>
                      <a:gd name="connsiteX7" fmla="*/ 674280 w 945171"/>
                      <a:gd name="connsiteY7" fmla="*/ 544280 h 2659026"/>
                      <a:gd name="connsiteX8" fmla="*/ 493347 w 945171"/>
                      <a:gd name="connsiteY8" fmla="*/ 9712 h 2659026"/>
                      <a:gd name="connsiteX0" fmla="*/ 493349 w 945173"/>
                      <a:gd name="connsiteY0" fmla="*/ 9712 h 2659026"/>
                      <a:gd name="connsiteX1" fmla="*/ 945173 w 945173"/>
                      <a:gd name="connsiteY1" fmla="*/ 0 h 2659026"/>
                      <a:gd name="connsiteX2" fmla="*/ 825461 w 945173"/>
                      <a:gd name="connsiteY2" fmla="*/ 544084 h 2659026"/>
                      <a:gd name="connsiteX3" fmla="*/ 819698 w 945173"/>
                      <a:gd name="connsiteY3" fmla="*/ 606519 h 2659026"/>
                      <a:gd name="connsiteX4" fmla="*/ 192822 w 945173"/>
                      <a:gd name="connsiteY4" fmla="*/ 2639752 h 2659026"/>
                      <a:gd name="connsiteX5" fmla="*/ 1 w 945173"/>
                      <a:gd name="connsiteY5" fmla="*/ 2659026 h 2659026"/>
                      <a:gd name="connsiteX6" fmla="*/ 692222 w 945173"/>
                      <a:gd name="connsiteY6" fmla="*/ 619838 h 2659026"/>
                      <a:gd name="connsiteX7" fmla="*/ 674282 w 945173"/>
                      <a:gd name="connsiteY7" fmla="*/ 544280 h 2659026"/>
                      <a:gd name="connsiteX8" fmla="*/ 493349 w 945173"/>
                      <a:gd name="connsiteY8" fmla="*/ 9712 h 2659026"/>
                      <a:gd name="connsiteX0" fmla="*/ 493347 w 945171"/>
                      <a:gd name="connsiteY0" fmla="*/ 9712 h 2659026"/>
                      <a:gd name="connsiteX1" fmla="*/ 945171 w 945171"/>
                      <a:gd name="connsiteY1" fmla="*/ 0 h 2659026"/>
                      <a:gd name="connsiteX2" fmla="*/ 825459 w 945171"/>
                      <a:gd name="connsiteY2" fmla="*/ 544084 h 2659026"/>
                      <a:gd name="connsiteX3" fmla="*/ 819696 w 945171"/>
                      <a:gd name="connsiteY3" fmla="*/ 606519 h 2659026"/>
                      <a:gd name="connsiteX4" fmla="*/ 192820 w 945171"/>
                      <a:gd name="connsiteY4" fmla="*/ 2639752 h 2659026"/>
                      <a:gd name="connsiteX5" fmla="*/ -1 w 945171"/>
                      <a:gd name="connsiteY5" fmla="*/ 2659026 h 2659026"/>
                      <a:gd name="connsiteX6" fmla="*/ 692220 w 945171"/>
                      <a:gd name="connsiteY6" fmla="*/ 619838 h 2659026"/>
                      <a:gd name="connsiteX7" fmla="*/ 674280 w 945171"/>
                      <a:gd name="connsiteY7" fmla="*/ 544280 h 2659026"/>
                      <a:gd name="connsiteX8" fmla="*/ 493347 w 945171"/>
                      <a:gd name="connsiteY8" fmla="*/ 9712 h 2659026"/>
                      <a:gd name="connsiteX0" fmla="*/ 493349 w 945173"/>
                      <a:gd name="connsiteY0" fmla="*/ 9712 h 2659026"/>
                      <a:gd name="connsiteX1" fmla="*/ 945173 w 945173"/>
                      <a:gd name="connsiteY1" fmla="*/ 0 h 2659026"/>
                      <a:gd name="connsiteX2" fmla="*/ 825461 w 945173"/>
                      <a:gd name="connsiteY2" fmla="*/ 544084 h 2659026"/>
                      <a:gd name="connsiteX3" fmla="*/ 819698 w 945173"/>
                      <a:gd name="connsiteY3" fmla="*/ 606519 h 2659026"/>
                      <a:gd name="connsiteX4" fmla="*/ 192822 w 945173"/>
                      <a:gd name="connsiteY4" fmla="*/ 2639752 h 2659026"/>
                      <a:gd name="connsiteX5" fmla="*/ 1 w 945173"/>
                      <a:gd name="connsiteY5" fmla="*/ 2659026 h 2659026"/>
                      <a:gd name="connsiteX6" fmla="*/ 692222 w 945173"/>
                      <a:gd name="connsiteY6" fmla="*/ 619838 h 2659026"/>
                      <a:gd name="connsiteX7" fmla="*/ 674282 w 945173"/>
                      <a:gd name="connsiteY7" fmla="*/ 544280 h 2659026"/>
                      <a:gd name="connsiteX8" fmla="*/ 493349 w 945173"/>
                      <a:gd name="connsiteY8" fmla="*/ 9712 h 2659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45173" h="2659026">
                        <a:moveTo>
                          <a:pt x="493349" y="9712"/>
                        </a:moveTo>
                        <a:cubicBezTo>
                          <a:pt x="659759" y="6186"/>
                          <a:pt x="689738" y="78043"/>
                          <a:pt x="945173" y="0"/>
                        </a:cubicBezTo>
                        <a:cubicBezTo>
                          <a:pt x="801316" y="191262"/>
                          <a:pt x="835665" y="352822"/>
                          <a:pt x="825461" y="544084"/>
                        </a:cubicBezTo>
                        <a:lnTo>
                          <a:pt x="819698" y="606519"/>
                        </a:lnTo>
                        <a:cubicBezTo>
                          <a:pt x="1003226" y="1264621"/>
                          <a:pt x="784963" y="1951978"/>
                          <a:pt x="192822" y="2639752"/>
                        </a:cubicBezTo>
                        <a:lnTo>
                          <a:pt x="1" y="2659026"/>
                        </a:lnTo>
                        <a:cubicBezTo>
                          <a:pt x="670066" y="1983605"/>
                          <a:pt x="760499" y="1280030"/>
                          <a:pt x="692222" y="619838"/>
                        </a:cubicBezTo>
                        <a:lnTo>
                          <a:pt x="674282" y="544280"/>
                        </a:lnTo>
                        <a:cubicBezTo>
                          <a:pt x="645086" y="368121"/>
                          <a:pt x="698628" y="218755"/>
                          <a:pt x="493349" y="9712"/>
                        </a:cubicBezTo>
                        <a:close/>
                      </a:path>
                    </a:pathLst>
                  </a:custGeom>
                  <a:gradFill>
                    <a:gsLst>
                      <a:gs pos="2655">
                        <a:schemeClr val="bg1"/>
                      </a:gs>
                      <a:gs pos="12000">
                        <a:srgbClr val="DCD5AA"/>
                      </a:gs>
                      <a:gs pos="79000">
                        <a:srgbClr val="90BA1B"/>
                      </a:gs>
                    </a:gsLst>
                    <a:lin ang="5400000" scaled="1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19" name="Rectangle 294"/>
                <p:cNvSpPr/>
                <p:nvPr/>
              </p:nvSpPr>
              <p:spPr>
                <a:xfrm>
                  <a:off x="7203332" y="5282119"/>
                  <a:ext cx="87549" cy="335604"/>
                </a:xfrm>
                <a:custGeom>
                  <a:avLst/>
                  <a:gdLst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28333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74670 w 87549"/>
                    <a:gd name="connsiteY2" fmla="*/ 335604 h 335604"/>
                    <a:gd name="connsiteX3" fmla="*/ 28333 w 87549"/>
                    <a:gd name="connsiteY3" fmla="*/ 335604 h 335604"/>
                    <a:gd name="connsiteX4" fmla="*/ 0 w 87549"/>
                    <a:gd name="connsiteY4" fmla="*/ 0 h 335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549" h="335604">
                      <a:moveTo>
                        <a:pt x="0" y="0"/>
                      </a:moveTo>
                      <a:cubicBezTo>
                        <a:pt x="51563" y="51155"/>
                        <a:pt x="58366" y="0"/>
                        <a:pt x="87549" y="0"/>
                      </a:cubicBezTo>
                      <a:lnTo>
                        <a:pt x="74670" y="335604"/>
                      </a:lnTo>
                      <a:lnTo>
                        <a:pt x="28333" y="33560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" name="Block Arc 19"/>
                <p:cNvSpPr/>
                <p:nvPr/>
              </p:nvSpPr>
              <p:spPr>
                <a:xfrm rot="10800000">
                  <a:off x="7195022" y="5255365"/>
                  <a:ext cx="104163" cy="52182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</p:grpSp>
          <p:grpSp>
            <p:nvGrpSpPr>
              <p:cNvPr id="9" name="Group 8"/>
              <p:cNvGrpSpPr/>
              <p:nvPr/>
            </p:nvGrpSpPr>
            <p:grpSpPr>
              <a:xfrm rot="240133">
                <a:off x="2284091" y="947433"/>
                <a:ext cx="798964" cy="4374216"/>
                <a:chOff x="7747286" y="2951517"/>
                <a:chExt cx="499803" cy="2681017"/>
              </a:xfrm>
            </p:grpSpPr>
            <p:sp>
              <p:nvSpPr>
                <p:cNvPr id="10" name="Block Arc 9"/>
                <p:cNvSpPr/>
                <p:nvPr/>
              </p:nvSpPr>
              <p:spPr>
                <a:xfrm rot="1929553">
                  <a:off x="8142926" y="5272513"/>
                  <a:ext cx="104163" cy="52182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1" name="Group 10"/>
                <p:cNvGrpSpPr/>
                <p:nvPr/>
              </p:nvGrpSpPr>
              <p:grpSpPr>
                <a:xfrm>
                  <a:off x="7747286" y="2951517"/>
                  <a:ext cx="440324" cy="2441336"/>
                  <a:chOff x="7321410" y="2999737"/>
                  <a:chExt cx="440324" cy="2441336"/>
                </a:xfrm>
              </p:grpSpPr>
              <p:sp>
                <p:nvSpPr>
                  <p:cNvPr id="14" name="Isosceles Triangle 3"/>
                  <p:cNvSpPr/>
                  <p:nvPr/>
                </p:nvSpPr>
                <p:spPr>
                  <a:xfrm rot="21476599">
                    <a:off x="7321410" y="3033493"/>
                    <a:ext cx="216540" cy="318418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0205" h="1132610">
                        <a:moveTo>
                          <a:pt x="179288" y="1132610"/>
                        </a:moveTo>
                        <a:cubicBezTo>
                          <a:pt x="-149259" y="928800"/>
                          <a:pt x="48451" y="56398"/>
                          <a:pt x="184484" y="0"/>
                        </a:cubicBezTo>
                        <a:cubicBezTo>
                          <a:pt x="325325" y="11794"/>
                          <a:pt x="648611" y="800100"/>
                          <a:pt x="397497" y="1122219"/>
                        </a:cubicBezTo>
                        <a:lnTo>
                          <a:pt x="179288" y="1132610"/>
                        </a:lnTo>
                        <a:close/>
                      </a:path>
                    </a:pathLst>
                  </a:custGeom>
                  <a:gradFill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56000">
                        <a:schemeClr val="bg1">
                          <a:lumMod val="95000"/>
                        </a:schemeClr>
                      </a:gs>
                      <a:gs pos="0">
                        <a:schemeClr val="bg1">
                          <a:lumMod val="85000"/>
                        </a:schemeClr>
                      </a:gs>
                    </a:gsLst>
                    <a:lin ang="5400000" scaled="1"/>
                  </a:gradFill>
                  <a:ln>
                    <a:noFill/>
                  </a:ln>
                  <a:effectLst>
                    <a:outerShdw blurRad="50800" dist="38100" dir="2700000" algn="tl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" name="Isosceles Triangle 3"/>
                  <p:cNvSpPr/>
                  <p:nvPr/>
                </p:nvSpPr>
                <p:spPr>
                  <a:xfrm rot="20937655">
                    <a:off x="7353119" y="2999737"/>
                    <a:ext cx="223930" cy="349813"/>
                  </a:xfrm>
                  <a:custGeom>
                    <a:avLst/>
                    <a:gdLst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426027"/>
                      <a:gd name="connsiteY0" fmla="*/ 1122219 h 1122219"/>
                      <a:gd name="connsiteX1" fmla="*/ 213014 w 426027"/>
                      <a:gd name="connsiteY1" fmla="*/ 0 h 1122219"/>
                      <a:gd name="connsiteX2" fmla="*/ 426027 w 426027"/>
                      <a:gd name="connsiteY2" fmla="*/ 1122219 h 1122219"/>
                      <a:gd name="connsiteX3" fmla="*/ 0 w 426027"/>
                      <a:gd name="connsiteY3" fmla="*/ 1122219 h 1122219"/>
                      <a:gd name="connsiteX0" fmla="*/ 0 w 218209"/>
                      <a:gd name="connsiteY0" fmla="*/ 1132610 h 1132610"/>
                      <a:gd name="connsiteX1" fmla="*/ 5196 w 218209"/>
                      <a:gd name="connsiteY1" fmla="*/ 0 h 1132610"/>
                      <a:gd name="connsiteX2" fmla="*/ 218209 w 218209"/>
                      <a:gd name="connsiteY2" fmla="*/ 1122219 h 1132610"/>
                      <a:gd name="connsiteX3" fmla="*/ 0 w 218209"/>
                      <a:gd name="connsiteY3" fmla="*/ 1132610 h 1132610"/>
                      <a:gd name="connsiteX0" fmla="*/ 215326 w 433535"/>
                      <a:gd name="connsiteY0" fmla="*/ 1132610 h 1132610"/>
                      <a:gd name="connsiteX1" fmla="*/ 220522 w 433535"/>
                      <a:gd name="connsiteY1" fmla="*/ 0 h 1132610"/>
                      <a:gd name="connsiteX2" fmla="*/ 433535 w 433535"/>
                      <a:gd name="connsiteY2" fmla="*/ 1122219 h 1132610"/>
                      <a:gd name="connsiteX3" fmla="*/ 215326 w 433535"/>
                      <a:gd name="connsiteY3" fmla="*/ 1132610 h 1132610"/>
                      <a:gd name="connsiteX0" fmla="*/ 215326 w 516382"/>
                      <a:gd name="connsiteY0" fmla="*/ 1132610 h 1132610"/>
                      <a:gd name="connsiteX1" fmla="*/ 220522 w 516382"/>
                      <a:gd name="connsiteY1" fmla="*/ 0 h 1132610"/>
                      <a:gd name="connsiteX2" fmla="*/ 433535 w 516382"/>
                      <a:gd name="connsiteY2" fmla="*/ 1122219 h 1132610"/>
                      <a:gd name="connsiteX3" fmla="*/ 215326 w 516382"/>
                      <a:gd name="connsiteY3" fmla="*/ 1132610 h 1132610"/>
                      <a:gd name="connsiteX0" fmla="*/ 256869 w 557925"/>
                      <a:gd name="connsiteY0" fmla="*/ 1132610 h 1132610"/>
                      <a:gd name="connsiteX1" fmla="*/ 262065 w 557925"/>
                      <a:gd name="connsiteY1" fmla="*/ 0 h 1132610"/>
                      <a:gd name="connsiteX2" fmla="*/ 475078 w 557925"/>
                      <a:gd name="connsiteY2" fmla="*/ 1122219 h 1132610"/>
                      <a:gd name="connsiteX3" fmla="*/ 256869 w 557925"/>
                      <a:gd name="connsiteY3" fmla="*/ 1132610 h 1132610"/>
                      <a:gd name="connsiteX0" fmla="*/ 256869 w 582706"/>
                      <a:gd name="connsiteY0" fmla="*/ 1132610 h 1132610"/>
                      <a:gd name="connsiteX1" fmla="*/ 262065 w 582706"/>
                      <a:gd name="connsiteY1" fmla="*/ 0 h 1132610"/>
                      <a:gd name="connsiteX2" fmla="*/ 475078 w 582706"/>
                      <a:gd name="connsiteY2" fmla="*/ 1122219 h 1132610"/>
                      <a:gd name="connsiteX3" fmla="*/ 256869 w 582706"/>
                      <a:gd name="connsiteY3" fmla="*/ 1132610 h 1132610"/>
                      <a:gd name="connsiteX0" fmla="*/ 248110 w 573947"/>
                      <a:gd name="connsiteY0" fmla="*/ 1132610 h 1132610"/>
                      <a:gd name="connsiteX1" fmla="*/ 253306 w 573947"/>
                      <a:gd name="connsiteY1" fmla="*/ 0 h 1132610"/>
                      <a:gd name="connsiteX2" fmla="*/ 466319 w 573947"/>
                      <a:gd name="connsiteY2" fmla="*/ 1122219 h 1132610"/>
                      <a:gd name="connsiteX3" fmla="*/ 248110 w 573947"/>
                      <a:gd name="connsiteY3" fmla="*/ 1132610 h 1132610"/>
                      <a:gd name="connsiteX0" fmla="*/ 248110 w 559027"/>
                      <a:gd name="connsiteY0" fmla="*/ 1132610 h 1132610"/>
                      <a:gd name="connsiteX1" fmla="*/ 253306 w 559027"/>
                      <a:gd name="connsiteY1" fmla="*/ 0 h 1132610"/>
                      <a:gd name="connsiteX2" fmla="*/ 466319 w 559027"/>
                      <a:gd name="connsiteY2" fmla="*/ 1122219 h 1132610"/>
                      <a:gd name="connsiteX3" fmla="*/ 248110 w 559027"/>
                      <a:gd name="connsiteY3" fmla="*/ 1132610 h 1132610"/>
                      <a:gd name="connsiteX0" fmla="*/ 179288 w 490205"/>
                      <a:gd name="connsiteY0" fmla="*/ 1132610 h 1132610"/>
                      <a:gd name="connsiteX1" fmla="*/ 184484 w 490205"/>
                      <a:gd name="connsiteY1" fmla="*/ 0 h 1132610"/>
                      <a:gd name="connsiteX2" fmla="*/ 397497 w 490205"/>
                      <a:gd name="connsiteY2" fmla="*/ 1122219 h 1132610"/>
                      <a:gd name="connsiteX3" fmla="*/ 179288 w 490205"/>
                      <a:gd name="connsiteY3" fmla="*/ 1132610 h 113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0205" h="1132610">
                        <a:moveTo>
                          <a:pt x="179288" y="1132610"/>
                        </a:moveTo>
                        <a:cubicBezTo>
                          <a:pt x="-149259" y="928800"/>
                          <a:pt x="48451" y="56398"/>
                          <a:pt x="184484" y="0"/>
                        </a:cubicBezTo>
                        <a:cubicBezTo>
                          <a:pt x="325325" y="11794"/>
                          <a:pt x="648611" y="800100"/>
                          <a:pt x="397497" y="1122219"/>
                        </a:cubicBezTo>
                        <a:lnTo>
                          <a:pt x="179288" y="1132610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100000">
                        <a:schemeClr val="accent1">
                          <a:lumMod val="5000"/>
                          <a:lumOff val="95000"/>
                        </a:schemeClr>
                      </a:gs>
                      <a:gs pos="56000">
                        <a:schemeClr val="bg1">
                          <a:lumMod val="85000"/>
                        </a:schemeClr>
                      </a:gs>
                      <a:gs pos="26000">
                        <a:schemeClr val="bg1">
                          <a:lumMod val="95000"/>
                        </a:schemeClr>
                      </a:gs>
                    </a:gsLst>
                    <a:lin ang="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" name="Freeform 15"/>
                  <p:cNvSpPr/>
                  <p:nvPr/>
                </p:nvSpPr>
                <p:spPr>
                  <a:xfrm rot="21096754">
                    <a:off x="7498333" y="3236088"/>
                    <a:ext cx="263401" cy="2204985"/>
                  </a:xfrm>
                  <a:custGeom>
                    <a:avLst/>
                    <a:gdLst>
                      <a:gd name="connsiteX0" fmla="*/ 123867 w 451824"/>
                      <a:gd name="connsiteY0" fmla="*/ 5736 h 2844766"/>
                      <a:gd name="connsiteX1" fmla="*/ 451824 w 451824"/>
                      <a:gd name="connsiteY1" fmla="*/ 56911 h 2844766"/>
                      <a:gd name="connsiteX2" fmla="*/ 332112 w 451824"/>
                      <a:gd name="connsiteY2" fmla="*/ 600995 h 2844766"/>
                      <a:gd name="connsiteX3" fmla="*/ 326349 w 451824"/>
                      <a:gd name="connsiteY3" fmla="*/ 663430 h 2844766"/>
                      <a:gd name="connsiteX4" fmla="*/ 326349 w 451824"/>
                      <a:gd name="connsiteY4" fmla="*/ 2844766 h 2844766"/>
                      <a:gd name="connsiteX5" fmla="*/ 198873 w 451824"/>
                      <a:gd name="connsiteY5" fmla="*/ 2844766 h 2844766"/>
                      <a:gd name="connsiteX6" fmla="*/ 198873 w 451824"/>
                      <a:gd name="connsiteY6" fmla="*/ 676749 h 2844766"/>
                      <a:gd name="connsiteX7" fmla="*/ 180933 w 451824"/>
                      <a:gd name="connsiteY7" fmla="*/ 601191 h 2844766"/>
                      <a:gd name="connsiteX8" fmla="*/ 0 w 451824"/>
                      <a:gd name="connsiteY8" fmla="*/ 79078 h 2844766"/>
                      <a:gd name="connsiteX9" fmla="*/ 123867 w 451824"/>
                      <a:gd name="connsiteY9" fmla="*/ 5736 h 2844766"/>
                      <a:gd name="connsiteX0" fmla="*/ 970192 w 1298149"/>
                      <a:gd name="connsiteY0" fmla="*/ 5736 h 2864315"/>
                      <a:gd name="connsiteX1" fmla="*/ 1298149 w 1298149"/>
                      <a:gd name="connsiteY1" fmla="*/ 56911 h 2864315"/>
                      <a:gd name="connsiteX2" fmla="*/ 1178437 w 1298149"/>
                      <a:gd name="connsiteY2" fmla="*/ 600995 h 2864315"/>
                      <a:gd name="connsiteX3" fmla="*/ 1172674 w 1298149"/>
                      <a:gd name="connsiteY3" fmla="*/ 663430 h 2864315"/>
                      <a:gd name="connsiteX4" fmla="*/ 1172674 w 1298149"/>
                      <a:gd name="connsiteY4" fmla="*/ 2844766 h 2864315"/>
                      <a:gd name="connsiteX5" fmla="*/ 1 w 1298149"/>
                      <a:gd name="connsiteY5" fmla="*/ 2864315 h 2864315"/>
                      <a:gd name="connsiteX6" fmla="*/ 1045198 w 1298149"/>
                      <a:gd name="connsiteY6" fmla="*/ 676749 h 2864315"/>
                      <a:gd name="connsiteX7" fmla="*/ 1027258 w 1298149"/>
                      <a:gd name="connsiteY7" fmla="*/ 601191 h 2864315"/>
                      <a:gd name="connsiteX8" fmla="*/ 846325 w 1298149"/>
                      <a:gd name="connsiteY8" fmla="*/ 79078 h 2864315"/>
                      <a:gd name="connsiteX9" fmla="*/ 970192 w 1298149"/>
                      <a:gd name="connsiteY9" fmla="*/ 5736 h 2864315"/>
                      <a:gd name="connsiteX0" fmla="*/ 970190 w 1298147"/>
                      <a:gd name="connsiteY0" fmla="*/ 5736 h 2958477"/>
                      <a:gd name="connsiteX1" fmla="*/ 1298147 w 1298147"/>
                      <a:gd name="connsiteY1" fmla="*/ 56911 h 2958477"/>
                      <a:gd name="connsiteX2" fmla="*/ 1178435 w 1298147"/>
                      <a:gd name="connsiteY2" fmla="*/ 600995 h 2958477"/>
                      <a:gd name="connsiteX3" fmla="*/ 1172672 w 1298147"/>
                      <a:gd name="connsiteY3" fmla="*/ 663430 h 2958477"/>
                      <a:gd name="connsiteX4" fmla="*/ 214117 w 1298147"/>
                      <a:gd name="connsiteY4" fmla="*/ 2958477 h 2958477"/>
                      <a:gd name="connsiteX5" fmla="*/ -1 w 1298147"/>
                      <a:gd name="connsiteY5" fmla="*/ 2864315 h 2958477"/>
                      <a:gd name="connsiteX6" fmla="*/ 1045196 w 1298147"/>
                      <a:gd name="connsiteY6" fmla="*/ 676749 h 2958477"/>
                      <a:gd name="connsiteX7" fmla="*/ 1027256 w 1298147"/>
                      <a:gd name="connsiteY7" fmla="*/ 601191 h 2958477"/>
                      <a:gd name="connsiteX8" fmla="*/ 846323 w 1298147"/>
                      <a:gd name="connsiteY8" fmla="*/ 79078 h 2958477"/>
                      <a:gd name="connsiteX9" fmla="*/ 970190 w 1298147"/>
                      <a:gd name="connsiteY9" fmla="*/ 5736 h 2958477"/>
                      <a:gd name="connsiteX0" fmla="*/ 970192 w 1298149"/>
                      <a:gd name="connsiteY0" fmla="*/ 5736 h 2958477"/>
                      <a:gd name="connsiteX1" fmla="*/ 1298149 w 1298149"/>
                      <a:gd name="connsiteY1" fmla="*/ 56911 h 2958477"/>
                      <a:gd name="connsiteX2" fmla="*/ 1178437 w 1298149"/>
                      <a:gd name="connsiteY2" fmla="*/ 600995 h 2958477"/>
                      <a:gd name="connsiteX3" fmla="*/ 1172674 w 1298149"/>
                      <a:gd name="connsiteY3" fmla="*/ 663430 h 2958477"/>
                      <a:gd name="connsiteX4" fmla="*/ 214119 w 1298149"/>
                      <a:gd name="connsiteY4" fmla="*/ 2958477 h 2958477"/>
                      <a:gd name="connsiteX5" fmla="*/ 1 w 1298149"/>
                      <a:gd name="connsiteY5" fmla="*/ 2864315 h 2958477"/>
                      <a:gd name="connsiteX6" fmla="*/ 1045198 w 1298149"/>
                      <a:gd name="connsiteY6" fmla="*/ 676749 h 2958477"/>
                      <a:gd name="connsiteX7" fmla="*/ 1027258 w 1298149"/>
                      <a:gd name="connsiteY7" fmla="*/ 601191 h 2958477"/>
                      <a:gd name="connsiteX8" fmla="*/ 846325 w 1298149"/>
                      <a:gd name="connsiteY8" fmla="*/ 79078 h 2958477"/>
                      <a:gd name="connsiteX9" fmla="*/ 970192 w 1298149"/>
                      <a:gd name="connsiteY9" fmla="*/ 5736 h 2958477"/>
                      <a:gd name="connsiteX0" fmla="*/ 970190 w 1298147"/>
                      <a:gd name="connsiteY0" fmla="*/ 5736 h 2958477"/>
                      <a:gd name="connsiteX1" fmla="*/ 1298147 w 1298147"/>
                      <a:gd name="connsiteY1" fmla="*/ 56911 h 2958477"/>
                      <a:gd name="connsiteX2" fmla="*/ 1178435 w 1298147"/>
                      <a:gd name="connsiteY2" fmla="*/ 600995 h 2958477"/>
                      <a:gd name="connsiteX3" fmla="*/ 1172672 w 1298147"/>
                      <a:gd name="connsiteY3" fmla="*/ 663430 h 2958477"/>
                      <a:gd name="connsiteX4" fmla="*/ 214117 w 1298147"/>
                      <a:gd name="connsiteY4" fmla="*/ 2958477 h 2958477"/>
                      <a:gd name="connsiteX5" fmla="*/ -1 w 1298147"/>
                      <a:gd name="connsiteY5" fmla="*/ 2864315 h 2958477"/>
                      <a:gd name="connsiteX6" fmla="*/ 1045196 w 1298147"/>
                      <a:gd name="connsiteY6" fmla="*/ 676749 h 2958477"/>
                      <a:gd name="connsiteX7" fmla="*/ 1027256 w 1298147"/>
                      <a:gd name="connsiteY7" fmla="*/ 601191 h 2958477"/>
                      <a:gd name="connsiteX8" fmla="*/ 846323 w 1298147"/>
                      <a:gd name="connsiteY8" fmla="*/ 79078 h 2958477"/>
                      <a:gd name="connsiteX9" fmla="*/ 970190 w 1298147"/>
                      <a:gd name="connsiteY9" fmla="*/ 5736 h 2958477"/>
                      <a:gd name="connsiteX0" fmla="*/ 970192 w 1298149"/>
                      <a:gd name="connsiteY0" fmla="*/ 5736 h 2958477"/>
                      <a:gd name="connsiteX1" fmla="*/ 1298149 w 1298149"/>
                      <a:gd name="connsiteY1" fmla="*/ 56911 h 2958477"/>
                      <a:gd name="connsiteX2" fmla="*/ 1178437 w 1298149"/>
                      <a:gd name="connsiteY2" fmla="*/ 600995 h 2958477"/>
                      <a:gd name="connsiteX3" fmla="*/ 1172674 w 1298149"/>
                      <a:gd name="connsiteY3" fmla="*/ 663430 h 2958477"/>
                      <a:gd name="connsiteX4" fmla="*/ 214119 w 1298149"/>
                      <a:gd name="connsiteY4" fmla="*/ 2958477 h 2958477"/>
                      <a:gd name="connsiteX5" fmla="*/ 1 w 1298149"/>
                      <a:gd name="connsiteY5" fmla="*/ 2864315 h 2958477"/>
                      <a:gd name="connsiteX6" fmla="*/ 1027258 w 1298149"/>
                      <a:gd name="connsiteY6" fmla="*/ 601191 h 2958477"/>
                      <a:gd name="connsiteX7" fmla="*/ 846325 w 1298149"/>
                      <a:gd name="connsiteY7" fmla="*/ 79078 h 2958477"/>
                      <a:gd name="connsiteX8" fmla="*/ 970192 w 1298149"/>
                      <a:gd name="connsiteY8" fmla="*/ 5736 h 2958477"/>
                      <a:gd name="connsiteX0" fmla="*/ 970190 w 1298147"/>
                      <a:gd name="connsiteY0" fmla="*/ 5736 h 2958477"/>
                      <a:gd name="connsiteX1" fmla="*/ 1298147 w 1298147"/>
                      <a:gd name="connsiteY1" fmla="*/ 56911 h 2958477"/>
                      <a:gd name="connsiteX2" fmla="*/ 1178435 w 1298147"/>
                      <a:gd name="connsiteY2" fmla="*/ 600995 h 2958477"/>
                      <a:gd name="connsiteX3" fmla="*/ 214117 w 1298147"/>
                      <a:gd name="connsiteY3" fmla="*/ 2958477 h 2958477"/>
                      <a:gd name="connsiteX4" fmla="*/ -1 w 1298147"/>
                      <a:gd name="connsiteY4" fmla="*/ 2864315 h 2958477"/>
                      <a:gd name="connsiteX5" fmla="*/ 1027256 w 1298147"/>
                      <a:gd name="connsiteY5" fmla="*/ 601191 h 2958477"/>
                      <a:gd name="connsiteX6" fmla="*/ 846323 w 1298147"/>
                      <a:gd name="connsiteY6" fmla="*/ 79078 h 2958477"/>
                      <a:gd name="connsiteX7" fmla="*/ 970190 w 1298147"/>
                      <a:gd name="connsiteY7" fmla="*/ 5736 h 2958477"/>
                      <a:gd name="connsiteX0" fmla="*/ 970192 w 1298149"/>
                      <a:gd name="connsiteY0" fmla="*/ 5736 h 2958477"/>
                      <a:gd name="connsiteX1" fmla="*/ 1298149 w 1298149"/>
                      <a:gd name="connsiteY1" fmla="*/ 56911 h 2958477"/>
                      <a:gd name="connsiteX2" fmla="*/ 1178437 w 1298149"/>
                      <a:gd name="connsiteY2" fmla="*/ 600995 h 2958477"/>
                      <a:gd name="connsiteX3" fmla="*/ 214119 w 1298149"/>
                      <a:gd name="connsiteY3" fmla="*/ 2958477 h 2958477"/>
                      <a:gd name="connsiteX4" fmla="*/ 1 w 1298149"/>
                      <a:gd name="connsiteY4" fmla="*/ 2864315 h 2958477"/>
                      <a:gd name="connsiteX5" fmla="*/ 1027258 w 1298149"/>
                      <a:gd name="connsiteY5" fmla="*/ 601191 h 2958477"/>
                      <a:gd name="connsiteX6" fmla="*/ 846325 w 1298149"/>
                      <a:gd name="connsiteY6" fmla="*/ 79078 h 2958477"/>
                      <a:gd name="connsiteX7" fmla="*/ 970192 w 1298149"/>
                      <a:gd name="connsiteY7" fmla="*/ 5736 h 2958477"/>
                      <a:gd name="connsiteX0" fmla="*/ 970190 w 1546798"/>
                      <a:gd name="connsiteY0" fmla="*/ 5736 h 3056026"/>
                      <a:gd name="connsiteX1" fmla="*/ 1298147 w 1546798"/>
                      <a:gd name="connsiteY1" fmla="*/ 56911 h 3056026"/>
                      <a:gd name="connsiteX2" fmla="*/ 1178435 w 1546798"/>
                      <a:gd name="connsiteY2" fmla="*/ 600995 h 3056026"/>
                      <a:gd name="connsiteX3" fmla="*/ 1080173 w 1546798"/>
                      <a:gd name="connsiteY3" fmla="*/ 3056026 h 3056026"/>
                      <a:gd name="connsiteX4" fmla="*/ -1 w 1546798"/>
                      <a:gd name="connsiteY4" fmla="*/ 2864315 h 3056026"/>
                      <a:gd name="connsiteX5" fmla="*/ 1027256 w 1546798"/>
                      <a:gd name="connsiteY5" fmla="*/ 601191 h 3056026"/>
                      <a:gd name="connsiteX6" fmla="*/ 846323 w 1546798"/>
                      <a:gd name="connsiteY6" fmla="*/ 79078 h 3056026"/>
                      <a:gd name="connsiteX7" fmla="*/ 970190 w 1546798"/>
                      <a:gd name="connsiteY7" fmla="*/ 5736 h 3056026"/>
                      <a:gd name="connsiteX0" fmla="*/ 123867 w 700475"/>
                      <a:gd name="connsiteY0" fmla="*/ 5736 h 3056026"/>
                      <a:gd name="connsiteX1" fmla="*/ 451824 w 700475"/>
                      <a:gd name="connsiteY1" fmla="*/ 56911 h 3056026"/>
                      <a:gd name="connsiteX2" fmla="*/ 332112 w 700475"/>
                      <a:gd name="connsiteY2" fmla="*/ 600995 h 3056026"/>
                      <a:gd name="connsiteX3" fmla="*/ 233850 w 700475"/>
                      <a:gd name="connsiteY3" fmla="*/ 3056026 h 3056026"/>
                      <a:gd name="connsiteX4" fmla="*/ 70579 w 700475"/>
                      <a:gd name="connsiteY4" fmla="*/ 2998784 h 3056026"/>
                      <a:gd name="connsiteX5" fmla="*/ 180933 w 700475"/>
                      <a:gd name="connsiteY5" fmla="*/ 601191 h 3056026"/>
                      <a:gd name="connsiteX6" fmla="*/ 0 w 700475"/>
                      <a:gd name="connsiteY6" fmla="*/ 79078 h 3056026"/>
                      <a:gd name="connsiteX7" fmla="*/ 123867 w 700475"/>
                      <a:gd name="connsiteY7" fmla="*/ 5736 h 3056026"/>
                      <a:gd name="connsiteX0" fmla="*/ 123867 w 451824"/>
                      <a:gd name="connsiteY0" fmla="*/ 5736 h 3056026"/>
                      <a:gd name="connsiteX1" fmla="*/ 451824 w 451824"/>
                      <a:gd name="connsiteY1" fmla="*/ 56911 h 3056026"/>
                      <a:gd name="connsiteX2" fmla="*/ 332112 w 451824"/>
                      <a:gd name="connsiteY2" fmla="*/ 600995 h 3056026"/>
                      <a:gd name="connsiteX3" fmla="*/ 233850 w 451824"/>
                      <a:gd name="connsiteY3" fmla="*/ 3056026 h 3056026"/>
                      <a:gd name="connsiteX4" fmla="*/ 70579 w 451824"/>
                      <a:gd name="connsiteY4" fmla="*/ 2998784 h 3056026"/>
                      <a:gd name="connsiteX5" fmla="*/ 180933 w 451824"/>
                      <a:gd name="connsiteY5" fmla="*/ 601191 h 3056026"/>
                      <a:gd name="connsiteX6" fmla="*/ 0 w 451824"/>
                      <a:gd name="connsiteY6" fmla="*/ 79078 h 3056026"/>
                      <a:gd name="connsiteX7" fmla="*/ 123867 w 451824"/>
                      <a:gd name="connsiteY7" fmla="*/ 5736 h 3056026"/>
                      <a:gd name="connsiteX0" fmla="*/ 123867 w 488925"/>
                      <a:gd name="connsiteY0" fmla="*/ 5736 h 3056026"/>
                      <a:gd name="connsiteX1" fmla="*/ 451824 w 488925"/>
                      <a:gd name="connsiteY1" fmla="*/ 56911 h 3056026"/>
                      <a:gd name="connsiteX2" fmla="*/ 332112 w 488925"/>
                      <a:gd name="connsiteY2" fmla="*/ 600995 h 3056026"/>
                      <a:gd name="connsiteX3" fmla="*/ 233850 w 488925"/>
                      <a:gd name="connsiteY3" fmla="*/ 3056026 h 3056026"/>
                      <a:gd name="connsiteX4" fmla="*/ 70579 w 488925"/>
                      <a:gd name="connsiteY4" fmla="*/ 2998784 h 3056026"/>
                      <a:gd name="connsiteX5" fmla="*/ 180933 w 488925"/>
                      <a:gd name="connsiteY5" fmla="*/ 601191 h 3056026"/>
                      <a:gd name="connsiteX6" fmla="*/ 0 w 488925"/>
                      <a:gd name="connsiteY6" fmla="*/ 79078 h 3056026"/>
                      <a:gd name="connsiteX7" fmla="*/ 123867 w 488925"/>
                      <a:gd name="connsiteY7" fmla="*/ 5736 h 3056026"/>
                      <a:gd name="connsiteX0" fmla="*/ 123867 w 488925"/>
                      <a:gd name="connsiteY0" fmla="*/ 5736 h 3056026"/>
                      <a:gd name="connsiteX1" fmla="*/ 451824 w 488925"/>
                      <a:gd name="connsiteY1" fmla="*/ 56911 h 3056026"/>
                      <a:gd name="connsiteX2" fmla="*/ 332112 w 488925"/>
                      <a:gd name="connsiteY2" fmla="*/ 600995 h 3056026"/>
                      <a:gd name="connsiteX3" fmla="*/ 233850 w 488925"/>
                      <a:gd name="connsiteY3" fmla="*/ 3056026 h 3056026"/>
                      <a:gd name="connsiteX4" fmla="*/ 70579 w 488925"/>
                      <a:gd name="connsiteY4" fmla="*/ 2998784 h 3056026"/>
                      <a:gd name="connsiteX5" fmla="*/ 180933 w 488925"/>
                      <a:gd name="connsiteY5" fmla="*/ 601191 h 3056026"/>
                      <a:gd name="connsiteX6" fmla="*/ 0 w 488925"/>
                      <a:gd name="connsiteY6" fmla="*/ 79078 h 3056026"/>
                      <a:gd name="connsiteX7" fmla="*/ 123867 w 488925"/>
                      <a:gd name="connsiteY7" fmla="*/ 5736 h 3056026"/>
                      <a:gd name="connsiteX0" fmla="*/ 123867 w 488925"/>
                      <a:gd name="connsiteY0" fmla="*/ 5736 h 3056026"/>
                      <a:gd name="connsiteX1" fmla="*/ 451824 w 488925"/>
                      <a:gd name="connsiteY1" fmla="*/ 56911 h 3056026"/>
                      <a:gd name="connsiteX2" fmla="*/ 332112 w 488925"/>
                      <a:gd name="connsiteY2" fmla="*/ 600995 h 3056026"/>
                      <a:gd name="connsiteX3" fmla="*/ 233850 w 488925"/>
                      <a:gd name="connsiteY3" fmla="*/ 3056026 h 3056026"/>
                      <a:gd name="connsiteX4" fmla="*/ 70579 w 488925"/>
                      <a:gd name="connsiteY4" fmla="*/ 2998784 h 3056026"/>
                      <a:gd name="connsiteX5" fmla="*/ 180933 w 488925"/>
                      <a:gd name="connsiteY5" fmla="*/ 601191 h 3056026"/>
                      <a:gd name="connsiteX6" fmla="*/ 0 w 488925"/>
                      <a:gd name="connsiteY6" fmla="*/ 79078 h 3056026"/>
                      <a:gd name="connsiteX7" fmla="*/ 123867 w 488925"/>
                      <a:gd name="connsiteY7" fmla="*/ 5736 h 3056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88925" h="3056026">
                        <a:moveTo>
                          <a:pt x="123867" y="5736"/>
                        </a:moveTo>
                        <a:cubicBezTo>
                          <a:pt x="242538" y="-22407"/>
                          <a:pt x="347181" y="62453"/>
                          <a:pt x="451824" y="56911"/>
                        </a:cubicBezTo>
                        <a:cubicBezTo>
                          <a:pt x="307967" y="248173"/>
                          <a:pt x="342316" y="409733"/>
                          <a:pt x="332112" y="600995"/>
                        </a:cubicBezTo>
                        <a:cubicBezTo>
                          <a:pt x="267879" y="1317880"/>
                          <a:pt x="780902" y="2368672"/>
                          <a:pt x="233850" y="3056026"/>
                        </a:cubicBezTo>
                        <a:lnTo>
                          <a:pt x="70579" y="2998784"/>
                        </a:lnTo>
                        <a:cubicBezTo>
                          <a:pt x="541292" y="2786775"/>
                          <a:pt x="171060" y="859493"/>
                          <a:pt x="180933" y="601191"/>
                        </a:cubicBezTo>
                        <a:cubicBezTo>
                          <a:pt x="151737" y="425032"/>
                          <a:pt x="205279" y="288121"/>
                          <a:pt x="0" y="79078"/>
                        </a:cubicBezTo>
                        <a:cubicBezTo>
                          <a:pt x="43194" y="37053"/>
                          <a:pt x="84310" y="15116"/>
                          <a:pt x="123867" y="5736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DCD5AA"/>
                      </a:gs>
                      <a:gs pos="39000">
                        <a:srgbClr val="90BA1B"/>
                      </a:gs>
                    </a:gsLst>
                    <a:lin ang="5400000" scaled="1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12" name="Rectangle 294"/>
                <p:cNvSpPr/>
                <p:nvPr/>
              </p:nvSpPr>
              <p:spPr>
                <a:xfrm rot="1272578">
                  <a:off x="8078389" y="5285605"/>
                  <a:ext cx="107010" cy="346929"/>
                </a:xfrm>
                <a:custGeom>
                  <a:avLst/>
                  <a:gdLst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5604"/>
                    <a:gd name="connsiteX1" fmla="*/ 87549 w 87549"/>
                    <a:gd name="connsiteY1" fmla="*/ 0 h 335604"/>
                    <a:gd name="connsiteX2" fmla="*/ 87549 w 87549"/>
                    <a:gd name="connsiteY2" fmla="*/ 335604 h 335604"/>
                    <a:gd name="connsiteX3" fmla="*/ 0 w 87549"/>
                    <a:gd name="connsiteY3" fmla="*/ 335604 h 335604"/>
                    <a:gd name="connsiteX4" fmla="*/ 0 w 87549"/>
                    <a:gd name="connsiteY4" fmla="*/ 0 h 335604"/>
                    <a:gd name="connsiteX0" fmla="*/ 0 w 87549"/>
                    <a:gd name="connsiteY0" fmla="*/ 0 h 339761"/>
                    <a:gd name="connsiteX1" fmla="*/ 87549 w 87549"/>
                    <a:gd name="connsiteY1" fmla="*/ 0 h 339761"/>
                    <a:gd name="connsiteX2" fmla="*/ 87549 w 87549"/>
                    <a:gd name="connsiteY2" fmla="*/ 335604 h 339761"/>
                    <a:gd name="connsiteX3" fmla="*/ 32005 w 87549"/>
                    <a:gd name="connsiteY3" fmla="*/ 339761 h 339761"/>
                    <a:gd name="connsiteX4" fmla="*/ 0 w 87549"/>
                    <a:gd name="connsiteY4" fmla="*/ 0 h 339761"/>
                    <a:gd name="connsiteX0" fmla="*/ 0 w 87549"/>
                    <a:gd name="connsiteY0" fmla="*/ 0 h 339761"/>
                    <a:gd name="connsiteX1" fmla="*/ 87549 w 87549"/>
                    <a:gd name="connsiteY1" fmla="*/ 0 h 339761"/>
                    <a:gd name="connsiteX2" fmla="*/ 64073 w 87549"/>
                    <a:gd name="connsiteY2" fmla="*/ 339188 h 339761"/>
                    <a:gd name="connsiteX3" fmla="*/ 32005 w 87549"/>
                    <a:gd name="connsiteY3" fmla="*/ 339761 h 339761"/>
                    <a:gd name="connsiteX4" fmla="*/ 0 w 87549"/>
                    <a:gd name="connsiteY4" fmla="*/ 0 h 339761"/>
                    <a:gd name="connsiteX0" fmla="*/ 0 w 98480"/>
                    <a:gd name="connsiteY0" fmla="*/ 0 h 339761"/>
                    <a:gd name="connsiteX1" fmla="*/ 98480 w 98480"/>
                    <a:gd name="connsiteY1" fmla="*/ 6810 h 339761"/>
                    <a:gd name="connsiteX2" fmla="*/ 64073 w 98480"/>
                    <a:gd name="connsiteY2" fmla="*/ 339188 h 339761"/>
                    <a:gd name="connsiteX3" fmla="*/ 32005 w 98480"/>
                    <a:gd name="connsiteY3" fmla="*/ 339761 h 339761"/>
                    <a:gd name="connsiteX4" fmla="*/ 0 w 98480"/>
                    <a:gd name="connsiteY4" fmla="*/ 0 h 339761"/>
                    <a:gd name="connsiteX0" fmla="*/ 0 w 107010"/>
                    <a:gd name="connsiteY0" fmla="*/ 0 h 347502"/>
                    <a:gd name="connsiteX1" fmla="*/ 107010 w 107010"/>
                    <a:gd name="connsiteY1" fmla="*/ 14551 h 347502"/>
                    <a:gd name="connsiteX2" fmla="*/ 72603 w 107010"/>
                    <a:gd name="connsiteY2" fmla="*/ 346929 h 347502"/>
                    <a:gd name="connsiteX3" fmla="*/ 40535 w 107010"/>
                    <a:gd name="connsiteY3" fmla="*/ 347502 h 347502"/>
                    <a:gd name="connsiteX4" fmla="*/ 0 w 107010"/>
                    <a:gd name="connsiteY4" fmla="*/ 0 h 347502"/>
                    <a:gd name="connsiteX0" fmla="*/ 0 w 107010"/>
                    <a:gd name="connsiteY0" fmla="*/ 0 h 346929"/>
                    <a:gd name="connsiteX1" fmla="*/ 107010 w 107010"/>
                    <a:gd name="connsiteY1" fmla="*/ 14551 h 346929"/>
                    <a:gd name="connsiteX2" fmla="*/ 72603 w 107010"/>
                    <a:gd name="connsiteY2" fmla="*/ 346929 h 346929"/>
                    <a:gd name="connsiteX3" fmla="*/ 29066 w 107010"/>
                    <a:gd name="connsiteY3" fmla="*/ 346427 h 346929"/>
                    <a:gd name="connsiteX4" fmla="*/ 0 w 107010"/>
                    <a:gd name="connsiteY4" fmla="*/ 0 h 346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010" h="346929">
                      <a:moveTo>
                        <a:pt x="0" y="0"/>
                      </a:moveTo>
                      <a:cubicBezTo>
                        <a:pt x="51563" y="51155"/>
                        <a:pt x="77827" y="14551"/>
                        <a:pt x="107010" y="14551"/>
                      </a:cubicBezTo>
                      <a:lnTo>
                        <a:pt x="72603" y="346929"/>
                      </a:lnTo>
                      <a:lnTo>
                        <a:pt x="29066" y="34642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" name="Block Arc 12"/>
                <p:cNvSpPr/>
                <p:nvPr/>
              </p:nvSpPr>
              <p:spPr>
                <a:xfrm rot="12635148">
                  <a:off x="8141150" y="5276600"/>
                  <a:ext cx="104163" cy="52182"/>
                </a:xfrm>
                <a:prstGeom prst="blockArc">
                  <a:avLst/>
                </a:prstGeom>
                <a:solidFill>
                  <a:schemeClr val="accent6">
                    <a:lumMod val="50000"/>
                  </a:schemeClr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</p:grpSp>
        </p:grpSp>
      </p:grpSp>
      <p:sp>
        <p:nvSpPr>
          <p:cNvPr id="35" name="Rectangle 540"/>
          <p:cNvSpPr/>
          <p:nvPr/>
        </p:nvSpPr>
        <p:spPr>
          <a:xfrm>
            <a:off x="8734304" y="4557865"/>
            <a:ext cx="645177" cy="1045354"/>
          </a:xfrm>
          <a:custGeom>
            <a:avLst/>
            <a:gdLst>
              <a:gd name="connsiteX0" fmla="*/ 0 w 664227"/>
              <a:gd name="connsiteY0" fmla="*/ 0 h 988204"/>
              <a:gd name="connsiteX1" fmla="*/ 664227 w 664227"/>
              <a:gd name="connsiteY1" fmla="*/ 0 h 988204"/>
              <a:gd name="connsiteX2" fmla="*/ 664227 w 664227"/>
              <a:gd name="connsiteY2" fmla="*/ 988204 h 988204"/>
              <a:gd name="connsiteX3" fmla="*/ 0 w 664227"/>
              <a:gd name="connsiteY3" fmla="*/ 988204 h 988204"/>
              <a:gd name="connsiteX4" fmla="*/ 0 w 664227"/>
              <a:gd name="connsiteY4" fmla="*/ 0 h 988204"/>
              <a:gd name="connsiteX0" fmla="*/ 0 w 664227"/>
              <a:gd name="connsiteY0" fmla="*/ 0 h 1026304"/>
              <a:gd name="connsiteX1" fmla="*/ 664227 w 664227"/>
              <a:gd name="connsiteY1" fmla="*/ 0 h 1026304"/>
              <a:gd name="connsiteX2" fmla="*/ 568977 w 664227"/>
              <a:gd name="connsiteY2" fmla="*/ 1026304 h 1026304"/>
              <a:gd name="connsiteX3" fmla="*/ 0 w 664227"/>
              <a:gd name="connsiteY3" fmla="*/ 988204 h 1026304"/>
              <a:gd name="connsiteX4" fmla="*/ 0 w 664227"/>
              <a:gd name="connsiteY4" fmla="*/ 0 h 1026304"/>
              <a:gd name="connsiteX0" fmla="*/ 0 w 664227"/>
              <a:gd name="connsiteY0" fmla="*/ 0 h 1045354"/>
              <a:gd name="connsiteX1" fmla="*/ 664227 w 664227"/>
              <a:gd name="connsiteY1" fmla="*/ 0 h 1045354"/>
              <a:gd name="connsiteX2" fmla="*/ 568977 w 664227"/>
              <a:gd name="connsiteY2" fmla="*/ 1026304 h 1045354"/>
              <a:gd name="connsiteX3" fmla="*/ 190500 w 664227"/>
              <a:gd name="connsiteY3" fmla="*/ 1045354 h 1045354"/>
              <a:gd name="connsiteX4" fmla="*/ 0 w 664227"/>
              <a:gd name="connsiteY4" fmla="*/ 0 h 1045354"/>
              <a:gd name="connsiteX0" fmla="*/ 0 w 645177"/>
              <a:gd name="connsiteY0" fmla="*/ 0 h 1045354"/>
              <a:gd name="connsiteX1" fmla="*/ 645177 w 645177"/>
              <a:gd name="connsiteY1" fmla="*/ 0 h 1045354"/>
              <a:gd name="connsiteX2" fmla="*/ 549927 w 645177"/>
              <a:gd name="connsiteY2" fmla="*/ 1026304 h 1045354"/>
              <a:gd name="connsiteX3" fmla="*/ 171450 w 645177"/>
              <a:gd name="connsiteY3" fmla="*/ 1045354 h 1045354"/>
              <a:gd name="connsiteX4" fmla="*/ 0 w 645177"/>
              <a:gd name="connsiteY4" fmla="*/ 0 h 1045354"/>
              <a:gd name="connsiteX0" fmla="*/ 0 w 645177"/>
              <a:gd name="connsiteY0" fmla="*/ 0 h 1045354"/>
              <a:gd name="connsiteX1" fmla="*/ 645177 w 645177"/>
              <a:gd name="connsiteY1" fmla="*/ 0 h 1045354"/>
              <a:gd name="connsiteX2" fmla="*/ 549927 w 645177"/>
              <a:gd name="connsiteY2" fmla="*/ 1026304 h 1045354"/>
              <a:gd name="connsiteX3" fmla="*/ 171450 w 645177"/>
              <a:gd name="connsiteY3" fmla="*/ 1045354 h 1045354"/>
              <a:gd name="connsiteX4" fmla="*/ 0 w 645177"/>
              <a:gd name="connsiteY4" fmla="*/ 0 h 10453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177" h="1045354">
                <a:moveTo>
                  <a:pt x="0" y="0"/>
                </a:moveTo>
                <a:cubicBezTo>
                  <a:pt x="481759" y="323850"/>
                  <a:pt x="430118" y="0"/>
                  <a:pt x="645177" y="0"/>
                </a:cubicBezTo>
                <a:lnTo>
                  <a:pt x="549927" y="1026304"/>
                </a:lnTo>
                <a:lnTo>
                  <a:pt x="171450" y="1045354"/>
                </a:lnTo>
                <a:lnTo>
                  <a:pt x="0" y="0"/>
                </a:lnTo>
                <a:close/>
              </a:path>
            </a:pathLst>
          </a:cu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6" name="Picture 3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475079" y="4302106"/>
            <a:ext cx="1231925" cy="1507730"/>
          </a:xfrm>
          <a:prstGeom prst="rect">
            <a:avLst/>
          </a:prstGeom>
        </p:spPr>
      </p:pic>
      <p:pic>
        <p:nvPicPr>
          <p:cNvPr id="37" name="Picture 3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66828" y="4376849"/>
            <a:ext cx="1000908" cy="1286882"/>
          </a:xfrm>
          <a:prstGeom prst="rect">
            <a:avLst/>
          </a:prstGeom>
        </p:spPr>
      </p:pic>
      <p:sp>
        <p:nvSpPr>
          <p:cNvPr id="38" name="Right Arrow 37"/>
          <p:cNvSpPr/>
          <p:nvPr/>
        </p:nvSpPr>
        <p:spPr>
          <a:xfrm>
            <a:off x="6813406" y="4995086"/>
            <a:ext cx="258875" cy="228869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Equal 38"/>
          <p:cNvSpPr/>
          <p:nvPr/>
        </p:nvSpPr>
        <p:spPr>
          <a:xfrm>
            <a:off x="8041698" y="4795368"/>
            <a:ext cx="479802" cy="521206"/>
          </a:xfrm>
          <a:prstGeom prst="mathEqual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40" name="Rectangle 39"/>
          <p:cNvSpPr/>
          <p:nvPr/>
        </p:nvSpPr>
        <p:spPr>
          <a:xfrm>
            <a:off x="4385816" y="4509248"/>
            <a:ext cx="736573" cy="1022084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Right Arrow 40"/>
          <p:cNvSpPr/>
          <p:nvPr/>
        </p:nvSpPr>
        <p:spPr>
          <a:xfrm>
            <a:off x="5415414" y="4957091"/>
            <a:ext cx="258875" cy="228869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2" name="Group 41"/>
          <p:cNvGrpSpPr/>
          <p:nvPr/>
        </p:nvGrpSpPr>
        <p:grpSpPr>
          <a:xfrm>
            <a:off x="4298507" y="1209508"/>
            <a:ext cx="7099593" cy="2143911"/>
            <a:chOff x="4833551" y="3952475"/>
            <a:chExt cx="7099593" cy="2143911"/>
          </a:xfrm>
        </p:grpSpPr>
        <p:sp>
          <p:nvSpPr>
            <p:cNvPr id="44" name="Rectangle 2"/>
            <p:cNvSpPr/>
            <p:nvPr/>
          </p:nvSpPr>
          <p:spPr>
            <a:xfrm>
              <a:off x="7534318" y="3952475"/>
              <a:ext cx="430582" cy="705957"/>
            </a:xfrm>
            <a:custGeom>
              <a:avLst/>
              <a:gdLst>
                <a:gd name="connsiteX0" fmla="*/ 0 w 164051"/>
                <a:gd name="connsiteY0" fmla="*/ 0 h 587579"/>
                <a:gd name="connsiteX1" fmla="*/ 164051 w 164051"/>
                <a:gd name="connsiteY1" fmla="*/ 0 h 587579"/>
                <a:gd name="connsiteX2" fmla="*/ 164051 w 164051"/>
                <a:gd name="connsiteY2" fmla="*/ 587579 h 587579"/>
                <a:gd name="connsiteX3" fmla="*/ 0 w 164051"/>
                <a:gd name="connsiteY3" fmla="*/ 587579 h 587579"/>
                <a:gd name="connsiteX4" fmla="*/ 0 w 164051"/>
                <a:gd name="connsiteY4" fmla="*/ 0 h 587579"/>
                <a:gd name="connsiteX0" fmla="*/ 0 w 164051"/>
                <a:gd name="connsiteY0" fmla="*/ 0 h 587579"/>
                <a:gd name="connsiteX1" fmla="*/ 164051 w 164051"/>
                <a:gd name="connsiteY1" fmla="*/ 0 h 587579"/>
                <a:gd name="connsiteX2" fmla="*/ 164051 w 164051"/>
                <a:gd name="connsiteY2" fmla="*/ 587579 h 587579"/>
                <a:gd name="connsiteX3" fmla="*/ 0 w 164051"/>
                <a:gd name="connsiteY3" fmla="*/ 587579 h 587579"/>
                <a:gd name="connsiteX4" fmla="*/ 0 w 164051"/>
                <a:gd name="connsiteY4" fmla="*/ 0 h 587579"/>
                <a:gd name="connsiteX0" fmla="*/ 0 w 164051"/>
                <a:gd name="connsiteY0" fmla="*/ 0 h 587579"/>
                <a:gd name="connsiteX1" fmla="*/ 164051 w 164051"/>
                <a:gd name="connsiteY1" fmla="*/ 0 h 587579"/>
                <a:gd name="connsiteX2" fmla="*/ 164051 w 164051"/>
                <a:gd name="connsiteY2" fmla="*/ 587579 h 587579"/>
                <a:gd name="connsiteX3" fmla="*/ 0 w 164051"/>
                <a:gd name="connsiteY3" fmla="*/ 587579 h 587579"/>
                <a:gd name="connsiteX4" fmla="*/ 0 w 164051"/>
                <a:gd name="connsiteY4" fmla="*/ 0 h 587579"/>
                <a:gd name="connsiteX0" fmla="*/ 0 w 262022"/>
                <a:gd name="connsiteY0" fmla="*/ 10886 h 587579"/>
                <a:gd name="connsiteX1" fmla="*/ 262022 w 262022"/>
                <a:gd name="connsiteY1" fmla="*/ 0 h 587579"/>
                <a:gd name="connsiteX2" fmla="*/ 262022 w 262022"/>
                <a:gd name="connsiteY2" fmla="*/ 587579 h 587579"/>
                <a:gd name="connsiteX3" fmla="*/ 97971 w 262022"/>
                <a:gd name="connsiteY3" fmla="*/ 587579 h 587579"/>
                <a:gd name="connsiteX4" fmla="*/ 0 w 262022"/>
                <a:gd name="connsiteY4" fmla="*/ 10886 h 587579"/>
                <a:gd name="connsiteX0" fmla="*/ 0 w 338222"/>
                <a:gd name="connsiteY0" fmla="*/ 10886 h 587579"/>
                <a:gd name="connsiteX1" fmla="*/ 338222 w 338222"/>
                <a:gd name="connsiteY1" fmla="*/ 0 h 587579"/>
                <a:gd name="connsiteX2" fmla="*/ 262022 w 338222"/>
                <a:gd name="connsiteY2" fmla="*/ 587579 h 587579"/>
                <a:gd name="connsiteX3" fmla="*/ 97971 w 338222"/>
                <a:gd name="connsiteY3" fmla="*/ 587579 h 587579"/>
                <a:gd name="connsiteX4" fmla="*/ 0 w 338222"/>
                <a:gd name="connsiteY4" fmla="*/ 10886 h 587579"/>
                <a:gd name="connsiteX0" fmla="*/ 0 w 338222"/>
                <a:gd name="connsiteY0" fmla="*/ 70221 h 646914"/>
                <a:gd name="connsiteX1" fmla="*/ 338222 w 338222"/>
                <a:gd name="connsiteY1" fmla="*/ 59335 h 646914"/>
                <a:gd name="connsiteX2" fmla="*/ 262022 w 338222"/>
                <a:gd name="connsiteY2" fmla="*/ 646914 h 646914"/>
                <a:gd name="connsiteX3" fmla="*/ 97971 w 338222"/>
                <a:gd name="connsiteY3" fmla="*/ 646914 h 646914"/>
                <a:gd name="connsiteX4" fmla="*/ 0 w 338222"/>
                <a:gd name="connsiteY4" fmla="*/ 70221 h 646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222" h="646914">
                  <a:moveTo>
                    <a:pt x="0" y="70221"/>
                  </a:moveTo>
                  <a:cubicBezTo>
                    <a:pt x="112741" y="66592"/>
                    <a:pt x="160167" y="-78550"/>
                    <a:pt x="338222" y="59335"/>
                  </a:cubicBezTo>
                  <a:cubicBezTo>
                    <a:pt x="338222" y="255195"/>
                    <a:pt x="142279" y="374854"/>
                    <a:pt x="262022" y="646914"/>
                  </a:cubicBezTo>
                  <a:lnTo>
                    <a:pt x="97971" y="646914"/>
                  </a:lnTo>
                  <a:cubicBezTo>
                    <a:pt x="195942" y="429282"/>
                    <a:pt x="0" y="266081"/>
                    <a:pt x="0" y="70221"/>
                  </a:cubicBezTo>
                  <a:close/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45" name="Rectangle 44"/>
            <p:cNvSpPr/>
            <p:nvPr/>
          </p:nvSpPr>
          <p:spPr>
            <a:xfrm>
              <a:off x="7671025" y="4742391"/>
              <a:ext cx="208310" cy="1353995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7436719" y="5134512"/>
              <a:ext cx="7248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/>
                <a:t>union</a:t>
              </a:r>
              <a:endParaRPr lang="th-TH" dirty="0"/>
            </a:p>
          </p:txBody>
        </p:sp>
        <p:pic>
          <p:nvPicPr>
            <p:cNvPr id="47" name="Picture 4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5981706" y="4266953"/>
              <a:ext cx="656088" cy="835531"/>
            </a:xfrm>
            <a:prstGeom prst="rect">
              <a:avLst/>
            </a:prstGeom>
          </p:spPr>
        </p:pic>
        <p:sp>
          <p:nvSpPr>
            <p:cNvPr id="48" name="Rectangle 47"/>
            <p:cNvSpPr/>
            <p:nvPr/>
          </p:nvSpPr>
          <p:spPr>
            <a:xfrm>
              <a:off x="4833551" y="4334198"/>
              <a:ext cx="517260" cy="701040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Right Arrow 48"/>
            <p:cNvSpPr/>
            <p:nvPr/>
          </p:nvSpPr>
          <p:spPr>
            <a:xfrm>
              <a:off x="5553884" y="4592589"/>
              <a:ext cx="258875" cy="22886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Right Arrow 49"/>
            <p:cNvSpPr/>
            <p:nvPr/>
          </p:nvSpPr>
          <p:spPr>
            <a:xfrm>
              <a:off x="6899885" y="4649468"/>
              <a:ext cx="258875" cy="22886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5840326" y="5249488"/>
              <a:ext cx="108343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/>
                <a:t>Edit Point</a:t>
              </a:r>
              <a:endParaRPr lang="en-US" dirty="0"/>
            </a:p>
          </p:txBody>
        </p:sp>
        <p:sp>
          <p:nvSpPr>
            <p:cNvPr id="52" name="Right Arrow 51"/>
            <p:cNvSpPr/>
            <p:nvPr/>
          </p:nvSpPr>
          <p:spPr>
            <a:xfrm>
              <a:off x="8227402" y="4707318"/>
              <a:ext cx="258875" cy="22886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53" name="Picture 52"/>
            <p:cNvPicPr>
              <a:picLocks noChangeAspect="1"/>
            </p:cNvPicPr>
            <p:nvPr/>
          </p:nvPicPr>
          <p:blipFill rotWithShape="1">
            <a:blip r:embed="rId5"/>
            <a:srcRect b="27546"/>
            <a:stretch/>
          </p:blipFill>
          <p:spPr>
            <a:xfrm>
              <a:off x="9580763" y="3999239"/>
              <a:ext cx="2352381" cy="2008015"/>
            </a:xfrm>
            <a:prstGeom prst="rect">
              <a:avLst/>
            </a:prstGeom>
          </p:spPr>
        </p:pic>
        <p:sp>
          <p:nvSpPr>
            <p:cNvPr id="60" name="TextBox 59"/>
            <p:cNvSpPr txBox="1"/>
            <p:nvPr/>
          </p:nvSpPr>
          <p:spPr>
            <a:xfrm>
              <a:off x="7139571" y="5646917"/>
              <a:ext cx="108343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smtClean="0"/>
                <a:t>Edit Point</a:t>
              </a:r>
              <a:endParaRPr lang="en-US" dirty="0"/>
            </a:p>
          </p:txBody>
        </p:sp>
      </p:grpSp>
      <p:sp>
        <p:nvSpPr>
          <p:cNvPr id="54" name="Rectangle 53"/>
          <p:cNvSpPr/>
          <p:nvPr/>
        </p:nvSpPr>
        <p:spPr>
          <a:xfrm>
            <a:off x="4011463" y="885572"/>
            <a:ext cx="7615094" cy="2537851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55" name="Straight Arrow Connector 54"/>
          <p:cNvCxnSpPr/>
          <p:nvPr/>
        </p:nvCxnSpPr>
        <p:spPr>
          <a:xfrm flipV="1">
            <a:off x="2165180" y="2912310"/>
            <a:ext cx="2059265" cy="536359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Freeform 58"/>
          <p:cNvSpPr/>
          <p:nvPr/>
        </p:nvSpPr>
        <p:spPr>
          <a:xfrm rot="566715">
            <a:off x="8291867" y="1305568"/>
            <a:ext cx="542455" cy="1927273"/>
          </a:xfrm>
          <a:custGeom>
            <a:avLst/>
            <a:gdLst>
              <a:gd name="connsiteX0" fmla="*/ 123867 w 451824"/>
              <a:gd name="connsiteY0" fmla="*/ 5736 h 2844766"/>
              <a:gd name="connsiteX1" fmla="*/ 451824 w 451824"/>
              <a:gd name="connsiteY1" fmla="*/ 56911 h 2844766"/>
              <a:gd name="connsiteX2" fmla="*/ 332112 w 451824"/>
              <a:gd name="connsiteY2" fmla="*/ 600995 h 2844766"/>
              <a:gd name="connsiteX3" fmla="*/ 326349 w 451824"/>
              <a:gd name="connsiteY3" fmla="*/ 663430 h 2844766"/>
              <a:gd name="connsiteX4" fmla="*/ 326349 w 451824"/>
              <a:gd name="connsiteY4" fmla="*/ 2844766 h 2844766"/>
              <a:gd name="connsiteX5" fmla="*/ 198873 w 451824"/>
              <a:gd name="connsiteY5" fmla="*/ 2844766 h 2844766"/>
              <a:gd name="connsiteX6" fmla="*/ 198873 w 451824"/>
              <a:gd name="connsiteY6" fmla="*/ 676749 h 2844766"/>
              <a:gd name="connsiteX7" fmla="*/ 180933 w 451824"/>
              <a:gd name="connsiteY7" fmla="*/ 601191 h 2844766"/>
              <a:gd name="connsiteX8" fmla="*/ 0 w 451824"/>
              <a:gd name="connsiteY8" fmla="*/ 79078 h 2844766"/>
              <a:gd name="connsiteX9" fmla="*/ 123867 w 451824"/>
              <a:gd name="connsiteY9" fmla="*/ 5736 h 2844766"/>
              <a:gd name="connsiteX0" fmla="*/ 172372 w 451824"/>
              <a:gd name="connsiteY0" fmla="*/ 64034 h 2787855"/>
              <a:gd name="connsiteX1" fmla="*/ 451824 w 451824"/>
              <a:gd name="connsiteY1" fmla="*/ 0 h 2787855"/>
              <a:gd name="connsiteX2" fmla="*/ 332112 w 451824"/>
              <a:gd name="connsiteY2" fmla="*/ 544084 h 2787855"/>
              <a:gd name="connsiteX3" fmla="*/ 326349 w 451824"/>
              <a:gd name="connsiteY3" fmla="*/ 606519 h 2787855"/>
              <a:gd name="connsiteX4" fmla="*/ 326349 w 451824"/>
              <a:gd name="connsiteY4" fmla="*/ 2787855 h 2787855"/>
              <a:gd name="connsiteX5" fmla="*/ 198873 w 451824"/>
              <a:gd name="connsiteY5" fmla="*/ 2787855 h 2787855"/>
              <a:gd name="connsiteX6" fmla="*/ 198873 w 451824"/>
              <a:gd name="connsiteY6" fmla="*/ 619838 h 2787855"/>
              <a:gd name="connsiteX7" fmla="*/ 180933 w 451824"/>
              <a:gd name="connsiteY7" fmla="*/ 544280 h 2787855"/>
              <a:gd name="connsiteX8" fmla="*/ 0 w 451824"/>
              <a:gd name="connsiteY8" fmla="*/ 22167 h 2787855"/>
              <a:gd name="connsiteX9" fmla="*/ 172372 w 451824"/>
              <a:gd name="connsiteY9" fmla="*/ 64034 h 2787855"/>
              <a:gd name="connsiteX0" fmla="*/ 172372 w 451824"/>
              <a:gd name="connsiteY0" fmla="*/ 87739 h 2811560"/>
              <a:gd name="connsiteX1" fmla="*/ 451824 w 451824"/>
              <a:gd name="connsiteY1" fmla="*/ 23705 h 2811560"/>
              <a:gd name="connsiteX2" fmla="*/ 332112 w 451824"/>
              <a:gd name="connsiteY2" fmla="*/ 567789 h 2811560"/>
              <a:gd name="connsiteX3" fmla="*/ 326349 w 451824"/>
              <a:gd name="connsiteY3" fmla="*/ 630224 h 2811560"/>
              <a:gd name="connsiteX4" fmla="*/ 326349 w 451824"/>
              <a:gd name="connsiteY4" fmla="*/ 2811560 h 2811560"/>
              <a:gd name="connsiteX5" fmla="*/ 198873 w 451824"/>
              <a:gd name="connsiteY5" fmla="*/ 2811560 h 2811560"/>
              <a:gd name="connsiteX6" fmla="*/ 198873 w 451824"/>
              <a:gd name="connsiteY6" fmla="*/ 643543 h 2811560"/>
              <a:gd name="connsiteX7" fmla="*/ 180933 w 451824"/>
              <a:gd name="connsiteY7" fmla="*/ 567985 h 2811560"/>
              <a:gd name="connsiteX8" fmla="*/ 0 w 451824"/>
              <a:gd name="connsiteY8" fmla="*/ 45872 h 2811560"/>
              <a:gd name="connsiteX9" fmla="*/ 172372 w 451824"/>
              <a:gd name="connsiteY9" fmla="*/ 87739 h 2811560"/>
              <a:gd name="connsiteX0" fmla="*/ 154183 w 451824"/>
              <a:gd name="connsiteY0" fmla="*/ 65544 h 2857868"/>
              <a:gd name="connsiteX1" fmla="*/ 451824 w 451824"/>
              <a:gd name="connsiteY1" fmla="*/ 70013 h 2857868"/>
              <a:gd name="connsiteX2" fmla="*/ 332112 w 451824"/>
              <a:gd name="connsiteY2" fmla="*/ 614097 h 2857868"/>
              <a:gd name="connsiteX3" fmla="*/ 326349 w 451824"/>
              <a:gd name="connsiteY3" fmla="*/ 676532 h 2857868"/>
              <a:gd name="connsiteX4" fmla="*/ 326349 w 451824"/>
              <a:gd name="connsiteY4" fmla="*/ 2857868 h 2857868"/>
              <a:gd name="connsiteX5" fmla="*/ 198873 w 451824"/>
              <a:gd name="connsiteY5" fmla="*/ 2857868 h 2857868"/>
              <a:gd name="connsiteX6" fmla="*/ 198873 w 451824"/>
              <a:gd name="connsiteY6" fmla="*/ 689851 h 2857868"/>
              <a:gd name="connsiteX7" fmla="*/ 180933 w 451824"/>
              <a:gd name="connsiteY7" fmla="*/ 614293 h 2857868"/>
              <a:gd name="connsiteX8" fmla="*/ 0 w 451824"/>
              <a:gd name="connsiteY8" fmla="*/ 92180 h 2857868"/>
              <a:gd name="connsiteX9" fmla="*/ 154183 w 451824"/>
              <a:gd name="connsiteY9" fmla="*/ 65544 h 2857868"/>
              <a:gd name="connsiteX0" fmla="*/ 154183 w 451824"/>
              <a:gd name="connsiteY0" fmla="*/ 0 h 2792324"/>
              <a:gd name="connsiteX1" fmla="*/ 451824 w 451824"/>
              <a:gd name="connsiteY1" fmla="*/ 4469 h 2792324"/>
              <a:gd name="connsiteX2" fmla="*/ 332112 w 451824"/>
              <a:gd name="connsiteY2" fmla="*/ 548553 h 2792324"/>
              <a:gd name="connsiteX3" fmla="*/ 326349 w 451824"/>
              <a:gd name="connsiteY3" fmla="*/ 610988 h 2792324"/>
              <a:gd name="connsiteX4" fmla="*/ 326349 w 451824"/>
              <a:gd name="connsiteY4" fmla="*/ 2792324 h 2792324"/>
              <a:gd name="connsiteX5" fmla="*/ 198873 w 451824"/>
              <a:gd name="connsiteY5" fmla="*/ 2792324 h 2792324"/>
              <a:gd name="connsiteX6" fmla="*/ 198873 w 451824"/>
              <a:gd name="connsiteY6" fmla="*/ 624307 h 2792324"/>
              <a:gd name="connsiteX7" fmla="*/ 180933 w 451824"/>
              <a:gd name="connsiteY7" fmla="*/ 548749 h 2792324"/>
              <a:gd name="connsiteX8" fmla="*/ 0 w 451824"/>
              <a:gd name="connsiteY8" fmla="*/ 26636 h 2792324"/>
              <a:gd name="connsiteX9" fmla="*/ 154183 w 451824"/>
              <a:gd name="connsiteY9" fmla="*/ 0 h 2792324"/>
              <a:gd name="connsiteX0" fmla="*/ 154183 w 451824"/>
              <a:gd name="connsiteY0" fmla="*/ 0 h 2792324"/>
              <a:gd name="connsiteX1" fmla="*/ 451824 w 451824"/>
              <a:gd name="connsiteY1" fmla="*/ 4469 h 2792324"/>
              <a:gd name="connsiteX2" fmla="*/ 332112 w 451824"/>
              <a:gd name="connsiteY2" fmla="*/ 548553 h 2792324"/>
              <a:gd name="connsiteX3" fmla="*/ 326349 w 451824"/>
              <a:gd name="connsiteY3" fmla="*/ 610988 h 2792324"/>
              <a:gd name="connsiteX4" fmla="*/ 326349 w 451824"/>
              <a:gd name="connsiteY4" fmla="*/ 2792324 h 2792324"/>
              <a:gd name="connsiteX5" fmla="*/ 198873 w 451824"/>
              <a:gd name="connsiteY5" fmla="*/ 2792324 h 2792324"/>
              <a:gd name="connsiteX6" fmla="*/ 198873 w 451824"/>
              <a:gd name="connsiteY6" fmla="*/ 624307 h 2792324"/>
              <a:gd name="connsiteX7" fmla="*/ 180933 w 451824"/>
              <a:gd name="connsiteY7" fmla="*/ 548749 h 2792324"/>
              <a:gd name="connsiteX8" fmla="*/ 0 w 451824"/>
              <a:gd name="connsiteY8" fmla="*/ 26636 h 2792324"/>
              <a:gd name="connsiteX9" fmla="*/ 154183 w 451824"/>
              <a:gd name="connsiteY9" fmla="*/ 0 h 2792324"/>
              <a:gd name="connsiteX0" fmla="*/ 154183 w 451824"/>
              <a:gd name="connsiteY0" fmla="*/ 0 h 2792324"/>
              <a:gd name="connsiteX1" fmla="*/ 451824 w 451824"/>
              <a:gd name="connsiteY1" fmla="*/ 4469 h 2792324"/>
              <a:gd name="connsiteX2" fmla="*/ 332112 w 451824"/>
              <a:gd name="connsiteY2" fmla="*/ 548553 h 2792324"/>
              <a:gd name="connsiteX3" fmla="*/ 326349 w 451824"/>
              <a:gd name="connsiteY3" fmla="*/ 610988 h 2792324"/>
              <a:gd name="connsiteX4" fmla="*/ 326349 w 451824"/>
              <a:gd name="connsiteY4" fmla="*/ 2792324 h 2792324"/>
              <a:gd name="connsiteX5" fmla="*/ 198873 w 451824"/>
              <a:gd name="connsiteY5" fmla="*/ 2792324 h 2792324"/>
              <a:gd name="connsiteX6" fmla="*/ 198873 w 451824"/>
              <a:gd name="connsiteY6" fmla="*/ 624307 h 2792324"/>
              <a:gd name="connsiteX7" fmla="*/ 180933 w 451824"/>
              <a:gd name="connsiteY7" fmla="*/ 548749 h 2792324"/>
              <a:gd name="connsiteX8" fmla="*/ 0 w 451824"/>
              <a:gd name="connsiteY8" fmla="*/ 26636 h 2792324"/>
              <a:gd name="connsiteX9" fmla="*/ 154183 w 451824"/>
              <a:gd name="connsiteY9" fmla="*/ 0 h 2792324"/>
              <a:gd name="connsiteX0" fmla="*/ 154183 w 451824"/>
              <a:gd name="connsiteY0" fmla="*/ 11100 h 2787855"/>
              <a:gd name="connsiteX1" fmla="*/ 451824 w 451824"/>
              <a:gd name="connsiteY1" fmla="*/ 0 h 2787855"/>
              <a:gd name="connsiteX2" fmla="*/ 332112 w 451824"/>
              <a:gd name="connsiteY2" fmla="*/ 544084 h 2787855"/>
              <a:gd name="connsiteX3" fmla="*/ 326349 w 451824"/>
              <a:gd name="connsiteY3" fmla="*/ 606519 h 2787855"/>
              <a:gd name="connsiteX4" fmla="*/ 326349 w 451824"/>
              <a:gd name="connsiteY4" fmla="*/ 2787855 h 2787855"/>
              <a:gd name="connsiteX5" fmla="*/ 198873 w 451824"/>
              <a:gd name="connsiteY5" fmla="*/ 2787855 h 2787855"/>
              <a:gd name="connsiteX6" fmla="*/ 198873 w 451824"/>
              <a:gd name="connsiteY6" fmla="*/ 619838 h 2787855"/>
              <a:gd name="connsiteX7" fmla="*/ 180933 w 451824"/>
              <a:gd name="connsiteY7" fmla="*/ 544280 h 2787855"/>
              <a:gd name="connsiteX8" fmla="*/ 0 w 451824"/>
              <a:gd name="connsiteY8" fmla="*/ 22167 h 2787855"/>
              <a:gd name="connsiteX9" fmla="*/ 154183 w 451824"/>
              <a:gd name="connsiteY9" fmla="*/ 11100 h 2787855"/>
              <a:gd name="connsiteX0" fmla="*/ 154183 w 451824"/>
              <a:gd name="connsiteY0" fmla="*/ 11100 h 2787855"/>
              <a:gd name="connsiteX1" fmla="*/ 451824 w 451824"/>
              <a:gd name="connsiteY1" fmla="*/ 0 h 2787855"/>
              <a:gd name="connsiteX2" fmla="*/ 332112 w 451824"/>
              <a:gd name="connsiteY2" fmla="*/ 544084 h 2787855"/>
              <a:gd name="connsiteX3" fmla="*/ 326349 w 451824"/>
              <a:gd name="connsiteY3" fmla="*/ 606519 h 2787855"/>
              <a:gd name="connsiteX4" fmla="*/ 326349 w 451824"/>
              <a:gd name="connsiteY4" fmla="*/ 2787855 h 2787855"/>
              <a:gd name="connsiteX5" fmla="*/ 198873 w 451824"/>
              <a:gd name="connsiteY5" fmla="*/ 2787855 h 2787855"/>
              <a:gd name="connsiteX6" fmla="*/ 198873 w 451824"/>
              <a:gd name="connsiteY6" fmla="*/ 619838 h 2787855"/>
              <a:gd name="connsiteX7" fmla="*/ 180933 w 451824"/>
              <a:gd name="connsiteY7" fmla="*/ 544280 h 2787855"/>
              <a:gd name="connsiteX8" fmla="*/ 0 w 451824"/>
              <a:gd name="connsiteY8" fmla="*/ 22167 h 2787855"/>
              <a:gd name="connsiteX9" fmla="*/ 154183 w 451824"/>
              <a:gd name="connsiteY9" fmla="*/ 11100 h 2787855"/>
              <a:gd name="connsiteX0" fmla="*/ 129931 w 451824"/>
              <a:gd name="connsiteY0" fmla="*/ 17328 h 2787855"/>
              <a:gd name="connsiteX1" fmla="*/ 451824 w 451824"/>
              <a:gd name="connsiteY1" fmla="*/ 0 h 2787855"/>
              <a:gd name="connsiteX2" fmla="*/ 332112 w 451824"/>
              <a:gd name="connsiteY2" fmla="*/ 544084 h 2787855"/>
              <a:gd name="connsiteX3" fmla="*/ 326349 w 451824"/>
              <a:gd name="connsiteY3" fmla="*/ 606519 h 2787855"/>
              <a:gd name="connsiteX4" fmla="*/ 326349 w 451824"/>
              <a:gd name="connsiteY4" fmla="*/ 2787855 h 2787855"/>
              <a:gd name="connsiteX5" fmla="*/ 198873 w 451824"/>
              <a:gd name="connsiteY5" fmla="*/ 2787855 h 2787855"/>
              <a:gd name="connsiteX6" fmla="*/ 198873 w 451824"/>
              <a:gd name="connsiteY6" fmla="*/ 619838 h 2787855"/>
              <a:gd name="connsiteX7" fmla="*/ 180933 w 451824"/>
              <a:gd name="connsiteY7" fmla="*/ 544280 h 2787855"/>
              <a:gd name="connsiteX8" fmla="*/ 0 w 451824"/>
              <a:gd name="connsiteY8" fmla="*/ 22167 h 2787855"/>
              <a:gd name="connsiteX9" fmla="*/ 129931 w 451824"/>
              <a:gd name="connsiteY9" fmla="*/ 17328 h 2787855"/>
              <a:gd name="connsiteX0" fmla="*/ 129931 w 451824"/>
              <a:gd name="connsiteY0" fmla="*/ 17328 h 2787855"/>
              <a:gd name="connsiteX1" fmla="*/ 451824 w 451824"/>
              <a:gd name="connsiteY1" fmla="*/ 0 h 2787855"/>
              <a:gd name="connsiteX2" fmla="*/ 332112 w 451824"/>
              <a:gd name="connsiteY2" fmla="*/ 544084 h 2787855"/>
              <a:gd name="connsiteX3" fmla="*/ 326349 w 451824"/>
              <a:gd name="connsiteY3" fmla="*/ 606519 h 2787855"/>
              <a:gd name="connsiteX4" fmla="*/ 326349 w 451824"/>
              <a:gd name="connsiteY4" fmla="*/ 2787855 h 2787855"/>
              <a:gd name="connsiteX5" fmla="*/ 198873 w 451824"/>
              <a:gd name="connsiteY5" fmla="*/ 2787855 h 2787855"/>
              <a:gd name="connsiteX6" fmla="*/ 198873 w 451824"/>
              <a:gd name="connsiteY6" fmla="*/ 619838 h 2787855"/>
              <a:gd name="connsiteX7" fmla="*/ 180933 w 451824"/>
              <a:gd name="connsiteY7" fmla="*/ 544280 h 2787855"/>
              <a:gd name="connsiteX8" fmla="*/ 0 w 451824"/>
              <a:gd name="connsiteY8" fmla="*/ 22167 h 2787855"/>
              <a:gd name="connsiteX9" fmla="*/ 129931 w 451824"/>
              <a:gd name="connsiteY9" fmla="*/ 17328 h 2787855"/>
              <a:gd name="connsiteX0" fmla="*/ 111742 w 451824"/>
              <a:gd name="connsiteY0" fmla="*/ 17328 h 2787855"/>
              <a:gd name="connsiteX1" fmla="*/ 451824 w 451824"/>
              <a:gd name="connsiteY1" fmla="*/ 0 h 2787855"/>
              <a:gd name="connsiteX2" fmla="*/ 332112 w 451824"/>
              <a:gd name="connsiteY2" fmla="*/ 544084 h 2787855"/>
              <a:gd name="connsiteX3" fmla="*/ 326349 w 451824"/>
              <a:gd name="connsiteY3" fmla="*/ 606519 h 2787855"/>
              <a:gd name="connsiteX4" fmla="*/ 326349 w 451824"/>
              <a:gd name="connsiteY4" fmla="*/ 2787855 h 2787855"/>
              <a:gd name="connsiteX5" fmla="*/ 198873 w 451824"/>
              <a:gd name="connsiteY5" fmla="*/ 2787855 h 2787855"/>
              <a:gd name="connsiteX6" fmla="*/ 198873 w 451824"/>
              <a:gd name="connsiteY6" fmla="*/ 619838 h 2787855"/>
              <a:gd name="connsiteX7" fmla="*/ 180933 w 451824"/>
              <a:gd name="connsiteY7" fmla="*/ 544280 h 2787855"/>
              <a:gd name="connsiteX8" fmla="*/ 0 w 451824"/>
              <a:gd name="connsiteY8" fmla="*/ 22167 h 2787855"/>
              <a:gd name="connsiteX9" fmla="*/ 111742 w 451824"/>
              <a:gd name="connsiteY9" fmla="*/ 17328 h 2787855"/>
              <a:gd name="connsiteX0" fmla="*/ 0 w 451824"/>
              <a:gd name="connsiteY0" fmla="*/ 78584 h 2844272"/>
              <a:gd name="connsiteX1" fmla="*/ 451824 w 451824"/>
              <a:gd name="connsiteY1" fmla="*/ 56417 h 2844272"/>
              <a:gd name="connsiteX2" fmla="*/ 332112 w 451824"/>
              <a:gd name="connsiteY2" fmla="*/ 600501 h 2844272"/>
              <a:gd name="connsiteX3" fmla="*/ 326349 w 451824"/>
              <a:gd name="connsiteY3" fmla="*/ 662936 h 2844272"/>
              <a:gd name="connsiteX4" fmla="*/ 326349 w 451824"/>
              <a:gd name="connsiteY4" fmla="*/ 2844272 h 2844272"/>
              <a:gd name="connsiteX5" fmla="*/ 198873 w 451824"/>
              <a:gd name="connsiteY5" fmla="*/ 2844272 h 2844272"/>
              <a:gd name="connsiteX6" fmla="*/ 198873 w 451824"/>
              <a:gd name="connsiteY6" fmla="*/ 676255 h 2844272"/>
              <a:gd name="connsiteX7" fmla="*/ 180933 w 451824"/>
              <a:gd name="connsiteY7" fmla="*/ 600697 h 2844272"/>
              <a:gd name="connsiteX8" fmla="*/ 0 w 451824"/>
              <a:gd name="connsiteY8" fmla="*/ 78584 h 2844272"/>
              <a:gd name="connsiteX0" fmla="*/ 0 w 451824"/>
              <a:gd name="connsiteY0" fmla="*/ 30764 h 2796452"/>
              <a:gd name="connsiteX1" fmla="*/ 451824 w 451824"/>
              <a:gd name="connsiteY1" fmla="*/ 8597 h 2796452"/>
              <a:gd name="connsiteX2" fmla="*/ 332112 w 451824"/>
              <a:gd name="connsiteY2" fmla="*/ 552681 h 2796452"/>
              <a:gd name="connsiteX3" fmla="*/ 326349 w 451824"/>
              <a:gd name="connsiteY3" fmla="*/ 615116 h 2796452"/>
              <a:gd name="connsiteX4" fmla="*/ 326349 w 451824"/>
              <a:gd name="connsiteY4" fmla="*/ 2796452 h 2796452"/>
              <a:gd name="connsiteX5" fmla="*/ 198873 w 451824"/>
              <a:gd name="connsiteY5" fmla="*/ 2796452 h 2796452"/>
              <a:gd name="connsiteX6" fmla="*/ 198873 w 451824"/>
              <a:gd name="connsiteY6" fmla="*/ 628435 h 2796452"/>
              <a:gd name="connsiteX7" fmla="*/ 180933 w 451824"/>
              <a:gd name="connsiteY7" fmla="*/ 552877 h 2796452"/>
              <a:gd name="connsiteX8" fmla="*/ 0 w 451824"/>
              <a:gd name="connsiteY8" fmla="*/ 30764 h 2796452"/>
              <a:gd name="connsiteX0" fmla="*/ 0 w 451824"/>
              <a:gd name="connsiteY0" fmla="*/ 22167 h 2787855"/>
              <a:gd name="connsiteX1" fmla="*/ 451824 w 451824"/>
              <a:gd name="connsiteY1" fmla="*/ 0 h 2787855"/>
              <a:gd name="connsiteX2" fmla="*/ 332112 w 451824"/>
              <a:gd name="connsiteY2" fmla="*/ 544084 h 2787855"/>
              <a:gd name="connsiteX3" fmla="*/ 326349 w 451824"/>
              <a:gd name="connsiteY3" fmla="*/ 606519 h 2787855"/>
              <a:gd name="connsiteX4" fmla="*/ 326349 w 451824"/>
              <a:gd name="connsiteY4" fmla="*/ 2787855 h 2787855"/>
              <a:gd name="connsiteX5" fmla="*/ 198873 w 451824"/>
              <a:gd name="connsiteY5" fmla="*/ 2787855 h 2787855"/>
              <a:gd name="connsiteX6" fmla="*/ 198873 w 451824"/>
              <a:gd name="connsiteY6" fmla="*/ 619838 h 2787855"/>
              <a:gd name="connsiteX7" fmla="*/ 180933 w 451824"/>
              <a:gd name="connsiteY7" fmla="*/ 544280 h 2787855"/>
              <a:gd name="connsiteX8" fmla="*/ 0 w 451824"/>
              <a:gd name="connsiteY8" fmla="*/ 22167 h 2787855"/>
              <a:gd name="connsiteX0" fmla="*/ 0 w 451824"/>
              <a:gd name="connsiteY0" fmla="*/ 9712 h 2787855"/>
              <a:gd name="connsiteX1" fmla="*/ 451824 w 451824"/>
              <a:gd name="connsiteY1" fmla="*/ 0 h 2787855"/>
              <a:gd name="connsiteX2" fmla="*/ 332112 w 451824"/>
              <a:gd name="connsiteY2" fmla="*/ 544084 h 2787855"/>
              <a:gd name="connsiteX3" fmla="*/ 326349 w 451824"/>
              <a:gd name="connsiteY3" fmla="*/ 606519 h 2787855"/>
              <a:gd name="connsiteX4" fmla="*/ 326349 w 451824"/>
              <a:gd name="connsiteY4" fmla="*/ 2787855 h 2787855"/>
              <a:gd name="connsiteX5" fmla="*/ 198873 w 451824"/>
              <a:gd name="connsiteY5" fmla="*/ 2787855 h 2787855"/>
              <a:gd name="connsiteX6" fmla="*/ 198873 w 451824"/>
              <a:gd name="connsiteY6" fmla="*/ 619838 h 2787855"/>
              <a:gd name="connsiteX7" fmla="*/ 180933 w 451824"/>
              <a:gd name="connsiteY7" fmla="*/ 544280 h 2787855"/>
              <a:gd name="connsiteX8" fmla="*/ 0 w 451824"/>
              <a:gd name="connsiteY8" fmla="*/ 9712 h 2787855"/>
              <a:gd name="connsiteX0" fmla="*/ 0 w 451824"/>
              <a:gd name="connsiteY0" fmla="*/ 9712 h 2787855"/>
              <a:gd name="connsiteX1" fmla="*/ 451824 w 451824"/>
              <a:gd name="connsiteY1" fmla="*/ 0 h 2787855"/>
              <a:gd name="connsiteX2" fmla="*/ 332112 w 451824"/>
              <a:gd name="connsiteY2" fmla="*/ 544084 h 2787855"/>
              <a:gd name="connsiteX3" fmla="*/ 326349 w 451824"/>
              <a:gd name="connsiteY3" fmla="*/ 606519 h 2787855"/>
              <a:gd name="connsiteX4" fmla="*/ 326349 w 451824"/>
              <a:gd name="connsiteY4" fmla="*/ 2787855 h 2787855"/>
              <a:gd name="connsiteX5" fmla="*/ 198873 w 451824"/>
              <a:gd name="connsiteY5" fmla="*/ 2787855 h 2787855"/>
              <a:gd name="connsiteX6" fmla="*/ 198873 w 451824"/>
              <a:gd name="connsiteY6" fmla="*/ 619838 h 2787855"/>
              <a:gd name="connsiteX7" fmla="*/ 180933 w 451824"/>
              <a:gd name="connsiteY7" fmla="*/ 544280 h 2787855"/>
              <a:gd name="connsiteX8" fmla="*/ 0 w 451824"/>
              <a:gd name="connsiteY8" fmla="*/ 9712 h 2787855"/>
              <a:gd name="connsiteX0" fmla="*/ 493347 w 945171"/>
              <a:gd name="connsiteY0" fmla="*/ 9712 h 2787855"/>
              <a:gd name="connsiteX1" fmla="*/ 945171 w 945171"/>
              <a:gd name="connsiteY1" fmla="*/ 0 h 2787855"/>
              <a:gd name="connsiteX2" fmla="*/ 825459 w 945171"/>
              <a:gd name="connsiteY2" fmla="*/ 544084 h 2787855"/>
              <a:gd name="connsiteX3" fmla="*/ 819696 w 945171"/>
              <a:gd name="connsiteY3" fmla="*/ 606519 h 2787855"/>
              <a:gd name="connsiteX4" fmla="*/ 819696 w 945171"/>
              <a:gd name="connsiteY4" fmla="*/ 2787855 h 2787855"/>
              <a:gd name="connsiteX5" fmla="*/ -1 w 945171"/>
              <a:gd name="connsiteY5" fmla="*/ 2659026 h 2787855"/>
              <a:gd name="connsiteX6" fmla="*/ 692220 w 945171"/>
              <a:gd name="connsiteY6" fmla="*/ 619838 h 2787855"/>
              <a:gd name="connsiteX7" fmla="*/ 674280 w 945171"/>
              <a:gd name="connsiteY7" fmla="*/ 544280 h 2787855"/>
              <a:gd name="connsiteX8" fmla="*/ 493347 w 945171"/>
              <a:gd name="connsiteY8" fmla="*/ 9712 h 2787855"/>
              <a:gd name="connsiteX0" fmla="*/ 493349 w 945173"/>
              <a:gd name="connsiteY0" fmla="*/ 9712 h 2659026"/>
              <a:gd name="connsiteX1" fmla="*/ 945173 w 945173"/>
              <a:gd name="connsiteY1" fmla="*/ 0 h 2659026"/>
              <a:gd name="connsiteX2" fmla="*/ 825461 w 945173"/>
              <a:gd name="connsiteY2" fmla="*/ 544084 h 2659026"/>
              <a:gd name="connsiteX3" fmla="*/ 819698 w 945173"/>
              <a:gd name="connsiteY3" fmla="*/ 606519 h 2659026"/>
              <a:gd name="connsiteX4" fmla="*/ 192822 w 945173"/>
              <a:gd name="connsiteY4" fmla="*/ 2639752 h 2659026"/>
              <a:gd name="connsiteX5" fmla="*/ 1 w 945173"/>
              <a:gd name="connsiteY5" fmla="*/ 2659026 h 2659026"/>
              <a:gd name="connsiteX6" fmla="*/ 692222 w 945173"/>
              <a:gd name="connsiteY6" fmla="*/ 619838 h 2659026"/>
              <a:gd name="connsiteX7" fmla="*/ 674282 w 945173"/>
              <a:gd name="connsiteY7" fmla="*/ 544280 h 2659026"/>
              <a:gd name="connsiteX8" fmla="*/ 493349 w 945173"/>
              <a:gd name="connsiteY8" fmla="*/ 9712 h 2659026"/>
              <a:gd name="connsiteX0" fmla="*/ 493347 w 945171"/>
              <a:gd name="connsiteY0" fmla="*/ 9712 h 2659026"/>
              <a:gd name="connsiteX1" fmla="*/ 945171 w 945171"/>
              <a:gd name="connsiteY1" fmla="*/ 0 h 2659026"/>
              <a:gd name="connsiteX2" fmla="*/ 825459 w 945171"/>
              <a:gd name="connsiteY2" fmla="*/ 544084 h 2659026"/>
              <a:gd name="connsiteX3" fmla="*/ 819696 w 945171"/>
              <a:gd name="connsiteY3" fmla="*/ 606519 h 2659026"/>
              <a:gd name="connsiteX4" fmla="*/ 192820 w 945171"/>
              <a:gd name="connsiteY4" fmla="*/ 2639752 h 2659026"/>
              <a:gd name="connsiteX5" fmla="*/ -1 w 945171"/>
              <a:gd name="connsiteY5" fmla="*/ 2659026 h 2659026"/>
              <a:gd name="connsiteX6" fmla="*/ 692220 w 945171"/>
              <a:gd name="connsiteY6" fmla="*/ 619838 h 2659026"/>
              <a:gd name="connsiteX7" fmla="*/ 674280 w 945171"/>
              <a:gd name="connsiteY7" fmla="*/ 544280 h 2659026"/>
              <a:gd name="connsiteX8" fmla="*/ 493347 w 945171"/>
              <a:gd name="connsiteY8" fmla="*/ 9712 h 2659026"/>
              <a:gd name="connsiteX0" fmla="*/ 493349 w 945173"/>
              <a:gd name="connsiteY0" fmla="*/ 9712 h 2659026"/>
              <a:gd name="connsiteX1" fmla="*/ 945173 w 945173"/>
              <a:gd name="connsiteY1" fmla="*/ 0 h 2659026"/>
              <a:gd name="connsiteX2" fmla="*/ 825461 w 945173"/>
              <a:gd name="connsiteY2" fmla="*/ 544084 h 2659026"/>
              <a:gd name="connsiteX3" fmla="*/ 819698 w 945173"/>
              <a:gd name="connsiteY3" fmla="*/ 606519 h 2659026"/>
              <a:gd name="connsiteX4" fmla="*/ 192822 w 945173"/>
              <a:gd name="connsiteY4" fmla="*/ 2639752 h 2659026"/>
              <a:gd name="connsiteX5" fmla="*/ 1 w 945173"/>
              <a:gd name="connsiteY5" fmla="*/ 2659026 h 2659026"/>
              <a:gd name="connsiteX6" fmla="*/ 692222 w 945173"/>
              <a:gd name="connsiteY6" fmla="*/ 619838 h 2659026"/>
              <a:gd name="connsiteX7" fmla="*/ 674282 w 945173"/>
              <a:gd name="connsiteY7" fmla="*/ 544280 h 2659026"/>
              <a:gd name="connsiteX8" fmla="*/ 493349 w 945173"/>
              <a:gd name="connsiteY8" fmla="*/ 9712 h 2659026"/>
              <a:gd name="connsiteX0" fmla="*/ 493347 w 945171"/>
              <a:gd name="connsiteY0" fmla="*/ 9712 h 2659026"/>
              <a:gd name="connsiteX1" fmla="*/ 945171 w 945171"/>
              <a:gd name="connsiteY1" fmla="*/ 0 h 2659026"/>
              <a:gd name="connsiteX2" fmla="*/ 825459 w 945171"/>
              <a:gd name="connsiteY2" fmla="*/ 544084 h 2659026"/>
              <a:gd name="connsiteX3" fmla="*/ 819696 w 945171"/>
              <a:gd name="connsiteY3" fmla="*/ 606519 h 2659026"/>
              <a:gd name="connsiteX4" fmla="*/ 192820 w 945171"/>
              <a:gd name="connsiteY4" fmla="*/ 2639752 h 2659026"/>
              <a:gd name="connsiteX5" fmla="*/ -1 w 945171"/>
              <a:gd name="connsiteY5" fmla="*/ 2659026 h 2659026"/>
              <a:gd name="connsiteX6" fmla="*/ 692220 w 945171"/>
              <a:gd name="connsiteY6" fmla="*/ 619838 h 2659026"/>
              <a:gd name="connsiteX7" fmla="*/ 674280 w 945171"/>
              <a:gd name="connsiteY7" fmla="*/ 544280 h 2659026"/>
              <a:gd name="connsiteX8" fmla="*/ 493347 w 945171"/>
              <a:gd name="connsiteY8" fmla="*/ 9712 h 2659026"/>
              <a:gd name="connsiteX0" fmla="*/ 493349 w 945173"/>
              <a:gd name="connsiteY0" fmla="*/ 9712 h 2659026"/>
              <a:gd name="connsiteX1" fmla="*/ 945173 w 945173"/>
              <a:gd name="connsiteY1" fmla="*/ 0 h 2659026"/>
              <a:gd name="connsiteX2" fmla="*/ 825461 w 945173"/>
              <a:gd name="connsiteY2" fmla="*/ 544084 h 2659026"/>
              <a:gd name="connsiteX3" fmla="*/ 819698 w 945173"/>
              <a:gd name="connsiteY3" fmla="*/ 606519 h 2659026"/>
              <a:gd name="connsiteX4" fmla="*/ 192822 w 945173"/>
              <a:gd name="connsiteY4" fmla="*/ 2639752 h 2659026"/>
              <a:gd name="connsiteX5" fmla="*/ 1 w 945173"/>
              <a:gd name="connsiteY5" fmla="*/ 2659026 h 2659026"/>
              <a:gd name="connsiteX6" fmla="*/ 692222 w 945173"/>
              <a:gd name="connsiteY6" fmla="*/ 619838 h 2659026"/>
              <a:gd name="connsiteX7" fmla="*/ 674282 w 945173"/>
              <a:gd name="connsiteY7" fmla="*/ 544280 h 2659026"/>
              <a:gd name="connsiteX8" fmla="*/ 493349 w 945173"/>
              <a:gd name="connsiteY8" fmla="*/ 9712 h 26590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45173" h="2659026">
                <a:moveTo>
                  <a:pt x="493349" y="9712"/>
                </a:moveTo>
                <a:cubicBezTo>
                  <a:pt x="659759" y="6186"/>
                  <a:pt x="689738" y="78043"/>
                  <a:pt x="945173" y="0"/>
                </a:cubicBezTo>
                <a:cubicBezTo>
                  <a:pt x="801316" y="191262"/>
                  <a:pt x="835665" y="352822"/>
                  <a:pt x="825461" y="544084"/>
                </a:cubicBezTo>
                <a:lnTo>
                  <a:pt x="819698" y="606519"/>
                </a:lnTo>
                <a:cubicBezTo>
                  <a:pt x="1003226" y="1264621"/>
                  <a:pt x="784963" y="1951978"/>
                  <a:pt x="192822" y="2639752"/>
                </a:cubicBezTo>
                <a:lnTo>
                  <a:pt x="1" y="2659026"/>
                </a:lnTo>
                <a:cubicBezTo>
                  <a:pt x="670066" y="1983605"/>
                  <a:pt x="760499" y="1280030"/>
                  <a:pt x="692222" y="619838"/>
                </a:cubicBezTo>
                <a:lnTo>
                  <a:pt x="674282" y="544280"/>
                </a:lnTo>
                <a:cubicBezTo>
                  <a:pt x="645086" y="368121"/>
                  <a:pt x="698628" y="218755"/>
                  <a:pt x="493349" y="9712"/>
                </a:cubicBezTo>
                <a:close/>
              </a:path>
            </a:pathLst>
          </a:custGeom>
          <a:gradFill>
            <a:gsLst>
              <a:gs pos="2655">
                <a:schemeClr val="bg1"/>
              </a:gs>
              <a:gs pos="12000">
                <a:srgbClr val="DCD5AA"/>
              </a:gs>
              <a:gs pos="79000">
                <a:srgbClr val="90BA1B"/>
              </a:gs>
            </a:gsLst>
            <a:lin ang="5400000" scaled="1"/>
          </a:gra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" name="Rectangle 540"/>
          <p:cNvSpPr/>
          <p:nvPr/>
        </p:nvSpPr>
        <p:spPr>
          <a:xfrm>
            <a:off x="10200181" y="4586843"/>
            <a:ext cx="645177" cy="1045354"/>
          </a:xfrm>
          <a:custGeom>
            <a:avLst/>
            <a:gdLst>
              <a:gd name="connsiteX0" fmla="*/ 0 w 664227"/>
              <a:gd name="connsiteY0" fmla="*/ 0 h 988204"/>
              <a:gd name="connsiteX1" fmla="*/ 664227 w 664227"/>
              <a:gd name="connsiteY1" fmla="*/ 0 h 988204"/>
              <a:gd name="connsiteX2" fmla="*/ 664227 w 664227"/>
              <a:gd name="connsiteY2" fmla="*/ 988204 h 988204"/>
              <a:gd name="connsiteX3" fmla="*/ 0 w 664227"/>
              <a:gd name="connsiteY3" fmla="*/ 988204 h 988204"/>
              <a:gd name="connsiteX4" fmla="*/ 0 w 664227"/>
              <a:gd name="connsiteY4" fmla="*/ 0 h 988204"/>
              <a:gd name="connsiteX0" fmla="*/ 0 w 664227"/>
              <a:gd name="connsiteY0" fmla="*/ 0 h 1026304"/>
              <a:gd name="connsiteX1" fmla="*/ 664227 w 664227"/>
              <a:gd name="connsiteY1" fmla="*/ 0 h 1026304"/>
              <a:gd name="connsiteX2" fmla="*/ 568977 w 664227"/>
              <a:gd name="connsiteY2" fmla="*/ 1026304 h 1026304"/>
              <a:gd name="connsiteX3" fmla="*/ 0 w 664227"/>
              <a:gd name="connsiteY3" fmla="*/ 988204 h 1026304"/>
              <a:gd name="connsiteX4" fmla="*/ 0 w 664227"/>
              <a:gd name="connsiteY4" fmla="*/ 0 h 1026304"/>
              <a:gd name="connsiteX0" fmla="*/ 0 w 664227"/>
              <a:gd name="connsiteY0" fmla="*/ 0 h 1045354"/>
              <a:gd name="connsiteX1" fmla="*/ 664227 w 664227"/>
              <a:gd name="connsiteY1" fmla="*/ 0 h 1045354"/>
              <a:gd name="connsiteX2" fmla="*/ 568977 w 664227"/>
              <a:gd name="connsiteY2" fmla="*/ 1026304 h 1045354"/>
              <a:gd name="connsiteX3" fmla="*/ 190500 w 664227"/>
              <a:gd name="connsiteY3" fmla="*/ 1045354 h 1045354"/>
              <a:gd name="connsiteX4" fmla="*/ 0 w 664227"/>
              <a:gd name="connsiteY4" fmla="*/ 0 h 1045354"/>
              <a:gd name="connsiteX0" fmla="*/ 0 w 645177"/>
              <a:gd name="connsiteY0" fmla="*/ 0 h 1045354"/>
              <a:gd name="connsiteX1" fmla="*/ 645177 w 645177"/>
              <a:gd name="connsiteY1" fmla="*/ 0 h 1045354"/>
              <a:gd name="connsiteX2" fmla="*/ 549927 w 645177"/>
              <a:gd name="connsiteY2" fmla="*/ 1026304 h 1045354"/>
              <a:gd name="connsiteX3" fmla="*/ 171450 w 645177"/>
              <a:gd name="connsiteY3" fmla="*/ 1045354 h 1045354"/>
              <a:gd name="connsiteX4" fmla="*/ 0 w 645177"/>
              <a:gd name="connsiteY4" fmla="*/ 0 h 1045354"/>
              <a:gd name="connsiteX0" fmla="*/ 0 w 645177"/>
              <a:gd name="connsiteY0" fmla="*/ 0 h 1045354"/>
              <a:gd name="connsiteX1" fmla="*/ 645177 w 645177"/>
              <a:gd name="connsiteY1" fmla="*/ 0 h 1045354"/>
              <a:gd name="connsiteX2" fmla="*/ 549927 w 645177"/>
              <a:gd name="connsiteY2" fmla="*/ 1026304 h 1045354"/>
              <a:gd name="connsiteX3" fmla="*/ 171450 w 645177"/>
              <a:gd name="connsiteY3" fmla="*/ 1045354 h 1045354"/>
              <a:gd name="connsiteX4" fmla="*/ 0 w 645177"/>
              <a:gd name="connsiteY4" fmla="*/ 0 h 10453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5177" h="1045354">
                <a:moveTo>
                  <a:pt x="0" y="0"/>
                </a:moveTo>
                <a:cubicBezTo>
                  <a:pt x="481759" y="323850"/>
                  <a:pt x="430118" y="0"/>
                  <a:pt x="645177" y="0"/>
                </a:cubicBezTo>
                <a:lnTo>
                  <a:pt x="549927" y="1026304"/>
                </a:lnTo>
                <a:lnTo>
                  <a:pt x="171450" y="1045354"/>
                </a:lnTo>
                <a:lnTo>
                  <a:pt x="0" y="0"/>
                </a:lnTo>
                <a:close/>
              </a:path>
            </a:pathLst>
          </a:custGeom>
          <a:solidFill>
            <a:schemeClr val="accent6">
              <a:lumMod val="50000"/>
            </a:schemeClr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" name="TextBox 61"/>
          <p:cNvSpPr txBox="1"/>
          <p:nvPr/>
        </p:nvSpPr>
        <p:spPr>
          <a:xfrm>
            <a:off x="5683231" y="5663731"/>
            <a:ext cx="108343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Edit Point</a:t>
            </a:r>
            <a:endParaRPr lang="en-US" dirty="0"/>
          </a:p>
        </p:txBody>
      </p:sp>
      <p:cxnSp>
        <p:nvCxnSpPr>
          <p:cNvPr id="63" name="Straight Arrow Connector 62"/>
          <p:cNvCxnSpPr/>
          <p:nvPr/>
        </p:nvCxnSpPr>
        <p:spPr>
          <a:xfrm flipV="1">
            <a:off x="1308731" y="5334782"/>
            <a:ext cx="2679731" cy="319972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Rectangle 64"/>
          <p:cNvSpPr/>
          <p:nvPr/>
        </p:nvSpPr>
        <p:spPr>
          <a:xfrm>
            <a:off x="4014248" y="3864548"/>
            <a:ext cx="7615094" cy="2537851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" name="TextBox 68"/>
          <p:cNvSpPr txBox="1"/>
          <p:nvPr/>
        </p:nvSpPr>
        <p:spPr>
          <a:xfrm>
            <a:off x="471348" y="767619"/>
            <a:ext cx="2568332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4000" b="1" dirty="0" smtClean="0"/>
              <a:t>ขั้นตอนการวาด</a:t>
            </a:r>
            <a:endParaRPr lang="en-US" sz="4000" b="1" dirty="0"/>
          </a:p>
        </p:txBody>
      </p:sp>
      <p:pic>
        <p:nvPicPr>
          <p:cNvPr id="70" name="Picture 69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00713" y="5088360"/>
            <a:ext cx="1603772" cy="12958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497503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" name="Rectangle 402"/>
          <p:cNvSpPr/>
          <p:nvPr/>
        </p:nvSpPr>
        <p:spPr>
          <a:xfrm>
            <a:off x="3078147" y="208181"/>
            <a:ext cx="9083938" cy="3069146"/>
          </a:xfrm>
          <a:prstGeom prst="rect">
            <a:avLst/>
          </a:prstGeom>
          <a:solidFill>
            <a:schemeClr val="bg1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99" name="Group 398"/>
          <p:cNvGrpSpPr/>
          <p:nvPr/>
        </p:nvGrpSpPr>
        <p:grpSpPr>
          <a:xfrm>
            <a:off x="4655484" y="3387146"/>
            <a:ext cx="4779806" cy="1927007"/>
            <a:chOff x="4338274" y="3120070"/>
            <a:chExt cx="4779806" cy="1927007"/>
          </a:xfrm>
        </p:grpSpPr>
        <p:sp>
          <p:nvSpPr>
            <p:cNvPr id="398" name="Rectangle 397"/>
            <p:cNvSpPr/>
            <p:nvPr/>
          </p:nvSpPr>
          <p:spPr>
            <a:xfrm>
              <a:off x="4338274" y="3120070"/>
              <a:ext cx="4773990" cy="1839576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61" name="Group 360"/>
            <p:cNvGrpSpPr/>
            <p:nvPr/>
          </p:nvGrpSpPr>
          <p:grpSpPr>
            <a:xfrm>
              <a:off x="7151074" y="3338556"/>
              <a:ext cx="759412" cy="1488218"/>
              <a:chOff x="6628344" y="2920197"/>
              <a:chExt cx="1358205" cy="2661669"/>
            </a:xfrm>
          </p:grpSpPr>
          <p:sp>
            <p:nvSpPr>
              <p:cNvPr id="338" name="Isosceles Triangle 3"/>
              <p:cNvSpPr/>
              <p:nvPr/>
            </p:nvSpPr>
            <p:spPr>
              <a:xfrm rot="3343258">
                <a:off x="7201331" y="3954385"/>
                <a:ext cx="392824" cy="1177612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rgbClr val="5B9BD5"/>
              </a:solidFill>
              <a:ln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0" name="Isosceles Triangle 3"/>
              <p:cNvSpPr/>
              <p:nvPr/>
            </p:nvSpPr>
            <p:spPr>
              <a:xfrm rot="871357">
                <a:off x="6650807" y="2920197"/>
                <a:ext cx="771217" cy="2661669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rgbClr val="5B9BD5"/>
              </a:solidFill>
              <a:ln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1" name="Isosceles Triangle 3"/>
              <p:cNvSpPr/>
              <p:nvPr/>
            </p:nvSpPr>
            <p:spPr>
              <a:xfrm rot="19104838" flipH="1">
                <a:off x="6640847" y="3715472"/>
                <a:ext cx="332003" cy="941526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rgbClr val="5B9BD5"/>
              </a:solidFill>
              <a:ln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" name="Isosceles Triangle 3"/>
              <p:cNvSpPr/>
              <p:nvPr/>
            </p:nvSpPr>
            <p:spPr>
              <a:xfrm rot="19104838" flipH="1">
                <a:off x="6743245" y="3369114"/>
                <a:ext cx="371966" cy="794238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rgbClr val="5B9BD5"/>
              </a:solidFill>
              <a:ln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3" name="Isosceles Triangle 3"/>
              <p:cNvSpPr/>
              <p:nvPr/>
            </p:nvSpPr>
            <p:spPr>
              <a:xfrm rot="2973279">
                <a:off x="7113037" y="3153966"/>
                <a:ext cx="303714" cy="648500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rgbClr val="5B9BD5"/>
              </a:solidFill>
              <a:ln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4" name="Isosceles Triangle 3"/>
              <p:cNvSpPr/>
              <p:nvPr/>
            </p:nvSpPr>
            <p:spPr>
              <a:xfrm rot="3237279">
                <a:off x="7124175" y="3520436"/>
                <a:ext cx="345106" cy="862070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rgbClr val="5B9BD5"/>
              </a:solidFill>
              <a:ln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5" name="Isosceles Triangle 3"/>
              <p:cNvSpPr/>
              <p:nvPr/>
            </p:nvSpPr>
            <p:spPr>
              <a:xfrm rot="19104838" flipH="1">
                <a:off x="6628344" y="4142214"/>
                <a:ext cx="309413" cy="877466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rgbClr val="5B9BD5"/>
              </a:solidFill>
              <a:ln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" name="Isosceles Triangle 3"/>
              <p:cNvSpPr/>
              <p:nvPr/>
            </p:nvSpPr>
            <p:spPr>
              <a:xfrm rot="3343258">
                <a:off x="7133787" y="3767389"/>
                <a:ext cx="392824" cy="1001317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rgbClr val="5B9BD5"/>
              </a:solidFill>
              <a:ln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8" name="Group 347"/>
            <p:cNvGrpSpPr/>
            <p:nvPr/>
          </p:nvGrpSpPr>
          <p:grpSpPr>
            <a:xfrm>
              <a:off x="8362840" y="3308265"/>
              <a:ext cx="755240" cy="1480041"/>
              <a:chOff x="7813014" y="1516426"/>
              <a:chExt cx="893703" cy="1941599"/>
            </a:xfrm>
          </p:grpSpPr>
          <p:sp>
            <p:nvSpPr>
              <p:cNvPr id="349" name="Isosceles Triangle 3"/>
              <p:cNvSpPr/>
              <p:nvPr/>
            </p:nvSpPr>
            <p:spPr>
              <a:xfrm rot="3343258">
                <a:off x="8176005" y="2312910"/>
                <a:ext cx="286552" cy="774872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50" name="Group 349"/>
              <p:cNvGrpSpPr/>
              <p:nvPr/>
            </p:nvGrpSpPr>
            <p:grpSpPr>
              <a:xfrm>
                <a:off x="7813014" y="1516426"/>
                <a:ext cx="791258" cy="1941599"/>
                <a:chOff x="7813014" y="1516426"/>
                <a:chExt cx="791258" cy="1941599"/>
              </a:xfrm>
            </p:grpSpPr>
            <p:sp>
              <p:nvSpPr>
                <p:cNvPr id="351" name="Isosceles Triangle 3"/>
                <p:cNvSpPr/>
                <p:nvPr/>
              </p:nvSpPr>
              <p:spPr>
                <a:xfrm rot="871357">
                  <a:off x="7827795" y="1516426"/>
                  <a:ext cx="507463" cy="1941599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2" name="Isosceles Triangle 3"/>
                <p:cNvSpPr/>
                <p:nvPr/>
              </p:nvSpPr>
              <p:spPr>
                <a:xfrm rot="19104838" flipH="1">
                  <a:off x="7821241" y="2096553"/>
                  <a:ext cx="218459" cy="68681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3" name="Isosceles Triangle 3"/>
                <p:cNvSpPr/>
                <p:nvPr/>
              </p:nvSpPr>
              <p:spPr>
                <a:xfrm rot="19104838" flipH="1">
                  <a:off x="7888619" y="1843896"/>
                  <a:ext cx="244755" cy="579370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4" name="Isosceles Triangle 3"/>
                <p:cNvSpPr/>
                <p:nvPr/>
              </p:nvSpPr>
              <p:spPr>
                <a:xfrm rot="2973279">
                  <a:off x="8121091" y="1710125"/>
                  <a:ext cx="221549" cy="426715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5" name="Isosceles Triangle 3"/>
                <p:cNvSpPr/>
                <p:nvPr/>
              </p:nvSpPr>
              <p:spPr>
                <a:xfrm rot="3237279">
                  <a:off x="8126941" y="1985084"/>
                  <a:ext cx="251743" cy="567245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6" name="Isosceles Triangle 3"/>
                <p:cNvSpPr/>
                <p:nvPr/>
              </p:nvSpPr>
              <p:spPr>
                <a:xfrm rot="19104838" flipH="1">
                  <a:off x="7813014" y="2407847"/>
                  <a:ext cx="203595" cy="64008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7" name="Isosceles Triangle 3"/>
                <p:cNvSpPr/>
                <p:nvPr/>
              </p:nvSpPr>
              <p:spPr>
                <a:xfrm rot="3343258">
                  <a:off x="8131561" y="2170203"/>
                  <a:ext cx="286552" cy="658870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pic>
          <p:nvPicPr>
            <p:cNvPr id="358" name="Picture 357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485105" y="3140349"/>
              <a:ext cx="509278" cy="1743295"/>
            </a:xfrm>
            <a:prstGeom prst="rect">
              <a:avLst/>
            </a:prstGeom>
          </p:spPr>
        </p:pic>
        <p:sp>
          <p:nvSpPr>
            <p:cNvPr id="359" name="Isosceles Triangle 358"/>
            <p:cNvSpPr/>
            <p:nvPr/>
          </p:nvSpPr>
          <p:spPr>
            <a:xfrm>
              <a:off x="4647529" y="3232806"/>
              <a:ext cx="291605" cy="1536619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" name="Isosceles Triangle 3"/>
            <p:cNvSpPr/>
            <p:nvPr/>
          </p:nvSpPr>
          <p:spPr>
            <a:xfrm rot="871357">
              <a:off x="6280319" y="3234996"/>
              <a:ext cx="480171" cy="1619256"/>
            </a:xfrm>
            <a:custGeom>
              <a:avLst/>
              <a:gdLst>
                <a:gd name="connsiteX0" fmla="*/ 0 w 159026"/>
                <a:gd name="connsiteY0" fmla="*/ 3621345 h 3621345"/>
                <a:gd name="connsiteX1" fmla="*/ 79513 w 159026"/>
                <a:gd name="connsiteY1" fmla="*/ 0 h 3621345"/>
                <a:gd name="connsiteX2" fmla="*/ 159026 w 159026"/>
                <a:gd name="connsiteY2" fmla="*/ 3621345 h 3621345"/>
                <a:gd name="connsiteX3" fmla="*/ 0 w 159026"/>
                <a:gd name="connsiteY3" fmla="*/ 3621345 h 3621345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187474 w 1346500"/>
                <a:gd name="connsiteY0" fmla="*/ 4932037 h 4932037"/>
                <a:gd name="connsiteX1" fmla="*/ 0 w 1346500"/>
                <a:gd name="connsiteY1" fmla="*/ 0 h 4932037"/>
                <a:gd name="connsiteX2" fmla="*/ 1346500 w 1346500"/>
                <a:gd name="connsiteY2" fmla="*/ 4932037 h 4932037"/>
                <a:gd name="connsiteX3" fmla="*/ 1187474 w 1346500"/>
                <a:gd name="connsiteY3" fmla="*/ 4932037 h 493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6500" h="4932037">
                  <a:moveTo>
                    <a:pt x="1187474" y="4932037"/>
                  </a:moveTo>
                  <a:cubicBezTo>
                    <a:pt x="644135" y="3777931"/>
                    <a:pt x="722243" y="1273376"/>
                    <a:pt x="0" y="0"/>
                  </a:cubicBezTo>
                  <a:cubicBezTo>
                    <a:pt x="934279" y="1273375"/>
                    <a:pt x="750152" y="3777931"/>
                    <a:pt x="1346500" y="4932037"/>
                  </a:cubicBezTo>
                  <a:lnTo>
                    <a:pt x="1187474" y="4932037"/>
                  </a:lnTo>
                  <a:close/>
                </a:path>
              </a:pathLst>
            </a:custGeom>
            <a:solidFill>
              <a:srgbClr val="5B9BD5"/>
            </a:solidFill>
            <a:ln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Isosceles Triangle 3"/>
            <p:cNvSpPr/>
            <p:nvPr/>
          </p:nvSpPr>
          <p:spPr>
            <a:xfrm rot="19104838" flipH="1">
              <a:off x="6281924" y="3720283"/>
              <a:ext cx="214591" cy="608558"/>
            </a:xfrm>
            <a:custGeom>
              <a:avLst/>
              <a:gdLst>
                <a:gd name="connsiteX0" fmla="*/ 0 w 159026"/>
                <a:gd name="connsiteY0" fmla="*/ 3621345 h 3621345"/>
                <a:gd name="connsiteX1" fmla="*/ 79513 w 159026"/>
                <a:gd name="connsiteY1" fmla="*/ 0 h 3621345"/>
                <a:gd name="connsiteX2" fmla="*/ 159026 w 159026"/>
                <a:gd name="connsiteY2" fmla="*/ 3621345 h 3621345"/>
                <a:gd name="connsiteX3" fmla="*/ 0 w 159026"/>
                <a:gd name="connsiteY3" fmla="*/ 3621345 h 3621345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187474 w 1346500"/>
                <a:gd name="connsiteY0" fmla="*/ 4932037 h 4932037"/>
                <a:gd name="connsiteX1" fmla="*/ 0 w 1346500"/>
                <a:gd name="connsiteY1" fmla="*/ 0 h 4932037"/>
                <a:gd name="connsiteX2" fmla="*/ 1346500 w 1346500"/>
                <a:gd name="connsiteY2" fmla="*/ 4932037 h 4932037"/>
                <a:gd name="connsiteX3" fmla="*/ 1187474 w 1346500"/>
                <a:gd name="connsiteY3" fmla="*/ 4932037 h 493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6500" h="4932037">
                  <a:moveTo>
                    <a:pt x="1187474" y="4932037"/>
                  </a:moveTo>
                  <a:cubicBezTo>
                    <a:pt x="644135" y="3777931"/>
                    <a:pt x="722243" y="1273376"/>
                    <a:pt x="0" y="0"/>
                  </a:cubicBezTo>
                  <a:cubicBezTo>
                    <a:pt x="934279" y="1273375"/>
                    <a:pt x="750152" y="3777931"/>
                    <a:pt x="1346500" y="4932037"/>
                  </a:cubicBezTo>
                  <a:lnTo>
                    <a:pt x="1187474" y="4932037"/>
                  </a:lnTo>
                  <a:close/>
                </a:path>
              </a:pathLst>
            </a:custGeom>
            <a:solidFill>
              <a:srgbClr val="5B9BD5"/>
            </a:solidFill>
            <a:ln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3" name="Right Arrow 362"/>
            <p:cNvSpPr/>
            <p:nvPr/>
          </p:nvSpPr>
          <p:spPr>
            <a:xfrm>
              <a:off x="5088439" y="3889157"/>
              <a:ext cx="244276" cy="215962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Right Arrow 363"/>
            <p:cNvSpPr/>
            <p:nvPr/>
          </p:nvSpPr>
          <p:spPr>
            <a:xfrm>
              <a:off x="5938722" y="3896835"/>
              <a:ext cx="244276" cy="215962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Right Arrow 364"/>
            <p:cNvSpPr/>
            <p:nvPr/>
          </p:nvSpPr>
          <p:spPr>
            <a:xfrm>
              <a:off x="6741220" y="3896835"/>
              <a:ext cx="244276" cy="215962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Equal 383"/>
            <p:cNvSpPr/>
            <p:nvPr/>
          </p:nvSpPr>
          <p:spPr>
            <a:xfrm>
              <a:off x="7682077" y="4032276"/>
              <a:ext cx="479802" cy="521206"/>
            </a:xfrm>
            <a:prstGeom prst="mathEqual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94" name="TextBox 393"/>
            <p:cNvSpPr txBox="1"/>
            <p:nvPr/>
          </p:nvSpPr>
          <p:spPr>
            <a:xfrm>
              <a:off x="6826721" y="4523857"/>
              <a:ext cx="102303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 smtClean="0"/>
                <a:t>union</a:t>
              </a:r>
              <a:endParaRPr lang="en-US" sz="2800" dirty="0"/>
            </a:p>
          </p:txBody>
        </p:sp>
      </p:grpSp>
      <p:grpSp>
        <p:nvGrpSpPr>
          <p:cNvPr id="315" name="Group 314"/>
          <p:cNvGrpSpPr/>
          <p:nvPr/>
        </p:nvGrpSpPr>
        <p:grpSpPr>
          <a:xfrm>
            <a:off x="3131553" y="245211"/>
            <a:ext cx="8853026" cy="1903297"/>
            <a:chOff x="3256415" y="2402830"/>
            <a:chExt cx="6506884" cy="1398903"/>
          </a:xfrm>
        </p:grpSpPr>
        <p:pic>
          <p:nvPicPr>
            <p:cNvPr id="310" name="Picture 309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295498" y="2566983"/>
              <a:ext cx="680921" cy="978509"/>
            </a:xfrm>
            <a:prstGeom prst="rect">
              <a:avLst/>
            </a:prstGeom>
          </p:spPr>
        </p:pic>
        <p:sp>
          <p:nvSpPr>
            <p:cNvPr id="292" name="Isosceles Triangle 291"/>
            <p:cNvSpPr/>
            <p:nvPr/>
          </p:nvSpPr>
          <p:spPr>
            <a:xfrm>
              <a:off x="4241801" y="2577481"/>
              <a:ext cx="254000" cy="429556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3" name="Isosceles Triangle 292"/>
            <p:cNvSpPr/>
            <p:nvPr/>
          </p:nvSpPr>
          <p:spPr>
            <a:xfrm rot="20874931">
              <a:off x="4114801" y="2753972"/>
              <a:ext cx="254000" cy="356410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" name="Isosceles Triangle 293"/>
            <p:cNvSpPr/>
            <p:nvPr/>
          </p:nvSpPr>
          <p:spPr>
            <a:xfrm rot="1097051">
              <a:off x="4316311" y="2768731"/>
              <a:ext cx="315686" cy="430192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" name="Isosceles Triangle 295"/>
            <p:cNvSpPr/>
            <p:nvPr/>
          </p:nvSpPr>
          <p:spPr>
            <a:xfrm rot="18985176">
              <a:off x="4028262" y="2935688"/>
              <a:ext cx="315686" cy="369765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" name="Isosceles Triangle 296"/>
            <p:cNvSpPr/>
            <p:nvPr/>
          </p:nvSpPr>
          <p:spPr>
            <a:xfrm rot="2601782">
              <a:off x="4367914" y="2947221"/>
              <a:ext cx="315686" cy="369765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" name="Isosceles Triangle 302"/>
            <p:cNvSpPr/>
            <p:nvPr/>
          </p:nvSpPr>
          <p:spPr>
            <a:xfrm>
              <a:off x="3256415" y="2642674"/>
              <a:ext cx="514860" cy="617180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304" name="Picture 303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794716" y="2402830"/>
              <a:ext cx="1067850" cy="1096868"/>
            </a:xfrm>
            <a:prstGeom prst="rect">
              <a:avLst/>
            </a:prstGeom>
          </p:spPr>
        </p:pic>
        <p:pic>
          <p:nvPicPr>
            <p:cNvPr id="306" name="Picture 305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586161" y="2597153"/>
              <a:ext cx="732729" cy="938314"/>
            </a:xfrm>
            <a:prstGeom prst="rect">
              <a:avLst/>
            </a:prstGeom>
          </p:spPr>
        </p:pic>
        <p:sp>
          <p:nvSpPr>
            <p:cNvPr id="307" name="TextBox 306"/>
            <p:cNvSpPr txBox="1"/>
            <p:nvPr/>
          </p:nvSpPr>
          <p:spPr>
            <a:xfrm>
              <a:off x="4923440" y="3335987"/>
              <a:ext cx="751922" cy="384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 smtClean="0"/>
                <a:t>union</a:t>
              </a:r>
              <a:endParaRPr lang="en-US" sz="2800" dirty="0"/>
            </a:p>
          </p:txBody>
        </p:sp>
        <p:sp>
          <p:nvSpPr>
            <p:cNvPr id="305" name="Freeform 304"/>
            <p:cNvSpPr/>
            <p:nvPr/>
          </p:nvSpPr>
          <p:spPr>
            <a:xfrm rot="2601782">
              <a:off x="5790304" y="2766504"/>
              <a:ext cx="652767" cy="687755"/>
            </a:xfrm>
            <a:custGeom>
              <a:avLst/>
              <a:gdLst>
                <a:gd name="connsiteX0" fmla="*/ 287330 w 652767"/>
                <a:gd name="connsiteY0" fmla="*/ 319483 h 687755"/>
                <a:gd name="connsiteX1" fmla="*/ 289599 w 652767"/>
                <a:gd name="connsiteY1" fmla="*/ 320088 h 687755"/>
                <a:gd name="connsiteX2" fmla="*/ 289380 w 652767"/>
                <a:gd name="connsiteY2" fmla="*/ 317547 h 687755"/>
                <a:gd name="connsiteX3" fmla="*/ 0 w 652767"/>
                <a:gd name="connsiteY3" fmla="*/ 0 h 687755"/>
                <a:gd name="connsiteX4" fmla="*/ 275817 w 652767"/>
                <a:gd name="connsiteY4" fmla="*/ 160313 h 687755"/>
                <a:gd name="connsiteX5" fmla="*/ 264427 w 652767"/>
                <a:gd name="connsiteY5" fmla="*/ 28266 h 687755"/>
                <a:gd name="connsiteX6" fmla="*/ 451031 w 652767"/>
                <a:gd name="connsiteY6" fmla="*/ 213394 h 687755"/>
                <a:gd name="connsiteX7" fmla="*/ 494924 w 652767"/>
                <a:gd name="connsiteY7" fmla="*/ 110569 h 687755"/>
                <a:gd name="connsiteX8" fmla="*/ 652767 w 652767"/>
                <a:gd name="connsiteY8" fmla="*/ 480334 h 687755"/>
                <a:gd name="connsiteX9" fmla="*/ 427351 w 652767"/>
                <a:gd name="connsiteY9" fmla="*/ 480334 h 687755"/>
                <a:gd name="connsiteX10" fmla="*/ 416275 w 652767"/>
                <a:gd name="connsiteY10" fmla="*/ 687755 h 687755"/>
                <a:gd name="connsiteX11" fmla="*/ 55453 w 652767"/>
                <a:gd name="connsiteY11" fmla="*/ 510420 h 687755"/>
                <a:gd name="connsiteX12" fmla="*/ 167332 w 652767"/>
                <a:gd name="connsiteY12" fmla="*/ 469567 h 687755"/>
                <a:gd name="connsiteX13" fmla="*/ 4439 w 652767"/>
                <a:gd name="connsiteY13" fmla="*/ 244000 h 687755"/>
                <a:gd name="connsiteX14" fmla="*/ 142420 w 652767"/>
                <a:gd name="connsiteY14" fmla="*/ 280817 h 687755"/>
                <a:gd name="connsiteX0" fmla="*/ 289380 w 652767"/>
                <a:gd name="connsiteY0" fmla="*/ 317547 h 687755"/>
                <a:gd name="connsiteX1" fmla="*/ 289599 w 652767"/>
                <a:gd name="connsiteY1" fmla="*/ 320088 h 687755"/>
                <a:gd name="connsiteX2" fmla="*/ 289380 w 652767"/>
                <a:gd name="connsiteY2" fmla="*/ 317547 h 687755"/>
                <a:gd name="connsiteX3" fmla="*/ 0 w 652767"/>
                <a:gd name="connsiteY3" fmla="*/ 0 h 687755"/>
                <a:gd name="connsiteX4" fmla="*/ 275817 w 652767"/>
                <a:gd name="connsiteY4" fmla="*/ 160313 h 687755"/>
                <a:gd name="connsiteX5" fmla="*/ 264427 w 652767"/>
                <a:gd name="connsiteY5" fmla="*/ 28266 h 687755"/>
                <a:gd name="connsiteX6" fmla="*/ 451031 w 652767"/>
                <a:gd name="connsiteY6" fmla="*/ 213394 h 687755"/>
                <a:gd name="connsiteX7" fmla="*/ 494924 w 652767"/>
                <a:gd name="connsiteY7" fmla="*/ 110569 h 687755"/>
                <a:gd name="connsiteX8" fmla="*/ 652767 w 652767"/>
                <a:gd name="connsiteY8" fmla="*/ 480334 h 687755"/>
                <a:gd name="connsiteX9" fmla="*/ 427351 w 652767"/>
                <a:gd name="connsiteY9" fmla="*/ 480334 h 687755"/>
                <a:gd name="connsiteX10" fmla="*/ 416275 w 652767"/>
                <a:gd name="connsiteY10" fmla="*/ 687755 h 687755"/>
                <a:gd name="connsiteX11" fmla="*/ 55453 w 652767"/>
                <a:gd name="connsiteY11" fmla="*/ 510420 h 687755"/>
                <a:gd name="connsiteX12" fmla="*/ 167332 w 652767"/>
                <a:gd name="connsiteY12" fmla="*/ 469567 h 687755"/>
                <a:gd name="connsiteX13" fmla="*/ 4439 w 652767"/>
                <a:gd name="connsiteY13" fmla="*/ 244000 h 687755"/>
                <a:gd name="connsiteX14" fmla="*/ 142420 w 652767"/>
                <a:gd name="connsiteY14" fmla="*/ 280817 h 687755"/>
                <a:gd name="connsiteX15" fmla="*/ 0 w 652767"/>
                <a:gd name="connsiteY15" fmla="*/ 0 h 687755"/>
                <a:gd name="connsiteX0" fmla="*/ 0 w 652767"/>
                <a:gd name="connsiteY0" fmla="*/ 0 h 687755"/>
                <a:gd name="connsiteX1" fmla="*/ 275817 w 652767"/>
                <a:gd name="connsiteY1" fmla="*/ 160313 h 687755"/>
                <a:gd name="connsiteX2" fmla="*/ 264427 w 652767"/>
                <a:gd name="connsiteY2" fmla="*/ 28266 h 687755"/>
                <a:gd name="connsiteX3" fmla="*/ 451031 w 652767"/>
                <a:gd name="connsiteY3" fmla="*/ 213394 h 687755"/>
                <a:gd name="connsiteX4" fmla="*/ 494924 w 652767"/>
                <a:gd name="connsiteY4" fmla="*/ 110569 h 687755"/>
                <a:gd name="connsiteX5" fmla="*/ 652767 w 652767"/>
                <a:gd name="connsiteY5" fmla="*/ 480334 h 687755"/>
                <a:gd name="connsiteX6" fmla="*/ 427351 w 652767"/>
                <a:gd name="connsiteY6" fmla="*/ 480334 h 687755"/>
                <a:gd name="connsiteX7" fmla="*/ 416275 w 652767"/>
                <a:gd name="connsiteY7" fmla="*/ 687755 h 687755"/>
                <a:gd name="connsiteX8" fmla="*/ 55453 w 652767"/>
                <a:gd name="connsiteY8" fmla="*/ 510420 h 687755"/>
                <a:gd name="connsiteX9" fmla="*/ 167332 w 652767"/>
                <a:gd name="connsiteY9" fmla="*/ 469567 h 687755"/>
                <a:gd name="connsiteX10" fmla="*/ 4439 w 652767"/>
                <a:gd name="connsiteY10" fmla="*/ 244000 h 687755"/>
                <a:gd name="connsiteX11" fmla="*/ 142420 w 652767"/>
                <a:gd name="connsiteY11" fmla="*/ 280817 h 687755"/>
                <a:gd name="connsiteX12" fmla="*/ 0 w 652767"/>
                <a:gd name="connsiteY12" fmla="*/ 0 h 68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2767" h="687755">
                  <a:moveTo>
                    <a:pt x="0" y="0"/>
                  </a:moveTo>
                  <a:lnTo>
                    <a:pt x="275817" y="160313"/>
                  </a:lnTo>
                  <a:lnTo>
                    <a:pt x="264427" y="28266"/>
                  </a:lnTo>
                  <a:lnTo>
                    <a:pt x="451031" y="213394"/>
                  </a:lnTo>
                  <a:lnTo>
                    <a:pt x="494924" y="110569"/>
                  </a:lnTo>
                  <a:lnTo>
                    <a:pt x="652767" y="480334"/>
                  </a:lnTo>
                  <a:lnTo>
                    <a:pt x="427351" y="480334"/>
                  </a:lnTo>
                  <a:lnTo>
                    <a:pt x="416275" y="687755"/>
                  </a:lnTo>
                  <a:lnTo>
                    <a:pt x="55453" y="510420"/>
                  </a:lnTo>
                  <a:lnTo>
                    <a:pt x="167332" y="469567"/>
                  </a:lnTo>
                  <a:lnTo>
                    <a:pt x="4439" y="244000"/>
                  </a:lnTo>
                  <a:lnTo>
                    <a:pt x="142420" y="280817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8" name="TextBox 307"/>
            <p:cNvSpPr txBox="1"/>
            <p:nvPr/>
          </p:nvSpPr>
          <p:spPr>
            <a:xfrm>
              <a:off x="6979497" y="3417172"/>
              <a:ext cx="1163299" cy="38456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dirty="0" smtClean="0"/>
                <a:t>Edit Point</a:t>
              </a:r>
              <a:endParaRPr lang="en-US" sz="2800" dirty="0"/>
            </a:p>
          </p:txBody>
        </p:sp>
        <p:sp>
          <p:nvSpPr>
            <p:cNvPr id="311" name="Freeform 310"/>
            <p:cNvSpPr/>
            <p:nvPr/>
          </p:nvSpPr>
          <p:spPr>
            <a:xfrm rot="2421550">
              <a:off x="7965734" y="2829296"/>
              <a:ext cx="613560" cy="617084"/>
            </a:xfrm>
            <a:custGeom>
              <a:avLst/>
              <a:gdLst>
                <a:gd name="connsiteX0" fmla="*/ 96022 w 1427280"/>
                <a:gd name="connsiteY0" fmla="*/ 24968 h 1530025"/>
                <a:gd name="connsiteX1" fmla="*/ 619066 w 1427280"/>
                <a:gd name="connsiteY1" fmla="*/ 141782 h 1530025"/>
                <a:gd name="connsiteX2" fmla="*/ 626957 w 1427280"/>
                <a:gd name="connsiteY2" fmla="*/ 154060 h 1530025"/>
                <a:gd name="connsiteX3" fmla="*/ 631758 w 1427280"/>
                <a:gd name="connsiteY3" fmla="*/ 142898 h 1530025"/>
                <a:gd name="connsiteX4" fmla="*/ 717506 w 1427280"/>
                <a:gd name="connsiteY4" fmla="*/ 0 h 1530025"/>
                <a:gd name="connsiteX5" fmla="*/ 1033637 w 1427280"/>
                <a:gd name="connsiteY5" fmla="*/ 262985 h 1530025"/>
                <a:gd name="connsiteX6" fmla="*/ 1052114 w 1427280"/>
                <a:gd name="connsiteY6" fmla="*/ 287018 h 1530025"/>
                <a:gd name="connsiteX7" fmla="*/ 1053669 w 1427280"/>
                <a:gd name="connsiteY7" fmla="*/ 285235 h 1530025"/>
                <a:gd name="connsiteX8" fmla="*/ 1118189 w 1427280"/>
                <a:gd name="connsiteY8" fmla="*/ 223113 h 1530025"/>
                <a:gd name="connsiteX9" fmla="*/ 1427280 w 1427280"/>
                <a:gd name="connsiteY9" fmla="*/ 660929 h 1530025"/>
                <a:gd name="connsiteX10" fmla="*/ 1309218 w 1427280"/>
                <a:gd name="connsiteY10" fmla="*/ 1369329 h 1530025"/>
                <a:gd name="connsiteX11" fmla="*/ 1179732 w 1427280"/>
                <a:gd name="connsiteY11" fmla="*/ 1369329 h 1530025"/>
                <a:gd name="connsiteX12" fmla="*/ 1146416 w 1427280"/>
                <a:gd name="connsiteY12" fmla="*/ 1530025 h 1530025"/>
                <a:gd name="connsiteX13" fmla="*/ 428799 w 1427280"/>
                <a:gd name="connsiteY13" fmla="*/ 1501820 h 1530025"/>
                <a:gd name="connsiteX14" fmla="*/ 62847 w 1427280"/>
                <a:gd name="connsiteY14" fmla="*/ 1110285 h 1530025"/>
                <a:gd name="connsiteX15" fmla="*/ 191418 w 1427280"/>
                <a:gd name="connsiteY15" fmla="*/ 1002536 h 1530025"/>
                <a:gd name="connsiteX16" fmla="*/ 211945 w 1427280"/>
                <a:gd name="connsiteY16" fmla="*/ 992889 h 1530025"/>
                <a:gd name="connsiteX17" fmla="*/ 195881 w 1427280"/>
                <a:gd name="connsiteY17" fmla="*/ 968469 h 1530025"/>
                <a:gd name="connsiteX18" fmla="*/ 0 w 1427280"/>
                <a:gd name="connsiteY18" fmla="*/ 605670 h 1530025"/>
                <a:gd name="connsiteX19" fmla="*/ 150240 w 1427280"/>
                <a:gd name="connsiteY19" fmla="*/ 531048 h 1530025"/>
                <a:gd name="connsiteX20" fmla="*/ 156662 w 1427280"/>
                <a:gd name="connsiteY20" fmla="*/ 529727 h 1530025"/>
                <a:gd name="connsiteX21" fmla="*/ 150877 w 1427280"/>
                <a:gd name="connsiteY21" fmla="*/ 493710 h 1530025"/>
                <a:gd name="connsiteX22" fmla="*/ 96022 w 1427280"/>
                <a:gd name="connsiteY22" fmla="*/ 24968 h 1530025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09218 w 1427280"/>
                <a:gd name="connsiteY10" fmla="*/ 1369329 h 1534368"/>
                <a:gd name="connsiteX11" fmla="*/ 1310810 w 1427280"/>
                <a:gd name="connsiteY11" fmla="*/ 1534368 h 1534368"/>
                <a:gd name="connsiteX12" fmla="*/ 1146416 w 1427280"/>
                <a:gd name="connsiteY12" fmla="*/ 1530025 h 1534368"/>
                <a:gd name="connsiteX13" fmla="*/ 428799 w 1427280"/>
                <a:gd name="connsiteY13" fmla="*/ 1501820 h 1534368"/>
                <a:gd name="connsiteX14" fmla="*/ 62847 w 1427280"/>
                <a:gd name="connsiteY14" fmla="*/ 1110285 h 1534368"/>
                <a:gd name="connsiteX15" fmla="*/ 191418 w 1427280"/>
                <a:gd name="connsiteY15" fmla="*/ 1002536 h 1534368"/>
                <a:gd name="connsiteX16" fmla="*/ 211945 w 1427280"/>
                <a:gd name="connsiteY16" fmla="*/ 992889 h 1534368"/>
                <a:gd name="connsiteX17" fmla="*/ 195881 w 1427280"/>
                <a:gd name="connsiteY17" fmla="*/ 968469 h 1534368"/>
                <a:gd name="connsiteX18" fmla="*/ 0 w 1427280"/>
                <a:gd name="connsiteY18" fmla="*/ 605670 h 1534368"/>
                <a:gd name="connsiteX19" fmla="*/ 150240 w 1427280"/>
                <a:gd name="connsiteY19" fmla="*/ 531048 h 1534368"/>
                <a:gd name="connsiteX20" fmla="*/ 156662 w 1427280"/>
                <a:gd name="connsiteY20" fmla="*/ 529727 h 1534368"/>
                <a:gd name="connsiteX21" fmla="*/ 150877 w 1427280"/>
                <a:gd name="connsiteY21" fmla="*/ 493710 h 1534368"/>
                <a:gd name="connsiteX22" fmla="*/ 96022 w 1427280"/>
                <a:gd name="connsiteY22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1146416 w 1427280"/>
                <a:gd name="connsiteY11" fmla="*/ 1530025 h 1534368"/>
                <a:gd name="connsiteX12" fmla="*/ 428799 w 1427280"/>
                <a:gd name="connsiteY12" fmla="*/ 1501820 h 1534368"/>
                <a:gd name="connsiteX13" fmla="*/ 62847 w 1427280"/>
                <a:gd name="connsiteY13" fmla="*/ 1110285 h 1534368"/>
                <a:gd name="connsiteX14" fmla="*/ 191418 w 1427280"/>
                <a:gd name="connsiteY14" fmla="*/ 1002536 h 1534368"/>
                <a:gd name="connsiteX15" fmla="*/ 211945 w 1427280"/>
                <a:gd name="connsiteY15" fmla="*/ 992889 h 1534368"/>
                <a:gd name="connsiteX16" fmla="*/ 195881 w 1427280"/>
                <a:gd name="connsiteY16" fmla="*/ 968469 h 1534368"/>
                <a:gd name="connsiteX17" fmla="*/ 0 w 1427280"/>
                <a:gd name="connsiteY17" fmla="*/ 605670 h 1534368"/>
                <a:gd name="connsiteX18" fmla="*/ 150240 w 1427280"/>
                <a:gd name="connsiteY18" fmla="*/ 531048 h 1534368"/>
                <a:gd name="connsiteX19" fmla="*/ 156662 w 1427280"/>
                <a:gd name="connsiteY19" fmla="*/ 529727 h 1534368"/>
                <a:gd name="connsiteX20" fmla="*/ 150877 w 1427280"/>
                <a:gd name="connsiteY20" fmla="*/ 493710 h 1534368"/>
                <a:gd name="connsiteX21" fmla="*/ 96022 w 1427280"/>
                <a:gd name="connsiteY21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428799 w 1427280"/>
                <a:gd name="connsiteY11" fmla="*/ 1501820 h 1534368"/>
                <a:gd name="connsiteX12" fmla="*/ 62847 w 1427280"/>
                <a:gd name="connsiteY12" fmla="*/ 1110285 h 1534368"/>
                <a:gd name="connsiteX13" fmla="*/ 191418 w 1427280"/>
                <a:gd name="connsiteY13" fmla="*/ 1002536 h 1534368"/>
                <a:gd name="connsiteX14" fmla="*/ 211945 w 1427280"/>
                <a:gd name="connsiteY14" fmla="*/ 992889 h 1534368"/>
                <a:gd name="connsiteX15" fmla="*/ 195881 w 1427280"/>
                <a:gd name="connsiteY15" fmla="*/ 968469 h 1534368"/>
                <a:gd name="connsiteX16" fmla="*/ 0 w 1427280"/>
                <a:gd name="connsiteY16" fmla="*/ 605670 h 1534368"/>
                <a:gd name="connsiteX17" fmla="*/ 150240 w 1427280"/>
                <a:gd name="connsiteY17" fmla="*/ 531048 h 1534368"/>
                <a:gd name="connsiteX18" fmla="*/ 156662 w 1427280"/>
                <a:gd name="connsiteY18" fmla="*/ 529727 h 1534368"/>
                <a:gd name="connsiteX19" fmla="*/ 150877 w 1427280"/>
                <a:gd name="connsiteY19" fmla="*/ 493710 h 1534368"/>
                <a:gd name="connsiteX20" fmla="*/ 96022 w 1427280"/>
                <a:gd name="connsiteY20" fmla="*/ 24968 h 1534368"/>
                <a:gd name="connsiteX0" fmla="*/ 96022 w 1427280"/>
                <a:gd name="connsiteY0" fmla="*/ 24968 h 1606956"/>
                <a:gd name="connsiteX1" fmla="*/ 619066 w 1427280"/>
                <a:gd name="connsiteY1" fmla="*/ 141782 h 1606956"/>
                <a:gd name="connsiteX2" fmla="*/ 626957 w 1427280"/>
                <a:gd name="connsiteY2" fmla="*/ 154060 h 1606956"/>
                <a:gd name="connsiteX3" fmla="*/ 631758 w 1427280"/>
                <a:gd name="connsiteY3" fmla="*/ 142898 h 1606956"/>
                <a:gd name="connsiteX4" fmla="*/ 717506 w 1427280"/>
                <a:gd name="connsiteY4" fmla="*/ 0 h 1606956"/>
                <a:gd name="connsiteX5" fmla="*/ 1033637 w 1427280"/>
                <a:gd name="connsiteY5" fmla="*/ 262985 h 1606956"/>
                <a:gd name="connsiteX6" fmla="*/ 1052114 w 1427280"/>
                <a:gd name="connsiteY6" fmla="*/ 287018 h 1606956"/>
                <a:gd name="connsiteX7" fmla="*/ 1053669 w 1427280"/>
                <a:gd name="connsiteY7" fmla="*/ 285235 h 1606956"/>
                <a:gd name="connsiteX8" fmla="*/ 1118189 w 1427280"/>
                <a:gd name="connsiteY8" fmla="*/ 223113 h 1606956"/>
                <a:gd name="connsiteX9" fmla="*/ 1427280 w 1427280"/>
                <a:gd name="connsiteY9" fmla="*/ 660929 h 1606956"/>
                <a:gd name="connsiteX10" fmla="*/ 1310810 w 1427280"/>
                <a:gd name="connsiteY10" fmla="*/ 1534368 h 1606956"/>
                <a:gd name="connsiteX11" fmla="*/ 428799 w 1427280"/>
                <a:gd name="connsiteY11" fmla="*/ 1501820 h 1606956"/>
                <a:gd name="connsiteX12" fmla="*/ 62847 w 1427280"/>
                <a:gd name="connsiteY12" fmla="*/ 1110285 h 1606956"/>
                <a:gd name="connsiteX13" fmla="*/ 191418 w 1427280"/>
                <a:gd name="connsiteY13" fmla="*/ 1002536 h 1606956"/>
                <a:gd name="connsiteX14" fmla="*/ 211945 w 1427280"/>
                <a:gd name="connsiteY14" fmla="*/ 992889 h 1606956"/>
                <a:gd name="connsiteX15" fmla="*/ 195881 w 1427280"/>
                <a:gd name="connsiteY15" fmla="*/ 968469 h 1606956"/>
                <a:gd name="connsiteX16" fmla="*/ 0 w 1427280"/>
                <a:gd name="connsiteY16" fmla="*/ 605670 h 1606956"/>
                <a:gd name="connsiteX17" fmla="*/ 150240 w 1427280"/>
                <a:gd name="connsiteY17" fmla="*/ 531048 h 1606956"/>
                <a:gd name="connsiteX18" fmla="*/ 156662 w 1427280"/>
                <a:gd name="connsiteY18" fmla="*/ 529727 h 1606956"/>
                <a:gd name="connsiteX19" fmla="*/ 150877 w 1427280"/>
                <a:gd name="connsiteY19" fmla="*/ 493710 h 1606956"/>
                <a:gd name="connsiteX20" fmla="*/ 96022 w 1427280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8393" h="1606956">
                  <a:moveTo>
                    <a:pt x="96022" y="24968"/>
                  </a:moveTo>
                  <a:lnTo>
                    <a:pt x="619066" y="141782"/>
                  </a:lnTo>
                  <a:lnTo>
                    <a:pt x="626957" y="154060"/>
                  </a:lnTo>
                  <a:lnTo>
                    <a:pt x="631758" y="142898"/>
                  </a:lnTo>
                  <a:cubicBezTo>
                    <a:pt x="652635" y="99494"/>
                    <a:pt x="679933" y="52566"/>
                    <a:pt x="717506" y="0"/>
                  </a:cubicBezTo>
                  <a:cubicBezTo>
                    <a:pt x="909174" y="58747"/>
                    <a:pt x="1098483" y="103505"/>
                    <a:pt x="1033637" y="262985"/>
                  </a:cubicBezTo>
                  <a:lnTo>
                    <a:pt x="1052114" y="287018"/>
                  </a:lnTo>
                  <a:lnTo>
                    <a:pt x="1053669" y="285235"/>
                  </a:lnTo>
                  <a:cubicBezTo>
                    <a:pt x="1072711" y="265232"/>
                    <a:pt x="1094041" y="244575"/>
                    <a:pt x="1118189" y="223113"/>
                  </a:cubicBezTo>
                  <a:cubicBezTo>
                    <a:pt x="1350008" y="356173"/>
                    <a:pt x="1478290" y="492576"/>
                    <a:pt x="1427280" y="660929"/>
                  </a:cubicBezTo>
                  <a:cubicBezTo>
                    <a:pt x="1388457" y="952075"/>
                    <a:pt x="1517255" y="1284768"/>
                    <a:pt x="1310810" y="1534368"/>
                  </a:cubicBezTo>
                  <a:cubicBezTo>
                    <a:pt x="1026644" y="1710219"/>
                    <a:pt x="722803" y="1512669"/>
                    <a:pt x="428799" y="1501820"/>
                  </a:cubicBezTo>
                  <a:cubicBezTo>
                    <a:pt x="213886" y="1519852"/>
                    <a:pt x="191752" y="1334301"/>
                    <a:pt x="62847" y="1110285"/>
                  </a:cubicBezTo>
                  <a:cubicBezTo>
                    <a:pt x="107184" y="1060290"/>
                    <a:pt x="149830" y="1026385"/>
                    <a:pt x="191418" y="1002536"/>
                  </a:cubicBezTo>
                  <a:lnTo>
                    <a:pt x="211945" y="992889"/>
                  </a:lnTo>
                  <a:lnTo>
                    <a:pt x="195881" y="968469"/>
                  </a:lnTo>
                  <a:cubicBezTo>
                    <a:pt x="48534" y="960715"/>
                    <a:pt x="54619" y="791658"/>
                    <a:pt x="0" y="605670"/>
                  </a:cubicBezTo>
                  <a:cubicBezTo>
                    <a:pt x="54818" y="567456"/>
                    <a:pt x="104221" y="544488"/>
                    <a:pt x="150240" y="531048"/>
                  </a:cubicBezTo>
                  <a:lnTo>
                    <a:pt x="156662" y="529727"/>
                  </a:lnTo>
                  <a:lnTo>
                    <a:pt x="150877" y="493710"/>
                  </a:lnTo>
                  <a:cubicBezTo>
                    <a:pt x="123118" y="352703"/>
                    <a:pt x="71673" y="249802"/>
                    <a:pt x="96022" y="24968"/>
                  </a:cubicBezTo>
                  <a:close/>
                </a:path>
              </a:pathLst>
            </a:custGeom>
            <a:solidFill>
              <a:srgbClr val="5B9BD5"/>
            </a:solidFill>
            <a:ln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2" name="Freeform 311"/>
            <p:cNvSpPr/>
            <p:nvPr/>
          </p:nvSpPr>
          <p:spPr>
            <a:xfrm rot="2463527">
              <a:off x="9228435" y="2859478"/>
              <a:ext cx="534864" cy="597543"/>
            </a:xfrm>
            <a:custGeom>
              <a:avLst/>
              <a:gdLst>
                <a:gd name="connsiteX0" fmla="*/ 96022 w 1427280"/>
                <a:gd name="connsiteY0" fmla="*/ 24968 h 1530025"/>
                <a:gd name="connsiteX1" fmla="*/ 619066 w 1427280"/>
                <a:gd name="connsiteY1" fmla="*/ 141782 h 1530025"/>
                <a:gd name="connsiteX2" fmla="*/ 626957 w 1427280"/>
                <a:gd name="connsiteY2" fmla="*/ 154060 h 1530025"/>
                <a:gd name="connsiteX3" fmla="*/ 631758 w 1427280"/>
                <a:gd name="connsiteY3" fmla="*/ 142898 h 1530025"/>
                <a:gd name="connsiteX4" fmla="*/ 717506 w 1427280"/>
                <a:gd name="connsiteY4" fmla="*/ 0 h 1530025"/>
                <a:gd name="connsiteX5" fmla="*/ 1033637 w 1427280"/>
                <a:gd name="connsiteY5" fmla="*/ 262985 h 1530025"/>
                <a:gd name="connsiteX6" fmla="*/ 1052114 w 1427280"/>
                <a:gd name="connsiteY6" fmla="*/ 287018 h 1530025"/>
                <a:gd name="connsiteX7" fmla="*/ 1053669 w 1427280"/>
                <a:gd name="connsiteY7" fmla="*/ 285235 h 1530025"/>
                <a:gd name="connsiteX8" fmla="*/ 1118189 w 1427280"/>
                <a:gd name="connsiteY8" fmla="*/ 223113 h 1530025"/>
                <a:gd name="connsiteX9" fmla="*/ 1427280 w 1427280"/>
                <a:gd name="connsiteY9" fmla="*/ 660929 h 1530025"/>
                <a:gd name="connsiteX10" fmla="*/ 1309218 w 1427280"/>
                <a:gd name="connsiteY10" fmla="*/ 1369329 h 1530025"/>
                <a:gd name="connsiteX11" fmla="*/ 1179732 w 1427280"/>
                <a:gd name="connsiteY11" fmla="*/ 1369329 h 1530025"/>
                <a:gd name="connsiteX12" fmla="*/ 1146416 w 1427280"/>
                <a:gd name="connsiteY12" fmla="*/ 1530025 h 1530025"/>
                <a:gd name="connsiteX13" fmla="*/ 428799 w 1427280"/>
                <a:gd name="connsiteY13" fmla="*/ 1501820 h 1530025"/>
                <a:gd name="connsiteX14" fmla="*/ 62847 w 1427280"/>
                <a:gd name="connsiteY14" fmla="*/ 1110285 h 1530025"/>
                <a:gd name="connsiteX15" fmla="*/ 191418 w 1427280"/>
                <a:gd name="connsiteY15" fmla="*/ 1002536 h 1530025"/>
                <a:gd name="connsiteX16" fmla="*/ 211945 w 1427280"/>
                <a:gd name="connsiteY16" fmla="*/ 992889 h 1530025"/>
                <a:gd name="connsiteX17" fmla="*/ 195881 w 1427280"/>
                <a:gd name="connsiteY17" fmla="*/ 968469 h 1530025"/>
                <a:gd name="connsiteX18" fmla="*/ 0 w 1427280"/>
                <a:gd name="connsiteY18" fmla="*/ 605670 h 1530025"/>
                <a:gd name="connsiteX19" fmla="*/ 150240 w 1427280"/>
                <a:gd name="connsiteY19" fmla="*/ 531048 h 1530025"/>
                <a:gd name="connsiteX20" fmla="*/ 156662 w 1427280"/>
                <a:gd name="connsiteY20" fmla="*/ 529727 h 1530025"/>
                <a:gd name="connsiteX21" fmla="*/ 150877 w 1427280"/>
                <a:gd name="connsiteY21" fmla="*/ 493710 h 1530025"/>
                <a:gd name="connsiteX22" fmla="*/ 96022 w 1427280"/>
                <a:gd name="connsiteY22" fmla="*/ 24968 h 1530025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09218 w 1427280"/>
                <a:gd name="connsiteY10" fmla="*/ 1369329 h 1534368"/>
                <a:gd name="connsiteX11" fmla="*/ 1310810 w 1427280"/>
                <a:gd name="connsiteY11" fmla="*/ 1534368 h 1534368"/>
                <a:gd name="connsiteX12" fmla="*/ 1146416 w 1427280"/>
                <a:gd name="connsiteY12" fmla="*/ 1530025 h 1534368"/>
                <a:gd name="connsiteX13" fmla="*/ 428799 w 1427280"/>
                <a:gd name="connsiteY13" fmla="*/ 1501820 h 1534368"/>
                <a:gd name="connsiteX14" fmla="*/ 62847 w 1427280"/>
                <a:gd name="connsiteY14" fmla="*/ 1110285 h 1534368"/>
                <a:gd name="connsiteX15" fmla="*/ 191418 w 1427280"/>
                <a:gd name="connsiteY15" fmla="*/ 1002536 h 1534368"/>
                <a:gd name="connsiteX16" fmla="*/ 211945 w 1427280"/>
                <a:gd name="connsiteY16" fmla="*/ 992889 h 1534368"/>
                <a:gd name="connsiteX17" fmla="*/ 195881 w 1427280"/>
                <a:gd name="connsiteY17" fmla="*/ 968469 h 1534368"/>
                <a:gd name="connsiteX18" fmla="*/ 0 w 1427280"/>
                <a:gd name="connsiteY18" fmla="*/ 605670 h 1534368"/>
                <a:gd name="connsiteX19" fmla="*/ 150240 w 1427280"/>
                <a:gd name="connsiteY19" fmla="*/ 531048 h 1534368"/>
                <a:gd name="connsiteX20" fmla="*/ 156662 w 1427280"/>
                <a:gd name="connsiteY20" fmla="*/ 529727 h 1534368"/>
                <a:gd name="connsiteX21" fmla="*/ 150877 w 1427280"/>
                <a:gd name="connsiteY21" fmla="*/ 493710 h 1534368"/>
                <a:gd name="connsiteX22" fmla="*/ 96022 w 1427280"/>
                <a:gd name="connsiteY22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1146416 w 1427280"/>
                <a:gd name="connsiteY11" fmla="*/ 1530025 h 1534368"/>
                <a:gd name="connsiteX12" fmla="*/ 428799 w 1427280"/>
                <a:gd name="connsiteY12" fmla="*/ 1501820 h 1534368"/>
                <a:gd name="connsiteX13" fmla="*/ 62847 w 1427280"/>
                <a:gd name="connsiteY13" fmla="*/ 1110285 h 1534368"/>
                <a:gd name="connsiteX14" fmla="*/ 191418 w 1427280"/>
                <a:gd name="connsiteY14" fmla="*/ 1002536 h 1534368"/>
                <a:gd name="connsiteX15" fmla="*/ 211945 w 1427280"/>
                <a:gd name="connsiteY15" fmla="*/ 992889 h 1534368"/>
                <a:gd name="connsiteX16" fmla="*/ 195881 w 1427280"/>
                <a:gd name="connsiteY16" fmla="*/ 968469 h 1534368"/>
                <a:gd name="connsiteX17" fmla="*/ 0 w 1427280"/>
                <a:gd name="connsiteY17" fmla="*/ 605670 h 1534368"/>
                <a:gd name="connsiteX18" fmla="*/ 150240 w 1427280"/>
                <a:gd name="connsiteY18" fmla="*/ 531048 h 1534368"/>
                <a:gd name="connsiteX19" fmla="*/ 156662 w 1427280"/>
                <a:gd name="connsiteY19" fmla="*/ 529727 h 1534368"/>
                <a:gd name="connsiteX20" fmla="*/ 150877 w 1427280"/>
                <a:gd name="connsiteY20" fmla="*/ 493710 h 1534368"/>
                <a:gd name="connsiteX21" fmla="*/ 96022 w 1427280"/>
                <a:gd name="connsiteY21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428799 w 1427280"/>
                <a:gd name="connsiteY11" fmla="*/ 1501820 h 1534368"/>
                <a:gd name="connsiteX12" fmla="*/ 62847 w 1427280"/>
                <a:gd name="connsiteY12" fmla="*/ 1110285 h 1534368"/>
                <a:gd name="connsiteX13" fmla="*/ 191418 w 1427280"/>
                <a:gd name="connsiteY13" fmla="*/ 1002536 h 1534368"/>
                <a:gd name="connsiteX14" fmla="*/ 211945 w 1427280"/>
                <a:gd name="connsiteY14" fmla="*/ 992889 h 1534368"/>
                <a:gd name="connsiteX15" fmla="*/ 195881 w 1427280"/>
                <a:gd name="connsiteY15" fmla="*/ 968469 h 1534368"/>
                <a:gd name="connsiteX16" fmla="*/ 0 w 1427280"/>
                <a:gd name="connsiteY16" fmla="*/ 605670 h 1534368"/>
                <a:gd name="connsiteX17" fmla="*/ 150240 w 1427280"/>
                <a:gd name="connsiteY17" fmla="*/ 531048 h 1534368"/>
                <a:gd name="connsiteX18" fmla="*/ 156662 w 1427280"/>
                <a:gd name="connsiteY18" fmla="*/ 529727 h 1534368"/>
                <a:gd name="connsiteX19" fmla="*/ 150877 w 1427280"/>
                <a:gd name="connsiteY19" fmla="*/ 493710 h 1534368"/>
                <a:gd name="connsiteX20" fmla="*/ 96022 w 1427280"/>
                <a:gd name="connsiteY20" fmla="*/ 24968 h 1534368"/>
                <a:gd name="connsiteX0" fmla="*/ 96022 w 1427280"/>
                <a:gd name="connsiteY0" fmla="*/ 24968 h 1606956"/>
                <a:gd name="connsiteX1" fmla="*/ 619066 w 1427280"/>
                <a:gd name="connsiteY1" fmla="*/ 141782 h 1606956"/>
                <a:gd name="connsiteX2" fmla="*/ 626957 w 1427280"/>
                <a:gd name="connsiteY2" fmla="*/ 154060 h 1606956"/>
                <a:gd name="connsiteX3" fmla="*/ 631758 w 1427280"/>
                <a:gd name="connsiteY3" fmla="*/ 142898 h 1606956"/>
                <a:gd name="connsiteX4" fmla="*/ 717506 w 1427280"/>
                <a:gd name="connsiteY4" fmla="*/ 0 h 1606956"/>
                <a:gd name="connsiteX5" fmla="*/ 1033637 w 1427280"/>
                <a:gd name="connsiteY5" fmla="*/ 262985 h 1606956"/>
                <a:gd name="connsiteX6" fmla="*/ 1052114 w 1427280"/>
                <a:gd name="connsiteY6" fmla="*/ 287018 h 1606956"/>
                <a:gd name="connsiteX7" fmla="*/ 1053669 w 1427280"/>
                <a:gd name="connsiteY7" fmla="*/ 285235 h 1606956"/>
                <a:gd name="connsiteX8" fmla="*/ 1118189 w 1427280"/>
                <a:gd name="connsiteY8" fmla="*/ 223113 h 1606956"/>
                <a:gd name="connsiteX9" fmla="*/ 1427280 w 1427280"/>
                <a:gd name="connsiteY9" fmla="*/ 660929 h 1606956"/>
                <a:gd name="connsiteX10" fmla="*/ 1310810 w 1427280"/>
                <a:gd name="connsiteY10" fmla="*/ 1534368 h 1606956"/>
                <a:gd name="connsiteX11" fmla="*/ 428799 w 1427280"/>
                <a:gd name="connsiteY11" fmla="*/ 1501820 h 1606956"/>
                <a:gd name="connsiteX12" fmla="*/ 62847 w 1427280"/>
                <a:gd name="connsiteY12" fmla="*/ 1110285 h 1606956"/>
                <a:gd name="connsiteX13" fmla="*/ 191418 w 1427280"/>
                <a:gd name="connsiteY13" fmla="*/ 1002536 h 1606956"/>
                <a:gd name="connsiteX14" fmla="*/ 211945 w 1427280"/>
                <a:gd name="connsiteY14" fmla="*/ 992889 h 1606956"/>
                <a:gd name="connsiteX15" fmla="*/ 195881 w 1427280"/>
                <a:gd name="connsiteY15" fmla="*/ 968469 h 1606956"/>
                <a:gd name="connsiteX16" fmla="*/ 0 w 1427280"/>
                <a:gd name="connsiteY16" fmla="*/ 605670 h 1606956"/>
                <a:gd name="connsiteX17" fmla="*/ 150240 w 1427280"/>
                <a:gd name="connsiteY17" fmla="*/ 531048 h 1606956"/>
                <a:gd name="connsiteX18" fmla="*/ 156662 w 1427280"/>
                <a:gd name="connsiteY18" fmla="*/ 529727 h 1606956"/>
                <a:gd name="connsiteX19" fmla="*/ 150877 w 1427280"/>
                <a:gd name="connsiteY19" fmla="*/ 493710 h 1606956"/>
                <a:gd name="connsiteX20" fmla="*/ 96022 w 1427280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8393" h="1606956">
                  <a:moveTo>
                    <a:pt x="96022" y="24968"/>
                  </a:moveTo>
                  <a:lnTo>
                    <a:pt x="619066" y="141782"/>
                  </a:lnTo>
                  <a:lnTo>
                    <a:pt x="626957" y="154060"/>
                  </a:lnTo>
                  <a:lnTo>
                    <a:pt x="631758" y="142898"/>
                  </a:lnTo>
                  <a:cubicBezTo>
                    <a:pt x="652635" y="99494"/>
                    <a:pt x="679933" y="52566"/>
                    <a:pt x="717506" y="0"/>
                  </a:cubicBezTo>
                  <a:cubicBezTo>
                    <a:pt x="909174" y="58747"/>
                    <a:pt x="1098483" y="103505"/>
                    <a:pt x="1033637" y="262985"/>
                  </a:cubicBezTo>
                  <a:lnTo>
                    <a:pt x="1052114" y="287018"/>
                  </a:lnTo>
                  <a:lnTo>
                    <a:pt x="1053669" y="285235"/>
                  </a:lnTo>
                  <a:cubicBezTo>
                    <a:pt x="1072711" y="265232"/>
                    <a:pt x="1094041" y="244575"/>
                    <a:pt x="1118189" y="223113"/>
                  </a:cubicBezTo>
                  <a:cubicBezTo>
                    <a:pt x="1350008" y="356173"/>
                    <a:pt x="1478290" y="492576"/>
                    <a:pt x="1427280" y="660929"/>
                  </a:cubicBezTo>
                  <a:cubicBezTo>
                    <a:pt x="1388457" y="952075"/>
                    <a:pt x="1517255" y="1284768"/>
                    <a:pt x="1310810" y="1534368"/>
                  </a:cubicBezTo>
                  <a:cubicBezTo>
                    <a:pt x="1026644" y="1710219"/>
                    <a:pt x="722803" y="1512669"/>
                    <a:pt x="428799" y="1501820"/>
                  </a:cubicBezTo>
                  <a:cubicBezTo>
                    <a:pt x="213886" y="1519852"/>
                    <a:pt x="191752" y="1334301"/>
                    <a:pt x="62847" y="1110285"/>
                  </a:cubicBezTo>
                  <a:cubicBezTo>
                    <a:pt x="107184" y="1060290"/>
                    <a:pt x="149830" y="1026385"/>
                    <a:pt x="191418" y="1002536"/>
                  </a:cubicBezTo>
                  <a:lnTo>
                    <a:pt x="211945" y="992889"/>
                  </a:lnTo>
                  <a:lnTo>
                    <a:pt x="195881" y="968469"/>
                  </a:lnTo>
                  <a:cubicBezTo>
                    <a:pt x="48534" y="960715"/>
                    <a:pt x="54619" y="791658"/>
                    <a:pt x="0" y="605670"/>
                  </a:cubicBezTo>
                  <a:cubicBezTo>
                    <a:pt x="54818" y="567456"/>
                    <a:pt x="104221" y="544488"/>
                    <a:pt x="150240" y="531048"/>
                  </a:cubicBezTo>
                  <a:lnTo>
                    <a:pt x="156662" y="529727"/>
                  </a:lnTo>
                  <a:lnTo>
                    <a:pt x="150877" y="493710"/>
                  </a:lnTo>
                  <a:cubicBezTo>
                    <a:pt x="123118" y="352703"/>
                    <a:pt x="71673" y="249802"/>
                    <a:pt x="96022" y="24968"/>
                  </a:cubicBezTo>
                  <a:close/>
                </a:path>
              </a:pathLst>
            </a:custGeom>
            <a:gradFill flip="none" rotWithShape="1">
              <a:gsLst>
                <a:gs pos="38000">
                  <a:srgbClr val="008000"/>
                </a:gs>
                <a:gs pos="100000">
                  <a:srgbClr val="92D050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4" name="Right Arrow 313"/>
            <p:cNvSpPr/>
            <p:nvPr/>
          </p:nvSpPr>
          <p:spPr>
            <a:xfrm>
              <a:off x="3801707" y="2983826"/>
              <a:ext cx="258875" cy="22886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ight Arrow 315"/>
            <p:cNvSpPr/>
            <p:nvPr/>
          </p:nvSpPr>
          <p:spPr>
            <a:xfrm>
              <a:off x="4611718" y="2983826"/>
              <a:ext cx="258875" cy="22886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Right Arrow 316"/>
            <p:cNvSpPr/>
            <p:nvPr/>
          </p:nvSpPr>
          <p:spPr>
            <a:xfrm>
              <a:off x="6396150" y="3030985"/>
              <a:ext cx="258875" cy="228869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18" name="Equal 317"/>
          <p:cNvSpPr/>
          <p:nvPr/>
        </p:nvSpPr>
        <p:spPr>
          <a:xfrm>
            <a:off x="10601188" y="938649"/>
            <a:ext cx="479802" cy="521206"/>
          </a:xfrm>
          <a:prstGeom prst="mathEqual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pic>
        <p:nvPicPr>
          <p:cNvPr id="323" name="Picture 32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160086" y="1734087"/>
            <a:ext cx="1866567" cy="1477368"/>
          </a:xfrm>
          <a:prstGeom prst="rect">
            <a:avLst/>
          </a:prstGeom>
        </p:spPr>
      </p:pic>
      <p:grpSp>
        <p:nvGrpSpPr>
          <p:cNvPr id="393" name="Group 392"/>
          <p:cNvGrpSpPr/>
          <p:nvPr/>
        </p:nvGrpSpPr>
        <p:grpSpPr>
          <a:xfrm>
            <a:off x="462881" y="1468208"/>
            <a:ext cx="2442289" cy="3893723"/>
            <a:chOff x="462881" y="1468208"/>
            <a:chExt cx="2867730" cy="4572000"/>
          </a:xfrm>
        </p:grpSpPr>
        <p:sp>
          <p:nvSpPr>
            <p:cNvPr id="291" name="Rounded Rectangle 290"/>
            <p:cNvSpPr/>
            <p:nvPr/>
          </p:nvSpPr>
          <p:spPr>
            <a:xfrm>
              <a:off x="462881" y="1468208"/>
              <a:ext cx="2743200" cy="4572000"/>
            </a:xfrm>
            <a:prstGeom prst="roundRect">
              <a:avLst/>
            </a:prstGeom>
            <a:gradFill flip="none" rotWithShape="1">
              <a:gsLst>
                <a:gs pos="100000">
                  <a:srgbClr val="92D050"/>
                </a:gs>
                <a:gs pos="0">
                  <a:srgbClr val="FFFF00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90" name="Group 389"/>
            <p:cNvGrpSpPr/>
            <p:nvPr/>
          </p:nvGrpSpPr>
          <p:grpSpPr>
            <a:xfrm>
              <a:off x="629108" y="2000709"/>
              <a:ext cx="2701503" cy="3682818"/>
              <a:chOff x="629108" y="2000709"/>
              <a:chExt cx="2701503" cy="3682818"/>
            </a:xfrm>
          </p:grpSpPr>
          <p:grpSp>
            <p:nvGrpSpPr>
              <p:cNvPr id="123" name="Group 122"/>
              <p:cNvGrpSpPr/>
              <p:nvPr/>
            </p:nvGrpSpPr>
            <p:grpSpPr>
              <a:xfrm rot="19569186" flipH="1">
                <a:off x="2142326" y="3067483"/>
                <a:ext cx="1188285" cy="1204620"/>
                <a:chOff x="5155171" y="2918159"/>
                <a:chExt cx="1416865" cy="1436342"/>
              </a:xfrm>
            </p:grpSpPr>
            <p:grpSp>
              <p:nvGrpSpPr>
                <p:cNvPr id="136" name="Group 135"/>
                <p:cNvGrpSpPr/>
                <p:nvPr/>
              </p:nvGrpSpPr>
              <p:grpSpPr>
                <a:xfrm rot="17518340">
                  <a:off x="5259177" y="2982679"/>
                  <a:ext cx="503825" cy="711837"/>
                  <a:chOff x="4890059" y="837424"/>
                  <a:chExt cx="1438393" cy="2032257"/>
                </a:xfrm>
              </p:grpSpPr>
              <p:sp>
                <p:nvSpPr>
                  <p:cNvPr id="162" name="Freeform 161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63" name="Group 162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64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65" name="Group 164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66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7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8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9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0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1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72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37" name="Group 136"/>
                <p:cNvGrpSpPr/>
                <p:nvPr/>
              </p:nvGrpSpPr>
              <p:grpSpPr>
                <a:xfrm rot="20926045">
                  <a:off x="5910594" y="2918159"/>
                  <a:ext cx="502440" cy="706906"/>
                  <a:chOff x="4890059" y="837424"/>
                  <a:chExt cx="1438393" cy="2032257"/>
                </a:xfrm>
              </p:grpSpPr>
              <p:sp>
                <p:nvSpPr>
                  <p:cNvPr id="151" name="Freeform 150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52" name="Group 151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53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54" name="Group 153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55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6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7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8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9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0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61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138" name="Group 137"/>
                <p:cNvGrpSpPr/>
                <p:nvPr/>
              </p:nvGrpSpPr>
              <p:grpSpPr>
                <a:xfrm rot="14609888">
                  <a:off x="5647967" y="3446470"/>
                  <a:ext cx="466355" cy="656136"/>
                  <a:chOff x="4890059" y="837424"/>
                  <a:chExt cx="1438393" cy="2032257"/>
                </a:xfrm>
              </p:grpSpPr>
              <p:sp>
                <p:nvSpPr>
                  <p:cNvPr id="140" name="Freeform 139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41" name="Group 140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142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43" name="Group 142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144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5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6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7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8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49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150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sp>
              <p:nvSpPr>
                <p:cNvPr id="139" name="Isosceles Triangle 3"/>
                <p:cNvSpPr/>
                <p:nvPr/>
              </p:nvSpPr>
              <p:spPr>
                <a:xfrm rot="19785941">
                  <a:off x="5846758" y="3123844"/>
                  <a:ext cx="725278" cy="1230657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1013791 w 1013791"/>
                    <a:gd name="connsiteY0" fmla="*/ 3601466 h 3601466"/>
                    <a:gd name="connsiteX1" fmla="*/ 0 w 1013791"/>
                    <a:gd name="connsiteY1" fmla="*/ 0 h 3601466"/>
                    <a:gd name="connsiteX2" fmla="*/ 766723 w 1013791"/>
                    <a:gd name="connsiteY2" fmla="*/ 1559919 h 3601466"/>
                    <a:gd name="connsiteX3" fmla="*/ 1013791 w 1013791"/>
                    <a:gd name="connsiteY3" fmla="*/ 3601466 h 3601466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766723"/>
                    <a:gd name="connsiteY0" fmla="*/ 1610020 h 1610020"/>
                    <a:gd name="connsiteX1" fmla="*/ 0 w 766723"/>
                    <a:gd name="connsiteY1" fmla="*/ 0 h 1610020"/>
                    <a:gd name="connsiteX2" fmla="*/ 766723 w 766723"/>
                    <a:gd name="connsiteY2" fmla="*/ 1559919 h 1610020"/>
                    <a:gd name="connsiteX3" fmla="*/ 665559 w 766723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824005"/>
                    <a:gd name="connsiteY0" fmla="*/ 1610020 h 1610020"/>
                    <a:gd name="connsiteX1" fmla="*/ 0 w 824005"/>
                    <a:gd name="connsiteY1" fmla="*/ 0 h 1610020"/>
                    <a:gd name="connsiteX2" fmla="*/ 766723 w 824005"/>
                    <a:gd name="connsiteY2" fmla="*/ 1559919 h 1610020"/>
                    <a:gd name="connsiteX3" fmla="*/ 665559 w 824005"/>
                    <a:gd name="connsiteY3" fmla="*/ 1610020 h 1610020"/>
                    <a:gd name="connsiteX0" fmla="*/ 665559 w 922245"/>
                    <a:gd name="connsiteY0" fmla="*/ 1610020 h 1610020"/>
                    <a:gd name="connsiteX1" fmla="*/ 0 w 922245"/>
                    <a:gd name="connsiteY1" fmla="*/ 0 h 1610020"/>
                    <a:gd name="connsiteX2" fmla="*/ 883860 w 922245"/>
                    <a:gd name="connsiteY2" fmla="*/ 1543727 h 1610020"/>
                    <a:gd name="connsiteX3" fmla="*/ 665559 w 922245"/>
                    <a:gd name="connsiteY3" fmla="*/ 1610020 h 1610020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922245"/>
                    <a:gd name="connsiteY0" fmla="*/ 1601591 h 1601591"/>
                    <a:gd name="connsiteX1" fmla="*/ 0 w 922245"/>
                    <a:gd name="connsiteY1" fmla="*/ 0 h 1601591"/>
                    <a:gd name="connsiteX2" fmla="*/ 883860 w 922245"/>
                    <a:gd name="connsiteY2" fmla="*/ 1543727 h 1601591"/>
                    <a:gd name="connsiteX3" fmla="*/ 693358 w 922245"/>
                    <a:gd name="connsiteY3" fmla="*/ 1601591 h 1601591"/>
                    <a:gd name="connsiteX0" fmla="*/ 693358 w 883860"/>
                    <a:gd name="connsiteY0" fmla="*/ 1601591 h 1601591"/>
                    <a:gd name="connsiteX1" fmla="*/ 0 w 883860"/>
                    <a:gd name="connsiteY1" fmla="*/ 0 h 1601591"/>
                    <a:gd name="connsiteX2" fmla="*/ 883860 w 883860"/>
                    <a:gd name="connsiteY2" fmla="*/ 1543727 h 1601591"/>
                    <a:gd name="connsiteX3" fmla="*/ 693358 w 883860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358 w 788226"/>
                    <a:gd name="connsiteY0" fmla="*/ 1601591 h 1601591"/>
                    <a:gd name="connsiteX1" fmla="*/ 0 w 788226"/>
                    <a:gd name="connsiteY1" fmla="*/ 0 h 1601591"/>
                    <a:gd name="connsiteX2" fmla="*/ 788226 w 788226"/>
                    <a:gd name="connsiteY2" fmla="*/ 1563062 h 1601591"/>
                    <a:gd name="connsiteX3" fmla="*/ 693358 w 788226"/>
                    <a:gd name="connsiteY3" fmla="*/ 1601591 h 1601591"/>
                    <a:gd name="connsiteX0" fmla="*/ 693970 w 788838"/>
                    <a:gd name="connsiteY0" fmla="*/ 1603126 h 1603126"/>
                    <a:gd name="connsiteX1" fmla="*/ 646928 w 788838"/>
                    <a:gd name="connsiteY1" fmla="*/ 1296375 h 1603126"/>
                    <a:gd name="connsiteX2" fmla="*/ 612 w 788838"/>
                    <a:gd name="connsiteY2" fmla="*/ 1535 h 1603126"/>
                    <a:gd name="connsiteX3" fmla="*/ 788838 w 788838"/>
                    <a:gd name="connsiteY3" fmla="*/ 1564597 h 1603126"/>
                    <a:gd name="connsiteX4" fmla="*/ 693970 w 788838"/>
                    <a:gd name="connsiteY4" fmla="*/ 1603126 h 1603126"/>
                    <a:gd name="connsiteX0" fmla="*/ 693676 w 788544"/>
                    <a:gd name="connsiteY0" fmla="*/ 1601591 h 1601591"/>
                    <a:gd name="connsiteX1" fmla="*/ 318 w 788544"/>
                    <a:gd name="connsiteY1" fmla="*/ 0 h 1601591"/>
                    <a:gd name="connsiteX2" fmla="*/ 788544 w 788544"/>
                    <a:gd name="connsiteY2" fmla="*/ 1563062 h 1601591"/>
                    <a:gd name="connsiteX3" fmla="*/ 693676 w 788544"/>
                    <a:gd name="connsiteY3" fmla="*/ 1601591 h 1601591"/>
                    <a:gd name="connsiteX0" fmla="*/ 693573 w 788441"/>
                    <a:gd name="connsiteY0" fmla="*/ 1601591 h 1601591"/>
                    <a:gd name="connsiteX1" fmla="*/ 215 w 788441"/>
                    <a:gd name="connsiteY1" fmla="*/ 0 h 1601591"/>
                    <a:gd name="connsiteX2" fmla="*/ 788441 w 788441"/>
                    <a:gd name="connsiteY2" fmla="*/ 1563062 h 1601591"/>
                    <a:gd name="connsiteX3" fmla="*/ 693573 w 788441"/>
                    <a:gd name="connsiteY3" fmla="*/ 1601591 h 1601591"/>
                    <a:gd name="connsiteX0" fmla="*/ 713441 w 788436"/>
                    <a:gd name="connsiteY0" fmla="*/ 1642669 h 1642669"/>
                    <a:gd name="connsiteX1" fmla="*/ 210 w 788436"/>
                    <a:gd name="connsiteY1" fmla="*/ 0 h 1642669"/>
                    <a:gd name="connsiteX2" fmla="*/ 788436 w 788436"/>
                    <a:gd name="connsiteY2" fmla="*/ 1563062 h 1642669"/>
                    <a:gd name="connsiteX3" fmla="*/ 713441 w 788436"/>
                    <a:gd name="connsiteY3" fmla="*/ 1642669 h 164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436" h="1642669">
                      <a:moveTo>
                        <a:pt x="713441" y="1642669"/>
                      </a:moveTo>
                      <a:cubicBezTo>
                        <a:pt x="867986" y="1323563"/>
                        <a:pt x="-15601" y="6422"/>
                        <a:pt x="210" y="0"/>
                      </a:cubicBezTo>
                      <a:cubicBezTo>
                        <a:pt x="934489" y="1273375"/>
                        <a:pt x="736764" y="1441158"/>
                        <a:pt x="788436" y="1563062"/>
                      </a:cubicBezTo>
                      <a:cubicBezTo>
                        <a:pt x="757074" y="1538492"/>
                        <a:pt x="745064" y="1629826"/>
                        <a:pt x="713441" y="1642669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89" name="Group 388"/>
              <p:cNvGrpSpPr/>
              <p:nvPr/>
            </p:nvGrpSpPr>
            <p:grpSpPr>
              <a:xfrm>
                <a:off x="629108" y="2000709"/>
                <a:ext cx="2300185" cy="3682818"/>
                <a:chOff x="629108" y="2000709"/>
                <a:chExt cx="2300185" cy="3682818"/>
              </a:xfrm>
            </p:grpSpPr>
            <p:sp>
              <p:nvSpPr>
                <p:cNvPr id="55" name="Isosceles Triangle 3"/>
                <p:cNvSpPr/>
                <p:nvPr/>
              </p:nvSpPr>
              <p:spPr>
                <a:xfrm rot="20635887">
                  <a:off x="1473689" y="2164565"/>
                  <a:ext cx="1083692" cy="351896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2817" h="3601466">
                      <a:moveTo>
                        <a:pt x="1013791" y="3601466"/>
                      </a:moveTo>
                      <a:cubicBezTo>
                        <a:pt x="470452" y="2447360"/>
                        <a:pt x="722243" y="1273376"/>
                        <a:pt x="0" y="0"/>
                      </a:cubicBezTo>
                      <a:cubicBezTo>
                        <a:pt x="934279" y="1273375"/>
                        <a:pt x="430678" y="2288629"/>
                        <a:pt x="1172817" y="3601466"/>
                      </a:cubicBezTo>
                      <a:lnTo>
                        <a:pt x="1013791" y="360146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388" name="Group 387"/>
                <p:cNvGrpSpPr/>
                <p:nvPr/>
              </p:nvGrpSpPr>
              <p:grpSpPr>
                <a:xfrm>
                  <a:off x="629108" y="2000709"/>
                  <a:ext cx="2300185" cy="3045439"/>
                  <a:chOff x="629108" y="2000709"/>
                  <a:chExt cx="2300185" cy="3045439"/>
                </a:xfrm>
              </p:grpSpPr>
              <p:grpSp>
                <p:nvGrpSpPr>
                  <p:cNvPr id="52" name="Group 51"/>
                  <p:cNvGrpSpPr/>
                  <p:nvPr/>
                </p:nvGrpSpPr>
                <p:grpSpPr>
                  <a:xfrm rot="19049449">
                    <a:off x="744131" y="2000709"/>
                    <a:ext cx="392081" cy="553959"/>
                    <a:chOff x="4890058" y="837423"/>
                    <a:chExt cx="1438393" cy="2032256"/>
                  </a:xfrm>
                </p:grpSpPr>
                <p:sp>
                  <p:nvSpPr>
                    <p:cNvPr id="280" name="Freeform 279"/>
                    <p:cNvSpPr/>
                    <p:nvPr/>
                  </p:nvSpPr>
                  <p:spPr>
                    <a:xfrm rot="2393178">
                      <a:off x="4890058" y="837423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81" name="Group 280"/>
                    <p:cNvGrpSpPr/>
                    <p:nvPr/>
                  </p:nvGrpSpPr>
                  <p:grpSpPr>
                    <a:xfrm>
                      <a:off x="5297024" y="928080"/>
                      <a:ext cx="878718" cy="1941599"/>
                      <a:chOff x="7787468" y="1516424"/>
                      <a:chExt cx="878718" cy="1941599"/>
                    </a:xfrm>
                  </p:grpSpPr>
                  <p:sp>
                    <p:nvSpPr>
                      <p:cNvPr id="28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83" name="Group 282"/>
                      <p:cNvGrpSpPr/>
                      <p:nvPr/>
                    </p:nvGrpSpPr>
                    <p:grpSpPr>
                      <a:xfrm>
                        <a:off x="7787468" y="1516424"/>
                        <a:ext cx="816804" cy="1941599"/>
                        <a:chOff x="7787468" y="1516424"/>
                        <a:chExt cx="816804" cy="1941599"/>
                      </a:xfrm>
                    </p:grpSpPr>
                    <p:sp>
                      <p:nvSpPr>
                        <p:cNvPr id="284" name="Isosceles Triangle 3"/>
                        <p:cNvSpPr/>
                        <p:nvPr/>
                      </p:nvSpPr>
                      <p:spPr>
                        <a:xfrm rot="871357">
                          <a:off x="7827795" y="1516424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8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53" name="Group 52"/>
                  <p:cNvGrpSpPr/>
                  <p:nvPr/>
                </p:nvGrpSpPr>
                <p:grpSpPr>
                  <a:xfrm rot="16441437">
                    <a:off x="850045" y="2509549"/>
                    <a:ext cx="440892" cy="622921"/>
                    <a:chOff x="4890059" y="837424"/>
                    <a:chExt cx="1438393" cy="2032257"/>
                  </a:xfrm>
                </p:grpSpPr>
                <p:sp>
                  <p:nvSpPr>
                    <p:cNvPr id="269" name="Freeform 26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70" name="Group 26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7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72" name="Group 27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7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7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54" name="Group 53"/>
                  <p:cNvGrpSpPr/>
                  <p:nvPr/>
                </p:nvGrpSpPr>
                <p:grpSpPr>
                  <a:xfrm rot="872316">
                    <a:off x="1292044" y="2250069"/>
                    <a:ext cx="428208" cy="605001"/>
                    <a:chOff x="4890059" y="837424"/>
                    <a:chExt cx="1438393" cy="2032257"/>
                  </a:xfrm>
                </p:grpSpPr>
                <p:sp>
                  <p:nvSpPr>
                    <p:cNvPr id="258" name="Freeform 257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59" name="Group 258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60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1" name="Group 260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62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3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4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5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6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7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68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56" name="Group 55"/>
                  <p:cNvGrpSpPr/>
                  <p:nvPr/>
                </p:nvGrpSpPr>
                <p:grpSpPr>
                  <a:xfrm rot="19569186">
                    <a:off x="629108" y="3099306"/>
                    <a:ext cx="989194" cy="1002792"/>
                    <a:chOff x="5155171" y="2918159"/>
                    <a:chExt cx="1416865" cy="1436342"/>
                  </a:xfrm>
                </p:grpSpPr>
                <p:grpSp>
                  <p:nvGrpSpPr>
                    <p:cNvPr id="221" name="Group 220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247" name="Freeform 246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48" name="Group 247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49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50" name="Group 249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51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2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3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4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5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6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7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2" name="Group 221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236" name="Freeform 235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37" name="Group 236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38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39" name="Group 238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40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41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42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43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44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45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46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23" name="Group 222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225" name="Freeform 224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26" name="Group 225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27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28" name="Group 227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29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30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31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32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33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34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35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224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7" name="Group 56"/>
                  <p:cNvGrpSpPr/>
                  <p:nvPr/>
                </p:nvGrpSpPr>
                <p:grpSpPr>
                  <a:xfrm rot="19569186" flipH="1">
                    <a:off x="1728945" y="2408236"/>
                    <a:ext cx="989194" cy="1002792"/>
                    <a:chOff x="5155171" y="2918159"/>
                    <a:chExt cx="1416865" cy="1436342"/>
                  </a:xfrm>
                </p:grpSpPr>
                <p:grpSp>
                  <p:nvGrpSpPr>
                    <p:cNvPr id="184" name="Group 183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210" name="Freeform 209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11" name="Group 210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12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13" name="Group 212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14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15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16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17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18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19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20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5" name="Group 184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199" name="Freeform 198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00" name="Group 199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01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02" name="Group 201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03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04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05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06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07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08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09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186" name="Group 185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188" name="Freeform 187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89" name="Group 188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190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191" name="Group 190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192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93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94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95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96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97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98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187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124" name="Group 123"/>
                  <p:cNvGrpSpPr/>
                  <p:nvPr/>
                </p:nvGrpSpPr>
                <p:grpSpPr>
                  <a:xfrm rot="19250661">
                    <a:off x="1928258" y="3629146"/>
                    <a:ext cx="440933" cy="561949"/>
                    <a:chOff x="4890059" y="837424"/>
                    <a:chExt cx="1438393" cy="2032257"/>
                  </a:xfrm>
                </p:grpSpPr>
                <p:sp>
                  <p:nvSpPr>
                    <p:cNvPr id="125" name="Freeform 12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126" name="Group 12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12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28" name="Group 12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12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3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59" name="Group 58"/>
                  <p:cNvGrpSpPr/>
                  <p:nvPr/>
                </p:nvGrpSpPr>
                <p:grpSpPr>
                  <a:xfrm rot="19569186" flipH="1">
                    <a:off x="764467" y="3817694"/>
                    <a:ext cx="1465029" cy="1228454"/>
                    <a:chOff x="8229899" y="3971569"/>
                    <a:chExt cx="1712951" cy="1436342"/>
                  </a:xfrm>
                </p:grpSpPr>
                <p:grpSp>
                  <p:nvGrpSpPr>
                    <p:cNvPr id="60" name="Group 59"/>
                    <p:cNvGrpSpPr/>
                    <p:nvPr/>
                  </p:nvGrpSpPr>
                  <p:grpSpPr>
                    <a:xfrm rot="7815959">
                      <a:off x="8547089" y="4792939"/>
                      <a:ext cx="525752" cy="670046"/>
                      <a:chOff x="4890059" y="837424"/>
                      <a:chExt cx="1438393" cy="2032257"/>
                    </a:xfrm>
                  </p:grpSpPr>
                  <p:sp>
                    <p:nvSpPr>
                      <p:cNvPr id="111" name="Freeform 110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112" name="Group 111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113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114" name="Group 113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115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16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17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18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19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20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21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61" name="Group 60"/>
                    <p:cNvGrpSpPr/>
                    <p:nvPr/>
                  </p:nvGrpSpPr>
                  <p:grpSpPr>
                    <a:xfrm flipH="1">
                      <a:off x="8525985" y="3971569"/>
                      <a:ext cx="1416865" cy="1436342"/>
                      <a:chOff x="5155171" y="2918159"/>
                      <a:chExt cx="1416865" cy="1436342"/>
                    </a:xfrm>
                  </p:grpSpPr>
                  <p:grpSp>
                    <p:nvGrpSpPr>
                      <p:cNvPr id="74" name="Group 73"/>
                      <p:cNvGrpSpPr/>
                      <p:nvPr/>
                    </p:nvGrpSpPr>
                    <p:grpSpPr>
                      <a:xfrm rot="17518340">
                        <a:off x="5259177" y="2982679"/>
                        <a:ext cx="503825" cy="711837"/>
                        <a:chOff x="4890059" y="837424"/>
                        <a:chExt cx="1438393" cy="2032257"/>
                      </a:xfrm>
                    </p:grpSpPr>
                    <p:sp>
                      <p:nvSpPr>
                        <p:cNvPr id="100" name="Freeform 99"/>
                        <p:cNvSpPr/>
                        <p:nvPr/>
                      </p:nvSpPr>
                      <p:spPr>
                        <a:xfrm rot="2393178">
                          <a:off x="4890059" y="837424"/>
                          <a:ext cx="1438393" cy="1606956"/>
                        </a:xfrm>
                        <a:custGeom>
                          <a:avLst/>
                          <a:gdLst>
                            <a:gd name="connsiteX0" fmla="*/ 96022 w 1427280"/>
                            <a:gd name="connsiteY0" fmla="*/ 24968 h 1530025"/>
                            <a:gd name="connsiteX1" fmla="*/ 619066 w 1427280"/>
                            <a:gd name="connsiteY1" fmla="*/ 141782 h 1530025"/>
                            <a:gd name="connsiteX2" fmla="*/ 626957 w 1427280"/>
                            <a:gd name="connsiteY2" fmla="*/ 154060 h 1530025"/>
                            <a:gd name="connsiteX3" fmla="*/ 631758 w 1427280"/>
                            <a:gd name="connsiteY3" fmla="*/ 142898 h 1530025"/>
                            <a:gd name="connsiteX4" fmla="*/ 717506 w 1427280"/>
                            <a:gd name="connsiteY4" fmla="*/ 0 h 1530025"/>
                            <a:gd name="connsiteX5" fmla="*/ 1033637 w 1427280"/>
                            <a:gd name="connsiteY5" fmla="*/ 262985 h 1530025"/>
                            <a:gd name="connsiteX6" fmla="*/ 1052114 w 1427280"/>
                            <a:gd name="connsiteY6" fmla="*/ 287018 h 1530025"/>
                            <a:gd name="connsiteX7" fmla="*/ 1053669 w 1427280"/>
                            <a:gd name="connsiteY7" fmla="*/ 285235 h 1530025"/>
                            <a:gd name="connsiteX8" fmla="*/ 1118189 w 1427280"/>
                            <a:gd name="connsiteY8" fmla="*/ 223113 h 1530025"/>
                            <a:gd name="connsiteX9" fmla="*/ 1427280 w 1427280"/>
                            <a:gd name="connsiteY9" fmla="*/ 660929 h 1530025"/>
                            <a:gd name="connsiteX10" fmla="*/ 1309218 w 1427280"/>
                            <a:gd name="connsiteY10" fmla="*/ 1369329 h 1530025"/>
                            <a:gd name="connsiteX11" fmla="*/ 1179732 w 1427280"/>
                            <a:gd name="connsiteY11" fmla="*/ 1369329 h 1530025"/>
                            <a:gd name="connsiteX12" fmla="*/ 1146416 w 1427280"/>
                            <a:gd name="connsiteY12" fmla="*/ 1530025 h 1530025"/>
                            <a:gd name="connsiteX13" fmla="*/ 428799 w 1427280"/>
                            <a:gd name="connsiteY13" fmla="*/ 1501820 h 1530025"/>
                            <a:gd name="connsiteX14" fmla="*/ 62847 w 1427280"/>
                            <a:gd name="connsiteY14" fmla="*/ 1110285 h 1530025"/>
                            <a:gd name="connsiteX15" fmla="*/ 191418 w 1427280"/>
                            <a:gd name="connsiteY15" fmla="*/ 1002536 h 1530025"/>
                            <a:gd name="connsiteX16" fmla="*/ 211945 w 1427280"/>
                            <a:gd name="connsiteY16" fmla="*/ 992889 h 1530025"/>
                            <a:gd name="connsiteX17" fmla="*/ 195881 w 1427280"/>
                            <a:gd name="connsiteY17" fmla="*/ 968469 h 1530025"/>
                            <a:gd name="connsiteX18" fmla="*/ 0 w 1427280"/>
                            <a:gd name="connsiteY18" fmla="*/ 605670 h 1530025"/>
                            <a:gd name="connsiteX19" fmla="*/ 150240 w 1427280"/>
                            <a:gd name="connsiteY19" fmla="*/ 531048 h 1530025"/>
                            <a:gd name="connsiteX20" fmla="*/ 156662 w 1427280"/>
                            <a:gd name="connsiteY20" fmla="*/ 529727 h 1530025"/>
                            <a:gd name="connsiteX21" fmla="*/ 150877 w 1427280"/>
                            <a:gd name="connsiteY21" fmla="*/ 493710 h 1530025"/>
                            <a:gd name="connsiteX22" fmla="*/ 96022 w 1427280"/>
                            <a:gd name="connsiteY22" fmla="*/ 24968 h 1530025"/>
                            <a:gd name="connsiteX0" fmla="*/ 96022 w 1427280"/>
                            <a:gd name="connsiteY0" fmla="*/ 24968 h 1534368"/>
                            <a:gd name="connsiteX1" fmla="*/ 619066 w 1427280"/>
                            <a:gd name="connsiteY1" fmla="*/ 141782 h 1534368"/>
                            <a:gd name="connsiteX2" fmla="*/ 626957 w 1427280"/>
                            <a:gd name="connsiteY2" fmla="*/ 154060 h 1534368"/>
                            <a:gd name="connsiteX3" fmla="*/ 631758 w 1427280"/>
                            <a:gd name="connsiteY3" fmla="*/ 142898 h 1534368"/>
                            <a:gd name="connsiteX4" fmla="*/ 717506 w 1427280"/>
                            <a:gd name="connsiteY4" fmla="*/ 0 h 1534368"/>
                            <a:gd name="connsiteX5" fmla="*/ 1033637 w 1427280"/>
                            <a:gd name="connsiteY5" fmla="*/ 262985 h 1534368"/>
                            <a:gd name="connsiteX6" fmla="*/ 1052114 w 1427280"/>
                            <a:gd name="connsiteY6" fmla="*/ 287018 h 1534368"/>
                            <a:gd name="connsiteX7" fmla="*/ 1053669 w 1427280"/>
                            <a:gd name="connsiteY7" fmla="*/ 285235 h 1534368"/>
                            <a:gd name="connsiteX8" fmla="*/ 1118189 w 1427280"/>
                            <a:gd name="connsiteY8" fmla="*/ 223113 h 1534368"/>
                            <a:gd name="connsiteX9" fmla="*/ 1427280 w 1427280"/>
                            <a:gd name="connsiteY9" fmla="*/ 660929 h 1534368"/>
                            <a:gd name="connsiteX10" fmla="*/ 1309218 w 1427280"/>
                            <a:gd name="connsiteY10" fmla="*/ 1369329 h 1534368"/>
                            <a:gd name="connsiteX11" fmla="*/ 1310810 w 1427280"/>
                            <a:gd name="connsiteY11" fmla="*/ 1534368 h 1534368"/>
                            <a:gd name="connsiteX12" fmla="*/ 1146416 w 1427280"/>
                            <a:gd name="connsiteY12" fmla="*/ 1530025 h 1534368"/>
                            <a:gd name="connsiteX13" fmla="*/ 428799 w 1427280"/>
                            <a:gd name="connsiteY13" fmla="*/ 1501820 h 1534368"/>
                            <a:gd name="connsiteX14" fmla="*/ 62847 w 1427280"/>
                            <a:gd name="connsiteY14" fmla="*/ 1110285 h 1534368"/>
                            <a:gd name="connsiteX15" fmla="*/ 191418 w 1427280"/>
                            <a:gd name="connsiteY15" fmla="*/ 1002536 h 1534368"/>
                            <a:gd name="connsiteX16" fmla="*/ 211945 w 1427280"/>
                            <a:gd name="connsiteY16" fmla="*/ 992889 h 1534368"/>
                            <a:gd name="connsiteX17" fmla="*/ 195881 w 1427280"/>
                            <a:gd name="connsiteY17" fmla="*/ 968469 h 1534368"/>
                            <a:gd name="connsiteX18" fmla="*/ 0 w 1427280"/>
                            <a:gd name="connsiteY18" fmla="*/ 605670 h 1534368"/>
                            <a:gd name="connsiteX19" fmla="*/ 150240 w 1427280"/>
                            <a:gd name="connsiteY19" fmla="*/ 531048 h 1534368"/>
                            <a:gd name="connsiteX20" fmla="*/ 156662 w 1427280"/>
                            <a:gd name="connsiteY20" fmla="*/ 529727 h 1534368"/>
                            <a:gd name="connsiteX21" fmla="*/ 150877 w 1427280"/>
                            <a:gd name="connsiteY21" fmla="*/ 493710 h 1534368"/>
                            <a:gd name="connsiteX22" fmla="*/ 96022 w 1427280"/>
                            <a:gd name="connsiteY22" fmla="*/ 24968 h 1534368"/>
                            <a:gd name="connsiteX0" fmla="*/ 96022 w 1427280"/>
                            <a:gd name="connsiteY0" fmla="*/ 24968 h 1534368"/>
                            <a:gd name="connsiteX1" fmla="*/ 619066 w 1427280"/>
                            <a:gd name="connsiteY1" fmla="*/ 141782 h 1534368"/>
                            <a:gd name="connsiteX2" fmla="*/ 626957 w 1427280"/>
                            <a:gd name="connsiteY2" fmla="*/ 154060 h 1534368"/>
                            <a:gd name="connsiteX3" fmla="*/ 631758 w 1427280"/>
                            <a:gd name="connsiteY3" fmla="*/ 142898 h 1534368"/>
                            <a:gd name="connsiteX4" fmla="*/ 717506 w 1427280"/>
                            <a:gd name="connsiteY4" fmla="*/ 0 h 1534368"/>
                            <a:gd name="connsiteX5" fmla="*/ 1033637 w 1427280"/>
                            <a:gd name="connsiteY5" fmla="*/ 262985 h 1534368"/>
                            <a:gd name="connsiteX6" fmla="*/ 1052114 w 1427280"/>
                            <a:gd name="connsiteY6" fmla="*/ 287018 h 1534368"/>
                            <a:gd name="connsiteX7" fmla="*/ 1053669 w 1427280"/>
                            <a:gd name="connsiteY7" fmla="*/ 285235 h 1534368"/>
                            <a:gd name="connsiteX8" fmla="*/ 1118189 w 1427280"/>
                            <a:gd name="connsiteY8" fmla="*/ 223113 h 1534368"/>
                            <a:gd name="connsiteX9" fmla="*/ 1427280 w 1427280"/>
                            <a:gd name="connsiteY9" fmla="*/ 660929 h 1534368"/>
                            <a:gd name="connsiteX10" fmla="*/ 1310810 w 1427280"/>
                            <a:gd name="connsiteY10" fmla="*/ 1534368 h 1534368"/>
                            <a:gd name="connsiteX11" fmla="*/ 1146416 w 1427280"/>
                            <a:gd name="connsiteY11" fmla="*/ 1530025 h 1534368"/>
                            <a:gd name="connsiteX12" fmla="*/ 428799 w 1427280"/>
                            <a:gd name="connsiteY12" fmla="*/ 1501820 h 1534368"/>
                            <a:gd name="connsiteX13" fmla="*/ 62847 w 1427280"/>
                            <a:gd name="connsiteY13" fmla="*/ 1110285 h 1534368"/>
                            <a:gd name="connsiteX14" fmla="*/ 191418 w 1427280"/>
                            <a:gd name="connsiteY14" fmla="*/ 1002536 h 1534368"/>
                            <a:gd name="connsiteX15" fmla="*/ 211945 w 1427280"/>
                            <a:gd name="connsiteY15" fmla="*/ 992889 h 1534368"/>
                            <a:gd name="connsiteX16" fmla="*/ 195881 w 1427280"/>
                            <a:gd name="connsiteY16" fmla="*/ 968469 h 1534368"/>
                            <a:gd name="connsiteX17" fmla="*/ 0 w 1427280"/>
                            <a:gd name="connsiteY17" fmla="*/ 605670 h 1534368"/>
                            <a:gd name="connsiteX18" fmla="*/ 150240 w 1427280"/>
                            <a:gd name="connsiteY18" fmla="*/ 531048 h 1534368"/>
                            <a:gd name="connsiteX19" fmla="*/ 156662 w 1427280"/>
                            <a:gd name="connsiteY19" fmla="*/ 529727 h 1534368"/>
                            <a:gd name="connsiteX20" fmla="*/ 150877 w 1427280"/>
                            <a:gd name="connsiteY20" fmla="*/ 493710 h 1534368"/>
                            <a:gd name="connsiteX21" fmla="*/ 96022 w 1427280"/>
                            <a:gd name="connsiteY21" fmla="*/ 24968 h 1534368"/>
                            <a:gd name="connsiteX0" fmla="*/ 96022 w 1427280"/>
                            <a:gd name="connsiteY0" fmla="*/ 24968 h 1534368"/>
                            <a:gd name="connsiteX1" fmla="*/ 619066 w 1427280"/>
                            <a:gd name="connsiteY1" fmla="*/ 141782 h 1534368"/>
                            <a:gd name="connsiteX2" fmla="*/ 626957 w 1427280"/>
                            <a:gd name="connsiteY2" fmla="*/ 154060 h 1534368"/>
                            <a:gd name="connsiteX3" fmla="*/ 631758 w 1427280"/>
                            <a:gd name="connsiteY3" fmla="*/ 142898 h 1534368"/>
                            <a:gd name="connsiteX4" fmla="*/ 717506 w 1427280"/>
                            <a:gd name="connsiteY4" fmla="*/ 0 h 1534368"/>
                            <a:gd name="connsiteX5" fmla="*/ 1033637 w 1427280"/>
                            <a:gd name="connsiteY5" fmla="*/ 262985 h 1534368"/>
                            <a:gd name="connsiteX6" fmla="*/ 1052114 w 1427280"/>
                            <a:gd name="connsiteY6" fmla="*/ 287018 h 1534368"/>
                            <a:gd name="connsiteX7" fmla="*/ 1053669 w 1427280"/>
                            <a:gd name="connsiteY7" fmla="*/ 285235 h 1534368"/>
                            <a:gd name="connsiteX8" fmla="*/ 1118189 w 1427280"/>
                            <a:gd name="connsiteY8" fmla="*/ 223113 h 1534368"/>
                            <a:gd name="connsiteX9" fmla="*/ 1427280 w 1427280"/>
                            <a:gd name="connsiteY9" fmla="*/ 660929 h 1534368"/>
                            <a:gd name="connsiteX10" fmla="*/ 1310810 w 1427280"/>
                            <a:gd name="connsiteY10" fmla="*/ 1534368 h 1534368"/>
                            <a:gd name="connsiteX11" fmla="*/ 428799 w 1427280"/>
                            <a:gd name="connsiteY11" fmla="*/ 1501820 h 1534368"/>
                            <a:gd name="connsiteX12" fmla="*/ 62847 w 1427280"/>
                            <a:gd name="connsiteY12" fmla="*/ 1110285 h 1534368"/>
                            <a:gd name="connsiteX13" fmla="*/ 191418 w 1427280"/>
                            <a:gd name="connsiteY13" fmla="*/ 1002536 h 1534368"/>
                            <a:gd name="connsiteX14" fmla="*/ 211945 w 1427280"/>
                            <a:gd name="connsiteY14" fmla="*/ 992889 h 1534368"/>
                            <a:gd name="connsiteX15" fmla="*/ 195881 w 1427280"/>
                            <a:gd name="connsiteY15" fmla="*/ 968469 h 1534368"/>
                            <a:gd name="connsiteX16" fmla="*/ 0 w 1427280"/>
                            <a:gd name="connsiteY16" fmla="*/ 605670 h 1534368"/>
                            <a:gd name="connsiteX17" fmla="*/ 150240 w 1427280"/>
                            <a:gd name="connsiteY17" fmla="*/ 531048 h 1534368"/>
                            <a:gd name="connsiteX18" fmla="*/ 156662 w 1427280"/>
                            <a:gd name="connsiteY18" fmla="*/ 529727 h 1534368"/>
                            <a:gd name="connsiteX19" fmla="*/ 150877 w 1427280"/>
                            <a:gd name="connsiteY19" fmla="*/ 493710 h 1534368"/>
                            <a:gd name="connsiteX20" fmla="*/ 96022 w 1427280"/>
                            <a:gd name="connsiteY20" fmla="*/ 24968 h 1534368"/>
                            <a:gd name="connsiteX0" fmla="*/ 96022 w 1427280"/>
                            <a:gd name="connsiteY0" fmla="*/ 24968 h 1606956"/>
                            <a:gd name="connsiteX1" fmla="*/ 619066 w 1427280"/>
                            <a:gd name="connsiteY1" fmla="*/ 141782 h 1606956"/>
                            <a:gd name="connsiteX2" fmla="*/ 626957 w 1427280"/>
                            <a:gd name="connsiteY2" fmla="*/ 154060 h 1606956"/>
                            <a:gd name="connsiteX3" fmla="*/ 631758 w 1427280"/>
                            <a:gd name="connsiteY3" fmla="*/ 142898 h 1606956"/>
                            <a:gd name="connsiteX4" fmla="*/ 717506 w 1427280"/>
                            <a:gd name="connsiteY4" fmla="*/ 0 h 1606956"/>
                            <a:gd name="connsiteX5" fmla="*/ 1033637 w 1427280"/>
                            <a:gd name="connsiteY5" fmla="*/ 262985 h 1606956"/>
                            <a:gd name="connsiteX6" fmla="*/ 1052114 w 1427280"/>
                            <a:gd name="connsiteY6" fmla="*/ 287018 h 1606956"/>
                            <a:gd name="connsiteX7" fmla="*/ 1053669 w 1427280"/>
                            <a:gd name="connsiteY7" fmla="*/ 285235 h 1606956"/>
                            <a:gd name="connsiteX8" fmla="*/ 1118189 w 1427280"/>
                            <a:gd name="connsiteY8" fmla="*/ 223113 h 1606956"/>
                            <a:gd name="connsiteX9" fmla="*/ 1427280 w 1427280"/>
                            <a:gd name="connsiteY9" fmla="*/ 660929 h 1606956"/>
                            <a:gd name="connsiteX10" fmla="*/ 1310810 w 1427280"/>
                            <a:gd name="connsiteY10" fmla="*/ 1534368 h 1606956"/>
                            <a:gd name="connsiteX11" fmla="*/ 428799 w 1427280"/>
                            <a:gd name="connsiteY11" fmla="*/ 1501820 h 1606956"/>
                            <a:gd name="connsiteX12" fmla="*/ 62847 w 1427280"/>
                            <a:gd name="connsiteY12" fmla="*/ 1110285 h 1606956"/>
                            <a:gd name="connsiteX13" fmla="*/ 191418 w 1427280"/>
                            <a:gd name="connsiteY13" fmla="*/ 1002536 h 1606956"/>
                            <a:gd name="connsiteX14" fmla="*/ 211945 w 1427280"/>
                            <a:gd name="connsiteY14" fmla="*/ 992889 h 1606956"/>
                            <a:gd name="connsiteX15" fmla="*/ 195881 w 1427280"/>
                            <a:gd name="connsiteY15" fmla="*/ 968469 h 1606956"/>
                            <a:gd name="connsiteX16" fmla="*/ 0 w 1427280"/>
                            <a:gd name="connsiteY16" fmla="*/ 605670 h 1606956"/>
                            <a:gd name="connsiteX17" fmla="*/ 150240 w 1427280"/>
                            <a:gd name="connsiteY17" fmla="*/ 531048 h 1606956"/>
                            <a:gd name="connsiteX18" fmla="*/ 156662 w 1427280"/>
                            <a:gd name="connsiteY18" fmla="*/ 529727 h 1606956"/>
                            <a:gd name="connsiteX19" fmla="*/ 150877 w 1427280"/>
                            <a:gd name="connsiteY19" fmla="*/ 493710 h 1606956"/>
                            <a:gd name="connsiteX20" fmla="*/ 96022 w 1427280"/>
                            <a:gd name="connsiteY20" fmla="*/ 24968 h 1606956"/>
                            <a:gd name="connsiteX0" fmla="*/ 96022 w 1431985"/>
                            <a:gd name="connsiteY0" fmla="*/ 24968 h 1606956"/>
                            <a:gd name="connsiteX1" fmla="*/ 619066 w 1431985"/>
                            <a:gd name="connsiteY1" fmla="*/ 141782 h 1606956"/>
                            <a:gd name="connsiteX2" fmla="*/ 626957 w 1431985"/>
                            <a:gd name="connsiteY2" fmla="*/ 154060 h 1606956"/>
                            <a:gd name="connsiteX3" fmla="*/ 631758 w 1431985"/>
                            <a:gd name="connsiteY3" fmla="*/ 142898 h 1606956"/>
                            <a:gd name="connsiteX4" fmla="*/ 717506 w 1431985"/>
                            <a:gd name="connsiteY4" fmla="*/ 0 h 1606956"/>
                            <a:gd name="connsiteX5" fmla="*/ 1033637 w 1431985"/>
                            <a:gd name="connsiteY5" fmla="*/ 262985 h 1606956"/>
                            <a:gd name="connsiteX6" fmla="*/ 1052114 w 1431985"/>
                            <a:gd name="connsiteY6" fmla="*/ 287018 h 1606956"/>
                            <a:gd name="connsiteX7" fmla="*/ 1053669 w 1431985"/>
                            <a:gd name="connsiteY7" fmla="*/ 285235 h 1606956"/>
                            <a:gd name="connsiteX8" fmla="*/ 1118189 w 1431985"/>
                            <a:gd name="connsiteY8" fmla="*/ 223113 h 1606956"/>
                            <a:gd name="connsiteX9" fmla="*/ 1427280 w 1431985"/>
                            <a:gd name="connsiteY9" fmla="*/ 660929 h 1606956"/>
                            <a:gd name="connsiteX10" fmla="*/ 1310810 w 1431985"/>
                            <a:gd name="connsiteY10" fmla="*/ 1534368 h 1606956"/>
                            <a:gd name="connsiteX11" fmla="*/ 428799 w 1431985"/>
                            <a:gd name="connsiteY11" fmla="*/ 1501820 h 1606956"/>
                            <a:gd name="connsiteX12" fmla="*/ 62847 w 1431985"/>
                            <a:gd name="connsiteY12" fmla="*/ 1110285 h 1606956"/>
                            <a:gd name="connsiteX13" fmla="*/ 191418 w 1431985"/>
                            <a:gd name="connsiteY13" fmla="*/ 1002536 h 1606956"/>
                            <a:gd name="connsiteX14" fmla="*/ 211945 w 1431985"/>
                            <a:gd name="connsiteY14" fmla="*/ 992889 h 1606956"/>
                            <a:gd name="connsiteX15" fmla="*/ 195881 w 1431985"/>
                            <a:gd name="connsiteY15" fmla="*/ 968469 h 1606956"/>
                            <a:gd name="connsiteX16" fmla="*/ 0 w 1431985"/>
                            <a:gd name="connsiteY16" fmla="*/ 605670 h 1606956"/>
                            <a:gd name="connsiteX17" fmla="*/ 150240 w 1431985"/>
                            <a:gd name="connsiteY17" fmla="*/ 531048 h 1606956"/>
                            <a:gd name="connsiteX18" fmla="*/ 156662 w 1431985"/>
                            <a:gd name="connsiteY18" fmla="*/ 529727 h 1606956"/>
                            <a:gd name="connsiteX19" fmla="*/ 150877 w 1431985"/>
                            <a:gd name="connsiteY19" fmla="*/ 493710 h 1606956"/>
                            <a:gd name="connsiteX20" fmla="*/ 96022 w 1431985"/>
                            <a:gd name="connsiteY20" fmla="*/ 24968 h 1606956"/>
                            <a:gd name="connsiteX0" fmla="*/ 96022 w 1431985"/>
                            <a:gd name="connsiteY0" fmla="*/ 24968 h 1606956"/>
                            <a:gd name="connsiteX1" fmla="*/ 619066 w 1431985"/>
                            <a:gd name="connsiteY1" fmla="*/ 141782 h 1606956"/>
                            <a:gd name="connsiteX2" fmla="*/ 626957 w 1431985"/>
                            <a:gd name="connsiteY2" fmla="*/ 154060 h 1606956"/>
                            <a:gd name="connsiteX3" fmla="*/ 631758 w 1431985"/>
                            <a:gd name="connsiteY3" fmla="*/ 142898 h 1606956"/>
                            <a:gd name="connsiteX4" fmla="*/ 717506 w 1431985"/>
                            <a:gd name="connsiteY4" fmla="*/ 0 h 1606956"/>
                            <a:gd name="connsiteX5" fmla="*/ 1033637 w 1431985"/>
                            <a:gd name="connsiteY5" fmla="*/ 262985 h 1606956"/>
                            <a:gd name="connsiteX6" fmla="*/ 1052114 w 1431985"/>
                            <a:gd name="connsiteY6" fmla="*/ 287018 h 1606956"/>
                            <a:gd name="connsiteX7" fmla="*/ 1053669 w 1431985"/>
                            <a:gd name="connsiteY7" fmla="*/ 285235 h 1606956"/>
                            <a:gd name="connsiteX8" fmla="*/ 1118189 w 1431985"/>
                            <a:gd name="connsiteY8" fmla="*/ 223113 h 1606956"/>
                            <a:gd name="connsiteX9" fmla="*/ 1427280 w 1431985"/>
                            <a:gd name="connsiteY9" fmla="*/ 660929 h 1606956"/>
                            <a:gd name="connsiteX10" fmla="*/ 1310810 w 1431985"/>
                            <a:gd name="connsiteY10" fmla="*/ 1534368 h 1606956"/>
                            <a:gd name="connsiteX11" fmla="*/ 428799 w 1431985"/>
                            <a:gd name="connsiteY11" fmla="*/ 1501820 h 1606956"/>
                            <a:gd name="connsiteX12" fmla="*/ 62847 w 1431985"/>
                            <a:gd name="connsiteY12" fmla="*/ 1110285 h 1606956"/>
                            <a:gd name="connsiteX13" fmla="*/ 191418 w 1431985"/>
                            <a:gd name="connsiteY13" fmla="*/ 1002536 h 1606956"/>
                            <a:gd name="connsiteX14" fmla="*/ 211945 w 1431985"/>
                            <a:gd name="connsiteY14" fmla="*/ 992889 h 1606956"/>
                            <a:gd name="connsiteX15" fmla="*/ 195881 w 1431985"/>
                            <a:gd name="connsiteY15" fmla="*/ 968469 h 1606956"/>
                            <a:gd name="connsiteX16" fmla="*/ 0 w 1431985"/>
                            <a:gd name="connsiteY16" fmla="*/ 605670 h 1606956"/>
                            <a:gd name="connsiteX17" fmla="*/ 150240 w 1431985"/>
                            <a:gd name="connsiteY17" fmla="*/ 531048 h 1606956"/>
                            <a:gd name="connsiteX18" fmla="*/ 156662 w 1431985"/>
                            <a:gd name="connsiteY18" fmla="*/ 529727 h 1606956"/>
                            <a:gd name="connsiteX19" fmla="*/ 150877 w 1431985"/>
                            <a:gd name="connsiteY19" fmla="*/ 493710 h 1606956"/>
                            <a:gd name="connsiteX20" fmla="*/ 96022 w 1431985"/>
                            <a:gd name="connsiteY20" fmla="*/ 24968 h 1606956"/>
                            <a:gd name="connsiteX0" fmla="*/ 96022 w 1438393"/>
                            <a:gd name="connsiteY0" fmla="*/ 24968 h 1606956"/>
                            <a:gd name="connsiteX1" fmla="*/ 619066 w 1438393"/>
                            <a:gd name="connsiteY1" fmla="*/ 141782 h 1606956"/>
                            <a:gd name="connsiteX2" fmla="*/ 626957 w 1438393"/>
                            <a:gd name="connsiteY2" fmla="*/ 154060 h 1606956"/>
                            <a:gd name="connsiteX3" fmla="*/ 631758 w 1438393"/>
                            <a:gd name="connsiteY3" fmla="*/ 142898 h 1606956"/>
                            <a:gd name="connsiteX4" fmla="*/ 717506 w 1438393"/>
                            <a:gd name="connsiteY4" fmla="*/ 0 h 1606956"/>
                            <a:gd name="connsiteX5" fmla="*/ 1033637 w 1438393"/>
                            <a:gd name="connsiteY5" fmla="*/ 262985 h 1606956"/>
                            <a:gd name="connsiteX6" fmla="*/ 1052114 w 1438393"/>
                            <a:gd name="connsiteY6" fmla="*/ 287018 h 1606956"/>
                            <a:gd name="connsiteX7" fmla="*/ 1053669 w 1438393"/>
                            <a:gd name="connsiteY7" fmla="*/ 285235 h 1606956"/>
                            <a:gd name="connsiteX8" fmla="*/ 1118189 w 1438393"/>
                            <a:gd name="connsiteY8" fmla="*/ 223113 h 1606956"/>
                            <a:gd name="connsiteX9" fmla="*/ 1427280 w 1438393"/>
                            <a:gd name="connsiteY9" fmla="*/ 660929 h 1606956"/>
                            <a:gd name="connsiteX10" fmla="*/ 1310810 w 1438393"/>
                            <a:gd name="connsiteY10" fmla="*/ 1534368 h 1606956"/>
                            <a:gd name="connsiteX11" fmla="*/ 428799 w 1438393"/>
                            <a:gd name="connsiteY11" fmla="*/ 1501820 h 1606956"/>
                            <a:gd name="connsiteX12" fmla="*/ 62847 w 1438393"/>
                            <a:gd name="connsiteY12" fmla="*/ 1110285 h 1606956"/>
                            <a:gd name="connsiteX13" fmla="*/ 191418 w 1438393"/>
                            <a:gd name="connsiteY13" fmla="*/ 1002536 h 1606956"/>
                            <a:gd name="connsiteX14" fmla="*/ 211945 w 1438393"/>
                            <a:gd name="connsiteY14" fmla="*/ 992889 h 1606956"/>
                            <a:gd name="connsiteX15" fmla="*/ 195881 w 1438393"/>
                            <a:gd name="connsiteY15" fmla="*/ 968469 h 1606956"/>
                            <a:gd name="connsiteX16" fmla="*/ 0 w 1438393"/>
                            <a:gd name="connsiteY16" fmla="*/ 605670 h 1606956"/>
                            <a:gd name="connsiteX17" fmla="*/ 150240 w 1438393"/>
                            <a:gd name="connsiteY17" fmla="*/ 531048 h 1606956"/>
                            <a:gd name="connsiteX18" fmla="*/ 156662 w 1438393"/>
                            <a:gd name="connsiteY18" fmla="*/ 529727 h 1606956"/>
                            <a:gd name="connsiteX19" fmla="*/ 150877 w 1438393"/>
                            <a:gd name="connsiteY19" fmla="*/ 493710 h 1606956"/>
                            <a:gd name="connsiteX20" fmla="*/ 96022 w 1438393"/>
                            <a:gd name="connsiteY20" fmla="*/ 24968 h 1606956"/>
                            <a:gd name="connsiteX0" fmla="*/ 96022 w 1438393"/>
                            <a:gd name="connsiteY0" fmla="*/ 24968 h 1606956"/>
                            <a:gd name="connsiteX1" fmla="*/ 619066 w 1438393"/>
                            <a:gd name="connsiteY1" fmla="*/ 141782 h 1606956"/>
                            <a:gd name="connsiteX2" fmla="*/ 626957 w 1438393"/>
                            <a:gd name="connsiteY2" fmla="*/ 154060 h 1606956"/>
                            <a:gd name="connsiteX3" fmla="*/ 631758 w 1438393"/>
                            <a:gd name="connsiteY3" fmla="*/ 142898 h 1606956"/>
                            <a:gd name="connsiteX4" fmla="*/ 717506 w 1438393"/>
                            <a:gd name="connsiteY4" fmla="*/ 0 h 1606956"/>
                            <a:gd name="connsiteX5" fmla="*/ 1033637 w 1438393"/>
                            <a:gd name="connsiteY5" fmla="*/ 262985 h 1606956"/>
                            <a:gd name="connsiteX6" fmla="*/ 1052114 w 1438393"/>
                            <a:gd name="connsiteY6" fmla="*/ 287018 h 1606956"/>
                            <a:gd name="connsiteX7" fmla="*/ 1053669 w 1438393"/>
                            <a:gd name="connsiteY7" fmla="*/ 285235 h 1606956"/>
                            <a:gd name="connsiteX8" fmla="*/ 1118189 w 1438393"/>
                            <a:gd name="connsiteY8" fmla="*/ 223113 h 1606956"/>
                            <a:gd name="connsiteX9" fmla="*/ 1427280 w 1438393"/>
                            <a:gd name="connsiteY9" fmla="*/ 660929 h 1606956"/>
                            <a:gd name="connsiteX10" fmla="*/ 1310810 w 1438393"/>
                            <a:gd name="connsiteY10" fmla="*/ 1534368 h 1606956"/>
                            <a:gd name="connsiteX11" fmla="*/ 428799 w 1438393"/>
                            <a:gd name="connsiteY11" fmla="*/ 1501820 h 1606956"/>
                            <a:gd name="connsiteX12" fmla="*/ 62847 w 1438393"/>
                            <a:gd name="connsiteY12" fmla="*/ 1110285 h 1606956"/>
                            <a:gd name="connsiteX13" fmla="*/ 191418 w 1438393"/>
                            <a:gd name="connsiteY13" fmla="*/ 1002536 h 1606956"/>
                            <a:gd name="connsiteX14" fmla="*/ 211945 w 1438393"/>
                            <a:gd name="connsiteY14" fmla="*/ 992889 h 1606956"/>
                            <a:gd name="connsiteX15" fmla="*/ 195881 w 1438393"/>
                            <a:gd name="connsiteY15" fmla="*/ 968469 h 1606956"/>
                            <a:gd name="connsiteX16" fmla="*/ 0 w 1438393"/>
                            <a:gd name="connsiteY16" fmla="*/ 605670 h 1606956"/>
                            <a:gd name="connsiteX17" fmla="*/ 150240 w 1438393"/>
                            <a:gd name="connsiteY17" fmla="*/ 531048 h 1606956"/>
                            <a:gd name="connsiteX18" fmla="*/ 156662 w 1438393"/>
                            <a:gd name="connsiteY18" fmla="*/ 529727 h 1606956"/>
                            <a:gd name="connsiteX19" fmla="*/ 150877 w 1438393"/>
                            <a:gd name="connsiteY19" fmla="*/ 493710 h 1606956"/>
                            <a:gd name="connsiteX20" fmla="*/ 96022 w 1438393"/>
                            <a:gd name="connsiteY20" fmla="*/ 24968 h 1606956"/>
                            <a:gd name="connsiteX0" fmla="*/ 96022 w 1438393"/>
                            <a:gd name="connsiteY0" fmla="*/ 24968 h 1606956"/>
                            <a:gd name="connsiteX1" fmla="*/ 619066 w 1438393"/>
                            <a:gd name="connsiteY1" fmla="*/ 141782 h 1606956"/>
                            <a:gd name="connsiteX2" fmla="*/ 626957 w 1438393"/>
                            <a:gd name="connsiteY2" fmla="*/ 154060 h 1606956"/>
                            <a:gd name="connsiteX3" fmla="*/ 631758 w 1438393"/>
                            <a:gd name="connsiteY3" fmla="*/ 142898 h 1606956"/>
                            <a:gd name="connsiteX4" fmla="*/ 717506 w 1438393"/>
                            <a:gd name="connsiteY4" fmla="*/ 0 h 1606956"/>
                            <a:gd name="connsiteX5" fmla="*/ 1033637 w 1438393"/>
                            <a:gd name="connsiteY5" fmla="*/ 262985 h 1606956"/>
                            <a:gd name="connsiteX6" fmla="*/ 1052114 w 1438393"/>
                            <a:gd name="connsiteY6" fmla="*/ 287018 h 1606956"/>
                            <a:gd name="connsiteX7" fmla="*/ 1053669 w 1438393"/>
                            <a:gd name="connsiteY7" fmla="*/ 285235 h 1606956"/>
                            <a:gd name="connsiteX8" fmla="*/ 1118189 w 1438393"/>
                            <a:gd name="connsiteY8" fmla="*/ 223113 h 1606956"/>
                            <a:gd name="connsiteX9" fmla="*/ 1427280 w 1438393"/>
                            <a:gd name="connsiteY9" fmla="*/ 660929 h 1606956"/>
                            <a:gd name="connsiteX10" fmla="*/ 1310810 w 1438393"/>
                            <a:gd name="connsiteY10" fmla="*/ 1534368 h 1606956"/>
                            <a:gd name="connsiteX11" fmla="*/ 428799 w 1438393"/>
                            <a:gd name="connsiteY11" fmla="*/ 1501820 h 1606956"/>
                            <a:gd name="connsiteX12" fmla="*/ 62847 w 1438393"/>
                            <a:gd name="connsiteY12" fmla="*/ 1110285 h 1606956"/>
                            <a:gd name="connsiteX13" fmla="*/ 191418 w 1438393"/>
                            <a:gd name="connsiteY13" fmla="*/ 1002536 h 1606956"/>
                            <a:gd name="connsiteX14" fmla="*/ 211945 w 1438393"/>
                            <a:gd name="connsiteY14" fmla="*/ 992889 h 1606956"/>
                            <a:gd name="connsiteX15" fmla="*/ 195881 w 1438393"/>
                            <a:gd name="connsiteY15" fmla="*/ 968469 h 1606956"/>
                            <a:gd name="connsiteX16" fmla="*/ 0 w 1438393"/>
                            <a:gd name="connsiteY16" fmla="*/ 605670 h 1606956"/>
                            <a:gd name="connsiteX17" fmla="*/ 150240 w 1438393"/>
                            <a:gd name="connsiteY17" fmla="*/ 531048 h 1606956"/>
                            <a:gd name="connsiteX18" fmla="*/ 156662 w 1438393"/>
                            <a:gd name="connsiteY18" fmla="*/ 529727 h 1606956"/>
                            <a:gd name="connsiteX19" fmla="*/ 150877 w 1438393"/>
                            <a:gd name="connsiteY19" fmla="*/ 493710 h 1606956"/>
                            <a:gd name="connsiteX20" fmla="*/ 96022 w 1438393"/>
                            <a:gd name="connsiteY20" fmla="*/ 24968 h 16069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</a:cxnLst>
                          <a:rect l="l" t="t" r="r" b="b"/>
                          <a:pathLst>
                            <a:path w="1438393" h="1606956">
                              <a:moveTo>
                                <a:pt x="96022" y="24968"/>
                              </a:moveTo>
                              <a:lnTo>
                                <a:pt x="619066" y="141782"/>
                              </a:lnTo>
                              <a:lnTo>
                                <a:pt x="626957" y="154060"/>
                              </a:lnTo>
                              <a:lnTo>
                                <a:pt x="631758" y="142898"/>
                              </a:lnTo>
                              <a:cubicBezTo>
                                <a:pt x="652635" y="99494"/>
                                <a:pt x="679933" y="52566"/>
                                <a:pt x="717506" y="0"/>
                              </a:cubicBezTo>
                              <a:cubicBezTo>
                                <a:pt x="909174" y="58747"/>
                                <a:pt x="1098483" y="103505"/>
                                <a:pt x="1033637" y="262985"/>
                              </a:cubicBezTo>
                              <a:lnTo>
                                <a:pt x="1052114" y="287018"/>
                              </a:lnTo>
                              <a:lnTo>
                                <a:pt x="1053669" y="285235"/>
                              </a:lnTo>
                              <a:cubicBezTo>
                                <a:pt x="1072711" y="265232"/>
                                <a:pt x="1094041" y="244575"/>
                                <a:pt x="1118189" y="223113"/>
                              </a:cubicBezTo>
                              <a:cubicBezTo>
                                <a:pt x="1350008" y="356173"/>
                                <a:pt x="1478290" y="492576"/>
                                <a:pt x="1427280" y="660929"/>
                              </a:cubicBezTo>
                              <a:cubicBezTo>
                                <a:pt x="1388457" y="952075"/>
                                <a:pt x="1517255" y="1284768"/>
                                <a:pt x="1310810" y="1534368"/>
                              </a:cubicBezTo>
                              <a:cubicBezTo>
                                <a:pt x="1026644" y="1710219"/>
                                <a:pt x="722803" y="1512669"/>
                                <a:pt x="428799" y="1501820"/>
                              </a:cubicBezTo>
                              <a:cubicBezTo>
                                <a:pt x="213886" y="1519852"/>
                                <a:pt x="191752" y="1334301"/>
                                <a:pt x="62847" y="1110285"/>
                              </a:cubicBezTo>
                              <a:cubicBezTo>
                                <a:pt x="107184" y="1060290"/>
                                <a:pt x="149830" y="1026385"/>
                                <a:pt x="191418" y="1002536"/>
                              </a:cubicBezTo>
                              <a:lnTo>
                                <a:pt x="211945" y="992889"/>
                              </a:lnTo>
                              <a:lnTo>
                                <a:pt x="195881" y="968469"/>
                              </a:lnTo>
                              <a:cubicBezTo>
                                <a:pt x="48534" y="960715"/>
                                <a:pt x="54619" y="791658"/>
                                <a:pt x="0" y="605670"/>
                              </a:cubicBezTo>
                              <a:cubicBezTo>
                                <a:pt x="54818" y="567456"/>
                                <a:pt x="104221" y="544488"/>
                                <a:pt x="150240" y="531048"/>
                              </a:cubicBezTo>
                              <a:lnTo>
                                <a:pt x="156662" y="529727"/>
                              </a:lnTo>
                              <a:lnTo>
                                <a:pt x="150877" y="493710"/>
                              </a:lnTo>
                              <a:cubicBezTo>
                                <a:pt x="123118" y="352703"/>
                                <a:pt x="71673" y="249802"/>
                                <a:pt x="96022" y="24968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38000">
                              <a:srgbClr val="008000"/>
                            </a:gs>
                            <a:gs pos="100000">
                              <a:srgbClr val="92D050"/>
                            </a:gs>
                          </a:gsLst>
                          <a:path path="circle">
                            <a:fillToRect l="100000" t="100000"/>
                          </a:path>
                          <a:tileRect r="-100000" b="-100000"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101" name="Group 100"/>
                        <p:cNvGrpSpPr/>
                        <p:nvPr/>
                      </p:nvGrpSpPr>
                      <p:grpSpPr>
                        <a:xfrm>
                          <a:off x="5297024" y="928082"/>
                          <a:ext cx="878718" cy="1941599"/>
                          <a:chOff x="7787468" y="1516426"/>
                          <a:chExt cx="878718" cy="1941599"/>
                        </a:xfrm>
                      </p:grpSpPr>
                      <p:sp>
                        <p:nvSpPr>
                          <p:cNvPr id="102" name="Isosceles Triangle 3"/>
                          <p:cNvSpPr/>
                          <p:nvPr/>
                        </p:nvSpPr>
                        <p:spPr>
                          <a:xfrm rot="3343258">
                            <a:off x="8135474" y="2320200"/>
                            <a:ext cx="286552" cy="77487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grpSp>
                        <p:nvGrpSpPr>
                          <p:cNvPr id="103" name="Group 102"/>
                          <p:cNvGrpSpPr/>
                          <p:nvPr/>
                        </p:nvGrpSpPr>
                        <p:grpSpPr>
                          <a:xfrm>
                            <a:off x="7787468" y="1516426"/>
                            <a:ext cx="816804" cy="1941599"/>
                            <a:chOff x="7787468" y="1516426"/>
                            <a:chExt cx="816804" cy="1941599"/>
                          </a:xfrm>
                        </p:grpSpPr>
                        <p:sp>
                          <p:nvSpPr>
                            <p:cNvPr id="104" name="Isosceles Triangle 3"/>
                            <p:cNvSpPr/>
                            <p:nvPr/>
                          </p:nvSpPr>
                          <p:spPr>
                            <a:xfrm rot="871357">
                              <a:off x="7827795" y="1516426"/>
                              <a:ext cx="507463" cy="1941599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105" name="Isosceles Triangle 3"/>
                            <p:cNvSpPr/>
                            <p:nvPr/>
                          </p:nvSpPr>
                          <p:spPr>
                            <a:xfrm rot="19104838" flipH="1">
                              <a:off x="7821241" y="2096553"/>
                              <a:ext cx="218459" cy="686812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106" name="Isosceles Triangle 3"/>
                            <p:cNvSpPr/>
                            <p:nvPr/>
                          </p:nvSpPr>
                          <p:spPr>
                            <a:xfrm rot="19104838" flipH="1">
                              <a:off x="7888619" y="1843896"/>
                              <a:ext cx="244755" cy="579370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107" name="Isosceles Triangle 3"/>
                            <p:cNvSpPr/>
                            <p:nvPr/>
                          </p:nvSpPr>
                          <p:spPr>
                            <a:xfrm rot="2495162">
                              <a:off x="8131944" y="1686953"/>
                              <a:ext cx="199844" cy="473059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108" name="Isosceles Triangle 3"/>
                            <p:cNvSpPr/>
                            <p:nvPr/>
                          </p:nvSpPr>
                          <p:spPr>
                            <a:xfrm rot="3237279">
                              <a:off x="8126941" y="1985084"/>
                              <a:ext cx="251743" cy="567245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109" name="Isosceles Triangle 3"/>
                            <p:cNvSpPr/>
                            <p:nvPr/>
                          </p:nvSpPr>
                          <p:spPr>
                            <a:xfrm rot="19104838" flipH="1">
                              <a:off x="7787468" y="2380306"/>
                              <a:ext cx="203595" cy="640082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110" name="Isosceles Triangle 3"/>
                            <p:cNvSpPr/>
                            <p:nvPr/>
                          </p:nvSpPr>
                          <p:spPr>
                            <a:xfrm rot="3343258">
                              <a:off x="8131561" y="2170203"/>
                              <a:ext cx="286552" cy="658870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75" name="Group 74"/>
                      <p:cNvGrpSpPr/>
                      <p:nvPr/>
                    </p:nvGrpSpPr>
                    <p:grpSpPr>
                      <a:xfrm rot="20926045">
                        <a:off x="5910594" y="2918159"/>
                        <a:ext cx="502440" cy="706906"/>
                        <a:chOff x="4890059" y="837424"/>
                        <a:chExt cx="1438393" cy="2032257"/>
                      </a:xfrm>
                    </p:grpSpPr>
                    <p:sp>
                      <p:nvSpPr>
                        <p:cNvPr id="89" name="Freeform 88"/>
                        <p:cNvSpPr/>
                        <p:nvPr/>
                      </p:nvSpPr>
                      <p:spPr>
                        <a:xfrm rot="2393178">
                          <a:off x="4890059" y="837424"/>
                          <a:ext cx="1438393" cy="1606956"/>
                        </a:xfrm>
                        <a:custGeom>
                          <a:avLst/>
                          <a:gdLst>
                            <a:gd name="connsiteX0" fmla="*/ 96022 w 1427280"/>
                            <a:gd name="connsiteY0" fmla="*/ 24968 h 1530025"/>
                            <a:gd name="connsiteX1" fmla="*/ 619066 w 1427280"/>
                            <a:gd name="connsiteY1" fmla="*/ 141782 h 1530025"/>
                            <a:gd name="connsiteX2" fmla="*/ 626957 w 1427280"/>
                            <a:gd name="connsiteY2" fmla="*/ 154060 h 1530025"/>
                            <a:gd name="connsiteX3" fmla="*/ 631758 w 1427280"/>
                            <a:gd name="connsiteY3" fmla="*/ 142898 h 1530025"/>
                            <a:gd name="connsiteX4" fmla="*/ 717506 w 1427280"/>
                            <a:gd name="connsiteY4" fmla="*/ 0 h 1530025"/>
                            <a:gd name="connsiteX5" fmla="*/ 1033637 w 1427280"/>
                            <a:gd name="connsiteY5" fmla="*/ 262985 h 1530025"/>
                            <a:gd name="connsiteX6" fmla="*/ 1052114 w 1427280"/>
                            <a:gd name="connsiteY6" fmla="*/ 287018 h 1530025"/>
                            <a:gd name="connsiteX7" fmla="*/ 1053669 w 1427280"/>
                            <a:gd name="connsiteY7" fmla="*/ 285235 h 1530025"/>
                            <a:gd name="connsiteX8" fmla="*/ 1118189 w 1427280"/>
                            <a:gd name="connsiteY8" fmla="*/ 223113 h 1530025"/>
                            <a:gd name="connsiteX9" fmla="*/ 1427280 w 1427280"/>
                            <a:gd name="connsiteY9" fmla="*/ 660929 h 1530025"/>
                            <a:gd name="connsiteX10" fmla="*/ 1309218 w 1427280"/>
                            <a:gd name="connsiteY10" fmla="*/ 1369329 h 1530025"/>
                            <a:gd name="connsiteX11" fmla="*/ 1179732 w 1427280"/>
                            <a:gd name="connsiteY11" fmla="*/ 1369329 h 1530025"/>
                            <a:gd name="connsiteX12" fmla="*/ 1146416 w 1427280"/>
                            <a:gd name="connsiteY12" fmla="*/ 1530025 h 1530025"/>
                            <a:gd name="connsiteX13" fmla="*/ 428799 w 1427280"/>
                            <a:gd name="connsiteY13" fmla="*/ 1501820 h 1530025"/>
                            <a:gd name="connsiteX14" fmla="*/ 62847 w 1427280"/>
                            <a:gd name="connsiteY14" fmla="*/ 1110285 h 1530025"/>
                            <a:gd name="connsiteX15" fmla="*/ 191418 w 1427280"/>
                            <a:gd name="connsiteY15" fmla="*/ 1002536 h 1530025"/>
                            <a:gd name="connsiteX16" fmla="*/ 211945 w 1427280"/>
                            <a:gd name="connsiteY16" fmla="*/ 992889 h 1530025"/>
                            <a:gd name="connsiteX17" fmla="*/ 195881 w 1427280"/>
                            <a:gd name="connsiteY17" fmla="*/ 968469 h 1530025"/>
                            <a:gd name="connsiteX18" fmla="*/ 0 w 1427280"/>
                            <a:gd name="connsiteY18" fmla="*/ 605670 h 1530025"/>
                            <a:gd name="connsiteX19" fmla="*/ 150240 w 1427280"/>
                            <a:gd name="connsiteY19" fmla="*/ 531048 h 1530025"/>
                            <a:gd name="connsiteX20" fmla="*/ 156662 w 1427280"/>
                            <a:gd name="connsiteY20" fmla="*/ 529727 h 1530025"/>
                            <a:gd name="connsiteX21" fmla="*/ 150877 w 1427280"/>
                            <a:gd name="connsiteY21" fmla="*/ 493710 h 1530025"/>
                            <a:gd name="connsiteX22" fmla="*/ 96022 w 1427280"/>
                            <a:gd name="connsiteY22" fmla="*/ 24968 h 1530025"/>
                            <a:gd name="connsiteX0" fmla="*/ 96022 w 1427280"/>
                            <a:gd name="connsiteY0" fmla="*/ 24968 h 1534368"/>
                            <a:gd name="connsiteX1" fmla="*/ 619066 w 1427280"/>
                            <a:gd name="connsiteY1" fmla="*/ 141782 h 1534368"/>
                            <a:gd name="connsiteX2" fmla="*/ 626957 w 1427280"/>
                            <a:gd name="connsiteY2" fmla="*/ 154060 h 1534368"/>
                            <a:gd name="connsiteX3" fmla="*/ 631758 w 1427280"/>
                            <a:gd name="connsiteY3" fmla="*/ 142898 h 1534368"/>
                            <a:gd name="connsiteX4" fmla="*/ 717506 w 1427280"/>
                            <a:gd name="connsiteY4" fmla="*/ 0 h 1534368"/>
                            <a:gd name="connsiteX5" fmla="*/ 1033637 w 1427280"/>
                            <a:gd name="connsiteY5" fmla="*/ 262985 h 1534368"/>
                            <a:gd name="connsiteX6" fmla="*/ 1052114 w 1427280"/>
                            <a:gd name="connsiteY6" fmla="*/ 287018 h 1534368"/>
                            <a:gd name="connsiteX7" fmla="*/ 1053669 w 1427280"/>
                            <a:gd name="connsiteY7" fmla="*/ 285235 h 1534368"/>
                            <a:gd name="connsiteX8" fmla="*/ 1118189 w 1427280"/>
                            <a:gd name="connsiteY8" fmla="*/ 223113 h 1534368"/>
                            <a:gd name="connsiteX9" fmla="*/ 1427280 w 1427280"/>
                            <a:gd name="connsiteY9" fmla="*/ 660929 h 1534368"/>
                            <a:gd name="connsiteX10" fmla="*/ 1309218 w 1427280"/>
                            <a:gd name="connsiteY10" fmla="*/ 1369329 h 1534368"/>
                            <a:gd name="connsiteX11" fmla="*/ 1310810 w 1427280"/>
                            <a:gd name="connsiteY11" fmla="*/ 1534368 h 1534368"/>
                            <a:gd name="connsiteX12" fmla="*/ 1146416 w 1427280"/>
                            <a:gd name="connsiteY12" fmla="*/ 1530025 h 1534368"/>
                            <a:gd name="connsiteX13" fmla="*/ 428799 w 1427280"/>
                            <a:gd name="connsiteY13" fmla="*/ 1501820 h 1534368"/>
                            <a:gd name="connsiteX14" fmla="*/ 62847 w 1427280"/>
                            <a:gd name="connsiteY14" fmla="*/ 1110285 h 1534368"/>
                            <a:gd name="connsiteX15" fmla="*/ 191418 w 1427280"/>
                            <a:gd name="connsiteY15" fmla="*/ 1002536 h 1534368"/>
                            <a:gd name="connsiteX16" fmla="*/ 211945 w 1427280"/>
                            <a:gd name="connsiteY16" fmla="*/ 992889 h 1534368"/>
                            <a:gd name="connsiteX17" fmla="*/ 195881 w 1427280"/>
                            <a:gd name="connsiteY17" fmla="*/ 968469 h 1534368"/>
                            <a:gd name="connsiteX18" fmla="*/ 0 w 1427280"/>
                            <a:gd name="connsiteY18" fmla="*/ 605670 h 1534368"/>
                            <a:gd name="connsiteX19" fmla="*/ 150240 w 1427280"/>
                            <a:gd name="connsiteY19" fmla="*/ 531048 h 1534368"/>
                            <a:gd name="connsiteX20" fmla="*/ 156662 w 1427280"/>
                            <a:gd name="connsiteY20" fmla="*/ 529727 h 1534368"/>
                            <a:gd name="connsiteX21" fmla="*/ 150877 w 1427280"/>
                            <a:gd name="connsiteY21" fmla="*/ 493710 h 1534368"/>
                            <a:gd name="connsiteX22" fmla="*/ 96022 w 1427280"/>
                            <a:gd name="connsiteY22" fmla="*/ 24968 h 1534368"/>
                            <a:gd name="connsiteX0" fmla="*/ 96022 w 1427280"/>
                            <a:gd name="connsiteY0" fmla="*/ 24968 h 1534368"/>
                            <a:gd name="connsiteX1" fmla="*/ 619066 w 1427280"/>
                            <a:gd name="connsiteY1" fmla="*/ 141782 h 1534368"/>
                            <a:gd name="connsiteX2" fmla="*/ 626957 w 1427280"/>
                            <a:gd name="connsiteY2" fmla="*/ 154060 h 1534368"/>
                            <a:gd name="connsiteX3" fmla="*/ 631758 w 1427280"/>
                            <a:gd name="connsiteY3" fmla="*/ 142898 h 1534368"/>
                            <a:gd name="connsiteX4" fmla="*/ 717506 w 1427280"/>
                            <a:gd name="connsiteY4" fmla="*/ 0 h 1534368"/>
                            <a:gd name="connsiteX5" fmla="*/ 1033637 w 1427280"/>
                            <a:gd name="connsiteY5" fmla="*/ 262985 h 1534368"/>
                            <a:gd name="connsiteX6" fmla="*/ 1052114 w 1427280"/>
                            <a:gd name="connsiteY6" fmla="*/ 287018 h 1534368"/>
                            <a:gd name="connsiteX7" fmla="*/ 1053669 w 1427280"/>
                            <a:gd name="connsiteY7" fmla="*/ 285235 h 1534368"/>
                            <a:gd name="connsiteX8" fmla="*/ 1118189 w 1427280"/>
                            <a:gd name="connsiteY8" fmla="*/ 223113 h 1534368"/>
                            <a:gd name="connsiteX9" fmla="*/ 1427280 w 1427280"/>
                            <a:gd name="connsiteY9" fmla="*/ 660929 h 1534368"/>
                            <a:gd name="connsiteX10" fmla="*/ 1310810 w 1427280"/>
                            <a:gd name="connsiteY10" fmla="*/ 1534368 h 1534368"/>
                            <a:gd name="connsiteX11" fmla="*/ 1146416 w 1427280"/>
                            <a:gd name="connsiteY11" fmla="*/ 1530025 h 1534368"/>
                            <a:gd name="connsiteX12" fmla="*/ 428799 w 1427280"/>
                            <a:gd name="connsiteY12" fmla="*/ 1501820 h 1534368"/>
                            <a:gd name="connsiteX13" fmla="*/ 62847 w 1427280"/>
                            <a:gd name="connsiteY13" fmla="*/ 1110285 h 1534368"/>
                            <a:gd name="connsiteX14" fmla="*/ 191418 w 1427280"/>
                            <a:gd name="connsiteY14" fmla="*/ 1002536 h 1534368"/>
                            <a:gd name="connsiteX15" fmla="*/ 211945 w 1427280"/>
                            <a:gd name="connsiteY15" fmla="*/ 992889 h 1534368"/>
                            <a:gd name="connsiteX16" fmla="*/ 195881 w 1427280"/>
                            <a:gd name="connsiteY16" fmla="*/ 968469 h 1534368"/>
                            <a:gd name="connsiteX17" fmla="*/ 0 w 1427280"/>
                            <a:gd name="connsiteY17" fmla="*/ 605670 h 1534368"/>
                            <a:gd name="connsiteX18" fmla="*/ 150240 w 1427280"/>
                            <a:gd name="connsiteY18" fmla="*/ 531048 h 1534368"/>
                            <a:gd name="connsiteX19" fmla="*/ 156662 w 1427280"/>
                            <a:gd name="connsiteY19" fmla="*/ 529727 h 1534368"/>
                            <a:gd name="connsiteX20" fmla="*/ 150877 w 1427280"/>
                            <a:gd name="connsiteY20" fmla="*/ 493710 h 1534368"/>
                            <a:gd name="connsiteX21" fmla="*/ 96022 w 1427280"/>
                            <a:gd name="connsiteY21" fmla="*/ 24968 h 1534368"/>
                            <a:gd name="connsiteX0" fmla="*/ 96022 w 1427280"/>
                            <a:gd name="connsiteY0" fmla="*/ 24968 h 1534368"/>
                            <a:gd name="connsiteX1" fmla="*/ 619066 w 1427280"/>
                            <a:gd name="connsiteY1" fmla="*/ 141782 h 1534368"/>
                            <a:gd name="connsiteX2" fmla="*/ 626957 w 1427280"/>
                            <a:gd name="connsiteY2" fmla="*/ 154060 h 1534368"/>
                            <a:gd name="connsiteX3" fmla="*/ 631758 w 1427280"/>
                            <a:gd name="connsiteY3" fmla="*/ 142898 h 1534368"/>
                            <a:gd name="connsiteX4" fmla="*/ 717506 w 1427280"/>
                            <a:gd name="connsiteY4" fmla="*/ 0 h 1534368"/>
                            <a:gd name="connsiteX5" fmla="*/ 1033637 w 1427280"/>
                            <a:gd name="connsiteY5" fmla="*/ 262985 h 1534368"/>
                            <a:gd name="connsiteX6" fmla="*/ 1052114 w 1427280"/>
                            <a:gd name="connsiteY6" fmla="*/ 287018 h 1534368"/>
                            <a:gd name="connsiteX7" fmla="*/ 1053669 w 1427280"/>
                            <a:gd name="connsiteY7" fmla="*/ 285235 h 1534368"/>
                            <a:gd name="connsiteX8" fmla="*/ 1118189 w 1427280"/>
                            <a:gd name="connsiteY8" fmla="*/ 223113 h 1534368"/>
                            <a:gd name="connsiteX9" fmla="*/ 1427280 w 1427280"/>
                            <a:gd name="connsiteY9" fmla="*/ 660929 h 1534368"/>
                            <a:gd name="connsiteX10" fmla="*/ 1310810 w 1427280"/>
                            <a:gd name="connsiteY10" fmla="*/ 1534368 h 1534368"/>
                            <a:gd name="connsiteX11" fmla="*/ 428799 w 1427280"/>
                            <a:gd name="connsiteY11" fmla="*/ 1501820 h 1534368"/>
                            <a:gd name="connsiteX12" fmla="*/ 62847 w 1427280"/>
                            <a:gd name="connsiteY12" fmla="*/ 1110285 h 1534368"/>
                            <a:gd name="connsiteX13" fmla="*/ 191418 w 1427280"/>
                            <a:gd name="connsiteY13" fmla="*/ 1002536 h 1534368"/>
                            <a:gd name="connsiteX14" fmla="*/ 211945 w 1427280"/>
                            <a:gd name="connsiteY14" fmla="*/ 992889 h 1534368"/>
                            <a:gd name="connsiteX15" fmla="*/ 195881 w 1427280"/>
                            <a:gd name="connsiteY15" fmla="*/ 968469 h 1534368"/>
                            <a:gd name="connsiteX16" fmla="*/ 0 w 1427280"/>
                            <a:gd name="connsiteY16" fmla="*/ 605670 h 1534368"/>
                            <a:gd name="connsiteX17" fmla="*/ 150240 w 1427280"/>
                            <a:gd name="connsiteY17" fmla="*/ 531048 h 1534368"/>
                            <a:gd name="connsiteX18" fmla="*/ 156662 w 1427280"/>
                            <a:gd name="connsiteY18" fmla="*/ 529727 h 1534368"/>
                            <a:gd name="connsiteX19" fmla="*/ 150877 w 1427280"/>
                            <a:gd name="connsiteY19" fmla="*/ 493710 h 1534368"/>
                            <a:gd name="connsiteX20" fmla="*/ 96022 w 1427280"/>
                            <a:gd name="connsiteY20" fmla="*/ 24968 h 1534368"/>
                            <a:gd name="connsiteX0" fmla="*/ 96022 w 1427280"/>
                            <a:gd name="connsiteY0" fmla="*/ 24968 h 1606956"/>
                            <a:gd name="connsiteX1" fmla="*/ 619066 w 1427280"/>
                            <a:gd name="connsiteY1" fmla="*/ 141782 h 1606956"/>
                            <a:gd name="connsiteX2" fmla="*/ 626957 w 1427280"/>
                            <a:gd name="connsiteY2" fmla="*/ 154060 h 1606956"/>
                            <a:gd name="connsiteX3" fmla="*/ 631758 w 1427280"/>
                            <a:gd name="connsiteY3" fmla="*/ 142898 h 1606956"/>
                            <a:gd name="connsiteX4" fmla="*/ 717506 w 1427280"/>
                            <a:gd name="connsiteY4" fmla="*/ 0 h 1606956"/>
                            <a:gd name="connsiteX5" fmla="*/ 1033637 w 1427280"/>
                            <a:gd name="connsiteY5" fmla="*/ 262985 h 1606956"/>
                            <a:gd name="connsiteX6" fmla="*/ 1052114 w 1427280"/>
                            <a:gd name="connsiteY6" fmla="*/ 287018 h 1606956"/>
                            <a:gd name="connsiteX7" fmla="*/ 1053669 w 1427280"/>
                            <a:gd name="connsiteY7" fmla="*/ 285235 h 1606956"/>
                            <a:gd name="connsiteX8" fmla="*/ 1118189 w 1427280"/>
                            <a:gd name="connsiteY8" fmla="*/ 223113 h 1606956"/>
                            <a:gd name="connsiteX9" fmla="*/ 1427280 w 1427280"/>
                            <a:gd name="connsiteY9" fmla="*/ 660929 h 1606956"/>
                            <a:gd name="connsiteX10" fmla="*/ 1310810 w 1427280"/>
                            <a:gd name="connsiteY10" fmla="*/ 1534368 h 1606956"/>
                            <a:gd name="connsiteX11" fmla="*/ 428799 w 1427280"/>
                            <a:gd name="connsiteY11" fmla="*/ 1501820 h 1606956"/>
                            <a:gd name="connsiteX12" fmla="*/ 62847 w 1427280"/>
                            <a:gd name="connsiteY12" fmla="*/ 1110285 h 1606956"/>
                            <a:gd name="connsiteX13" fmla="*/ 191418 w 1427280"/>
                            <a:gd name="connsiteY13" fmla="*/ 1002536 h 1606956"/>
                            <a:gd name="connsiteX14" fmla="*/ 211945 w 1427280"/>
                            <a:gd name="connsiteY14" fmla="*/ 992889 h 1606956"/>
                            <a:gd name="connsiteX15" fmla="*/ 195881 w 1427280"/>
                            <a:gd name="connsiteY15" fmla="*/ 968469 h 1606956"/>
                            <a:gd name="connsiteX16" fmla="*/ 0 w 1427280"/>
                            <a:gd name="connsiteY16" fmla="*/ 605670 h 1606956"/>
                            <a:gd name="connsiteX17" fmla="*/ 150240 w 1427280"/>
                            <a:gd name="connsiteY17" fmla="*/ 531048 h 1606956"/>
                            <a:gd name="connsiteX18" fmla="*/ 156662 w 1427280"/>
                            <a:gd name="connsiteY18" fmla="*/ 529727 h 1606956"/>
                            <a:gd name="connsiteX19" fmla="*/ 150877 w 1427280"/>
                            <a:gd name="connsiteY19" fmla="*/ 493710 h 1606956"/>
                            <a:gd name="connsiteX20" fmla="*/ 96022 w 1427280"/>
                            <a:gd name="connsiteY20" fmla="*/ 24968 h 1606956"/>
                            <a:gd name="connsiteX0" fmla="*/ 96022 w 1431985"/>
                            <a:gd name="connsiteY0" fmla="*/ 24968 h 1606956"/>
                            <a:gd name="connsiteX1" fmla="*/ 619066 w 1431985"/>
                            <a:gd name="connsiteY1" fmla="*/ 141782 h 1606956"/>
                            <a:gd name="connsiteX2" fmla="*/ 626957 w 1431985"/>
                            <a:gd name="connsiteY2" fmla="*/ 154060 h 1606956"/>
                            <a:gd name="connsiteX3" fmla="*/ 631758 w 1431985"/>
                            <a:gd name="connsiteY3" fmla="*/ 142898 h 1606956"/>
                            <a:gd name="connsiteX4" fmla="*/ 717506 w 1431985"/>
                            <a:gd name="connsiteY4" fmla="*/ 0 h 1606956"/>
                            <a:gd name="connsiteX5" fmla="*/ 1033637 w 1431985"/>
                            <a:gd name="connsiteY5" fmla="*/ 262985 h 1606956"/>
                            <a:gd name="connsiteX6" fmla="*/ 1052114 w 1431985"/>
                            <a:gd name="connsiteY6" fmla="*/ 287018 h 1606956"/>
                            <a:gd name="connsiteX7" fmla="*/ 1053669 w 1431985"/>
                            <a:gd name="connsiteY7" fmla="*/ 285235 h 1606956"/>
                            <a:gd name="connsiteX8" fmla="*/ 1118189 w 1431985"/>
                            <a:gd name="connsiteY8" fmla="*/ 223113 h 1606956"/>
                            <a:gd name="connsiteX9" fmla="*/ 1427280 w 1431985"/>
                            <a:gd name="connsiteY9" fmla="*/ 660929 h 1606956"/>
                            <a:gd name="connsiteX10" fmla="*/ 1310810 w 1431985"/>
                            <a:gd name="connsiteY10" fmla="*/ 1534368 h 1606956"/>
                            <a:gd name="connsiteX11" fmla="*/ 428799 w 1431985"/>
                            <a:gd name="connsiteY11" fmla="*/ 1501820 h 1606956"/>
                            <a:gd name="connsiteX12" fmla="*/ 62847 w 1431985"/>
                            <a:gd name="connsiteY12" fmla="*/ 1110285 h 1606956"/>
                            <a:gd name="connsiteX13" fmla="*/ 191418 w 1431985"/>
                            <a:gd name="connsiteY13" fmla="*/ 1002536 h 1606956"/>
                            <a:gd name="connsiteX14" fmla="*/ 211945 w 1431985"/>
                            <a:gd name="connsiteY14" fmla="*/ 992889 h 1606956"/>
                            <a:gd name="connsiteX15" fmla="*/ 195881 w 1431985"/>
                            <a:gd name="connsiteY15" fmla="*/ 968469 h 1606956"/>
                            <a:gd name="connsiteX16" fmla="*/ 0 w 1431985"/>
                            <a:gd name="connsiteY16" fmla="*/ 605670 h 1606956"/>
                            <a:gd name="connsiteX17" fmla="*/ 150240 w 1431985"/>
                            <a:gd name="connsiteY17" fmla="*/ 531048 h 1606956"/>
                            <a:gd name="connsiteX18" fmla="*/ 156662 w 1431985"/>
                            <a:gd name="connsiteY18" fmla="*/ 529727 h 1606956"/>
                            <a:gd name="connsiteX19" fmla="*/ 150877 w 1431985"/>
                            <a:gd name="connsiteY19" fmla="*/ 493710 h 1606956"/>
                            <a:gd name="connsiteX20" fmla="*/ 96022 w 1431985"/>
                            <a:gd name="connsiteY20" fmla="*/ 24968 h 1606956"/>
                            <a:gd name="connsiteX0" fmla="*/ 96022 w 1431985"/>
                            <a:gd name="connsiteY0" fmla="*/ 24968 h 1606956"/>
                            <a:gd name="connsiteX1" fmla="*/ 619066 w 1431985"/>
                            <a:gd name="connsiteY1" fmla="*/ 141782 h 1606956"/>
                            <a:gd name="connsiteX2" fmla="*/ 626957 w 1431985"/>
                            <a:gd name="connsiteY2" fmla="*/ 154060 h 1606956"/>
                            <a:gd name="connsiteX3" fmla="*/ 631758 w 1431985"/>
                            <a:gd name="connsiteY3" fmla="*/ 142898 h 1606956"/>
                            <a:gd name="connsiteX4" fmla="*/ 717506 w 1431985"/>
                            <a:gd name="connsiteY4" fmla="*/ 0 h 1606956"/>
                            <a:gd name="connsiteX5" fmla="*/ 1033637 w 1431985"/>
                            <a:gd name="connsiteY5" fmla="*/ 262985 h 1606956"/>
                            <a:gd name="connsiteX6" fmla="*/ 1052114 w 1431985"/>
                            <a:gd name="connsiteY6" fmla="*/ 287018 h 1606956"/>
                            <a:gd name="connsiteX7" fmla="*/ 1053669 w 1431985"/>
                            <a:gd name="connsiteY7" fmla="*/ 285235 h 1606956"/>
                            <a:gd name="connsiteX8" fmla="*/ 1118189 w 1431985"/>
                            <a:gd name="connsiteY8" fmla="*/ 223113 h 1606956"/>
                            <a:gd name="connsiteX9" fmla="*/ 1427280 w 1431985"/>
                            <a:gd name="connsiteY9" fmla="*/ 660929 h 1606956"/>
                            <a:gd name="connsiteX10" fmla="*/ 1310810 w 1431985"/>
                            <a:gd name="connsiteY10" fmla="*/ 1534368 h 1606956"/>
                            <a:gd name="connsiteX11" fmla="*/ 428799 w 1431985"/>
                            <a:gd name="connsiteY11" fmla="*/ 1501820 h 1606956"/>
                            <a:gd name="connsiteX12" fmla="*/ 62847 w 1431985"/>
                            <a:gd name="connsiteY12" fmla="*/ 1110285 h 1606956"/>
                            <a:gd name="connsiteX13" fmla="*/ 191418 w 1431985"/>
                            <a:gd name="connsiteY13" fmla="*/ 1002536 h 1606956"/>
                            <a:gd name="connsiteX14" fmla="*/ 211945 w 1431985"/>
                            <a:gd name="connsiteY14" fmla="*/ 992889 h 1606956"/>
                            <a:gd name="connsiteX15" fmla="*/ 195881 w 1431985"/>
                            <a:gd name="connsiteY15" fmla="*/ 968469 h 1606956"/>
                            <a:gd name="connsiteX16" fmla="*/ 0 w 1431985"/>
                            <a:gd name="connsiteY16" fmla="*/ 605670 h 1606956"/>
                            <a:gd name="connsiteX17" fmla="*/ 150240 w 1431985"/>
                            <a:gd name="connsiteY17" fmla="*/ 531048 h 1606956"/>
                            <a:gd name="connsiteX18" fmla="*/ 156662 w 1431985"/>
                            <a:gd name="connsiteY18" fmla="*/ 529727 h 1606956"/>
                            <a:gd name="connsiteX19" fmla="*/ 150877 w 1431985"/>
                            <a:gd name="connsiteY19" fmla="*/ 493710 h 1606956"/>
                            <a:gd name="connsiteX20" fmla="*/ 96022 w 1431985"/>
                            <a:gd name="connsiteY20" fmla="*/ 24968 h 1606956"/>
                            <a:gd name="connsiteX0" fmla="*/ 96022 w 1438393"/>
                            <a:gd name="connsiteY0" fmla="*/ 24968 h 1606956"/>
                            <a:gd name="connsiteX1" fmla="*/ 619066 w 1438393"/>
                            <a:gd name="connsiteY1" fmla="*/ 141782 h 1606956"/>
                            <a:gd name="connsiteX2" fmla="*/ 626957 w 1438393"/>
                            <a:gd name="connsiteY2" fmla="*/ 154060 h 1606956"/>
                            <a:gd name="connsiteX3" fmla="*/ 631758 w 1438393"/>
                            <a:gd name="connsiteY3" fmla="*/ 142898 h 1606956"/>
                            <a:gd name="connsiteX4" fmla="*/ 717506 w 1438393"/>
                            <a:gd name="connsiteY4" fmla="*/ 0 h 1606956"/>
                            <a:gd name="connsiteX5" fmla="*/ 1033637 w 1438393"/>
                            <a:gd name="connsiteY5" fmla="*/ 262985 h 1606956"/>
                            <a:gd name="connsiteX6" fmla="*/ 1052114 w 1438393"/>
                            <a:gd name="connsiteY6" fmla="*/ 287018 h 1606956"/>
                            <a:gd name="connsiteX7" fmla="*/ 1053669 w 1438393"/>
                            <a:gd name="connsiteY7" fmla="*/ 285235 h 1606956"/>
                            <a:gd name="connsiteX8" fmla="*/ 1118189 w 1438393"/>
                            <a:gd name="connsiteY8" fmla="*/ 223113 h 1606956"/>
                            <a:gd name="connsiteX9" fmla="*/ 1427280 w 1438393"/>
                            <a:gd name="connsiteY9" fmla="*/ 660929 h 1606956"/>
                            <a:gd name="connsiteX10" fmla="*/ 1310810 w 1438393"/>
                            <a:gd name="connsiteY10" fmla="*/ 1534368 h 1606956"/>
                            <a:gd name="connsiteX11" fmla="*/ 428799 w 1438393"/>
                            <a:gd name="connsiteY11" fmla="*/ 1501820 h 1606956"/>
                            <a:gd name="connsiteX12" fmla="*/ 62847 w 1438393"/>
                            <a:gd name="connsiteY12" fmla="*/ 1110285 h 1606956"/>
                            <a:gd name="connsiteX13" fmla="*/ 191418 w 1438393"/>
                            <a:gd name="connsiteY13" fmla="*/ 1002536 h 1606956"/>
                            <a:gd name="connsiteX14" fmla="*/ 211945 w 1438393"/>
                            <a:gd name="connsiteY14" fmla="*/ 992889 h 1606956"/>
                            <a:gd name="connsiteX15" fmla="*/ 195881 w 1438393"/>
                            <a:gd name="connsiteY15" fmla="*/ 968469 h 1606956"/>
                            <a:gd name="connsiteX16" fmla="*/ 0 w 1438393"/>
                            <a:gd name="connsiteY16" fmla="*/ 605670 h 1606956"/>
                            <a:gd name="connsiteX17" fmla="*/ 150240 w 1438393"/>
                            <a:gd name="connsiteY17" fmla="*/ 531048 h 1606956"/>
                            <a:gd name="connsiteX18" fmla="*/ 156662 w 1438393"/>
                            <a:gd name="connsiteY18" fmla="*/ 529727 h 1606956"/>
                            <a:gd name="connsiteX19" fmla="*/ 150877 w 1438393"/>
                            <a:gd name="connsiteY19" fmla="*/ 493710 h 1606956"/>
                            <a:gd name="connsiteX20" fmla="*/ 96022 w 1438393"/>
                            <a:gd name="connsiteY20" fmla="*/ 24968 h 1606956"/>
                            <a:gd name="connsiteX0" fmla="*/ 96022 w 1438393"/>
                            <a:gd name="connsiteY0" fmla="*/ 24968 h 1606956"/>
                            <a:gd name="connsiteX1" fmla="*/ 619066 w 1438393"/>
                            <a:gd name="connsiteY1" fmla="*/ 141782 h 1606956"/>
                            <a:gd name="connsiteX2" fmla="*/ 626957 w 1438393"/>
                            <a:gd name="connsiteY2" fmla="*/ 154060 h 1606956"/>
                            <a:gd name="connsiteX3" fmla="*/ 631758 w 1438393"/>
                            <a:gd name="connsiteY3" fmla="*/ 142898 h 1606956"/>
                            <a:gd name="connsiteX4" fmla="*/ 717506 w 1438393"/>
                            <a:gd name="connsiteY4" fmla="*/ 0 h 1606956"/>
                            <a:gd name="connsiteX5" fmla="*/ 1033637 w 1438393"/>
                            <a:gd name="connsiteY5" fmla="*/ 262985 h 1606956"/>
                            <a:gd name="connsiteX6" fmla="*/ 1052114 w 1438393"/>
                            <a:gd name="connsiteY6" fmla="*/ 287018 h 1606956"/>
                            <a:gd name="connsiteX7" fmla="*/ 1053669 w 1438393"/>
                            <a:gd name="connsiteY7" fmla="*/ 285235 h 1606956"/>
                            <a:gd name="connsiteX8" fmla="*/ 1118189 w 1438393"/>
                            <a:gd name="connsiteY8" fmla="*/ 223113 h 1606956"/>
                            <a:gd name="connsiteX9" fmla="*/ 1427280 w 1438393"/>
                            <a:gd name="connsiteY9" fmla="*/ 660929 h 1606956"/>
                            <a:gd name="connsiteX10" fmla="*/ 1310810 w 1438393"/>
                            <a:gd name="connsiteY10" fmla="*/ 1534368 h 1606956"/>
                            <a:gd name="connsiteX11" fmla="*/ 428799 w 1438393"/>
                            <a:gd name="connsiteY11" fmla="*/ 1501820 h 1606956"/>
                            <a:gd name="connsiteX12" fmla="*/ 62847 w 1438393"/>
                            <a:gd name="connsiteY12" fmla="*/ 1110285 h 1606956"/>
                            <a:gd name="connsiteX13" fmla="*/ 191418 w 1438393"/>
                            <a:gd name="connsiteY13" fmla="*/ 1002536 h 1606956"/>
                            <a:gd name="connsiteX14" fmla="*/ 211945 w 1438393"/>
                            <a:gd name="connsiteY14" fmla="*/ 992889 h 1606956"/>
                            <a:gd name="connsiteX15" fmla="*/ 195881 w 1438393"/>
                            <a:gd name="connsiteY15" fmla="*/ 968469 h 1606956"/>
                            <a:gd name="connsiteX16" fmla="*/ 0 w 1438393"/>
                            <a:gd name="connsiteY16" fmla="*/ 605670 h 1606956"/>
                            <a:gd name="connsiteX17" fmla="*/ 150240 w 1438393"/>
                            <a:gd name="connsiteY17" fmla="*/ 531048 h 1606956"/>
                            <a:gd name="connsiteX18" fmla="*/ 156662 w 1438393"/>
                            <a:gd name="connsiteY18" fmla="*/ 529727 h 1606956"/>
                            <a:gd name="connsiteX19" fmla="*/ 150877 w 1438393"/>
                            <a:gd name="connsiteY19" fmla="*/ 493710 h 1606956"/>
                            <a:gd name="connsiteX20" fmla="*/ 96022 w 1438393"/>
                            <a:gd name="connsiteY20" fmla="*/ 24968 h 1606956"/>
                            <a:gd name="connsiteX0" fmla="*/ 96022 w 1438393"/>
                            <a:gd name="connsiteY0" fmla="*/ 24968 h 1606956"/>
                            <a:gd name="connsiteX1" fmla="*/ 619066 w 1438393"/>
                            <a:gd name="connsiteY1" fmla="*/ 141782 h 1606956"/>
                            <a:gd name="connsiteX2" fmla="*/ 626957 w 1438393"/>
                            <a:gd name="connsiteY2" fmla="*/ 154060 h 1606956"/>
                            <a:gd name="connsiteX3" fmla="*/ 631758 w 1438393"/>
                            <a:gd name="connsiteY3" fmla="*/ 142898 h 1606956"/>
                            <a:gd name="connsiteX4" fmla="*/ 717506 w 1438393"/>
                            <a:gd name="connsiteY4" fmla="*/ 0 h 1606956"/>
                            <a:gd name="connsiteX5" fmla="*/ 1033637 w 1438393"/>
                            <a:gd name="connsiteY5" fmla="*/ 262985 h 1606956"/>
                            <a:gd name="connsiteX6" fmla="*/ 1052114 w 1438393"/>
                            <a:gd name="connsiteY6" fmla="*/ 287018 h 1606956"/>
                            <a:gd name="connsiteX7" fmla="*/ 1053669 w 1438393"/>
                            <a:gd name="connsiteY7" fmla="*/ 285235 h 1606956"/>
                            <a:gd name="connsiteX8" fmla="*/ 1118189 w 1438393"/>
                            <a:gd name="connsiteY8" fmla="*/ 223113 h 1606956"/>
                            <a:gd name="connsiteX9" fmla="*/ 1427280 w 1438393"/>
                            <a:gd name="connsiteY9" fmla="*/ 660929 h 1606956"/>
                            <a:gd name="connsiteX10" fmla="*/ 1310810 w 1438393"/>
                            <a:gd name="connsiteY10" fmla="*/ 1534368 h 1606956"/>
                            <a:gd name="connsiteX11" fmla="*/ 428799 w 1438393"/>
                            <a:gd name="connsiteY11" fmla="*/ 1501820 h 1606956"/>
                            <a:gd name="connsiteX12" fmla="*/ 62847 w 1438393"/>
                            <a:gd name="connsiteY12" fmla="*/ 1110285 h 1606956"/>
                            <a:gd name="connsiteX13" fmla="*/ 191418 w 1438393"/>
                            <a:gd name="connsiteY13" fmla="*/ 1002536 h 1606956"/>
                            <a:gd name="connsiteX14" fmla="*/ 211945 w 1438393"/>
                            <a:gd name="connsiteY14" fmla="*/ 992889 h 1606956"/>
                            <a:gd name="connsiteX15" fmla="*/ 195881 w 1438393"/>
                            <a:gd name="connsiteY15" fmla="*/ 968469 h 1606956"/>
                            <a:gd name="connsiteX16" fmla="*/ 0 w 1438393"/>
                            <a:gd name="connsiteY16" fmla="*/ 605670 h 1606956"/>
                            <a:gd name="connsiteX17" fmla="*/ 150240 w 1438393"/>
                            <a:gd name="connsiteY17" fmla="*/ 531048 h 1606956"/>
                            <a:gd name="connsiteX18" fmla="*/ 156662 w 1438393"/>
                            <a:gd name="connsiteY18" fmla="*/ 529727 h 1606956"/>
                            <a:gd name="connsiteX19" fmla="*/ 150877 w 1438393"/>
                            <a:gd name="connsiteY19" fmla="*/ 493710 h 1606956"/>
                            <a:gd name="connsiteX20" fmla="*/ 96022 w 1438393"/>
                            <a:gd name="connsiteY20" fmla="*/ 24968 h 16069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</a:cxnLst>
                          <a:rect l="l" t="t" r="r" b="b"/>
                          <a:pathLst>
                            <a:path w="1438393" h="1606956">
                              <a:moveTo>
                                <a:pt x="96022" y="24968"/>
                              </a:moveTo>
                              <a:lnTo>
                                <a:pt x="619066" y="141782"/>
                              </a:lnTo>
                              <a:lnTo>
                                <a:pt x="626957" y="154060"/>
                              </a:lnTo>
                              <a:lnTo>
                                <a:pt x="631758" y="142898"/>
                              </a:lnTo>
                              <a:cubicBezTo>
                                <a:pt x="652635" y="99494"/>
                                <a:pt x="679933" y="52566"/>
                                <a:pt x="717506" y="0"/>
                              </a:cubicBezTo>
                              <a:cubicBezTo>
                                <a:pt x="909174" y="58747"/>
                                <a:pt x="1098483" y="103505"/>
                                <a:pt x="1033637" y="262985"/>
                              </a:cubicBezTo>
                              <a:lnTo>
                                <a:pt x="1052114" y="287018"/>
                              </a:lnTo>
                              <a:lnTo>
                                <a:pt x="1053669" y="285235"/>
                              </a:lnTo>
                              <a:cubicBezTo>
                                <a:pt x="1072711" y="265232"/>
                                <a:pt x="1094041" y="244575"/>
                                <a:pt x="1118189" y="223113"/>
                              </a:cubicBezTo>
                              <a:cubicBezTo>
                                <a:pt x="1350008" y="356173"/>
                                <a:pt x="1478290" y="492576"/>
                                <a:pt x="1427280" y="660929"/>
                              </a:cubicBezTo>
                              <a:cubicBezTo>
                                <a:pt x="1388457" y="952075"/>
                                <a:pt x="1517255" y="1284768"/>
                                <a:pt x="1310810" y="1534368"/>
                              </a:cubicBezTo>
                              <a:cubicBezTo>
                                <a:pt x="1026644" y="1710219"/>
                                <a:pt x="722803" y="1512669"/>
                                <a:pt x="428799" y="1501820"/>
                              </a:cubicBezTo>
                              <a:cubicBezTo>
                                <a:pt x="213886" y="1519852"/>
                                <a:pt x="191752" y="1334301"/>
                                <a:pt x="62847" y="1110285"/>
                              </a:cubicBezTo>
                              <a:cubicBezTo>
                                <a:pt x="107184" y="1060290"/>
                                <a:pt x="149830" y="1026385"/>
                                <a:pt x="191418" y="1002536"/>
                              </a:cubicBezTo>
                              <a:lnTo>
                                <a:pt x="211945" y="992889"/>
                              </a:lnTo>
                              <a:lnTo>
                                <a:pt x="195881" y="968469"/>
                              </a:lnTo>
                              <a:cubicBezTo>
                                <a:pt x="48534" y="960715"/>
                                <a:pt x="54619" y="791658"/>
                                <a:pt x="0" y="605670"/>
                              </a:cubicBezTo>
                              <a:cubicBezTo>
                                <a:pt x="54818" y="567456"/>
                                <a:pt x="104221" y="544488"/>
                                <a:pt x="150240" y="531048"/>
                              </a:cubicBezTo>
                              <a:lnTo>
                                <a:pt x="156662" y="529727"/>
                              </a:lnTo>
                              <a:lnTo>
                                <a:pt x="150877" y="493710"/>
                              </a:lnTo>
                              <a:cubicBezTo>
                                <a:pt x="123118" y="352703"/>
                                <a:pt x="71673" y="249802"/>
                                <a:pt x="96022" y="24968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38000">
                              <a:srgbClr val="008000"/>
                            </a:gs>
                            <a:gs pos="100000">
                              <a:srgbClr val="92D050"/>
                            </a:gs>
                          </a:gsLst>
                          <a:path path="circle">
                            <a:fillToRect l="100000" t="100000"/>
                          </a:path>
                          <a:tileRect r="-100000" b="-100000"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90" name="Group 89"/>
                        <p:cNvGrpSpPr/>
                        <p:nvPr/>
                      </p:nvGrpSpPr>
                      <p:grpSpPr>
                        <a:xfrm>
                          <a:off x="5297024" y="928082"/>
                          <a:ext cx="878718" cy="1941599"/>
                          <a:chOff x="7787468" y="1516426"/>
                          <a:chExt cx="878718" cy="1941599"/>
                        </a:xfrm>
                      </p:grpSpPr>
                      <p:sp>
                        <p:nvSpPr>
                          <p:cNvPr id="91" name="Isosceles Triangle 3"/>
                          <p:cNvSpPr/>
                          <p:nvPr/>
                        </p:nvSpPr>
                        <p:spPr>
                          <a:xfrm rot="3343258">
                            <a:off x="8135474" y="2320200"/>
                            <a:ext cx="286552" cy="77487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grpSp>
                        <p:nvGrpSpPr>
                          <p:cNvPr id="92" name="Group 91"/>
                          <p:cNvGrpSpPr/>
                          <p:nvPr/>
                        </p:nvGrpSpPr>
                        <p:grpSpPr>
                          <a:xfrm>
                            <a:off x="7787468" y="1516426"/>
                            <a:ext cx="816804" cy="1941599"/>
                            <a:chOff x="7787468" y="1516426"/>
                            <a:chExt cx="816804" cy="1941599"/>
                          </a:xfrm>
                        </p:grpSpPr>
                        <p:sp>
                          <p:nvSpPr>
                            <p:cNvPr id="93" name="Isosceles Triangle 3"/>
                            <p:cNvSpPr/>
                            <p:nvPr/>
                          </p:nvSpPr>
                          <p:spPr>
                            <a:xfrm rot="871357">
                              <a:off x="7827795" y="1516426"/>
                              <a:ext cx="507463" cy="1941599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94" name="Isosceles Triangle 3"/>
                            <p:cNvSpPr/>
                            <p:nvPr/>
                          </p:nvSpPr>
                          <p:spPr>
                            <a:xfrm rot="19104838" flipH="1">
                              <a:off x="7821241" y="2096553"/>
                              <a:ext cx="218459" cy="686812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95" name="Isosceles Triangle 3"/>
                            <p:cNvSpPr/>
                            <p:nvPr/>
                          </p:nvSpPr>
                          <p:spPr>
                            <a:xfrm rot="19104838" flipH="1">
                              <a:off x="7888619" y="1843896"/>
                              <a:ext cx="244755" cy="579370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96" name="Isosceles Triangle 3"/>
                            <p:cNvSpPr/>
                            <p:nvPr/>
                          </p:nvSpPr>
                          <p:spPr>
                            <a:xfrm rot="2495162">
                              <a:off x="8131944" y="1686953"/>
                              <a:ext cx="199844" cy="473059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97" name="Isosceles Triangle 3"/>
                            <p:cNvSpPr/>
                            <p:nvPr/>
                          </p:nvSpPr>
                          <p:spPr>
                            <a:xfrm rot="3237279">
                              <a:off x="8126941" y="1985084"/>
                              <a:ext cx="251743" cy="567245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98" name="Isosceles Triangle 3"/>
                            <p:cNvSpPr/>
                            <p:nvPr/>
                          </p:nvSpPr>
                          <p:spPr>
                            <a:xfrm rot="19104838" flipH="1">
                              <a:off x="7787468" y="2380306"/>
                              <a:ext cx="203595" cy="640082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99" name="Isosceles Triangle 3"/>
                            <p:cNvSpPr/>
                            <p:nvPr/>
                          </p:nvSpPr>
                          <p:spPr>
                            <a:xfrm rot="3343258">
                              <a:off x="8131561" y="2170203"/>
                              <a:ext cx="286552" cy="658870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</p:grpSp>
                    </p:grpSp>
                  </p:grpSp>
                  <p:grpSp>
                    <p:nvGrpSpPr>
                      <p:cNvPr id="76" name="Group 75"/>
                      <p:cNvGrpSpPr/>
                      <p:nvPr/>
                    </p:nvGrpSpPr>
                    <p:grpSpPr>
                      <a:xfrm rot="14609888">
                        <a:off x="5647967" y="3446470"/>
                        <a:ext cx="466355" cy="656136"/>
                        <a:chOff x="4890059" y="837424"/>
                        <a:chExt cx="1438393" cy="2032257"/>
                      </a:xfrm>
                    </p:grpSpPr>
                    <p:sp>
                      <p:nvSpPr>
                        <p:cNvPr id="78" name="Freeform 77"/>
                        <p:cNvSpPr/>
                        <p:nvPr/>
                      </p:nvSpPr>
                      <p:spPr>
                        <a:xfrm rot="2393178">
                          <a:off x="4890059" y="837424"/>
                          <a:ext cx="1438393" cy="1606956"/>
                        </a:xfrm>
                        <a:custGeom>
                          <a:avLst/>
                          <a:gdLst>
                            <a:gd name="connsiteX0" fmla="*/ 96022 w 1427280"/>
                            <a:gd name="connsiteY0" fmla="*/ 24968 h 1530025"/>
                            <a:gd name="connsiteX1" fmla="*/ 619066 w 1427280"/>
                            <a:gd name="connsiteY1" fmla="*/ 141782 h 1530025"/>
                            <a:gd name="connsiteX2" fmla="*/ 626957 w 1427280"/>
                            <a:gd name="connsiteY2" fmla="*/ 154060 h 1530025"/>
                            <a:gd name="connsiteX3" fmla="*/ 631758 w 1427280"/>
                            <a:gd name="connsiteY3" fmla="*/ 142898 h 1530025"/>
                            <a:gd name="connsiteX4" fmla="*/ 717506 w 1427280"/>
                            <a:gd name="connsiteY4" fmla="*/ 0 h 1530025"/>
                            <a:gd name="connsiteX5" fmla="*/ 1033637 w 1427280"/>
                            <a:gd name="connsiteY5" fmla="*/ 262985 h 1530025"/>
                            <a:gd name="connsiteX6" fmla="*/ 1052114 w 1427280"/>
                            <a:gd name="connsiteY6" fmla="*/ 287018 h 1530025"/>
                            <a:gd name="connsiteX7" fmla="*/ 1053669 w 1427280"/>
                            <a:gd name="connsiteY7" fmla="*/ 285235 h 1530025"/>
                            <a:gd name="connsiteX8" fmla="*/ 1118189 w 1427280"/>
                            <a:gd name="connsiteY8" fmla="*/ 223113 h 1530025"/>
                            <a:gd name="connsiteX9" fmla="*/ 1427280 w 1427280"/>
                            <a:gd name="connsiteY9" fmla="*/ 660929 h 1530025"/>
                            <a:gd name="connsiteX10" fmla="*/ 1309218 w 1427280"/>
                            <a:gd name="connsiteY10" fmla="*/ 1369329 h 1530025"/>
                            <a:gd name="connsiteX11" fmla="*/ 1179732 w 1427280"/>
                            <a:gd name="connsiteY11" fmla="*/ 1369329 h 1530025"/>
                            <a:gd name="connsiteX12" fmla="*/ 1146416 w 1427280"/>
                            <a:gd name="connsiteY12" fmla="*/ 1530025 h 1530025"/>
                            <a:gd name="connsiteX13" fmla="*/ 428799 w 1427280"/>
                            <a:gd name="connsiteY13" fmla="*/ 1501820 h 1530025"/>
                            <a:gd name="connsiteX14" fmla="*/ 62847 w 1427280"/>
                            <a:gd name="connsiteY14" fmla="*/ 1110285 h 1530025"/>
                            <a:gd name="connsiteX15" fmla="*/ 191418 w 1427280"/>
                            <a:gd name="connsiteY15" fmla="*/ 1002536 h 1530025"/>
                            <a:gd name="connsiteX16" fmla="*/ 211945 w 1427280"/>
                            <a:gd name="connsiteY16" fmla="*/ 992889 h 1530025"/>
                            <a:gd name="connsiteX17" fmla="*/ 195881 w 1427280"/>
                            <a:gd name="connsiteY17" fmla="*/ 968469 h 1530025"/>
                            <a:gd name="connsiteX18" fmla="*/ 0 w 1427280"/>
                            <a:gd name="connsiteY18" fmla="*/ 605670 h 1530025"/>
                            <a:gd name="connsiteX19" fmla="*/ 150240 w 1427280"/>
                            <a:gd name="connsiteY19" fmla="*/ 531048 h 1530025"/>
                            <a:gd name="connsiteX20" fmla="*/ 156662 w 1427280"/>
                            <a:gd name="connsiteY20" fmla="*/ 529727 h 1530025"/>
                            <a:gd name="connsiteX21" fmla="*/ 150877 w 1427280"/>
                            <a:gd name="connsiteY21" fmla="*/ 493710 h 1530025"/>
                            <a:gd name="connsiteX22" fmla="*/ 96022 w 1427280"/>
                            <a:gd name="connsiteY22" fmla="*/ 24968 h 1530025"/>
                            <a:gd name="connsiteX0" fmla="*/ 96022 w 1427280"/>
                            <a:gd name="connsiteY0" fmla="*/ 24968 h 1534368"/>
                            <a:gd name="connsiteX1" fmla="*/ 619066 w 1427280"/>
                            <a:gd name="connsiteY1" fmla="*/ 141782 h 1534368"/>
                            <a:gd name="connsiteX2" fmla="*/ 626957 w 1427280"/>
                            <a:gd name="connsiteY2" fmla="*/ 154060 h 1534368"/>
                            <a:gd name="connsiteX3" fmla="*/ 631758 w 1427280"/>
                            <a:gd name="connsiteY3" fmla="*/ 142898 h 1534368"/>
                            <a:gd name="connsiteX4" fmla="*/ 717506 w 1427280"/>
                            <a:gd name="connsiteY4" fmla="*/ 0 h 1534368"/>
                            <a:gd name="connsiteX5" fmla="*/ 1033637 w 1427280"/>
                            <a:gd name="connsiteY5" fmla="*/ 262985 h 1534368"/>
                            <a:gd name="connsiteX6" fmla="*/ 1052114 w 1427280"/>
                            <a:gd name="connsiteY6" fmla="*/ 287018 h 1534368"/>
                            <a:gd name="connsiteX7" fmla="*/ 1053669 w 1427280"/>
                            <a:gd name="connsiteY7" fmla="*/ 285235 h 1534368"/>
                            <a:gd name="connsiteX8" fmla="*/ 1118189 w 1427280"/>
                            <a:gd name="connsiteY8" fmla="*/ 223113 h 1534368"/>
                            <a:gd name="connsiteX9" fmla="*/ 1427280 w 1427280"/>
                            <a:gd name="connsiteY9" fmla="*/ 660929 h 1534368"/>
                            <a:gd name="connsiteX10" fmla="*/ 1309218 w 1427280"/>
                            <a:gd name="connsiteY10" fmla="*/ 1369329 h 1534368"/>
                            <a:gd name="connsiteX11" fmla="*/ 1310810 w 1427280"/>
                            <a:gd name="connsiteY11" fmla="*/ 1534368 h 1534368"/>
                            <a:gd name="connsiteX12" fmla="*/ 1146416 w 1427280"/>
                            <a:gd name="connsiteY12" fmla="*/ 1530025 h 1534368"/>
                            <a:gd name="connsiteX13" fmla="*/ 428799 w 1427280"/>
                            <a:gd name="connsiteY13" fmla="*/ 1501820 h 1534368"/>
                            <a:gd name="connsiteX14" fmla="*/ 62847 w 1427280"/>
                            <a:gd name="connsiteY14" fmla="*/ 1110285 h 1534368"/>
                            <a:gd name="connsiteX15" fmla="*/ 191418 w 1427280"/>
                            <a:gd name="connsiteY15" fmla="*/ 1002536 h 1534368"/>
                            <a:gd name="connsiteX16" fmla="*/ 211945 w 1427280"/>
                            <a:gd name="connsiteY16" fmla="*/ 992889 h 1534368"/>
                            <a:gd name="connsiteX17" fmla="*/ 195881 w 1427280"/>
                            <a:gd name="connsiteY17" fmla="*/ 968469 h 1534368"/>
                            <a:gd name="connsiteX18" fmla="*/ 0 w 1427280"/>
                            <a:gd name="connsiteY18" fmla="*/ 605670 h 1534368"/>
                            <a:gd name="connsiteX19" fmla="*/ 150240 w 1427280"/>
                            <a:gd name="connsiteY19" fmla="*/ 531048 h 1534368"/>
                            <a:gd name="connsiteX20" fmla="*/ 156662 w 1427280"/>
                            <a:gd name="connsiteY20" fmla="*/ 529727 h 1534368"/>
                            <a:gd name="connsiteX21" fmla="*/ 150877 w 1427280"/>
                            <a:gd name="connsiteY21" fmla="*/ 493710 h 1534368"/>
                            <a:gd name="connsiteX22" fmla="*/ 96022 w 1427280"/>
                            <a:gd name="connsiteY22" fmla="*/ 24968 h 1534368"/>
                            <a:gd name="connsiteX0" fmla="*/ 96022 w 1427280"/>
                            <a:gd name="connsiteY0" fmla="*/ 24968 h 1534368"/>
                            <a:gd name="connsiteX1" fmla="*/ 619066 w 1427280"/>
                            <a:gd name="connsiteY1" fmla="*/ 141782 h 1534368"/>
                            <a:gd name="connsiteX2" fmla="*/ 626957 w 1427280"/>
                            <a:gd name="connsiteY2" fmla="*/ 154060 h 1534368"/>
                            <a:gd name="connsiteX3" fmla="*/ 631758 w 1427280"/>
                            <a:gd name="connsiteY3" fmla="*/ 142898 h 1534368"/>
                            <a:gd name="connsiteX4" fmla="*/ 717506 w 1427280"/>
                            <a:gd name="connsiteY4" fmla="*/ 0 h 1534368"/>
                            <a:gd name="connsiteX5" fmla="*/ 1033637 w 1427280"/>
                            <a:gd name="connsiteY5" fmla="*/ 262985 h 1534368"/>
                            <a:gd name="connsiteX6" fmla="*/ 1052114 w 1427280"/>
                            <a:gd name="connsiteY6" fmla="*/ 287018 h 1534368"/>
                            <a:gd name="connsiteX7" fmla="*/ 1053669 w 1427280"/>
                            <a:gd name="connsiteY7" fmla="*/ 285235 h 1534368"/>
                            <a:gd name="connsiteX8" fmla="*/ 1118189 w 1427280"/>
                            <a:gd name="connsiteY8" fmla="*/ 223113 h 1534368"/>
                            <a:gd name="connsiteX9" fmla="*/ 1427280 w 1427280"/>
                            <a:gd name="connsiteY9" fmla="*/ 660929 h 1534368"/>
                            <a:gd name="connsiteX10" fmla="*/ 1310810 w 1427280"/>
                            <a:gd name="connsiteY10" fmla="*/ 1534368 h 1534368"/>
                            <a:gd name="connsiteX11" fmla="*/ 1146416 w 1427280"/>
                            <a:gd name="connsiteY11" fmla="*/ 1530025 h 1534368"/>
                            <a:gd name="connsiteX12" fmla="*/ 428799 w 1427280"/>
                            <a:gd name="connsiteY12" fmla="*/ 1501820 h 1534368"/>
                            <a:gd name="connsiteX13" fmla="*/ 62847 w 1427280"/>
                            <a:gd name="connsiteY13" fmla="*/ 1110285 h 1534368"/>
                            <a:gd name="connsiteX14" fmla="*/ 191418 w 1427280"/>
                            <a:gd name="connsiteY14" fmla="*/ 1002536 h 1534368"/>
                            <a:gd name="connsiteX15" fmla="*/ 211945 w 1427280"/>
                            <a:gd name="connsiteY15" fmla="*/ 992889 h 1534368"/>
                            <a:gd name="connsiteX16" fmla="*/ 195881 w 1427280"/>
                            <a:gd name="connsiteY16" fmla="*/ 968469 h 1534368"/>
                            <a:gd name="connsiteX17" fmla="*/ 0 w 1427280"/>
                            <a:gd name="connsiteY17" fmla="*/ 605670 h 1534368"/>
                            <a:gd name="connsiteX18" fmla="*/ 150240 w 1427280"/>
                            <a:gd name="connsiteY18" fmla="*/ 531048 h 1534368"/>
                            <a:gd name="connsiteX19" fmla="*/ 156662 w 1427280"/>
                            <a:gd name="connsiteY19" fmla="*/ 529727 h 1534368"/>
                            <a:gd name="connsiteX20" fmla="*/ 150877 w 1427280"/>
                            <a:gd name="connsiteY20" fmla="*/ 493710 h 1534368"/>
                            <a:gd name="connsiteX21" fmla="*/ 96022 w 1427280"/>
                            <a:gd name="connsiteY21" fmla="*/ 24968 h 1534368"/>
                            <a:gd name="connsiteX0" fmla="*/ 96022 w 1427280"/>
                            <a:gd name="connsiteY0" fmla="*/ 24968 h 1534368"/>
                            <a:gd name="connsiteX1" fmla="*/ 619066 w 1427280"/>
                            <a:gd name="connsiteY1" fmla="*/ 141782 h 1534368"/>
                            <a:gd name="connsiteX2" fmla="*/ 626957 w 1427280"/>
                            <a:gd name="connsiteY2" fmla="*/ 154060 h 1534368"/>
                            <a:gd name="connsiteX3" fmla="*/ 631758 w 1427280"/>
                            <a:gd name="connsiteY3" fmla="*/ 142898 h 1534368"/>
                            <a:gd name="connsiteX4" fmla="*/ 717506 w 1427280"/>
                            <a:gd name="connsiteY4" fmla="*/ 0 h 1534368"/>
                            <a:gd name="connsiteX5" fmla="*/ 1033637 w 1427280"/>
                            <a:gd name="connsiteY5" fmla="*/ 262985 h 1534368"/>
                            <a:gd name="connsiteX6" fmla="*/ 1052114 w 1427280"/>
                            <a:gd name="connsiteY6" fmla="*/ 287018 h 1534368"/>
                            <a:gd name="connsiteX7" fmla="*/ 1053669 w 1427280"/>
                            <a:gd name="connsiteY7" fmla="*/ 285235 h 1534368"/>
                            <a:gd name="connsiteX8" fmla="*/ 1118189 w 1427280"/>
                            <a:gd name="connsiteY8" fmla="*/ 223113 h 1534368"/>
                            <a:gd name="connsiteX9" fmla="*/ 1427280 w 1427280"/>
                            <a:gd name="connsiteY9" fmla="*/ 660929 h 1534368"/>
                            <a:gd name="connsiteX10" fmla="*/ 1310810 w 1427280"/>
                            <a:gd name="connsiteY10" fmla="*/ 1534368 h 1534368"/>
                            <a:gd name="connsiteX11" fmla="*/ 428799 w 1427280"/>
                            <a:gd name="connsiteY11" fmla="*/ 1501820 h 1534368"/>
                            <a:gd name="connsiteX12" fmla="*/ 62847 w 1427280"/>
                            <a:gd name="connsiteY12" fmla="*/ 1110285 h 1534368"/>
                            <a:gd name="connsiteX13" fmla="*/ 191418 w 1427280"/>
                            <a:gd name="connsiteY13" fmla="*/ 1002536 h 1534368"/>
                            <a:gd name="connsiteX14" fmla="*/ 211945 w 1427280"/>
                            <a:gd name="connsiteY14" fmla="*/ 992889 h 1534368"/>
                            <a:gd name="connsiteX15" fmla="*/ 195881 w 1427280"/>
                            <a:gd name="connsiteY15" fmla="*/ 968469 h 1534368"/>
                            <a:gd name="connsiteX16" fmla="*/ 0 w 1427280"/>
                            <a:gd name="connsiteY16" fmla="*/ 605670 h 1534368"/>
                            <a:gd name="connsiteX17" fmla="*/ 150240 w 1427280"/>
                            <a:gd name="connsiteY17" fmla="*/ 531048 h 1534368"/>
                            <a:gd name="connsiteX18" fmla="*/ 156662 w 1427280"/>
                            <a:gd name="connsiteY18" fmla="*/ 529727 h 1534368"/>
                            <a:gd name="connsiteX19" fmla="*/ 150877 w 1427280"/>
                            <a:gd name="connsiteY19" fmla="*/ 493710 h 1534368"/>
                            <a:gd name="connsiteX20" fmla="*/ 96022 w 1427280"/>
                            <a:gd name="connsiteY20" fmla="*/ 24968 h 1534368"/>
                            <a:gd name="connsiteX0" fmla="*/ 96022 w 1427280"/>
                            <a:gd name="connsiteY0" fmla="*/ 24968 h 1606956"/>
                            <a:gd name="connsiteX1" fmla="*/ 619066 w 1427280"/>
                            <a:gd name="connsiteY1" fmla="*/ 141782 h 1606956"/>
                            <a:gd name="connsiteX2" fmla="*/ 626957 w 1427280"/>
                            <a:gd name="connsiteY2" fmla="*/ 154060 h 1606956"/>
                            <a:gd name="connsiteX3" fmla="*/ 631758 w 1427280"/>
                            <a:gd name="connsiteY3" fmla="*/ 142898 h 1606956"/>
                            <a:gd name="connsiteX4" fmla="*/ 717506 w 1427280"/>
                            <a:gd name="connsiteY4" fmla="*/ 0 h 1606956"/>
                            <a:gd name="connsiteX5" fmla="*/ 1033637 w 1427280"/>
                            <a:gd name="connsiteY5" fmla="*/ 262985 h 1606956"/>
                            <a:gd name="connsiteX6" fmla="*/ 1052114 w 1427280"/>
                            <a:gd name="connsiteY6" fmla="*/ 287018 h 1606956"/>
                            <a:gd name="connsiteX7" fmla="*/ 1053669 w 1427280"/>
                            <a:gd name="connsiteY7" fmla="*/ 285235 h 1606956"/>
                            <a:gd name="connsiteX8" fmla="*/ 1118189 w 1427280"/>
                            <a:gd name="connsiteY8" fmla="*/ 223113 h 1606956"/>
                            <a:gd name="connsiteX9" fmla="*/ 1427280 w 1427280"/>
                            <a:gd name="connsiteY9" fmla="*/ 660929 h 1606956"/>
                            <a:gd name="connsiteX10" fmla="*/ 1310810 w 1427280"/>
                            <a:gd name="connsiteY10" fmla="*/ 1534368 h 1606956"/>
                            <a:gd name="connsiteX11" fmla="*/ 428799 w 1427280"/>
                            <a:gd name="connsiteY11" fmla="*/ 1501820 h 1606956"/>
                            <a:gd name="connsiteX12" fmla="*/ 62847 w 1427280"/>
                            <a:gd name="connsiteY12" fmla="*/ 1110285 h 1606956"/>
                            <a:gd name="connsiteX13" fmla="*/ 191418 w 1427280"/>
                            <a:gd name="connsiteY13" fmla="*/ 1002536 h 1606956"/>
                            <a:gd name="connsiteX14" fmla="*/ 211945 w 1427280"/>
                            <a:gd name="connsiteY14" fmla="*/ 992889 h 1606956"/>
                            <a:gd name="connsiteX15" fmla="*/ 195881 w 1427280"/>
                            <a:gd name="connsiteY15" fmla="*/ 968469 h 1606956"/>
                            <a:gd name="connsiteX16" fmla="*/ 0 w 1427280"/>
                            <a:gd name="connsiteY16" fmla="*/ 605670 h 1606956"/>
                            <a:gd name="connsiteX17" fmla="*/ 150240 w 1427280"/>
                            <a:gd name="connsiteY17" fmla="*/ 531048 h 1606956"/>
                            <a:gd name="connsiteX18" fmla="*/ 156662 w 1427280"/>
                            <a:gd name="connsiteY18" fmla="*/ 529727 h 1606956"/>
                            <a:gd name="connsiteX19" fmla="*/ 150877 w 1427280"/>
                            <a:gd name="connsiteY19" fmla="*/ 493710 h 1606956"/>
                            <a:gd name="connsiteX20" fmla="*/ 96022 w 1427280"/>
                            <a:gd name="connsiteY20" fmla="*/ 24968 h 1606956"/>
                            <a:gd name="connsiteX0" fmla="*/ 96022 w 1431985"/>
                            <a:gd name="connsiteY0" fmla="*/ 24968 h 1606956"/>
                            <a:gd name="connsiteX1" fmla="*/ 619066 w 1431985"/>
                            <a:gd name="connsiteY1" fmla="*/ 141782 h 1606956"/>
                            <a:gd name="connsiteX2" fmla="*/ 626957 w 1431985"/>
                            <a:gd name="connsiteY2" fmla="*/ 154060 h 1606956"/>
                            <a:gd name="connsiteX3" fmla="*/ 631758 w 1431985"/>
                            <a:gd name="connsiteY3" fmla="*/ 142898 h 1606956"/>
                            <a:gd name="connsiteX4" fmla="*/ 717506 w 1431985"/>
                            <a:gd name="connsiteY4" fmla="*/ 0 h 1606956"/>
                            <a:gd name="connsiteX5" fmla="*/ 1033637 w 1431985"/>
                            <a:gd name="connsiteY5" fmla="*/ 262985 h 1606956"/>
                            <a:gd name="connsiteX6" fmla="*/ 1052114 w 1431985"/>
                            <a:gd name="connsiteY6" fmla="*/ 287018 h 1606956"/>
                            <a:gd name="connsiteX7" fmla="*/ 1053669 w 1431985"/>
                            <a:gd name="connsiteY7" fmla="*/ 285235 h 1606956"/>
                            <a:gd name="connsiteX8" fmla="*/ 1118189 w 1431985"/>
                            <a:gd name="connsiteY8" fmla="*/ 223113 h 1606956"/>
                            <a:gd name="connsiteX9" fmla="*/ 1427280 w 1431985"/>
                            <a:gd name="connsiteY9" fmla="*/ 660929 h 1606956"/>
                            <a:gd name="connsiteX10" fmla="*/ 1310810 w 1431985"/>
                            <a:gd name="connsiteY10" fmla="*/ 1534368 h 1606956"/>
                            <a:gd name="connsiteX11" fmla="*/ 428799 w 1431985"/>
                            <a:gd name="connsiteY11" fmla="*/ 1501820 h 1606956"/>
                            <a:gd name="connsiteX12" fmla="*/ 62847 w 1431985"/>
                            <a:gd name="connsiteY12" fmla="*/ 1110285 h 1606956"/>
                            <a:gd name="connsiteX13" fmla="*/ 191418 w 1431985"/>
                            <a:gd name="connsiteY13" fmla="*/ 1002536 h 1606956"/>
                            <a:gd name="connsiteX14" fmla="*/ 211945 w 1431985"/>
                            <a:gd name="connsiteY14" fmla="*/ 992889 h 1606956"/>
                            <a:gd name="connsiteX15" fmla="*/ 195881 w 1431985"/>
                            <a:gd name="connsiteY15" fmla="*/ 968469 h 1606956"/>
                            <a:gd name="connsiteX16" fmla="*/ 0 w 1431985"/>
                            <a:gd name="connsiteY16" fmla="*/ 605670 h 1606956"/>
                            <a:gd name="connsiteX17" fmla="*/ 150240 w 1431985"/>
                            <a:gd name="connsiteY17" fmla="*/ 531048 h 1606956"/>
                            <a:gd name="connsiteX18" fmla="*/ 156662 w 1431985"/>
                            <a:gd name="connsiteY18" fmla="*/ 529727 h 1606956"/>
                            <a:gd name="connsiteX19" fmla="*/ 150877 w 1431985"/>
                            <a:gd name="connsiteY19" fmla="*/ 493710 h 1606956"/>
                            <a:gd name="connsiteX20" fmla="*/ 96022 w 1431985"/>
                            <a:gd name="connsiteY20" fmla="*/ 24968 h 1606956"/>
                            <a:gd name="connsiteX0" fmla="*/ 96022 w 1431985"/>
                            <a:gd name="connsiteY0" fmla="*/ 24968 h 1606956"/>
                            <a:gd name="connsiteX1" fmla="*/ 619066 w 1431985"/>
                            <a:gd name="connsiteY1" fmla="*/ 141782 h 1606956"/>
                            <a:gd name="connsiteX2" fmla="*/ 626957 w 1431985"/>
                            <a:gd name="connsiteY2" fmla="*/ 154060 h 1606956"/>
                            <a:gd name="connsiteX3" fmla="*/ 631758 w 1431985"/>
                            <a:gd name="connsiteY3" fmla="*/ 142898 h 1606956"/>
                            <a:gd name="connsiteX4" fmla="*/ 717506 w 1431985"/>
                            <a:gd name="connsiteY4" fmla="*/ 0 h 1606956"/>
                            <a:gd name="connsiteX5" fmla="*/ 1033637 w 1431985"/>
                            <a:gd name="connsiteY5" fmla="*/ 262985 h 1606956"/>
                            <a:gd name="connsiteX6" fmla="*/ 1052114 w 1431985"/>
                            <a:gd name="connsiteY6" fmla="*/ 287018 h 1606956"/>
                            <a:gd name="connsiteX7" fmla="*/ 1053669 w 1431985"/>
                            <a:gd name="connsiteY7" fmla="*/ 285235 h 1606956"/>
                            <a:gd name="connsiteX8" fmla="*/ 1118189 w 1431985"/>
                            <a:gd name="connsiteY8" fmla="*/ 223113 h 1606956"/>
                            <a:gd name="connsiteX9" fmla="*/ 1427280 w 1431985"/>
                            <a:gd name="connsiteY9" fmla="*/ 660929 h 1606956"/>
                            <a:gd name="connsiteX10" fmla="*/ 1310810 w 1431985"/>
                            <a:gd name="connsiteY10" fmla="*/ 1534368 h 1606956"/>
                            <a:gd name="connsiteX11" fmla="*/ 428799 w 1431985"/>
                            <a:gd name="connsiteY11" fmla="*/ 1501820 h 1606956"/>
                            <a:gd name="connsiteX12" fmla="*/ 62847 w 1431985"/>
                            <a:gd name="connsiteY12" fmla="*/ 1110285 h 1606956"/>
                            <a:gd name="connsiteX13" fmla="*/ 191418 w 1431985"/>
                            <a:gd name="connsiteY13" fmla="*/ 1002536 h 1606956"/>
                            <a:gd name="connsiteX14" fmla="*/ 211945 w 1431985"/>
                            <a:gd name="connsiteY14" fmla="*/ 992889 h 1606956"/>
                            <a:gd name="connsiteX15" fmla="*/ 195881 w 1431985"/>
                            <a:gd name="connsiteY15" fmla="*/ 968469 h 1606956"/>
                            <a:gd name="connsiteX16" fmla="*/ 0 w 1431985"/>
                            <a:gd name="connsiteY16" fmla="*/ 605670 h 1606956"/>
                            <a:gd name="connsiteX17" fmla="*/ 150240 w 1431985"/>
                            <a:gd name="connsiteY17" fmla="*/ 531048 h 1606956"/>
                            <a:gd name="connsiteX18" fmla="*/ 156662 w 1431985"/>
                            <a:gd name="connsiteY18" fmla="*/ 529727 h 1606956"/>
                            <a:gd name="connsiteX19" fmla="*/ 150877 w 1431985"/>
                            <a:gd name="connsiteY19" fmla="*/ 493710 h 1606956"/>
                            <a:gd name="connsiteX20" fmla="*/ 96022 w 1431985"/>
                            <a:gd name="connsiteY20" fmla="*/ 24968 h 1606956"/>
                            <a:gd name="connsiteX0" fmla="*/ 96022 w 1438393"/>
                            <a:gd name="connsiteY0" fmla="*/ 24968 h 1606956"/>
                            <a:gd name="connsiteX1" fmla="*/ 619066 w 1438393"/>
                            <a:gd name="connsiteY1" fmla="*/ 141782 h 1606956"/>
                            <a:gd name="connsiteX2" fmla="*/ 626957 w 1438393"/>
                            <a:gd name="connsiteY2" fmla="*/ 154060 h 1606956"/>
                            <a:gd name="connsiteX3" fmla="*/ 631758 w 1438393"/>
                            <a:gd name="connsiteY3" fmla="*/ 142898 h 1606956"/>
                            <a:gd name="connsiteX4" fmla="*/ 717506 w 1438393"/>
                            <a:gd name="connsiteY4" fmla="*/ 0 h 1606956"/>
                            <a:gd name="connsiteX5" fmla="*/ 1033637 w 1438393"/>
                            <a:gd name="connsiteY5" fmla="*/ 262985 h 1606956"/>
                            <a:gd name="connsiteX6" fmla="*/ 1052114 w 1438393"/>
                            <a:gd name="connsiteY6" fmla="*/ 287018 h 1606956"/>
                            <a:gd name="connsiteX7" fmla="*/ 1053669 w 1438393"/>
                            <a:gd name="connsiteY7" fmla="*/ 285235 h 1606956"/>
                            <a:gd name="connsiteX8" fmla="*/ 1118189 w 1438393"/>
                            <a:gd name="connsiteY8" fmla="*/ 223113 h 1606956"/>
                            <a:gd name="connsiteX9" fmla="*/ 1427280 w 1438393"/>
                            <a:gd name="connsiteY9" fmla="*/ 660929 h 1606956"/>
                            <a:gd name="connsiteX10" fmla="*/ 1310810 w 1438393"/>
                            <a:gd name="connsiteY10" fmla="*/ 1534368 h 1606956"/>
                            <a:gd name="connsiteX11" fmla="*/ 428799 w 1438393"/>
                            <a:gd name="connsiteY11" fmla="*/ 1501820 h 1606956"/>
                            <a:gd name="connsiteX12" fmla="*/ 62847 w 1438393"/>
                            <a:gd name="connsiteY12" fmla="*/ 1110285 h 1606956"/>
                            <a:gd name="connsiteX13" fmla="*/ 191418 w 1438393"/>
                            <a:gd name="connsiteY13" fmla="*/ 1002536 h 1606956"/>
                            <a:gd name="connsiteX14" fmla="*/ 211945 w 1438393"/>
                            <a:gd name="connsiteY14" fmla="*/ 992889 h 1606956"/>
                            <a:gd name="connsiteX15" fmla="*/ 195881 w 1438393"/>
                            <a:gd name="connsiteY15" fmla="*/ 968469 h 1606956"/>
                            <a:gd name="connsiteX16" fmla="*/ 0 w 1438393"/>
                            <a:gd name="connsiteY16" fmla="*/ 605670 h 1606956"/>
                            <a:gd name="connsiteX17" fmla="*/ 150240 w 1438393"/>
                            <a:gd name="connsiteY17" fmla="*/ 531048 h 1606956"/>
                            <a:gd name="connsiteX18" fmla="*/ 156662 w 1438393"/>
                            <a:gd name="connsiteY18" fmla="*/ 529727 h 1606956"/>
                            <a:gd name="connsiteX19" fmla="*/ 150877 w 1438393"/>
                            <a:gd name="connsiteY19" fmla="*/ 493710 h 1606956"/>
                            <a:gd name="connsiteX20" fmla="*/ 96022 w 1438393"/>
                            <a:gd name="connsiteY20" fmla="*/ 24968 h 1606956"/>
                            <a:gd name="connsiteX0" fmla="*/ 96022 w 1438393"/>
                            <a:gd name="connsiteY0" fmla="*/ 24968 h 1606956"/>
                            <a:gd name="connsiteX1" fmla="*/ 619066 w 1438393"/>
                            <a:gd name="connsiteY1" fmla="*/ 141782 h 1606956"/>
                            <a:gd name="connsiteX2" fmla="*/ 626957 w 1438393"/>
                            <a:gd name="connsiteY2" fmla="*/ 154060 h 1606956"/>
                            <a:gd name="connsiteX3" fmla="*/ 631758 w 1438393"/>
                            <a:gd name="connsiteY3" fmla="*/ 142898 h 1606956"/>
                            <a:gd name="connsiteX4" fmla="*/ 717506 w 1438393"/>
                            <a:gd name="connsiteY4" fmla="*/ 0 h 1606956"/>
                            <a:gd name="connsiteX5" fmla="*/ 1033637 w 1438393"/>
                            <a:gd name="connsiteY5" fmla="*/ 262985 h 1606956"/>
                            <a:gd name="connsiteX6" fmla="*/ 1052114 w 1438393"/>
                            <a:gd name="connsiteY6" fmla="*/ 287018 h 1606956"/>
                            <a:gd name="connsiteX7" fmla="*/ 1053669 w 1438393"/>
                            <a:gd name="connsiteY7" fmla="*/ 285235 h 1606956"/>
                            <a:gd name="connsiteX8" fmla="*/ 1118189 w 1438393"/>
                            <a:gd name="connsiteY8" fmla="*/ 223113 h 1606956"/>
                            <a:gd name="connsiteX9" fmla="*/ 1427280 w 1438393"/>
                            <a:gd name="connsiteY9" fmla="*/ 660929 h 1606956"/>
                            <a:gd name="connsiteX10" fmla="*/ 1310810 w 1438393"/>
                            <a:gd name="connsiteY10" fmla="*/ 1534368 h 1606956"/>
                            <a:gd name="connsiteX11" fmla="*/ 428799 w 1438393"/>
                            <a:gd name="connsiteY11" fmla="*/ 1501820 h 1606956"/>
                            <a:gd name="connsiteX12" fmla="*/ 62847 w 1438393"/>
                            <a:gd name="connsiteY12" fmla="*/ 1110285 h 1606956"/>
                            <a:gd name="connsiteX13" fmla="*/ 191418 w 1438393"/>
                            <a:gd name="connsiteY13" fmla="*/ 1002536 h 1606956"/>
                            <a:gd name="connsiteX14" fmla="*/ 211945 w 1438393"/>
                            <a:gd name="connsiteY14" fmla="*/ 992889 h 1606956"/>
                            <a:gd name="connsiteX15" fmla="*/ 195881 w 1438393"/>
                            <a:gd name="connsiteY15" fmla="*/ 968469 h 1606956"/>
                            <a:gd name="connsiteX16" fmla="*/ 0 w 1438393"/>
                            <a:gd name="connsiteY16" fmla="*/ 605670 h 1606956"/>
                            <a:gd name="connsiteX17" fmla="*/ 150240 w 1438393"/>
                            <a:gd name="connsiteY17" fmla="*/ 531048 h 1606956"/>
                            <a:gd name="connsiteX18" fmla="*/ 156662 w 1438393"/>
                            <a:gd name="connsiteY18" fmla="*/ 529727 h 1606956"/>
                            <a:gd name="connsiteX19" fmla="*/ 150877 w 1438393"/>
                            <a:gd name="connsiteY19" fmla="*/ 493710 h 1606956"/>
                            <a:gd name="connsiteX20" fmla="*/ 96022 w 1438393"/>
                            <a:gd name="connsiteY20" fmla="*/ 24968 h 1606956"/>
                            <a:gd name="connsiteX0" fmla="*/ 96022 w 1438393"/>
                            <a:gd name="connsiteY0" fmla="*/ 24968 h 1606956"/>
                            <a:gd name="connsiteX1" fmla="*/ 619066 w 1438393"/>
                            <a:gd name="connsiteY1" fmla="*/ 141782 h 1606956"/>
                            <a:gd name="connsiteX2" fmla="*/ 626957 w 1438393"/>
                            <a:gd name="connsiteY2" fmla="*/ 154060 h 1606956"/>
                            <a:gd name="connsiteX3" fmla="*/ 631758 w 1438393"/>
                            <a:gd name="connsiteY3" fmla="*/ 142898 h 1606956"/>
                            <a:gd name="connsiteX4" fmla="*/ 717506 w 1438393"/>
                            <a:gd name="connsiteY4" fmla="*/ 0 h 1606956"/>
                            <a:gd name="connsiteX5" fmla="*/ 1033637 w 1438393"/>
                            <a:gd name="connsiteY5" fmla="*/ 262985 h 1606956"/>
                            <a:gd name="connsiteX6" fmla="*/ 1052114 w 1438393"/>
                            <a:gd name="connsiteY6" fmla="*/ 287018 h 1606956"/>
                            <a:gd name="connsiteX7" fmla="*/ 1053669 w 1438393"/>
                            <a:gd name="connsiteY7" fmla="*/ 285235 h 1606956"/>
                            <a:gd name="connsiteX8" fmla="*/ 1118189 w 1438393"/>
                            <a:gd name="connsiteY8" fmla="*/ 223113 h 1606956"/>
                            <a:gd name="connsiteX9" fmla="*/ 1427280 w 1438393"/>
                            <a:gd name="connsiteY9" fmla="*/ 660929 h 1606956"/>
                            <a:gd name="connsiteX10" fmla="*/ 1310810 w 1438393"/>
                            <a:gd name="connsiteY10" fmla="*/ 1534368 h 1606956"/>
                            <a:gd name="connsiteX11" fmla="*/ 428799 w 1438393"/>
                            <a:gd name="connsiteY11" fmla="*/ 1501820 h 1606956"/>
                            <a:gd name="connsiteX12" fmla="*/ 62847 w 1438393"/>
                            <a:gd name="connsiteY12" fmla="*/ 1110285 h 1606956"/>
                            <a:gd name="connsiteX13" fmla="*/ 191418 w 1438393"/>
                            <a:gd name="connsiteY13" fmla="*/ 1002536 h 1606956"/>
                            <a:gd name="connsiteX14" fmla="*/ 211945 w 1438393"/>
                            <a:gd name="connsiteY14" fmla="*/ 992889 h 1606956"/>
                            <a:gd name="connsiteX15" fmla="*/ 195881 w 1438393"/>
                            <a:gd name="connsiteY15" fmla="*/ 968469 h 1606956"/>
                            <a:gd name="connsiteX16" fmla="*/ 0 w 1438393"/>
                            <a:gd name="connsiteY16" fmla="*/ 605670 h 1606956"/>
                            <a:gd name="connsiteX17" fmla="*/ 150240 w 1438393"/>
                            <a:gd name="connsiteY17" fmla="*/ 531048 h 1606956"/>
                            <a:gd name="connsiteX18" fmla="*/ 156662 w 1438393"/>
                            <a:gd name="connsiteY18" fmla="*/ 529727 h 1606956"/>
                            <a:gd name="connsiteX19" fmla="*/ 150877 w 1438393"/>
                            <a:gd name="connsiteY19" fmla="*/ 493710 h 1606956"/>
                            <a:gd name="connsiteX20" fmla="*/ 96022 w 1438393"/>
                            <a:gd name="connsiteY20" fmla="*/ 24968 h 160695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  <a:cxn ang="0">
                              <a:pos x="connsiteX15" y="connsiteY15"/>
                            </a:cxn>
                            <a:cxn ang="0">
                              <a:pos x="connsiteX16" y="connsiteY16"/>
                            </a:cxn>
                            <a:cxn ang="0">
                              <a:pos x="connsiteX17" y="connsiteY17"/>
                            </a:cxn>
                            <a:cxn ang="0">
                              <a:pos x="connsiteX18" y="connsiteY18"/>
                            </a:cxn>
                            <a:cxn ang="0">
                              <a:pos x="connsiteX19" y="connsiteY19"/>
                            </a:cxn>
                            <a:cxn ang="0">
                              <a:pos x="connsiteX20" y="connsiteY20"/>
                            </a:cxn>
                          </a:cxnLst>
                          <a:rect l="l" t="t" r="r" b="b"/>
                          <a:pathLst>
                            <a:path w="1438393" h="1606956">
                              <a:moveTo>
                                <a:pt x="96022" y="24968"/>
                              </a:moveTo>
                              <a:lnTo>
                                <a:pt x="619066" y="141782"/>
                              </a:lnTo>
                              <a:lnTo>
                                <a:pt x="626957" y="154060"/>
                              </a:lnTo>
                              <a:lnTo>
                                <a:pt x="631758" y="142898"/>
                              </a:lnTo>
                              <a:cubicBezTo>
                                <a:pt x="652635" y="99494"/>
                                <a:pt x="679933" y="52566"/>
                                <a:pt x="717506" y="0"/>
                              </a:cubicBezTo>
                              <a:cubicBezTo>
                                <a:pt x="909174" y="58747"/>
                                <a:pt x="1098483" y="103505"/>
                                <a:pt x="1033637" y="262985"/>
                              </a:cubicBezTo>
                              <a:lnTo>
                                <a:pt x="1052114" y="287018"/>
                              </a:lnTo>
                              <a:lnTo>
                                <a:pt x="1053669" y="285235"/>
                              </a:lnTo>
                              <a:cubicBezTo>
                                <a:pt x="1072711" y="265232"/>
                                <a:pt x="1094041" y="244575"/>
                                <a:pt x="1118189" y="223113"/>
                              </a:cubicBezTo>
                              <a:cubicBezTo>
                                <a:pt x="1350008" y="356173"/>
                                <a:pt x="1478290" y="492576"/>
                                <a:pt x="1427280" y="660929"/>
                              </a:cubicBezTo>
                              <a:cubicBezTo>
                                <a:pt x="1388457" y="952075"/>
                                <a:pt x="1517255" y="1284768"/>
                                <a:pt x="1310810" y="1534368"/>
                              </a:cubicBezTo>
                              <a:cubicBezTo>
                                <a:pt x="1026644" y="1710219"/>
                                <a:pt x="722803" y="1512669"/>
                                <a:pt x="428799" y="1501820"/>
                              </a:cubicBezTo>
                              <a:cubicBezTo>
                                <a:pt x="213886" y="1519852"/>
                                <a:pt x="191752" y="1334301"/>
                                <a:pt x="62847" y="1110285"/>
                              </a:cubicBezTo>
                              <a:cubicBezTo>
                                <a:pt x="107184" y="1060290"/>
                                <a:pt x="149830" y="1026385"/>
                                <a:pt x="191418" y="1002536"/>
                              </a:cubicBezTo>
                              <a:lnTo>
                                <a:pt x="211945" y="992889"/>
                              </a:lnTo>
                              <a:lnTo>
                                <a:pt x="195881" y="968469"/>
                              </a:lnTo>
                              <a:cubicBezTo>
                                <a:pt x="48534" y="960715"/>
                                <a:pt x="54619" y="791658"/>
                                <a:pt x="0" y="605670"/>
                              </a:cubicBezTo>
                              <a:cubicBezTo>
                                <a:pt x="54818" y="567456"/>
                                <a:pt x="104221" y="544488"/>
                                <a:pt x="150240" y="531048"/>
                              </a:cubicBezTo>
                              <a:lnTo>
                                <a:pt x="156662" y="529727"/>
                              </a:lnTo>
                              <a:lnTo>
                                <a:pt x="150877" y="493710"/>
                              </a:lnTo>
                              <a:cubicBezTo>
                                <a:pt x="123118" y="352703"/>
                                <a:pt x="71673" y="249802"/>
                                <a:pt x="96022" y="24968"/>
                              </a:cubicBezTo>
                              <a:close/>
                            </a:path>
                          </a:pathLst>
                        </a:custGeom>
                        <a:gradFill flip="none" rotWithShape="1">
                          <a:gsLst>
                            <a:gs pos="38000">
                              <a:srgbClr val="008000"/>
                            </a:gs>
                            <a:gs pos="100000">
                              <a:srgbClr val="92D050"/>
                            </a:gs>
                          </a:gsLst>
                          <a:path path="circle">
                            <a:fillToRect l="100000" t="100000"/>
                          </a:path>
                          <a:tileRect r="-100000" b="-100000"/>
                        </a:gra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79" name="Group 78"/>
                        <p:cNvGrpSpPr/>
                        <p:nvPr/>
                      </p:nvGrpSpPr>
                      <p:grpSpPr>
                        <a:xfrm>
                          <a:off x="5297024" y="928082"/>
                          <a:ext cx="878718" cy="1941599"/>
                          <a:chOff x="7787468" y="1516426"/>
                          <a:chExt cx="878718" cy="1941599"/>
                        </a:xfrm>
                      </p:grpSpPr>
                      <p:sp>
                        <p:nvSpPr>
                          <p:cNvPr id="80" name="Isosceles Triangle 3"/>
                          <p:cNvSpPr/>
                          <p:nvPr/>
                        </p:nvSpPr>
                        <p:spPr>
                          <a:xfrm rot="3343258">
                            <a:off x="8135474" y="2320200"/>
                            <a:ext cx="286552" cy="77487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grpSp>
                        <p:nvGrpSpPr>
                          <p:cNvPr id="81" name="Group 80"/>
                          <p:cNvGrpSpPr/>
                          <p:nvPr/>
                        </p:nvGrpSpPr>
                        <p:grpSpPr>
                          <a:xfrm>
                            <a:off x="7787468" y="1516426"/>
                            <a:ext cx="816804" cy="1941599"/>
                            <a:chOff x="7787468" y="1516426"/>
                            <a:chExt cx="816804" cy="1941599"/>
                          </a:xfrm>
                        </p:grpSpPr>
                        <p:sp>
                          <p:nvSpPr>
                            <p:cNvPr id="82" name="Isosceles Triangle 3"/>
                            <p:cNvSpPr/>
                            <p:nvPr/>
                          </p:nvSpPr>
                          <p:spPr>
                            <a:xfrm rot="871357">
                              <a:off x="7827795" y="1516426"/>
                              <a:ext cx="507463" cy="1941599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83" name="Isosceles Triangle 3"/>
                            <p:cNvSpPr/>
                            <p:nvPr/>
                          </p:nvSpPr>
                          <p:spPr>
                            <a:xfrm rot="19104838" flipH="1">
                              <a:off x="7821241" y="2096553"/>
                              <a:ext cx="218459" cy="686812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84" name="Isosceles Triangle 3"/>
                            <p:cNvSpPr/>
                            <p:nvPr/>
                          </p:nvSpPr>
                          <p:spPr>
                            <a:xfrm rot="19104838" flipH="1">
                              <a:off x="7888619" y="1843896"/>
                              <a:ext cx="244755" cy="579370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85" name="Isosceles Triangle 3"/>
                            <p:cNvSpPr/>
                            <p:nvPr/>
                          </p:nvSpPr>
                          <p:spPr>
                            <a:xfrm rot="2495162">
                              <a:off x="8131944" y="1686953"/>
                              <a:ext cx="199844" cy="473059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86" name="Isosceles Triangle 3"/>
                            <p:cNvSpPr/>
                            <p:nvPr/>
                          </p:nvSpPr>
                          <p:spPr>
                            <a:xfrm rot="3237279">
                              <a:off x="8126941" y="1985084"/>
                              <a:ext cx="251743" cy="567245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87" name="Isosceles Triangle 3"/>
                            <p:cNvSpPr/>
                            <p:nvPr/>
                          </p:nvSpPr>
                          <p:spPr>
                            <a:xfrm rot="19104838" flipH="1">
                              <a:off x="7787468" y="2380306"/>
                              <a:ext cx="203595" cy="640082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  <p:sp>
                          <p:nvSpPr>
                            <p:cNvPr id="88" name="Isosceles Triangle 3"/>
                            <p:cNvSpPr/>
                            <p:nvPr/>
                          </p:nvSpPr>
                          <p:spPr>
                            <a:xfrm rot="3343258">
                              <a:off x="8131561" y="2170203"/>
                              <a:ext cx="286552" cy="658870"/>
                            </a:xfrm>
                            <a:custGeom>
                              <a:avLst/>
                              <a:gdLst>
                                <a:gd name="connsiteX0" fmla="*/ 0 w 159026"/>
                                <a:gd name="connsiteY0" fmla="*/ 3621345 h 3621345"/>
                                <a:gd name="connsiteX1" fmla="*/ 79513 w 159026"/>
                                <a:gd name="connsiteY1" fmla="*/ 0 h 3621345"/>
                                <a:gd name="connsiteX2" fmla="*/ 159026 w 159026"/>
                                <a:gd name="connsiteY2" fmla="*/ 3621345 h 3621345"/>
                                <a:gd name="connsiteX3" fmla="*/ 0 w 159026"/>
                                <a:gd name="connsiteY3" fmla="*/ 3621345 h 3621345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89734 w 1848760"/>
                                <a:gd name="connsiteY0" fmla="*/ 3462319 h 3462319"/>
                                <a:gd name="connsiteX1" fmla="*/ 59717 w 1848760"/>
                                <a:gd name="connsiteY1" fmla="*/ 0 h 3462319"/>
                                <a:gd name="connsiteX2" fmla="*/ 1848760 w 1848760"/>
                                <a:gd name="connsiteY2" fmla="*/ 3462319 h 3462319"/>
                                <a:gd name="connsiteX3" fmla="*/ 1689734 w 1848760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630017 w 1789043"/>
                                <a:gd name="connsiteY0" fmla="*/ 3462319 h 3462319"/>
                                <a:gd name="connsiteX1" fmla="*/ 0 w 1789043"/>
                                <a:gd name="connsiteY1" fmla="*/ 0 h 3462319"/>
                                <a:gd name="connsiteX2" fmla="*/ 1789043 w 1789043"/>
                                <a:gd name="connsiteY2" fmla="*/ 3462319 h 3462319"/>
                                <a:gd name="connsiteX3" fmla="*/ 1630017 w 1789043"/>
                                <a:gd name="connsiteY3" fmla="*/ 3462319 h 3462319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013791 w 1172817"/>
                                <a:gd name="connsiteY0" fmla="*/ 3601466 h 3601466"/>
                                <a:gd name="connsiteX1" fmla="*/ 0 w 1172817"/>
                                <a:gd name="connsiteY1" fmla="*/ 0 h 3601466"/>
                                <a:gd name="connsiteX2" fmla="*/ 1172817 w 1172817"/>
                                <a:gd name="connsiteY2" fmla="*/ 3601466 h 3601466"/>
                                <a:gd name="connsiteX3" fmla="*/ 1013791 w 1172817"/>
                                <a:gd name="connsiteY3" fmla="*/ 3601466 h 3601466"/>
                                <a:gd name="connsiteX0" fmla="*/ 1187474 w 1346500"/>
                                <a:gd name="connsiteY0" fmla="*/ 4932037 h 4932037"/>
                                <a:gd name="connsiteX1" fmla="*/ 0 w 1346500"/>
                                <a:gd name="connsiteY1" fmla="*/ 0 h 4932037"/>
                                <a:gd name="connsiteX2" fmla="*/ 1346500 w 1346500"/>
                                <a:gd name="connsiteY2" fmla="*/ 4932037 h 4932037"/>
                                <a:gd name="connsiteX3" fmla="*/ 1187474 w 1346500"/>
                                <a:gd name="connsiteY3" fmla="*/ 4932037 h 493203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</a:cxnLst>
                              <a:rect l="l" t="t" r="r" b="b"/>
                              <a:pathLst>
                                <a:path w="1346500" h="4932037">
                                  <a:moveTo>
                                    <a:pt x="1187474" y="4932037"/>
                                  </a:moveTo>
                                  <a:cubicBezTo>
                                    <a:pt x="644135" y="3777931"/>
                                    <a:pt x="722243" y="1273376"/>
                                    <a:pt x="0" y="0"/>
                                  </a:cubicBezTo>
                                  <a:cubicBezTo>
                                    <a:pt x="934279" y="1273375"/>
                                    <a:pt x="750152" y="3777931"/>
                                    <a:pt x="1346500" y="4932037"/>
                                  </a:cubicBezTo>
                                  <a:lnTo>
                                    <a:pt x="1187474" y="4932037"/>
                                  </a:lnTo>
                                  <a:close/>
                                </a:path>
                              </a:pathLst>
                            </a:custGeom>
                            <a:solidFill>
                              <a:schemeClr val="accent6">
                                <a:lumMod val="75000"/>
                              </a:schemeClr>
                            </a:solidFill>
                            <a:ln>
                              <a:noFill/>
                            </a:ln>
                          </p:spPr>
                          <p:style>
                            <a:lnRef idx="2">
                              <a:schemeClr val="accent1">
                                <a:shade val="50000"/>
                              </a:schemeClr>
                            </a:lnRef>
                            <a:fillRef idx="1">
                              <a:schemeClr val="accent1"/>
                            </a:fillRef>
                            <a:effectRef idx="0">
                              <a:schemeClr val="accent1"/>
                            </a:effectRef>
                            <a:fontRef idx="minor">
                              <a:schemeClr val="lt1"/>
                            </a:fontRef>
                          </p:style>
                          <p:txBody>
                            <a:bodyPr rtlCol="0" anchor="ctr"/>
                            <a:lstStyle/>
                            <a:p>
                              <a:pPr algn="ctr"/>
                              <a:endParaRPr lang="en-US"/>
                            </a:p>
                          </p:txBody>
                        </p:sp>
                      </p:grpSp>
                    </p:grpSp>
                  </p:grpSp>
                  <p:sp>
                    <p:nvSpPr>
                      <p:cNvPr id="77" name="Isosceles Triangle 3"/>
                      <p:cNvSpPr/>
                      <p:nvPr/>
                    </p:nvSpPr>
                    <p:spPr>
                      <a:xfrm rot="19785941">
                        <a:off x="5846758" y="3123844"/>
                        <a:ext cx="725278" cy="1230657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013791"/>
                          <a:gd name="connsiteY0" fmla="*/ 3601466 h 3601466"/>
                          <a:gd name="connsiteX1" fmla="*/ 0 w 1013791"/>
                          <a:gd name="connsiteY1" fmla="*/ 0 h 3601466"/>
                          <a:gd name="connsiteX2" fmla="*/ 766723 w 1013791"/>
                          <a:gd name="connsiteY2" fmla="*/ 1559919 h 3601466"/>
                          <a:gd name="connsiteX3" fmla="*/ 1013791 w 1013791"/>
                          <a:gd name="connsiteY3" fmla="*/ 3601466 h 3601466"/>
                          <a:gd name="connsiteX0" fmla="*/ 1013791 w 1013791"/>
                          <a:gd name="connsiteY0" fmla="*/ 3601466 h 3601466"/>
                          <a:gd name="connsiteX1" fmla="*/ 0 w 1013791"/>
                          <a:gd name="connsiteY1" fmla="*/ 0 h 3601466"/>
                          <a:gd name="connsiteX2" fmla="*/ 766723 w 1013791"/>
                          <a:gd name="connsiteY2" fmla="*/ 1559919 h 3601466"/>
                          <a:gd name="connsiteX3" fmla="*/ 1013791 w 1013791"/>
                          <a:gd name="connsiteY3" fmla="*/ 3601466 h 3601466"/>
                          <a:gd name="connsiteX0" fmla="*/ 665559 w 766723"/>
                          <a:gd name="connsiteY0" fmla="*/ 1610020 h 1610020"/>
                          <a:gd name="connsiteX1" fmla="*/ 0 w 766723"/>
                          <a:gd name="connsiteY1" fmla="*/ 0 h 1610020"/>
                          <a:gd name="connsiteX2" fmla="*/ 766723 w 766723"/>
                          <a:gd name="connsiteY2" fmla="*/ 1559919 h 1610020"/>
                          <a:gd name="connsiteX3" fmla="*/ 665559 w 766723"/>
                          <a:gd name="connsiteY3" fmla="*/ 1610020 h 1610020"/>
                          <a:gd name="connsiteX0" fmla="*/ 665559 w 766723"/>
                          <a:gd name="connsiteY0" fmla="*/ 1610020 h 1610020"/>
                          <a:gd name="connsiteX1" fmla="*/ 0 w 766723"/>
                          <a:gd name="connsiteY1" fmla="*/ 0 h 1610020"/>
                          <a:gd name="connsiteX2" fmla="*/ 766723 w 766723"/>
                          <a:gd name="connsiteY2" fmla="*/ 1559919 h 1610020"/>
                          <a:gd name="connsiteX3" fmla="*/ 665559 w 766723"/>
                          <a:gd name="connsiteY3" fmla="*/ 1610020 h 1610020"/>
                          <a:gd name="connsiteX0" fmla="*/ 665559 w 766723"/>
                          <a:gd name="connsiteY0" fmla="*/ 1610020 h 1610020"/>
                          <a:gd name="connsiteX1" fmla="*/ 0 w 766723"/>
                          <a:gd name="connsiteY1" fmla="*/ 0 h 1610020"/>
                          <a:gd name="connsiteX2" fmla="*/ 766723 w 766723"/>
                          <a:gd name="connsiteY2" fmla="*/ 1559919 h 1610020"/>
                          <a:gd name="connsiteX3" fmla="*/ 665559 w 766723"/>
                          <a:gd name="connsiteY3" fmla="*/ 1610020 h 1610020"/>
                          <a:gd name="connsiteX0" fmla="*/ 665559 w 824005"/>
                          <a:gd name="connsiteY0" fmla="*/ 1610020 h 1610020"/>
                          <a:gd name="connsiteX1" fmla="*/ 0 w 824005"/>
                          <a:gd name="connsiteY1" fmla="*/ 0 h 1610020"/>
                          <a:gd name="connsiteX2" fmla="*/ 766723 w 824005"/>
                          <a:gd name="connsiteY2" fmla="*/ 1559919 h 1610020"/>
                          <a:gd name="connsiteX3" fmla="*/ 665559 w 824005"/>
                          <a:gd name="connsiteY3" fmla="*/ 1610020 h 1610020"/>
                          <a:gd name="connsiteX0" fmla="*/ 665559 w 824005"/>
                          <a:gd name="connsiteY0" fmla="*/ 1610020 h 1610020"/>
                          <a:gd name="connsiteX1" fmla="*/ 0 w 824005"/>
                          <a:gd name="connsiteY1" fmla="*/ 0 h 1610020"/>
                          <a:gd name="connsiteX2" fmla="*/ 766723 w 824005"/>
                          <a:gd name="connsiteY2" fmla="*/ 1559919 h 1610020"/>
                          <a:gd name="connsiteX3" fmla="*/ 665559 w 824005"/>
                          <a:gd name="connsiteY3" fmla="*/ 1610020 h 1610020"/>
                          <a:gd name="connsiteX0" fmla="*/ 665559 w 922245"/>
                          <a:gd name="connsiteY0" fmla="*/ 1610020 h 1610020"/>
                          <a:gd name="connsiteX1" fmla="*/ 0 w 922245"/>
                          <a:gd name="connsiteY1" fmla="*/ 0 h 1610020"/>
                          <a:gd name="connsiteX2" fmla="*/ 883860 w 922245"/>
                          <a:gd name="connsiteY2" fmla="*/ 1543727 h 1610020"/>
                          <a:gd name="connsiteX3" fmla="*/ 665559 w 922245"/>
                          <a:gd name="connsiteY3" fmla="*/ 1610020 h 1610020"/>
                          <a:gd name="connsiteX0" fmla="*/ 693358 w 922245"/>
                          <a:gd name="connsiteY0" fmla="*/ 1601591 h 1601591"/>
                          <a:gd name="connsiteX1" fmla="*/ 0 w 922245"/>
                          <a:gd name="connsiteY1" fmla="*/ 0 h 1601591"/>
                          <a:gd name="connsiteX2" fmla="*/ 883860 w 922245"/>
                          <a:gd name="connsiteY2" fmla="*/ 1543727 h 1601591"/>
                          <a:gd name="connsiteX3" fmla="*/ 693358 w 922245"/>
                          <a:gd name="connsiteY3" fmla="*/ 1601591 h 1601591"/>
                          <a:gd name="connsiteX0" fmla="*/ 693358 w 922245"/>
                          <a:gd name="connsiteY0" fmla="*/ 1601591 h 1601591"/>
                          <a:gd name="connsiteX1" fmla="*/ 0 w 922245"/>
                          <a:gd name="connsiteY1" fmla="*/ 0 h 1601591"/>
                          <a:gd name="connsiteX2" fmla="*/ 883860 w 922245"/>
                          <a:gd name="connsiteY2" fmla="*/ 1543727 h 1601591"/>
                          <a:gd name="connsiteX3" fmla="*/ 693358 w 922245"/>
                          <a:gd name="connsiteY3" fmla="*/ 1601591 h 1601591"/>
                          <a:gd name="connsiteX0" fmla="*/ 693358 w 883860"/>
                          <a:gd name="connsiteY0" fmla="*/ 1601591 h 1601591"/>
                          <a:gd name="connsiteX1" fmla="*/ 0 w 883860"/>
                          <a:gd name="connsiteY1" fmla="*/ 0 h 1601591"/>
                          <a:gd name="connsiteX2" fmla="*/ 883860 w 883860"/>
                          <a:gd name="connsiteY2" fmla="*/ 1543727 h 1601591"/>
                          <a:gd name="connsiteX3" fmla="*/ 693358 w 883860"/>
                          <a:gd name="connsiteY3" fmla="*/ 1601591 h 1601591"/>
                          <a:gd name="connsiteX0" fmla="*/ 693358 w 788226"/>
                          <a:gd name="connsiteY0" fmla="*/ 1601591 h 1601591"/>
                          <a:gd name="connsiteX1" fmla="*/ 0 w 788226"/>
                          <a:gd name="connsiteY1" fmla="*/ 0 h 1601591"/>
                          <a:gd name="connsiteX2" fmla="*/ 788226 w 788226"/>
                          <a:gd name="connsiteY2" fmla="*/ 1563062 h 1601591"/>
                          <a:gd name="connsiteX3" fmla="*/ 693358 w 788226"/>
                          <a:gd name="connsiteY3" fmla="*/ 1601591 h 1601591"/>
                          <a:gd name="connsiteX0" fmla="*/ 693358 w 788226"/>
                          <a:gd name="connsiteY0" fmla="*/ 1601591 h 1601591"/>
                          <a:gd name="connsiteX1" fmla="*/ 0 w 788226"/>
                          <a:gd name="connsiteY1" fmla="*/ 0 h 1601591"/>
                          <a:gd name="connsiteX2" fmla="*/ 788226 w 788226"/>
                          <a:gd name="connsiteY2" fmla="*/ 1563062 h 1601591"/>
                          <a:gd name="connsiteX3" fmla="*/ 693358 w 788226"/>
                          <a:gd name="connsiteY3" fmla="*/ 1601591 h 1601591"/>
                          <a:gd name="connsiteX0" fmla="*/ 693358 w 788226"/>
                          <a:gd name="connsiteY0" fmla="*/ 1601591 h 1601591"/>
                          <a:gd name="connsiteX1" fmla="*/ 0 w 788226"/>
                          <a:gd name="connsiteY1" fmla="*/ 0 h 1601591"/>
                          <a:gd name="connsiteX2" fmla="*/ 788226 w 788226"/>
                          <a:gd name="connsiteY2" fmla="*/ 1563062 h 1601591"/>
                          <a:gd name="connsiteX3" fmla="*/ 693358 w 788226"/>
                          <a:gd name="connsiteY3" fmla="*/ 1601591 h 1601591"/>
                          <a:gd name="connsiteX0" fmla="*/ 693358 w 788226"/>
                          <a:gd name="connsiteY0" fmla="*/ 1601591 h 1601591"/>
                          <a:gd name="connsiteX1" fmla="*/ 0 w 788226"/>
                          <a:gd name="connsiteY1" fmla="*/ 0 h 1601591"/>
                          <a:gd name="connsiteX2" fmla="*/ 788226 w 788226"/>
                          <a:gd name="connsiteY2" fmla="*/ 1563062 h 1601591"/>
                          <a:gd name="connsiteX3" fmla="*/ 693358 w 788226"/>
                          <a:gd name="connsiteY3" fmla="*/ 1601591 h 1601591"/>
                          <a:gd name="connsiteX0" fmla="*/ 693970 w 788838"/>
                          <a:gd name="connsiteY0" fmla="*/ 1603126 h 1603126"/>
                          <a:gd name="connsiteX1" fmla="*/ 646928 w 788838"/>
                          <a:gd name="connsiteY1" fmla="*/ 1296375 h 1603126"/>
                          <a:gd name="connsiteX2" fmla="*/ 612 w 788838"/>
                          <a:gd name="connsiteY2" fmla="*/ 1535 h 1603126"/>
                          <a:gd name="connsiteX3" fmla="*/ 788838 w 788838"/>
                          <a:gd name="connsiteY3" fmla="*/ 1564597 h 1603126"/>
                          <a:gd name="connsiteX4" fmla="*/ 693970 w 788838"/>
                          <a:gd name="connsiteY4" fmla="*/ 1603126 h 1603126"/>
                          <a:gd name="connsiteX0" fmla="*/ 693676 w 788544"/>
                          <a:gd name="connsiteY0" fmla="*/ 1601591 h 1601591"/>
                          <a:gd name="connsiteX1" fmla="*/ 318 w 788544"/>
                          <a:gd name="connsiteY1" fmla="*/ 0 h 1601591"/>
                          <a:gd name="connsiteX2" fmla="*/ 788544 w 788544"/>
                          <a:gd name="connsiteY2" fmla="*/ 1563062 h 1601591"/>
                          <a:gd name="connsiteX3" fmla="*/ 693676 w 788544"/>
                          <a:gd name="connsiteY3" fmla="*/ 1601591 h 1601591"/>
                          <a:gd name="connsiteX0" fmla="*/ 693573 w 788441"/>
                          <a:gd name="connsiteY0" fmla="*/ 1601591 h 1601591"/>
                          <a:gd name="connsiteX1" fmla="*/ 215 w 788441"/>
                          <a:gd name="connsiteY1" fmla="*/ 0 h 1601591"/>
                          <a:gd name="connsiteX2" fmla="*/ 788441 w 788441"/>
                          <a:gd name="connsiteY2" fmla="*/ 1563062 h 1601591"/>
                          <a:gd name="connsiteX3" fmla="*/ 693573 w 788441"/>
                          <a:gd name="connsiteY3" fmla="*/ 1601591 h 1601591"/>
                          <a:gd name="connsiteX0" fmla="*/ 713441 w 788436"/>
                          <a:gd name="connsiteY0" fmla="*/ 1642669 h 1642669"/>
                          <a:gd name="connsiteX1" fmla="*/ 210 w 788436"/>
                          <a:gd name="connsiteY1" fmla="*/ 0 h 1642669"/>
                          <a:gd name="connsiteX2" fmla="*/ 788436 w 788436"/>
                          <a:gd name="connsiteY2" fmla="*/ 1563062 h 1642669"/>
                          <a:gd name="connsiteX3" fmla="*/ 713441 w 788436"/>
                          <a:gd name="connsiteY3" fmla="*/ 1642669 h 16426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788436" h="1642669">
                            <a:moveTo>
                              <a:pt x="713441" y="1642669"/>
                            </a:moveTo>
                            <a:cubicBezTo>
                              <a:pt x="867986" y="1323563"/>
                              <a:pt x="-15601" y="6422"/>
                              <a:pt x="210" y="0"/>
                            </a:cubicBezTo>
                            <a:cubicBezTo>
                              <a:pt x="934489" y="1273375"/>
                              <a:pt x="736764" y="1441158"/>
                              <a:pt x="788436" y="1563062"/>
                            </a:cubicBezTo>
                            <a:cubicBezTo>
                              <a:pt x="757074" y="1538492"/>
                              <a:pt x="745064" y="1629826"/>
                              <a:pt x="713441" y="1642669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50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grpSp>
                  <p:nvGrpSpPr>
                    <p:cNvPr id="62" name="Group 61"/>
                    <p:cNvGrpSpPr/>
                    <p:nvPr/>
                  </p:nvGrpSpPr>
                  <p:grpSpPr>
                    <a:xfrm rot="21281475">
                      <a:off x="8229899" y="4202381"/>
                      <a:ext cx="525752" cy="670046"/>
                      <a:chOff x="4890059" y="837424"/>
                      <a:chExt cx="1438393" cy="2032257"/>
                    </a:xfrm>
                  </p:grpSpPr>
                  <p:sp>
                    <p:nvSpPr>
                      <p:cNvPr id="63" name="Freeform 62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64" name="Group 63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65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66" name="Group 65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67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8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9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70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71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72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73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325" name="Group 324"/>
                  <p:cNvGrpSpPr/>
                  <p:nvPr/>
                </p:nvGrpSpPr>
                <p:grpSpPr>
                  <a:xfrm rot="5785145">
                    <a:off x="2427852" y="3918491"/>
                    <a:ext cx="440934" cy="561949"/>
                    <a:chOff x="4890059" y="837424"/>
                    <a:chExt cx="1438393" cy="2032257"/>
                  </a:xfrm>
                </p:grpSpPr>
                <p:sp>
                  <p:nvSpPr>
                    <p:cNvPr id="326" name="Freeform 325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27" name="Group 326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328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29" name="Group 328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330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1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2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3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4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5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6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</p:grpSp>
        </p:grpSp>
      </p:grpSp>
      <p:cxnSp>
        <p:nvCxnSpPr>
          <p:cNvPr id="368" name="Straight Arrow Connector 367"/>
          <p:cNvCxnSpPr>
            <a:stCxn id="210" idx="17"/>
          </p:cNvCxnSpPr>
          <p:nvPr/>
        </p:nvCxnSpPr>
        <p:spPr>
          <a:xfrm flipV="1">
            <a:off x="2174963" y="1625289"/>
            <a:ext cx="1536425" cy="701860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9" name="Straight Arrow Connector 368"/>
          <p:cNvCxnSpPr>
            <a:stCxn id="140" idx="16"/>
            <a:endCxn id="398" idx="1"/>
          </p:cNvCxnSpPr>
          <p:nvPr/>
        </p:nvCxnSpPr>
        <p:spPr>
          <a:xfrm>
            <a:off x="2645621" y="3505478"/>
            <a:ext cx="2009863" cy="801456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02" name="Group 401"/>
          <p:cNvGrpSpPr/>
          <p:nvPr/>
        </p:nvGrpSpPr>
        <p:grpSpPr>
          <a:xfrm>
            <a:off x="4674889" y="5275366"/>
            <a:ext cx="4359660" cy="1513601"/>
            <a:chOff x="4858572" y="4961668"/>
            <a:chExt cx="5462050" cy="1896332"/>
          </a:xfrm>
        </p:grpSpPr>
        <p:sp>
          <p:nvSpPr>
            <p:cNvPr id="396" name="Rectangle 395"/>
            <p:cNvSpPr/>
            <p:nvPr/>
          </p:nvSpPr>
          <p:spPr>
            <a:xfrm>
              <a:off x="4858572" y="4961668"/>
              <a:ext cx="5462050" cy="1896332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" name="Freeform 172"/>
            <p:cNvSpPr/>
            <p:nvPr/>
          </p:nvSpPr>
          <p:spPr>
            <a:xfrm rot="2393178">
              <a:off x="5005855" y="5375719"/>
              <a:ext cx="1073536" cy="1081845"/>
            </a:xfrm>
            <a:custGeom>
              <a:avLst/>
              <a:gdLst>
                <a:gd name="connsiteX0" fmla="*/ 96022 w 1427280"/>
                <a:gd name="connsiteY0" fmla="*/ 24968 h 1530025"/>
                <a:gd name="connsiteX1" fmla="*/ 619066 w 1427280"/>
                <a:gd name="connsiteY1" fmla="*/ 141782 h 1530025"/>
                <a:gd name="connsiteX2" fmla="*/ 626957 w 1427280"/>
                <a:gd name="connsiteY2" fmla="*/ 154060 h 1530025"/>
                <a:gd name="connsiteX3" fmla="*/ 631758 w 1427280"/>
                <a:gd name="connsiteY3" fmla="*/ 142898 h 1530025"/>
                <a:gd name="connsiteX4" fmla="*/ 717506 w 1427280"/>
                <a:gd name="connsiteY4" fmla="*/ 0 h 1530025"/>
                <a:gd name="connsiteX5" fmla="*/ 1033637 w 1427280"/>
                <a:gd name="connsiteY5" fmla="*/ 262985 h 1530025"/>
                <a:gd name="connsiteX6" fmla="*/ 1052114 w 1427280"/>
                <a:gd name="connsiteY6" fmla="*/ 287018 h 1530025"/>
                <a:gd name="connsiteX7" fmla="*/ 1053669 w 1427280"/>
                <a:gd name="connsiteY7" fmla="*/ 285235 h 1530025"/>
                <a:gd name="connsiteX8" fmla="*/ 1118189 w 1427280"/>
                <a:gd name="connsiteY8" fmla="*/ 223113 h 1530025"/>
                <a:gd name="connsiteX9" fmla="*/ 1427280 w 1427280"/>
                <a:gd name="connsiteY9" fmla="*/ 660929 h 1530025"/>
                <a:gd name="connsiteX10" fmla="*/ 1309218 w 1427280"/>
                <a:gd name="connsiteY10" fmla="*/ 1369329 h 1530025"/>
                <a:gd name="connsiteX11" fmla="*/ 1179732 w 1427280"/>
                <a:gd name="connsiteY11" fmla="*/ 1369329 h 1530025"/>
                <a:gd name="connsiteX12" fmla="*/ 1146416 w 1427280"/>
                <a:gd name="connsiteY12" fmla="*/ 1530025 h 1530025"/>
                <a:gd name="connsiteX13" fmla="*/ 428799 w 1427280"/>
                <a:gd name="connsiteY13" fmla="*/ 1501820 h 1530025"/>
                <a:gd name="connsiteX14" fmla="*/ 62847 w 1427280"/>
                <a:gd name="connsiteY14" fmla="*/ 1110285 h 1530025"/>
                <a:gd name="connsiteX15" fmla="*/ 191418 w 1427280"/>
                <a:gd name="connsiteY15" fmla="*/ 1002536 h 1530025"/>
                <a:gd name="connsiteX16" fmla="*/ 211945 w 1427280"/>
                <a:gd name="connsiteY16" fmla="*/ 992889 h 1530025"/>
                <a:gd name="connsiteX17" fmla="*/ 195881 w 1427280"/>
                <a:gd name="connsiteY17" fmla="*/ 968469 h 1530025"/>
                <a:gd name="connsiteX18" fmla="*/ 0 w 1427280"/>
                <a:gd name="connsiteY18" fmla="*/ 605670 h 1530025"/>
                <a:gd name="connsiteX19" fmla="*/ 150240 w 1427280"/>
                <a:gd name="connsiteY19" fmla="*/ 531048 h 1530025"/>
                <a:gd name="connsiteX20" fmla="*/ 156662 w 1427280"/>
                <a:gd name="connsiteY20" fmla="*/ 529727 h 1530025"/>
                <a:gd name="connsiteX21" fmla="*/ 150877 w 1427280"/>
                <a:gd name="connsiteY21" fmla="*/ 493710 h 1530025"/>
                <a:gd name="connsiteX22" fmla="*/ 96022 w 1427280"/>
                <a:gd name="connsiteY22" fmla="*/ 24968 h 1530025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09218 w 1427280"/>
                <a:gd name="connsiteY10" fmla="*/ 1369329 h 1534368"/>
                <a:gd name="connsiteX11" fmla="*/ 1310810 w 1427280"/>
                <a:gd name="connsiteY11" fmla="*/ 1534368 h 1534368"/>
                <a:gd name="connsiteX12" fmla="*/ 1146416 w 1427280"/>
                <a:gd name="connsiteY12" fmla="*/ 1530025 h 1534368"/>
                <a:gd name="connsiteX13" fmla="*/ 428799 w 1427280"/>
                <a:gd name="connsiteY13" fmla="*/ 1501820 h 1534368"/>
                <a:gd name="connsiteX14" fmla="*/ 62847 w 1427280"/>
                <a:gd name="connsiteY14" fmla="*/ 1110285 h 1534368"/>
                <a:gd name="connsiteX15" fmla="*/ 191418 w 1427280"/>
                <a:gd name="connsiteY15" fmla="*/ 1002536 h 1534368"/>
                <a:gd name="connsiteX16" fmla="*/ 211945 w 1427280"/>
                <a:gd name="connsiteY16" fmla="*/ 992889 h 1534368"/>
                <a:gd name="connsiteX17" fmla="*/ 195881 w 1427280"/>
                <a:gd name="connsiteY17" fmla="*/ 968469 h 1534368"/>
                <a:gd name="connsiteX18" fmla="*/ 0 w 1427280"/>
                <a:gd name="connsiteY18" fmla="*/ 605670 h 1534368"/>
                <a:gd name="connsiteX19" fmla="*/ 150240 w 1427280"/>
                <a:gd name="connsiteY19" fmla="*/ 531048 h 1534368"/>
                <a:gd name="connsiteX20" fmla="*/ 156662 w 1427280"/>
                <a:gd name="connsiteY20" fmla="*/ 529727 h 1534368"/>
                <a:gd name="connsiteX21" fmla="*/ 150877 w 1427280"/>
                <a:gd name="connsiteY21" fmla="*/ 493710 h 1534368"/>
                <a:gd name="connsiteX22" fmla="*/ 96022 w 1427280"/>
                <a:gd name="connsiteY22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1146416 w 1427280"/>
                <a:gd name="connsiteY11" fmla="*/ 1530025 h 1534368"/>
                <a:gd name="connsiteX12" fmla="*/ 428799 w 1427280"/>
                <a:gd name="connsiteY12" fmla="*/ 1501820 h 1534368"/>
                <a:gd name="connsiteX13" fmla="*/ 62847 w 1427280"/>
                <a:gd name="connsiteY13" fmla="*/ 1110285 h 1534368"/>
                <a:gd name="connsiteX14" fmla="*/ 191418 w 1427280"/>
                <a:gd name="connsiteY14" fmla="*/ 1002536 h 1534368"/>
                <a:gd name="connsiteX15" fmla="*/ 211945 w 1427280"/>
                <a:gd name="connsiteY15" fmla="*/ 992889 h 1534368"/>
                <a:gd name="connsiteX16" fmla="*/ 195881 w 1427280"/>
                <a:gd name="connsiteY16" fmla="*/ 968469 h 1534368"/>
                <a:gd name="connsiteX17" fmla="*/ 0 w 1427280"/>
                <a:gd name="connsiteY17" fmla="*/ 605670 h 1534368"/>
                <a:gd name="connsiteX18" fmla="*/ 150240 w 1427280"/>
                <a:gd name="connsiteY18" fmla="*/ 531048 h 1534368"/>
                <a:gd name="connsiteX19" fmla="*/ 156662 w 1427280"/>
                <a:gd name="connsiteY19" fmla="*/ 529727 h 1534368"/>
                <a:gd name="connsiteX20" fmla="*/ 150877 w 1427280"/>
                <a:gd name="connsiteY20" fmla="*/ 493710 h 1534368"/>
                <a:gd name="connsiteX21" fmla="*/ 96022 w 1427280"/>
                <a:gd name="connsiteY21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428799 w 1427280"/>
                <a:gd name="connsiteY11" fmla="*/ 1501820 h 1534368"/>
                <a:gd name="connsiteX12" fmla="*/ 62847 w 1427280"/>
                <a:gd name="connsiteY12" fmla="*/ 1110285 h 1534368"/>
                <a:gd name="connsiteX13" fmla="*/ 191418 w 1427280"/>
                <a:gd name="connsiteY13" fmla="*/ 1002536 h 1534368"/>
                <a:gd name="connsiteX14" fmla="*/ 211945 w 1427280"/>
                <a:gd name="connsiteY14" fmla="*/ 992889 h 1534368"/>
                <a:gd name="connsiteX15" fmla="*/ 195881 w 1427280"/>
                <a:gd name="connsiteY15" fmla="*/ 968469 h 1534368"/>
                <a:gd name="connsiteX16" fmla="*/ 0 w 1427280"/>
                <a:gd name="connsiteY16" fmla="*/ 605670 h 1534368"/>
                <a:gd name="connsiteX17" fmla="*/ 150240 w 1427280"/>
                <a:gd name="connsiteY17" fmla="*/ 531048 h 1534368"/>
                <a:gd name="connsiteX18" fmla="*/ 156662 w 1427280"/>
                <a:gd name="connsiteY18" fmla="*/ 529727 h 1534368"/>
                <a:gd name="connsiteX19" fmla="*/ 150877 w 1427280"/>
                <a:gd name="connsiteY19" fmla="*/ 493710 h 1534368"/>
                <a:gd name="connsiteX20" fmla="*/ 96022 w 1427280"/>
                <a:gd name="connsiteY20" fmla="*/ 24968 h 1534368"/>
                <a:gd name="connsiteX0" fmla="*/ 96022 w 1427280"/>
                <a:gd name="connsiteY0" fmla="*/ 24968 h 1606956"/>
                <a:gd name="connsiteX1" fmla="*/ 619066 w 1427280"/>
                <a:gd name="connsiteY1" fmla="*/ 141782 h 1606956"/>
                <a:gd name="connsiteX2" fmla="*/ 626957 w 1427280"/>
                <a:gd name="connsiteY2" fmla="*/ 154060 h 1606956"/>
                <a:gd name="connsiteX3" fmla="*/ 631758 w 1427280"/>
                <a:gd name="connsiteY3" fmla="*/ 142898 h 1606956"/>
                <a:gd name="connsiteX4" fmla="*/ 717506 w 1427280"/>
                <a:gd name="connsiteY4" fmla="*/ 0 h 1606956"/>
                <a:gd name="connsiteX5" fmla="*/ 1033637 w 1427280"/>
                <a:gd name="connsiteY5" fmla="*/ 262985 h 1606956"/>
                <a:gd name="connsiteX6" fmla="*/ 1052114 w 1427280"/>
                <a:gd name="connsiteY6" fmla="*/ 287018 h 1606956"/>
                <a:gd name="connsiteX7" fmla="*/ 1053669 w 1427280"/>
                <a:gd name="connsiteY7" fmla="*/ 285235 h 1606956"/>
                <a:gd name="connsiteX8" fmla="*/ 1118189 w 1427280"/>
                <a:gd name="connsiteY8" fmla="*/ 223113 h 1606956"/>
                <a:gd name="connsiteX9" fmla="*/ 1427280 w 1427280"/>
                <a:gd name="connsiteY9" fmla="*/ 660929 h 1606956"/>
                <a:gd name="connsiteX10" fmla="*/ 1310810 w 1427280"/>
                <a:gd name="connsiteY10" fmla="*/ 1534368 h 1606956"/>
                <a:gd name="connsiteX11" fmla="*/ 428799 w 1427280"/>
                <a:gd name="connsiteY11" fmla="*/ 1501820 h 1606956"/>
                <a:gd name="connsiteX12" fmla="*/ 62847 w 1427280"/>
                <a:gd name="connsiteY12" fmla="*/ 1110285 h 1606956"/>
                <a:gd name="connsiteX13" fmla="*/ 191418 w 1427280"/>
                <a:gd name="connsiteY13" fmla="*/ 1002536 h 1606956"/>
                <a:gd name="connsiteX14" fmla="*/ 211945 w 1427280"/>
                <a:gd name="connsiteY14" fmla="*/ 992889 h 1606956"/>
                <a:gd name="connsiteX15" fmla="*/ 195881 w 1427280"/>
                <a:gd name="connsiteY15" fmla="*/ 968469 h 1606956"/>
                <a:gd name="connsiteX16" fmla="*/ 0 w 1427280"/>
                <a:gd name="connsiteY16" fmla="*/ 605670 h 1606956"/>
                <a:gd name="connsiteX17" fmla="*/ 150240 w 1427280"/>
                <a:gd name="connsiteY17" fmla="*/ 531048 h 1606956"/>
                <a:gd name="connsiteX18" fmla="*/ 156662 w 1427280"/>
                <a:gd name="connsiteY18" fmla="*/ 529727 h 1606956"/>
                <a:gd name="connsiteX19" fmla="*/ 150877 w 1427280"/>
                <a:gd name="connsiteY19" fmla="*/ 493710 h 1606956"/>
                <a:gd name="connsiteX20" fmla="*/ 96022 w 1427280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8393" h="1606956">
                  <a:moveTo>
                    <a:pt x="96022" y="24968"/>
                  </a:moveTo>
                  <a:lnTo>
                    <a:pt x="619066" y="141782"/>
                  </a:lnTo>
                  <a:lnTo>
                    <a:pt x="626957" y="154060"/>
                  </a:lnTo>
                  <a:lnTo>
                    <a:pt x="631758" y="142898"/>
                  </a:lnTo>
                  <a:cubicBezTo>
                    <a:pt x="652635" y="99494"/>
                    <a:pt x="679933" y="52566"/>
                    <a:pt x="717506" y="0"/>
                  </a:cubicBezTo>
                  <a:cubicBezTo>
                    <a:pt x="909174" y="58747"/>
                    <a:pt x="1098483" y="103505"/>
                    <a:pt x="1033637" y="262985"/>
                  </a:cubicBezTo>
                  <a:lnTo>
                    <a:pt x="1052114" y="287018"/>
                  </a:lnTo>
                  <a:lnTo>
                    <a:pt x="1053669" y="285235"/>
                  </a:lnTo>
                  <a:cubicBezTo>
                    <a:pt x="1072711" y="265232"/>
                    <a:pt x="1094041" y="244575"/>
                    <a:pt x="1118189" y="223113"/>
                  </a:cubicBezTo>
                  <a:cubicBezTo>
                    <a:pt x="1350008" y="356173"/>
                    <a:pt x="1478290" y="492576"/>
                    <a:pt x="1427280" y="660929"/>
                  </a:cubicBezTo>
                  <a:cubicBezTo>
                    <a:pt x="1388457" y="952075"/>
                    <a:pt x="1517255" y="1284768"/>
                    <a:pt x="1310810" y="1534368"/>
                  </a:cubicBezTo>
                  <a:cubicBezTo>
                    <a:pt x="1026644" y="1710219"/>
                    <a:pt x="722803" y="1512669"/>
                    <a:pt x="428799" y="1501820"/>
                  </a:cubicBezTo>
                  <a:cubicBezTo>
                    <a:pt x="213886" y="1519852"/>
                    <a:pt x="191752" y="1334301"/>
                    <a:pt x="62847" y="1110285"/>
                  </a:cubicBezTo>
                  <a:cubicBezTo>
                    <a:pt x="107184" y="1060290"/>
                    <a:pt x="149830" y="1026385"/>
                    <a:pt x="191418" y="1002536"/>
                  </a:cubicBezTo>
                  <a:lnTo>
                    <a:pt x="211945" y="992889"/>
                  </a:lnTo>
                  <a:lnTo>
                    <a:pt x="195881" y="968469"/>
                  </a:lnTo>
                  <a:cubicBezTo>
                    <a:pt x="48534" y="960715"/>
                    <a:pt x="54619" y="791658"/>
                    <a:pt x="0" y="605670"/>
                  </a:cubicBezTo>
                  <a:cubicBezTo>
                    <a:pt x="54818" y="567456"/>
                    <a:pt x="104221" y="544488"/>
                    <a:pt x="150240" y="531048"/>
                  </a:cubicBezTo>
                  <a:lnTo>
                    <a:pt x="156662" y="529727"/>
                  </a:lnTo>
                  <a:lnTo>
                    <a:pt x="150877" y="493710"/>
                  </a:lnTo>
                  <a:cubicBezTo>
                    <a:pt x="123118" y="352703"/>
                    <a:pt x="71673" y="249802"/>
                    <a:pt x="96022" y="24968"/>
                  </a:cubicBezTo>
                  <a:close/>
                </a:path>
              </a:pathLst>
            </a:custGeom>
            <a:gradFill flip="none" rotWithShape="1">
              <a:gsLst>
                <a:gs pos="38000">
                  <a:srgbClr val="008000"/>
                </a:gs>
                <a:gs pos="100000">
                  <a:srgbClr val="92D050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74" name="Group 173"/>
            <p:cNvGrpSpPr/>
            <p:nvPr/>
          </p:nvGrpSpPr>
          <p:grpSpPr>
            <a:xfrm rot="21229640">
              <a:off x="7487647" y="5192670"/>
              <a:ext cx="642417" cy="1280410"/>
              <a:chOff x="7787468" y="1516427"/>
              <a:chExt cx="878718" cy="1941599"/>
            </a:xfrm>
          </p:grpSpPr>
          <p:sp>
            <p:nvSpPr>
              <p:cNvPr id="175" name="Isosceles Triangle 3"/>
              <p:cNvSpPr/>
              <p:nvPr/>
            </p:nvSpPr>
            <p:spPr>
              <a:xfrm rot="3343258">
                <a:off x="8135474" y="2320200"/>
                <a:ext cx="286552" cy="774872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76" name="Group 175"/>
              <p:cNvGrpSpPr/>
              <p:nvPr/>
            </p:nvGrpSpPr>
            <p:grpSpPr>
              <a:xfrm>
                <a:off x="7787468" y="1516427"/>
                <a:ext cx="816804" cy="1941599"/>
                <a:chOff x="7787468" y="1516427"/>
                <a:chExt cx="816804" cy="1941599"/>
              </a:xfrm>
            </p:grpSpPr>
            <p:sp>
              <p:nvSpPr>
                <p:cNvPr id="177" name="Isosceles Triangle 3"/>
                <p:cNvSpPr/>
                <p:nvPr/>
              </p:nvSpPr>
              <p:spPr>
                <a:xfrm rot="1009811">
                  <a:off x="7827794" y="1516427"/>
                  <a:ext cx="507463" cy="1941599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8" name="Isosceles Triangle 3"/>
                <p:cNvSpPr/>
                <p:nvPr/>
              </p:nvSpPr>
              <p:spPr>
                <a:xfrm rot="19104838" flipH="1">
                  <a:off x="7821241" y="2096553"/>
                  <a:ext cx="218459" cy="68681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9" name="Isosceles Triangle 3"/>
                <p:cNvSpPr/>
                <p:nvPr/>
              </p:nvSpPr>
              <p:spPr>
                <a:xfrm rot="19104838" flipH="1">
                  <a:off x="7888619" y="1843896"/>
                  <a:ext cx="244755" cy="579370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0" name="Isosceles Triangle 3"/>
                <p:cNvSpPr/>
                <p:nvPr/>
              </p:nvSpPr>
              <p:spPr>
                <a:xfrm rot="2495162">
                  <a:off x="8131944" y="1686953"/>
                  <a:ext cx="199844" cy="473059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1" name="Isosceles Triangle 3"/>
                <p:cNvSpPr/>
                <p:nvPr/>
              </p:nvSpPr>
              <p:spPr>
                <a:xfrm rot="3237279">
                  <a:off x="8126941" y="1985084"/>
                  <a:ext cx="251743" cy="567245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2" name="Isosceles Triangle 3"/>
                <p:cNvSpPr/>
                <p:nvPr/>
              </p:nvSpPr>
              <p:spPr>
                <a:xfrm rot="19104838" flipH="1">
                  <a:off x="7787468" y="2380306"/>
                  <a:ext cx="203595" cy="64008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3" name="Isosceles Triangle 3"/>
                <p:cNvSpPr/>
                <p:nvPr/>
              </p:nvSpPr>
              <p:spPr>
                <a:xfrm rot="3343258">
                  <a:off x="8131561" y="2170203"/>
                  <a:ext cx="286552" cy="658870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371" name="Plus 370"/>
            <p:cNvSpPr/>
            <p:nvPr/>
          </p:nvSpPr>
          <p:spPr>
            <a:xfrm>
              <a:off x="6519569" y="5427990"/>
              <a:ext cx="742100" cy="661181"/>
            </a:xfrm>
            <a:prstGeom prst="mathPlus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91" name="Group 390"/>
            <p:cNvGrpSpPr/>
            <p:nvPr/>
          </p:nvGrpSpPr>
          <p:grpSpPr>
            <a:xfrm>
              <a:off x="8984907" y="5186792"/>
              <a:ext cx="1106847" cy="1413463"/>
              <a:chOff x="9433541" y="4781424"/>
              <a:chExt cx="1453089" cy="1855620"/>
            </a:xfrm>
          </p:grpSpPr>
          <p:sp>
            <p:nvSpPr>
              <p:cNvPr id="372" name="Freeform 371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73" name="Group 372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374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375" name="Group 374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376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7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8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9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0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1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2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383" name="Equal 382"/>
            <p:cNvSpPr/>
            <p:nvPr/>
          </p:nvSpPr>
          <p:spPr>
            <a:xfrm>
              <a:off x="8129028" y="5553615"/>
              <a:ext cx="479802" cy="521206"/>
            </a:xfrm>
            <a:prstGeom prst="mathEqual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cxnSp>
        <p:nvCxnSpPr>
          <p:cNvPr id="385" name="Straight Arrow Connector 384"/>
          <p:cNvCxnSpPr/>
          <p:nvPr/>
        </p:nvCxnSpPr>
        <p:spPr>
          <a:xfrm>
            <a:off x="2428855" y="3970569"/>
            <a:ext cx="2338562" cy="1577084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2" name="TextBox 391"/>
          <p:cNvSpPr txBox="1"/>
          <p:nvPr/>
        </p:nvSpPr>
        <p:spPr>
          <a:xfrm>
            <a:off x="564723" y="813333"/>
            <a:ext cx="2568332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4000" b="1" dirty="0" smtClean="0"/>
              <a:t>ขั้นตอนการวาด</a:t>
            </a:r>
            <a:endParaRPr lang="en-US" sz="4000" b="1" dirty="0"/>
          </a:p>
        </p:txBody>
      </p:sp>
      <p:pic>
        <p:nvPicPr>
          <p:cNvPr id="404" name="Picture 403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00713" y="5088360"/>
            <a:ext cx="1603772" cy="12958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15010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80019" y="636678"/>
            <a:ext cx="1352381" cy="2352381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64136" y="670191"/>
            <a:ext cx="2180952" cy="2152381"/>
          </a:xfrm>
          <a:prstGeom prst="rect">
            <a:avLst/>
          </a:prstGeom>
        </p:spPr>
      </p:pic>
      <p:sp>
        <p:nvSpPr>
          <p:cNvPr id="6" name="Isosceles Triangle 318"/>
          <p:cNvSpPr/>
          <p:nvPr/>
        </p:nvSpPr>
        <p:spPr>
          <a:xfrm>
            <a:off x="7507725" y="802218"/>
            <a:ext cx="2174339" cy="2123147"/>
          </a:xfrm>
          <a:custGeom>
            <a:avLst/>
            <a:gdLst>
              <a:gd name="connsiteX0" fmla="*/ 0 w 700499"/>
              <a:gd name="connsiteY0" fmla="*/ 3117093 h 3117093"/>
              <a:gd name="connsiteX1" fmla="*/ 350250 w 700499"/>
              <a:gd name="connsiteY1" fmla="*/ 0 h 3117093"/>
              <a:gd name="connsiteX2" fmla="*/ 700499 w 700499"/>
              <a:gd name="connsiteY2" fmla="*/ 3117093 h 3117093"/>
              <a:gd name="connsiteX3" fmla="*/ 0 w 700499"/>
              <a:gd name="connsiteY3" fmla="*/ 3117093 h 3117093"/>
              <a:gd name="connsiteX0" fmla="*/ 819645 w 1520144"/>
              <a:gd name="connsiteY0" fmla="*/ 2969175 h 2969175"/>
              <a:gd name="connsiteX1" fmla="*/ 0 w 1520144"/>
              <a:gd name="connsiteY1" fmla="*/ 0 h 2969175"/>
              <a:gd name="connsiteX2" fmla="*/ 1520144 w 1520144"/>
              <a:gd name="connsiteY2" fmla="*/ 2969175 h 2969175"/>
              <a:gd name="connsiteX3" fmla="*/ 819645 w 1520144"/>
              <a:gd name="connsiteY3" fmla="*/ 2969175 h 2969175"/>
              <a:gd name="connsiteX0" fmla="*/ 2164351 w 2864850"/>
              <a:gd name="connsiteY0" fmla="*/ 2659893 h 2659893"/>
              <a:gd name="connsiteX1" fmla="*/ 0 w 2864850"/>
              <a:gd name="connsiteY1" fmla="*/ 0 h 2659893"/>
              <a:gd name="connsiteX2" fmla="*/ 2864850 w 2864850"/>
              <a:gd name="connsiteY2" fmla="*/ 2659893 h 2659893"/>
              <a:gd name="connsiteX3" fmla="*/ 2164351 w 2864850"/>
              <a:gd name="connsiteY3" fmla="*/ 2659893 h 2659893"/>
              <a:gd name="connsiteX0" fmla="*/ 2164351 w 2864850"/>
              <a:gd name="connsiteY0" fmla="*/ 2659893 h 2659893"/>
              <a:gd name="connsiteX1" fmla="*/ 0 w 2864850"/>
              <a:gd name="connsiteY1" fmla="*/ 0 h 2659893"/>
              <a:gd name="connsiteX2" fmla="*/ 2864850 w 2864850"/>
              <a:gd name="connsiteY2" fmla="*/ 2659893 h 2659893"/>
              <a:gd name="connsiteX3" fmla="*/ 2164351 w 2864850"/>
              <a:gd name="connsiteY3" fmla="*/ 2659893 h 2659893"/>
              <a:gd name="connsiteX0" fmla="*/ 2164351 w 2864850"/>
              <a:gd name="connsiteY0" fmla="*/ 2659893 h 2659893"/>
              <a:gd name="connsiteX1" fmla="*/ 0 w 2864850"/>
              <a:gd name="connsiteY1" fmla="*/ 0 h 2659893"/>
              <a:gd name="connsiteX2" fmla="*/ 2864850 w 2864850"/>
              <a:gd name="connsiteY2" fmla="*/ 2659893 h 2659893"/>
              <a:gd name="connsiteX3" fmla="*/ 2164351 w 2864850"/>
              <a:gd name="connsiteY3" fmla="*/ 2659893 h 2659893"/>
              <a:gd name="connsiteX0" fmla="*/ 2594657 w 2864850"/>
              <a:gd name="connsiteY0" fmla="*/ 2619551 h 2659893"/>
              <a:gd name="connsiteX1" fmla="*/ 0 w 2864850"/>
              <a:gd name="connsiteY1" fmla="*/ 0 h 2659893"/>
              <a:gd name="connsiteX2" fmla="*/ 2864850 w 2864850"/>
              <a:gd name="connsiteY2" fmla="*/ 2659893 h 2659893"/>
              <a:gd name="connsiteX3" fmla="*/ 2594657 w 2864850"/>
              <a:gd name="connsiteY3" fmla="*/ 2619551 h 2659893"/>
              <a:gd name="connsiteX0" fmla="*/ 2554316 w 2864850"/>
              <a:gd name="connsiteY0" fmla="*/ 2632998 h 2659893"/>
              <a:gd name="connsiteX1" fmla="*/ 0 w 2864850"/>
              <a:gd name="connsiteY1" fmla="*/ 0 h 2659893"/>
              <a:gd name="connsiteX2" fmla="*/ 2864850 w 2864850"/>
              <a:gd name="connsiteY2" fmla="*/ 2659893 h 2659893"/>
              <a:gd name="connsiteX3" fmla="*/ 2554316 w 2864850"/>
              <a:gd name="connsiteY3" fmla="*/ 2632998 h 2659893"/>
              <a:gd name="connsiteX0" fmla="*/ 2554316 w 2864850"/>
              <a:gd name="connsiteY0" fmla="*/ 2632998 h 2659893"/>
              <a:gd name="connsiteX1" fmla="*/ 0 w 2864850"/>
              <a:gd name="connsiteY1" fmla="*/ 0 h 2659893"/>
              <a:gd name="connsiteX2" fmla="*/ 2864850 w 2864850"/>
              <a:gd name="connsiteY2" fmla="*/ 2659893 h 2659893"/>
              <a:gd name="connsiteX3" fmla="*/ 2554316 w 2864850"/>
              <a:gd name="connsiteY3" fmla="*/ 2632998 h 2659893"/>
              <a:gd name="connsiteX0" fmla="*/ 2554316 w 2864850"/>
              <a:gd name="connsiteY0" fmla="*/ 2632998 h 2659893"/>
              <a:gd name="connsiteX1" fmla="*/ 0 w 2864850"/>
              <a:gd name="connsiteY1" fmla="*/ 0 h 2659893"/>
              <a:gd name="connsiteX2" fmla="*/ 2864850 w 2864850"/>
              <a:gd name="connsiteY2" fmla="*/ 2659893 h 2659893"/>
              <a:gd name="connsiteX3" fmla="*/ 2554316 w 2864850"/>
              <a:gd name="connsiteY3" fmla="*/ 2632998 h 2659893"/>
              <a:gd name="connsiteX0" fmla="*/ 2847253 w 3157787"/>
              <a:gd name="connsiteY0" fmla="*/ 2953946 h 2980841"/>
              <a:gd name="connsiteX1" fmla="*/ 0 w 3157787"/>
              <a:gd name="connsiteY1" fmla="*/ 0 h 2980841"/>
              <a:gd name="connsiteX2" fmla="*/ 3157787 w 3157787"/>
              <a:gd name="connsiteY2" fmla="*/ 2980841 h 2980841"/>
              <a:gd name="connsiteX3" fmla="*/ 2847253 w 3157787"/>
              <a:gd name="connsiteY3" fmla="*/ 2953946 h 29808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7787" h="2980841">
                <a:moveTo>
                  <a:pt x="2847253" y="2953946"/>
                </a:moveTo>
                <a:cubicBezTo>
                  <a:pt x="2340956" y="1986632"/>
                  <a:pt x="1864449" y="214279"/>
                  <a:pt x="0" y="0"/>
                </a:cubicBezTo>
                <a:cubicBezTo>
                  <a:pt x="2205527" y="133595"/>
                  <a:pt x="2202837" y="2094210"/>
                  <a:pt x="3157787" y="2980841"/>
                </a:cubicBezTo>
                <a:lnTo>
                  <a:pt x="2847253" y="2953946"/>
                </a:lnTo>
                <a:close/>
              </a:path>
            </a:pathLst>
          </a:cu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Isosceles Triangle 3"/>
          <p:cNvSpPr/>
          <p:nvPr/>
        </p:nvSpPr>
        <p:spPr>
          <a:xfrm rot="20635887">
            <a:off x="9703063" y="569641"/>
            <a:ext cx="1245798" cy="2486454"/>
          </a:xfrm>
          <a:custGeom>
            <a:avLst/>
            <a:gdLst>
              <a:gd name="connsiteX0" fmla="*/ 0 w 159026"/>
              <a:gd name="connsiteY0" fmla="*/ 3621345 h 3621345"/>
              <a:gd name="connsiteX1" fmla="*/ 79513 w 159026"/>
              <a:gd name="connsiteY1" fmla="*/ 0 h 3621345"/>
              <a:gd name="connsiteX2" fmla="*/ 159026 w 159026"/>
              <a:gd name="connsiteY2" fmla="*/ 3621345 h 3621345"/>
              <a:gd name="connsiteX3" fmla="*/ 0 w 159026"/>
              <a:gd name="connsiteY3" fmla="*/ 3621345 h 3621345"/>
              <a:gd name="connsiteX0" fmla="*/ 1630017 w 1789043"/>
              <a:gd name="connsiteY0" fmla="*/ 3462319 h 3462319"/>
              <a:gd name="connsiteX1" fmla="*/ 0 w 1789043"/>
              <a:gd name="connsiteY1" fmla="*/ 0 h 3462319"/>
              <a:gd name="connsiteX2" fmla="*/ 1789043 w 1789043"/>
              <a:gd name="connsiteY2" fmla="*/ 3462319 h 3462319"/>
              <a:gd name="connsiteX3" fmla="*/ 1630017 w 1789043"/>
              <a:gd name="connsiteY3" fmla="*/ 3462319 h 3462319"/>
              <a:gd name="connsiteX0" fmla="*/ 1689734 w 1848760"/>
              <a:gd name="connsiteY0" fmla="*/ 3462319 h 3462319"/>
              <a:gd name="connsiteX1" fmla="*/ 59717 w 1848760"/>
              <a:gd name="connsiteY1" fmla="*/ 0 h 3462319"/>
              <a:gd name="connsiteX2" fmla="*/ 1848760 w 1848760"/>
              <a:gd name="connsiteY2" fmla="*/ 3462319 h 3462319"/>
              <a:gd name="connsiteX3" fmla="*/ 1689734 w 1848760"/>
              <a:gd name="connsiteY3" fmla="*/ 3462319 h 3462319"/>
              <a:gd name="connsiteX0" fmla="*/ 1689734 w 1848760"/>
              <a:gd name="connsiteY0" fmla="*/ 3462319 h 3462319"/>
              <a:gd name="connsiteX1" fmla="*/ 59717 w 1848760"/>
              <a:gd name="connsiteY1" fmla="*/ 0 h 3462319"/>
              <a:gd name="connsiteX2" fmla="*/ 1848760 w 1848760"/>
              <a:gd name="connsiteY2" fmla="*/ 3462319 h 3462319"/>
              <a:gd name="connsiteX3" fmla="*/ 1689734 w 1848760"/>
              <a:gd name="connsiteY3" fmla="*/ 3462319 h 3462319"/>
              <a:gd name="connsiteX0" fmla="*/ 1630017 w 1789043"/>
              <a:gd name="connsiteY0" fmla="*/ 3462319 h 3462319"/>
              <a:gd name="connsiteX1" fmla="*/ 0 w 1789043"/>
              <a:gd name="connsiteY1" fmla="*/ 0 h 3462319"/>
              <a:gd name="connsiteX2" fmla="*/ 1789043 w 1789043"/>
              <a:gd name="connsiteY2" fmla="*/ 3462319 h 3462319"/>
              <a:gd name="connsiteX3" fmla="*/ 1630017 w 1789043"/>
              <a:gd name="connsiteY3" fmla="*/ 3462319 h 3462319"/>
              <a:gd name="connsiteX0" fmla="*/ 1630017 w 1789043"/>
              <a:gd name="connsiteY0" fmla="*/ 3462319 h 3462319"/>
              <a:gd name="connsiteX1" fmla="*/ 0 w 1789043"/>
              <a:gd name="connsiteY1" fmla="*/ 0 h 3462319"/>
              <a:gd name="connsiteX2" fmla="*/ 1789043 w 1789043"/>
              <a:gd name="connsiteY2" fmla="*/ 3462319 h 3462319"/>
              <a:gd name="connsiteX3" fmla="*/ 1630017 w 1789043"/>
              <a:gd name="connsiteY3" fmla="*/ 3462319 h 3462319"/>
              <a:gd name="connsiteX0" fmla="*/ 1013791 w 1172817"/>
              <a:gd name="connsiteY0" fmla="*/ 3601466 h 3601466"/>
              <a:gd name="connsiteX1" fmla="*/ 0 w 1172817"/>
              <a:gd name="connsiteY1" fmla="*/ 0 h 3601466"/>
              <a:gd name="connsiteX2" fmla="*/ 1172817 w 1172817"/>
              <a:gd name="connsiteY2" fmla="*/ 3601466 h 3601466"/>
              <a:gd name="connsiteX3" fmla="*/ 1013791 w 1172817"/>
              <a:gd name="connsiteY3" fmla="*/ 3601466 h 3601466"/>
              <a:gd name="connsiteX0" fmla="*/ 1013791 w 1172817"/>
              <a:gd name="connsiteY0" fmla="*/ 3601466 h 3601466"/>
              <a:gd name="connsiteX1" fmla="*/ 0 w 1172817"/>
              <a:gd name="connsiteY1" fmla="*/ 0 h 3601466"/>
              <a:gd name="connsiteX2" fmla="*/ 1172817 w 1172817"/>
              <a:gd name="connsiteY2" fmla="*/ 3601466 h 3601466"/>
              <a:gd name="connsiteX3" fmla="*/ 1013791 w 1172817"/>
              <a:gd name="connsiteY3" fmla="*/ 3601466 h 3601466"/>
              <a:gd name="connsiteX0" fmla="*/ 1013791 w 1172817"/>
              <a:gd name="connsiteY0" fmla="*/ 3601466 h 3601466"/>
              <a:gd name="connsiteX1" fmla="*/ 0 w 1172817"/>
              <a:gd name="connsiteY1" fmla="*/ 0 h 3601466"/>
              <a:gd name="connsiteX2" fmla="*/ 1172817 w 1172817"/>
              <a:gd name="connsiteY2" fmla="*/ 3601466 h 3601466"/>
              <a:gd name="connsiteX3" fmla="*/ 1013791 w 1172817"/>
              <a:gd name="connsiteY3" fmla="*/ 3601466 h 3601466"/>
              <a:gd name="connsiteX0" fmla="*/ 1013791 w 1172817"/>
              <a:gd name="connsiteY0" fmla="*/ 3601466 h 3601466"/>
              <a:gd name="connsiteX1" fmla="*/ 0 w 1172817"/>
              <a:gd name="connsiteY1" fmla="*/ 0 h 3601466"/>
              <a:gd name="connsiteX2" fmla="*/ 1172817 w 1172817"/>
              <a:gd name="connsiteY2" fmla="*/ 3601466 h 3601466"/>
              <a:gd name="connsiteX3" fmla="*/ 1013791 w 1172817"/>
              <a:gd name="connsiteY3" fmla="*/ 3601466 h 3601466"/>
              <a:gd name="connsiteX0" fmla="*/ 1331631 w 1490657"/>
              <a:gd name="connsiteY0" fmla="*/ 3602112 h 3602112"/>
              <a:gd name="connsiteX1" fmla="*/ 0 w 1490657"/>
              <a:gd name="connsiteY1" fmla="*/ 0 h 3602112"/>
              <a:gd name="connsiteX2" fmla="*/ 1490657 w 1490657"/>
              <a:gd name="connsiteY2" fmla="*/ 3602112 h 3602112"/>
              <a:gd name="connsiteX3" fmla="*/ 1331631 w 1490657"/>
              <a:gd name="connsiteY3" fmla="*/ 3602112 h 3602112"/>
              <a:gd name="connsiteX0" fmla="*/ 1331631 w 1490657"/>
              <a:gd name="connsiteY0" fmla="*/ 3602112 h 3602112"/>
              <a:gd name="connsiteX1" fmla="*/ 0 w 1490657"/>
              <a:gd name="connsiteY1" fmla="*/ 0 h 3602112"/>
              <a:gd name="connsiteX2" fmla="*/ 1490657 w 1490657"/>
              <a:gd name="connsiteY2" fmla="*/ 3602112 h 3602112"/>
              <a:gd name="connsiteX3" fmla="*/ 1331631 w 1490657"/>
              <a:gd name="connsiteY3" fmla="*/ 3602112 h 3602112"/>
              <a:gd name="connsiteX0" fmla="*/ 1331631 w 1490657"/>
              <a:gd name="connsiteY0" fmla="*/ 3602112 h 3602112"/>
              <a:gd name="connsiteX1" fmla="*/ 0 w 1490657"/>
              <a:gd name="connsiteY1" fmla="*/ 0 h 3602112"/>
              <a:gd name="connsiteX2" fmla="*/ 1490657 w 1490657"/>
              <a:gd name="connsiteY2" fmla="*/ 3602112 h 3602112"/>
              <a:gd name="connsiteX3" fmla="*/ 1331631 w 1490657"/>
              <a:gd name="connsiteY3" fmla="*/ 3602112 h 36021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0657" h="3602112">
                <a:moveTo>
                  <a:pt x="1331631" y="3602112"/>
                </a:moveTo>
                <a:cubicBezTo>
                  <a:pt x="788292" y="2448006"/>
                  <a:pt x="1308598" y="989118"/>
                  <a:pt x="0" y="0"/>
                </a:cubicBezTo>
                <a:cubicBezTo>
                  <a:pt x="1552404" y="1083702"/>
                  <a:pt x="748518" y="2289275"/>
                  <a:pt x="1490657" y="3602112"/>
                </a:cubicBezTo>
                <a:lnTo>
                  <a:pt x="1331631" y="3602112"/>
                </a:lnTo>
                <a:close/>
              </a:path>
            </a:pathLst>
          </a:custGeom>
          <a:solidFill>
            <a:schemeClr val="accent6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1" name="Rounded Rectangle 210"/>
          <p:cNvSpPr/>
          <p:nvPr/>
        </p:nvSpPr>
        <p:spPr>
          <a:xfrm>
            <a:off x="462881" y="1468208"/>
            <a:ext cx="2743200" cy="4572000"/>
          </a:xfrm>
          <a:prstGeom prst="roundRect">
            <a:avLst/>
          </a:prstGeom>
          <a:gradFill flip="none" rotWithShape="1">
            <a:gsLst>
              <a:gs pos="100000">
                <a:srgbClr val="92D050"/>
              </a:gs>
              <a:gs pos="0">
                <a:srgbClr val="FFFF00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12" name="Group 211"/>
          <p:cNvGrpSpPr/>
          <p:nvPr/>
        </p:nvGrpSpPr>
        <p:grpSpPr>
          <a:xfrm>
            <a:off x="629108" y="2000709"/>
            <a:ext cx="2701503" cy="3682818"/>
            <a:chOff x="629108" y="2000709"/>
            <a:chExt cx="2701503" cy="3682818"/>
          </a:xfrm>
        </p:grpSpPr>
        <p:grpSp>
          <p:nvGrpSpPr>
            <p:cNvPr id="213" name="Group 212"/>
            <p:cNvGrpSpPr/>
            <p:nvPr/>
          </p:nvGrpSpPr>
          <p:grpSpPr>
            <a:xfrm rot="19569186" flipH="1">
              <a:off x="2142326" y="3067483"/>
              <a:ext cx="1188285" cy="1204620"/>
              <a:chOff x="5155171" y="2918159"/>
              <a:chExt cx="1416865" cy="1436342"/>
            </a:xfrm>
          </p:grpSpPr>
          <p:grpSp>
            <p:nvGrpSpPr>
              <p:cNvPr id="416" name="Group 415"/>
              <p:cNvGrpSpPr/>
              <p:nvPr/>
            </p:nvGrpSpPr>
            <p:grpSpPr>
              <a:xfrm rot="17518340">
                <a:off x="5259177" y="2982679"/>
                <a:ext cx="503825" cy="711837"/>
                <a:chOff x="4890059" y="837424"/>
                <a:chExt cx="1438393" cy="2032257"/>
              </a:xfrm>
            </p:grpSpPr>
            <p:sp>
              <p:nvSpPr>
                <p:cNvPr id="442" name="Freeform 441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43" name="Group 442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444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45" name="Group 444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446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7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8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9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0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1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2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417" name="Group 416"/>
              <p:cNvGrpSpPr/>
              <p:nvPr/>
            </p:nvGrpSpPr>
            <p:grpSpPr>
              <a:xfrm rot="20926045">
                <a:off x="5910594" y="2918159"/>
                <a:ext cx="502440" cy="706906"/>
                <a:chOff x="4890059" y="837424"/>
                <a:chExt cx="1438393" cy="2032257"/>
              </a:xfrm>
            </p:grpSpPr>
            <p:sp>
              <p:nvSpPr>
                <p:cNvPr id="431" name="Freeform 430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32" name="Group 431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433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34" name="Group 433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435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6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7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8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9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0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1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418" name="Group 417"/>
              <p:cNvGrpSpPr/>
              <p:nvPr/>
            </p:nvGrpSpPr>
            <p:grpSpPr>
              <a:xfrm rot="14609888">
                <a:off x="5647967" y="3446470"/>
                <a:ext cx="466355" cy="656136"/>
                <a:chOff x="4890059" y="837424"/>
                <a:chExt cx="1438393" cy="2032257"/>
              </a:xfrm>
            </p:grpSpPr>
            <p:sp>
              <p:nvSpPr>
                <p:cNvPr id="420" name="Freeform 419"/>
                <p:cNvSpPr/>
                <p:nvPr/>
              </p:nvSpPr>
              <p:spPr>
                <a:xfrm rot="2393178">
                  <a:off x="4890059" y="837424"/>
                  <a:ext cx="1438393" cy="160695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21" name="Group 420"/>
                <p:cNvGrpSpPr/>
                <p:nvPr/>
              </p:nvGrpSpPr>
              <p:grpSpPr>
                <a:xfrm>
                  <a:off x="5297024" y="928082"/>
                  <a:ext cx="878718" cy="1941599"/>
                  <a:chOff x="7787468" y="1516426"/>
                  <a:chExt cx="878718" cy="1941599"/>
                </a:xfrm>
              </p:grpSpPr>
              <p:sp>
                <p:nvSpPr>
                  <p:cNvPr id="422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23" name="Group 422"/>
                  <p:cNvGrpSpPr/>
                  <p:nvPr/>
                </p:nvGrpSpPr>
                <p:grpSpPr>
                  <a:xfrm>
                    <a:off x="7787468" y="1516426"/>
                    <a:ext cx="816804" cy="1941599"/>
                    <a:chOff x="7787468" y="1516426"/>
                    <a:chExt cx="816804" cy="1941599"/>
                  </a:xfrm>
                </p:grpSpPr>
                <p:sp>
                  <p:nvSpPr>
                    <p:cNvPr id="424" name="Isosceles Triangle 3"/>
                    <p:cNvSpPr/>
                    <p:nvPr/>
                  </p:nvSpPr>
                  <p:spPr>
                    <a:xfrm rot="871357">
                      <a:off x="7827795" y="1516426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5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6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7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8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419" name="Isosceles Triangle 3"/>
              <p:cNvSpPr/>
              <p:nvPr/>
            </p:nvSpPr>
            <p:spPr>
              <a:xfrm rot="19785941">
                <a:off x="5846758" y="3123844"/>
                <a:ext cx="725278" cy="1230657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013791"/>
                  <a:gd name="connsiteY0" fmla="*/ 3601466 h 3601466"/>
                  <a:gd name="connsiteX1" fmla="*/ 0 w 1013791"/>
                  <a:gd name="connsiteY1" fmla="*/ 0 h 3601466"/>
                  <a:gd name="connsiteX2" fmla="*/ 766723 w 1013791"/>
                  <a:gd name="connsiteY2" fmla="*/ 1559919 h 3601466"/>
                  <a:gd name="connsiteX3" fmla="*/ 1013791 w 1013791"/>
                  <a:gd name="connsiteY3" fmla="*/ 3601466 h 3601466"/>
                  <a:gd name="connsiteX0" fmla="*/ 1013791 w 1013791"/>
                  <a:gd name="connsiteY0" fmla="*/ 3601466 h 3601466"/>
                  <a:gd name="connsiteX1" fmla="*/ 0 w 1013791"/>
                  <a:gd name="connsiteY1" fmla="*/ 0 h 3601466"/>
                  <a:gd name="connsiteX2" fmla="*/ 766723 w 1013791"/>
                  <a:gd name="connsiteY2" fmla="*/ 1559919 h 3601466"/>
                  <a:gd name="connsiteX3" fmla="*/ 1013791 w 1013791"/>
                  <a:gd name="connsiteY3" fmla="*/ 3601466 h 3601466"/>
                  <a:gd name="connsiteX0" fmla="*/ 665559 w 766723"/>
                  <a:gd name="connsiteY0" fmla="*/ 1610020 h 1610020"/>
                  <a:gd name="connsiteX1" fmla="*/ 0 w 766723"/>
                  <a:gd name="connsiteY1" fmla="*/ 0 h 1610020"/>
                  <a:gd name="connsiteX2" fmla="*/ 766723 w 766723"/>
                  <a:gd name="connsiteY2" fmla="*/ 1559919 h 1610020"/>
                  <a:gd name="connsiteX3" fmla="*/ 665559 w 766723"/>
                  <a:gd name="connsiteY3" fmla="*/ 1610020 h 1610020"/>
                  <a:gd name="connsiteX0" fmla="*/ 665559 w 766723"/>
                  <a:gd name="connsiteY0" fmla="*/ 1610020 h 1610020"/>
                  <a:gd name="connsiteX1" fmla="*/ 0 w 766723"/>
                  <a:gd name="connsiteY1" fmla="*/ 0 h 1610020"/>
                  <a:gd name="connsiteX2" fmla="*/ 766723 w 766723"/>
                  <a:gd name="connsiteY2" fmla="*/ 1559919 h 1610020"/>
                  <a:gd name="connsiteX3" fmla="*/ 665559 w 766723"/>
                  <a:gd name="connsiteY3" fmla="*/ 1610020 h 1610020"/>
                  <a:gd name="connsiteX0" fmla="*/ 665559 w 766723"/>
                  <a:gd name="connsiteY0" fmla="*/ 1610020 h 1610020"/>
                  <a:gd name="connsiteX1" fmla="*/ 0 w 766723"/>
                  <a:gd name="connsiteY1" fmla="*/ 0 h 1610020"/>
                  <a:gd name="connsiteX2" fmla="*/ 766723 w 766723"/>
                  <a:gd name="connsiteY2" fmla="*/ 1559919 h 1610020"/>
                  <a:gd name="connsiteX3" fmla="*/ 665559 w 766723"/>
                  <a:gd name="connsiteY3" fmla="*/ 1610020 h 1610020"/>
                  <a:gd name="connsiteX0" fmla="*/ 665559 w 824005"/>
                  <a:gd name="connsiteY0" fmla="*/ 1610020 h 1610020"/>
                  <a:gd name="connsiteX1" fmla="*/ 0 w 824005"/>
                  <a:gd name="connsiteY1" fmla="*/ 0 h 1610020"/>
                  <a:gd name="connsiteX2" fmla="*/ 766723 w 824005"/>
                  <a:gd name="connsiteY2" fmla="*/ 1559919 h 1610020"/>
                  <a:gd name="connsiteX3" fmla="*/ 665559 w 824005"/>
                  <a:gd name="connsiteY3" fmla="*/ 1610020 h 1610020"/>
                  <a:gd name="connsiteX0" fmla="*/ 665559 w 824005"/>
                  <a:gd name="connsiteY0" fmla="*/ 1610020 h 1610020"/>
                  <a:gd name="connsiteX1" fmla="*/ 0 w 824005"/>
                  <a:gd name="connsiteY1" fmla="*/ 0 h 1610020"/>
                  <a:gd name="connsiteX2" fmla="*/ 766723 w 824005"/>
                  <a:gd name="connsiteY2" fmla="*/ 1559919 h 1610020"/>
                  <a:gd name="connsiteX3" fmla="*/ 665559 w 824005"/>
                  <a:gd name="connsiteY3" fmla="*/ 1610020 h 1610020"/>
                  <a:gd name="connsiteX0" fmla="*/ 665559 w 922245"/>
                  <a:gd name="connsiteY0" fmla="*/ 1610020 h 1610020"/>
                  <a:gd name="connsiteX1" fmla="*/ 0 w 922245"/>
                  <a:gd name="connsiteY1" fmla="*/ 0 h 1610020"/>
                  <a:gd name="connsiteX2" fmla="*/ 883860 w 922245"/>
                  <a:gd name="connsiteY2" fmla="*/ 1543727 h 1610020"/>
                  <a:gd name="connsiteX3" fmla="*/ 665559 w 922245"/>
                  <a:gd name="connsiteY3" fmla="*/ 1610020 h 1610020"/>
                  <a:gd name="connsiteX0" fmla="*/ 693358 w 922245"/>
                  <a:gd name="connsiteY0" fmla="*/ 1601591 h 1601591"/>
                  <a:gd name="connsiteX1" fmla="*/ 0 w 922245"/>
                  <a:gd name="connsiteY1" fmla="*/ 0 h 1601591"/>
                  <a:gd name="connsiteX2" fmla="*/ 883860 w 922245"/>
                  <a:gd name="connsiteY2" fmla="*/ 1543727 h 1601591"/>
                  <a:gd name="connsiteX3" fmla="*/ 693358 w 922245"/>
                  <a:gd name="connsiteY3" fmla="*/ 1601591 h 1601591"/>
                  <a:gd name="connsiteX0" fmla="*/ 693358 w 922245"/>
                  <a:gd name="connsiteY0" fmla="*/ 1601591 h 1601591"/>
                  <a:gd name="connsiteX1" fmla="*/ 0 w 922245"/>
                  <a:gd name="connsiteY1" fmla="*/ 0 h 1601591"/>
                  <a:gd name="connsiteX2" fmla="*/ 883860 w 922245"/>
                  <a:gd name="connsiteY2" fmla="*/ 1543727 h 1601591"/>
                  <a:gd name="connsiteX3" fmla="*/ 693358 w 922245"/>
                  <a:gd name="connsiteY3" fmla="*/ 1601591 h 1601591"/>
                  <a:gd name="connsiteX0" fmla="*/ 693358 w 883860"/>
                  <a:gd name="connsiteY0" fmla="*/ 1601591 h 1601591"/>
                  <a:gd name="connsiteX1" fmla="*/ 0 w 883860"/>
                  <a:gd name="connsiteY1" fmla="*/ 0 h 1601591"/>
                  <a:gd name="connsiteX2" fmla="*/ 883860 w 883860"/>
                  <a:gd name="connsiteY2" fmla="*/ 1543727 h 1601591"/>
                  <a:gd name="connsiteX3" fmla="*/ 693358 w 883860"/>
                  <a:gd name="connsiteY3" fmla="*/ 1601591 h 1601591"/>
                  <a:gd name="connsiteX0" fmla="*/ 693358 w 788226"/>
                  <a:gd name="connsiteY0" fmla="*/ 1601591 h 1601591"/>
                  <a:gd name="connsiteX1" fmla="*/ 0 w 788226"/>
                  <a:gd name="connsiteY1" fmla="*/ 0 h 1601591"/>
                  <a:gd name="connsiteX2" fmla="*/ 788226 w 788226"/>
                  <a:gd name="connsiteY2" fmla="*/ 1563062 h 1601591"/>
                  <a:gd name="connsiteX3" fmla="*/ 693358 w 788226"/>
                  <a:gd name="connsiteY3" fmla="*/ 1601591 h 1601591"/>
                  <a:gd name="connsiteX0" fmla="*/ 693358 w 788226"/>
                  <a:gd name="connsiteY0" fmla="*/ 1601591 h 1601591"/>
                  <a:gd name="connsiteX1" fmla="*/ 0 w 788226"/>
                  <a:gd name="connsiteY1" fmla="*/ 0 h 1601591"/>
                  <a:gd name="connsiteX2" fmla="*/ 788226 w 788226"/>
                  <a:gd name="connsiteY2" fmla="*/ 1563062 h 1601591"/>
                  <a:gd name="connsiteX3" fmla="*/ 693358 w 788226"/>
                  <a:gd name="connsiteY3" fmla="*/ 1601591 h 1601591"/>
                  <a:gd name="connsiteX0" fmla="*/ 693358 w 788226"/>
                  <a:gd name="connsiteY0" fmla="*/ 1601591 h 1601591"/>
                  <a:gd name="connsiteX1" fmla="*/ 0 w 788226"/>
                  <a:gd name="connsiteY1" fmla="*/ 0 h 1601591"/>
                  <a:gd name="connsiteX2" fmla="*/ 788226 w 788226"/>
                  <a:gd name="connsiteY2" fmla="*/ 1563062 h 1601591"/>
                  <a:gd name="connsiteX3" fmla="*/ 693358 w 788226"/>
                  <a:gd name="connsiteY3" fmla="*/ 1601591 h 1601591"/>
                  <a:gd name="connsiteX0" fmla="*/ 693358 w 788226"/>
                  <a:gd name="connsiteY0" fmla="*/ 1601591 h 1601591"/>
                  <a:gd name="connsiteX1" fmla="*/ 0 w 788226"/>
                  <a:gd name="connsiteY1" fmla="*/ 0 h 1601591"/>
                  <a:gd name="connsiteX2" fmla="*/ 788226 w 788226"/>
                  <a:gd name="connsiteY2" fmla="*/ 1563062 h 1601591"/>
                  <a:gd name="connsiteX3" fmla="*/ 693358 w 788226"/>
                  <a:gd name="connsiteY3" fmla="*/ 1601591 h 1601591"/>
                  <a:gd name="connsiteX0" fmla="*/ 693970 w 788838"/>
                  <a:gd name="connsiteY0" fmla="*/ 1603126 h 1603126"/>
                  <a:gd name="connsiteX1" fmla="*/ 646928 w 788838"/>
                  <a:gd name="connsiteY1" fmla="*/ 1296375 h 1603126"/>
                  <a:gd name="connsiteX2" fmla="*/ 612 w 788838"/>
                  <a:gd name="connsiteY2" fmla="*/ 1535 h 1603126"/>
                  <a:gd name="connsiteX3" fmla="*/ 788838 w 788838"/>
                  <a:gd name="connsiteY3" fmla="*/ 1564597 h 1603126"/>
                  <a:gd name="connsiteX4" fmla="*/ 693970 w 788838"/>
                  <a:gd name="connsiteY4" fmla="*/ 1603126 h 1603126"/>
                  <a:gd name="connsiteX0" fmla="*/ 693676 w 788544"/>
                  <a:gd name="connsiteY0" fmla="*/ 1601591 h 1601591"/>
                  <a:gd name="connsiteX1" fmla="*/ 318 w 788544"/>
                  <a:gd name="connsiteY1" fmla="*/ 0 h 1601591"/>
                  <a:gd name="connsiteX2" fmla="*/ 788544 w 788544"/>
                  <a:gd name="connsiteY2" fmla="*/ 1563062 h 1601591"/>
                  <a:gd name="connsiteX3" fmla="*/ 693676 w 788544"/>
                  <a:gd name="connsiteY3" fmla="*/ 1601591 h 1601591"/>
                  <a:gd name="connsiteX0" fmla="*/ 693573 w 788441"/>
                  <a:gd name="connsiteY0" fmla="*/ 1601591 h 1601591"/>
                  <a:gd name="connsiteX1" fmla="*/ 215 w 788441"/>
                  <a:gd name="connsiteY1" fmla="*/ 0 h 1601591"/>
                  <a:gd name="connsiteX2" fmla="*/ 788441 w 788441"/>
                  <a:gd name="connsiteY2" fmla="*/ 1563062 h 1601591"/>
                  <a:gd name="connsiteX3" fmla="*/ 693573 w 788441"/>
                  <a:gd name="connsiteY3" fmla="*/ 1601591 h 1601591"/>
                  <a:gd name="connsiteX0" fmla="*/ 713441 w 788436"/>
                  <a:gd name="connsiteY0" fmla="*/ 1642669 h 1642669"/>
                  <a:gd name="connsiteX1" fmla="*/ 210 w 788436"/>
                  <a:gd name="connsiteY1" fmla="*/ 0 h 1642669"/>
                  <a:gd name="connsiteX2" fmla="*/ 788436 w 788436"/>
                  <a:gd name="connsiteY2" fmla="*/ 1563062 h 1642669"/>
                  <a:gd name="connsiteX3" fmla="*/ 713441 w 788436"/>
                  <a:gd name="connsiteY3" fmla="*/ 1642669 h 1642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8436" h="1642669">
                    <a:moveTo>
                      <a:pt x="713441" y="1642669"/>
                    </a:moveTo>
                    <a:cubicBezTo>
                      <a:pt x="867986" y="1323563"/>
                      <a:pt x="-15601" y="6422"/>
                      <a:pt x="210" y="0"/>
                    </a:cubicBezTo>
                    <a:cubicBezTo>
                      <a:pt x="934489" y="1273375"/>
                      <a:pt x="736764" y="1441158"/>
                      <a:pt x="788436" y="1563062"/>
                    </a:cubicBezTo>
                    <a:cubicBezTo>
                      <a:pt x="757074" y="1538492"/>
                      <a:pt x="745064" y="1629826"/>
                      <a:pt x="713441" y="1642669"/>
                    </a:cubicBez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14" name="Group 213"/>
            <p:cNvGrpSpPr/>
            <p:nvPr/>
          </p:nvGrpSpPr>
          <p:grpSpPr>
            <a:xfrm>
              <a:off x="629108" y="2000709"/>
              <a:ext cx="2300185" cy="3682818"/>
              <a:chOff x="629108" y="2000709"/>
              <a:chExt cx="2300185" cy="3682818"/>
            </a:xfrm>
          </p:grpSpPr>
          <p:sp>
            <p:nvSpPr>
              <p:cNvPr id="215" name="Isosceles Triangle 3"/>
              <p:cNvSpPr/>
              <p:nvPr/>
            </p:nvSpPr>
            <p:spPr>
              <a:xfrm rot="20635887">
                <a:off x="1473689" y="2164565"/>
                <a:ext cx="1083692" cy="3518962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2817" h="3601466">
                    <a:moveTo>
                      <a:pt x="1013791" y="3601466"/>
                    </a:moveTo>
                    <a:cubicBezTo>
                      <a:pt x="470452" y="2447360"/>
                      <a:pt x="722243" y="1273376"/>
                      <a:pt x="0" y="0"/>
                    </a:cubicBezTo>
                    <a:cubicBezTo>
                      <a:pt x="934279" y="1273375"/>
                      <a:pt x="430678" y="2288629"/>
                      <a:pt x="1172817" y="3601466"/>
                    </a:cubicBezTo>
                    <a:lnTo>
                      <a:pt x="1013791" y="3601466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216" name="Group 215"/>
              <p:cNvGrpSpPr/>
              <p:nvPr/>
            </p:nvGrpSpPr>
            <p:grpSpPr>
              <a:xfrm>
                <a:off x="629108" y="2000709"/>
                <a:ext cx="2300185" cy="3045439"/>
                <a:chOff x="629108" y="2000709"/>
                <a:chExt cx="2300185" cy="3045439"/>
              </a:xfrm>
            </p:grpSpPr>
            <p:grpSp>
              <p:nvGrpSpPr>
                <p:cNvPr id="217" name="Group 216"/>
                <p:cNvGrpSpPr/>
                <p:nvPr/>
              </p:nvGrpSpPr>
              <p:grpSpPr>
                <a:xfrm rot="19049449">
                  <a:off x="744131" y="2000709"/>
                  <a:ext cx="392081" cy="553959"/>
                  <a:chOff x="4890058" y="837423"/>
                  <a:chExt cx="1438393" cy="2032256"/>
                </a:xfrm>
              </p:grpSpPr>
              <p:sp>
                <p:nvSpPr>
                  <p:cNvPr id="405" name="Freeform 404"/>
                  <p:cNvSpPr/>
                  <p:nvPr/>
                </p:nvSpPr>
                <p:spPr>
                  <a:xfrm rot="2393178">
                    <a:off x="4890058" y="837423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406" name="Group 405"/>
                  <p:cNvGrpSpPr/>
                  <p:nvPr/>
                </p:nvGrpSpPr>
                <p:grpSpPr>
                  <a:xfrm>
                    <a:off x="5297024" y="928080"/>
                    <a:ext cx="878718" cy="1941599"/>
                    <a:chOff x="7787468" y="1516424"/>
                    <a:chExt cx="878718" cy="1941599"/>
                  </a:xfrm>
                </p:grpSpPr>
                <p:sp>
                  <p:nvSpPr>
                    <p:cNvPr id="40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408" name="Group 407"/>
                    <p:cNvGrpSpPr/>
                    <p:nvPr/>
                  </p:nvGrpSpPr>
                  <p:grpSpPr>
                    <a:xfrm>
                      <a:off x="7787468" y="1516424"/>
                      <a:ext cx="816804" cy="1941599"/>
                      <a:chOff x="7787468" y="1516424"/>
                      <a:chExt cx="816804" cy="1941599"/>
                    </a:xfrm>
                  </p:grpSpPr>
                  <p:sp>
                    <p:nvSpPr>
                      <p:cNvPr id="409" name="Isosceles Triangle 3"/>
                      <p:cNvSpPr/>
                      <p:nvPr/>
                    </p:nvSpPr>
                    <p:spPr>
                      <a:xfrm rot="871357">
                        <a:off x="7827795" y="1516424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1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18" name="Group 217"/>
                <p:cNvGrpSpPr/>
                <p:nvPr/>
              </p:nvGrpSpPr>
              <p:grpSpPr>
                <a:xfrm rot="16441437">
                  <a:off x="850045" y="2509549"/>
                  <a:ext cx="440892" cy="622921"/>
                  <a:chOff x="4890059" y="837424"/>
                  <a:chExt cx="1438393" cy="2032257"/>
                </a:xfrm>
              </p:grpSpPr>
              <p:sp>
                <p:nvSpPr>
                  <p:cNvPr id="394" name="Freeform 393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95" name="Group 394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396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97" name="Group 396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398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9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0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1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2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3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404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19" name="Group 218"/>
                <p:cNvGrpSpPr/>
                <p:nvPr/>
              </p:nvGrpSpPr>
              <p:grpSpPr>
                <a:xfrm rot="872316">
                  <a:off x="1292044" y="2250069"/>
                  <a:ext cx="428208" cy="605001"/>
                  <a:chOff x="4890059" y="837424"/>
                  <a:chExt cx="1438393" cy="2032257"/>
                </a:xfrm>
              </p:grpSpPr>
              <p:sp>
                <p:nvSpPr>
                  <p:cNvPr id="383" name="Freeform 382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384" name="Group 383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385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86" name="Group 385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387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8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89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0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1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2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93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20" name="Group 219"/>
                <p:cNvGrpSpPr/>
                <p:nvPr/>
              </p:nvGrpSpPr>
              <p:grpSpPr>
                <a:xfrm rot="19569186">
                  <a:off x="629108" y="3099306"/>
                  <a:ext cx="989194" cy="1002792"/>
                  <a:chOff x="5155171" y="2918159"/>
                  <a:chExt cx="1416865" cy="1436342"/>
                </a:xfrm>
              </p:grpSpPr>
              <p:grpSp>
                <p:nvGrpSpPr>
                  <p:cNvPr id="346" name="Group 345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372" name="Freeform 371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73" name="Group 372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374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75" name="Group 374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376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77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78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79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80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81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82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347" name="Group 346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361" name="Freeform 360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62" name="Group 361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363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64" name="Group 363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365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66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67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68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69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70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71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348" name="Group 347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350" name="Freeform 349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51" name="Group 350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352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53" name="Group 352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354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55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56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57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58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59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60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349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21" name="Group 220"/>
                <p:cNvGrpSpPr/>
                <p:nvPr/>
              </p:nvGrpSpPr>
              <p:grpSpPr>
                <a:xfrm rot="19569186" flipH="1">
                  <a:off x="1728945" y="2408236"/>
                  <a:ext cx="989194" cy="1002792"/>
                  <a:chOff x="5155171" y="2918159"/>
                  <a:chExt cx="1416865" cy="1436342"/>
                </a:xfrm>
              </p:grpSpPr>
              <p:grpSp>
                <p:nvGrpSpPr>
                  <p:cNvPr id="309" name="Group 308"/>
                  <p:cNvGrpSpPr/>
                  <p:nvPr/>
                </p:nvGrpSpPr>
                <p:grpSpPr>
                  <a:xfrm rot="17518340">
                    <a:off x="5259177" y="2982679"/>
                    <a:ext cx="503825" cy="711837"/>
                    <a:chOff x="4890059" y="837424"/>
                    <a:chExt cx="1438393" cy="2032257"/>
                  </a:xfrm>
                </p:grpSpPr>
                <p:sp>
                  <p:nvSpPr>
                    <p:cNvPr id="335" name="Freeform 334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36" name="Group 335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337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38" name="Group 337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339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40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41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42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43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44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45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310" name="Group 309"/>
                  <p:cNvGrpSpPr/>
                  <p:nvPr/>
                </p:nvGrpSpPr>
                <p:grpSpPr>
                  <a:xfrm rot="20926045">
                    <a:off x="5910594" y="2918159"/>
                    <a:ext cx="502440" cy="706906"/>
                    <a:chOff x="4890059" y="837424"/>
                    <a:chExt cx="1438393" cy="2032257"/>
                  </a:xfrm>
                </p:grpSpPr>
                <p:sp>
                  <p:nvSpPr>
                    <p:cNvPr id="324" name="Freeform 323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25" name="Group 324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326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27" name="Group 326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328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9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0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1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2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3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34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311" name="Group 310"/>
                  <p:cNvGrpSpPr/>
                  <p:nvPr/>
                </p:nvGrpSpPr>
                <p:grpSpPr>
                  <a:xfrm rot="14609888">
                    <a:off x="5647967" y="3446470"/>
                    <a:ext cx="466355" cy="656136"/>
                    <a:chOff x="4890059" y="837424"/>
                    <a:chExt cx="1438393" cy="2032257"/>
                  </a:xfrm>
                </p:grpSpPr>
                <p:sp>
                  <p:nvSpPr>
                    <p:cNvPr id="313" name="Freeform 312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14" name="Group 313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315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316" name="Group 315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317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8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19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0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1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2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323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sp>
                <p:nvSpPr>
                  <p:cNvPr id="312" name="Isosceles Triangle 3"/>
                  <p:cNvSpPr/>
                  <p:nvPr/>
                </p:nvSpPr>
                <p:spPr>
                  <a:xfrm rot="19785941">
                    <a:off x="5846758" y="3123844"/>
                    <a:ext cx="725278" cy="1230657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1013791 w 1013791"/>
                      <a:gd name="connsiteY0" fmla="*/ 3601466 h 3601466"/>
                      <a:gd name="connsiteX1" fmla="*/ 0 w 1013791"/>
                      <a:gd name="connsiteY1" fmla="*/ 0 h 3601466"/>
                      <a:gd name="connsiteX2" fmla="*/ 766723 w 1013791"/>
                      <a:gd name="connsiteY2" fmla="*/ 1559919 h 3601466"/>
                      <a:gd name="connsiteX3" fmla="*/ 1013791 w 1013791"/>
                      <a:gd name="connsiteY3" fmla="*/ 3601466 h 3601466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766723"/>
                      <a:gd name="connsiteY0" fmla="*/ 1610020 h 1610020"/>
                      <a:gd name="connsiteX1" fmla="*/ 0 w 766723"/>
                      <a:gd name="connsiteY1" fmla="*/ 0 h 1610020"/>
                      <a:gd name="connsiteX2" fmla="*/ 766723 w 766723"/>
                      <a:gd name="connsiteY2" fmla="*/ 1559919 h 1610020"/>
                      <a:gd name="connsiteX3" fmla="*/ 665559 w 766723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824005"/>
                      <a:gd name="connsiteY0" fmla="*/ 1610020 h 1610020"/>
                      <a:gd name="connsiteX1" fmla="*/ 0 w 824005"/>
                      <a:gd name="connsiteY1" fmla="*/ 0 h 1610020"/>
                      <a:gd name="connsiteX2" fmla="*/ 766723 w 824005"/>
                      <a:gd name="connsiteY2" fmla="*/ 1559919 h 1610020"/>
                      <a:gd name="connsiteX3" fmla="*/ 665559 w 824005"/>
                      <a:gd name="connsiteY3" fmla="*/ 1610020 h 1610020"/>
                      <a:gd name="connsiteX0" fmla="*/ 665559 w 922245"/>
                      <a:gd name="connsiteY0" fmla="*/ 1610020 h 1610020"/>
                      <a:gd name="connsiteX1" fmla="*/ 0 w 922245"/>
                      <a:gd name="connsiteY1" fmla="*/ 0 h 1610020"/>
                      <a:gd name="connsiteX2" fmla="*/ 883860 w 922245"/>
                      <a:gd name="connsiteY2" fmla="*/ 1543727 h 1610020"/>
                      <a:gd name="connsiteX3" fmla="*/ 665559 w 922245"/>
                      <a:gd name="connsiteY3" fmla="*/ 1610020 h 1610020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922245"/>
                      <a:gd name="connsiteY0" fmla="*/ 1601591 h 1601591"/>
                      <a:gd name="connsiteX1" fmla="*/ 0 w 922245"/>
                      <a:gd name="connsiteY1" fmla="*/ 0 h 1601591"/>
                      <a:gd name="connsiteX2" fmla="*/ 883860 w 922245"/>
                      <a:gd name="connsiteY2" fmla="*/ 1543727 h 1601591"/>
                      <a:gd name="connsiteX3" fmla="*/ 693358 w 922245"/>
                      <a:gd name="connsiteY3" fmla="*/ 1601591 h 1601591"/>
                      <a:gd name="connsiteX0" fmla="*/ 693358 w 883860"/>
                      <a:gd name="connsiteY0" fmla="*/ 1601591 h 1601591"/>
                      <a:gd name="connsiteX1" fmla="*/ 0 w 883860"/>
                      <a:gd name="connsiteY1" fmla="*/ 0 h 1601591"/>
                      <a:gd name="connsiteX2" fmla="*/ 883860 w 883860"/>
                      <a:gd name="connsiteY2" fmla="*/ 1543727 h 1601591"/>
                      <a:gd name="connsiteX3" fmla="*/ 693358 w 883860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358 w 788226"/>
                      <a:gd name="connsiteY0" fmla="*/ 1601591 h 1601591"/>
                      <a:gd name="connsiteX1" fmla="*/ 0 w 788226"/>
                      <a:gd name="connsiteY1" fmla="*/ 0 h 1601591"/>
                      <a:gd name="connsiteX2" fmla="*/ 788226 w 788226"/>
                      <a:gd name="connsiteY2" fmla="*/ 1563062 h 1601591"/>
                      <a:gd name="connsiteX3" fmla="*/ 693358 w 788226"/>
                      <a:gd name="connsiteY3" fmla="*/ 1601591 h 1601591"/>
                      <a:gd name="connsiteX0" fmla="*/ 693970 w 788838"/>
                      <a:gd name="connsiteY0" fmla="*/ 1603126 h 1603126"/>
                      <a:gd name="connsiteX1" fmla="*/ 646928 w 788838"/>
                      <a:gd name="connsiteY1" fmla="*/ 1296375 h 1603126"/>
                      <a:gd name="connsiteX2" fmla="*/ 612 w 788838"/>
                      <a:gd name="connsiteY2" fmla="*/ 1535 h 1603126"/>
                      <a:gd name="connsiteX3" fmla="*/ 788838 w 788838"/>
                      <a:gd name="connsiteY3" fmla="*/ 1564597 h 1603126"/>
                      <a:gd name="connsiteX4" fmla="*/ 693970 w 788838"/>
                      <a:gd name="connsiteY4" fmla="*/ 1603126 h 1603126"/>
                      <a:gd name="connsiteX0" fmla="*/ 693676 w 788544"/>
                      <a:gd name="connsiteY0" fmla="*/ 1601591 h 1601591"/>
                      <a:gd name="connsiteX1" fmla="*/ 318 w 788544"/>
                      <a:gd name="connsiteY1" fmla="*/ 0 h 1601591"/>
                      <a:gd name="connsiteX2" fmla="*/ 788544 w 788544"/>
                      <a:gd name="connsiteY2" fmla="*/ 1563062 h 1601591"/>
                      <a:gd name="connsiteX3" fmla="*/ 693676 w 788544"/>
                      <a:gd name="connsiteY3" fmla="*/ 1601591 h 1601591"/>
                      <a:gd name="connsiteX0" fmla="*/ 693573 w 788441"/>
                      <a:gd name="connsiteY0" fmla="*/ 1601591 h 1601591"/>
                      <a:gd name="connsiteX1" fmla="*/ 215 w 788441"/>
                      <a:gd name="connsiteY1" fmla="*/ 0 h 1601591"/>
                      <a:gd name="connsiteX2" fmla="*/ 788441 w 788441"/>
                      <a:gd name="connsiteY2" fmla="*/ 1563062 h 1601591"/>
                      <a:gd name="connsiteX3" fmla="*/ 693573 w 788441"/>
                      <a:gd name="connsiteY3" fmla="*/ 1601591 h 1601591"/>
                      <a:gd name="connsiteX0" fmla="*/ 713441 w 788436"/>
                      <a:gd name="connsiteY0" fmla="*/ 1642669 h 1642669"/>
                      <a:gd name="connsiteX1" fmla="*/ 210 w 788436"/>
                      <a:gd name="connsiteY1" fmla="*/ 0 h 1642669"/>
                      <a:gd name="connsiteX2" fmla="*/ 788436 w 788436"/>
                      <a:gd name="connsiteY2" fmla="*/ 1563062 h 1642669"/>
                      <a:gd name="connsiteX3" fmla="*/ 713441 w 788436"/>
                      <a:gd name="connsiteY3" fmla="*/ 1642669 h 1642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88436" h="1642669">
                        <a:moveTo>
                          <a:pt x="713441" y="1642669"/>
                        </a:moveTo>
                        <a:cubicBezTo>
                          <a:pt x="867986" y="1323563"/>
                          <a:pt x="-15601" y="6422"/>
                          <a:pt x="210" y="0"/>
                        </a:cubicBezTo>
                        <a:cubicBezTo>
                          <a:pt x="934489" y="1273375"/>
                          <a:pt x="736764" y="1441158"/>
                          <a:pt x="788436" y="1563062"/>
                        </a:cubicBezTo>
                        <a:cubicBezTo>
                          <a:pt x="757074" y="1538492"/>
                          <a:pt x="745064" y="1629826"/>
                          <a:pt x="713441" y="1642669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22" name="Group 221"/>
                <p:cNvGrpSpPr/>
                <p:nvPr/>
              </p:nvGrpSpPr>
              <p:grpSpPr>
                <a:xfrm rot="19250661">
                  <a:off x="1928258" y="3629146"/>
                  <a:ext cx="440933" cy="561949"/>
                  <a:chOff x="4890059" y="837424"/>
                  <a:chExt cx="1438393" cy="2032257"/>
                </a:xfrm>
              </p:grpSpPr>
              <p:sp>
                <p:nvSpPr>
                  <p:cNvPr id="298" name="Freeform 297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99" name="Group 298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300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301" name="Group 300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302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3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4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5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6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7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308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  <p:grpSp>
              <p:nvGrpSpPr>
                <p:cNvPr id="223" name="Group 222"/>
                <p:cNvGrpSpPr/>
                <p:nvPr/>
              </p:nvGrpSpPr>
              <p:grpSpPr>
                <a:xfrm rot="19569186" flipH="1">
                  <a:off x="764467" y="3817694"/>
                  <a:ext cx="1465029" cy="1228454"/>
                  <a:chOff x="8229899" y="3971569"/>
                  <a:chExt cx="1712951" cy="1436342"/>
                </a:xfrm>
              </p:grpSpPr>
              <p:grpSp>
                <p:nvGrpSpPr>
                  <p:cNvPr id="236" name="Group 235"/>
                  <p:cNvGrpSpPr/>
                  <p:nvPr/>
                </p:nvGrpSpPr>
                <p:grpSpPr>
                  <a:xfrm rot="7815959">
                    <a:off x="8547089" y="4792939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287" name="Freeform 286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88" name="Group 287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89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90" name="Group 289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91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2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3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4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5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6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97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  <p:grpSp>
                <p:nvGrpSpPr>
                  <p:cNvPr id="237" name="Group 236"/>
                  <p:cNvGrpSpPr/>
                  <p:nvPr/>
                </p:nvGrpSpPr>
                <p:grpSpPr>
                  <a:xfrm flipH="1">
                    <a:off x="8525985" y="3971569"/>
                    <a:ext cx="1416865" cy="1436342"/>
                    <a:chOff x="5155171" y="2918159"/>
                    <a:chExt cx="1416865" cy="1436342"/>
                  </a:xfrm>
                </p:grpSpPr>
                <p:grpSp>
                  <p:nvGrpSpPr>
                    <p:cNvPr id="250" name="Group 249"/>
                    <p:cNvGrpSpPr/>
                    <p:nvPr/>
                  </p:nvGrpSpPr>
                  <p:grpSpPr>
                    <a:xfrm rot="17518340">
                      <a:off x="5259177" y="2982679"/>
                      <a:ext cx="503825" cy="711837"/>
                      <a:chOff x="4890059" y="837424"/>
                      <a:chExt cx="1438393" cy="2032257"/>
                    </a:xfrm>
                  </p:grpSpPr>
                  <p:sp>
                    <p:nvSpPr>
                      <p:cNvPr id="276" name="Freeform 275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77" name="Group 276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78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79" name="Group 278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80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81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82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83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84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85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86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1" name="Group 250"/>
                    <p:cNvGrpSpPr/>
                    <p:nvPr/>
                  </p:nvGrpSpPr>
                  <p:grpSpPr>
                    <a:xfrm rot="20926045">
                      <a:off x="5910594" y="2918159"/>
                      <a:ext cx="502440" cy="706906"/>
                      <a:chOff x="4890059" y="837424"/>
                      <a:chExt cx="1438393" cy="2032257"/>
                    </a:xfrm>
                  </p:grpSpPr>
                  <p:sp>
                    <p:nvSpPr>
                      <p:cNvPr id="265" name="Freeform 264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66" name="Group 265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67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68" name="Group 267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69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70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71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72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73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74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75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252" name="Group 251"/>
                    <p:cNvGrpSpPr/>
                    <p:nvPr/>
                  </p:nvGrpSpPr>
                  <p:grpSpPr>
                    <a:xfrm rot="14609888">
                      <a:off x="5647967" y="3446470"/>
                      <a:ext cx="466355" cy="656136"/>
                      <a:chOff x="4890059" y="837424"/>
                      <a:chExt cx="1438393" cy="2032257"/>
                    </a:xfrm>
                  </p:grpSpPr>
                  <p:sp>
                    <p:nvSpPr>
                      <p:cNvPr id="254" name="Freeform 253"/>
                      <p:cNvSpPr/>
                      <p:nvPr/>
                    </p:nvSpPr>
                    <p:spPr>
                      <a:xfrm rot="2393178">
                        <a:off x="4890059" y="837424"/>
                        <a:ext cx="1438393" cy="1606956"/>
                      </a:xfrm>
                      <a:custGeom>
                        <a:avLst/>
                        <a:gdLst>
                          <a:gd name="connsiteX0" fmla="*/ 96022 w 1427280"/>
                          <a:gd name="connsiteY0" fmla="*/ 24968 h 1530025"/>
                          <a:gd name="connsiteX1" fmla="*/ 619066 w 1427280"/>
                          <a:gd name="connsiteY1" fmla="*/ 141782 h 1530025"/>
                          <a:gd name="connsiteX2" fmla="*/ 626957 w 1427280"/>
                          <a:gd name="connsiteY2" fmla="*/ 154060 h 1530025"/>
                          <a:gd name="connsiteX3" fmla="*/ 631758 w 1427280"/>
                          <a:gd name="connsiteY3" fmla="*/ 142898 h 1530025"/>
                          <a:gd name="connsiteX4" fmla="*/ 717506 w 1427280"/>
                          <a:gd name="connsiteY4" fmla="*/ 0 h 1530025"/>
                          <a:gd name="connsiteX5" fmla="*/ 1033637 w 1427280"/>
                          <a:gd name="connsiteY5" fmla="*/ 262985 h 1530025"/>
                          <a:gd name="connsiteX6" fmla="*/ 1052114 w 1427280"/>
                          <a:gd name="connsiteY6" fmla="*/ 287018 h 1530025"/>
                          <a:gd name="connsiteX7" fmla="*/ 1053669 w 1427280"/>
                          <a:gd name="connsiteY7" fmla="*/ 285235 h 1530025"/>
                          <a:gd name="connsiteX8" fmla="*/ 1118189 w 1427280"/>
                          <a:gd name="connsiteY8" fmla="*/ 223113 h 1530025"/>
                          <a:gd name="connsiteX9" fmla="*/ 1427280 w 1427280"/>
                          <a:gd name="connsiteY9" fmla="*/ 660929 h 1530025"/>
                          <a:gd name="connsiteX10" fmla="*/ 1309218 w 1427280"/>
                          <a:gd name="connsiteY10" fmla="*/ 1369329 h 1530025"/>
                          <a:gd name="connsiteX11" fmla="*/ 1179732 w 1427280"/>
                          <a:gd name="connsiteY11" fmla="*/ 1369329 h 1530025"/>
                          <a:gd name="connsiteX12" fmla="*/ 1146416 w 1427280"/>
                          <a:gd name="connsiteY12" fmla="*/ 1530025 h 1530025"/>
                          <a:gd name="connsiteX13" fmla="*/ 428799 w 1427280"/>
                          <a:gd name="connsiteY13" fmla="*/ 1501820 h 1530025"/>
                          <a:gd name="connsiteX14" fmla="*/ 62847 w 1427280"/>
                          <a:gd name="connsiteY14" fmla="*/ 1110285 h 1530025"/>
                          <a:gd name="connsiteX15" fmla="*/ 191418 w 1427280"/>
                          <a:gd name="connsiteY15" fmla="*/ 1002536 h 1530025"/>
                          <a:gd name="connsiteX16" fmla="*/ 211945 w 1427280"/>
                          <a:gd name="connsiteY16" fmla="*/ 992889 h 1530025"/>
                          <a:gd name="connsiteX17" fmla="*/ 195881 w 1427280"/>
                          <a:gd name="connsiteY17" fmla="*/ 968469 h 1530025"/>
                          <a:gd name="connsiteX18" fmla="*/ 0 w 1427280"/>
                          <a:gd name="connsiteY18" fmla="*/ 605670 h 1530025"/>
                          <a:gd name="connsiteX19" fmla="*/ 150240 w 1427280"/>
                          <a:gd name="connsiteY19" fmla="*/ 531048 h 1530025"/>
                          <a:gd name="connsiteX20" fmla="*/ 156662 w 1427280"/>
                          <a:gd name="connsiteY20" fmla="*/ 529727 h 1530025"/>
                          <a:gd name="connsiteX21" fmla="*/ 150877 w 1427280"/>
                          <a:gd name="connsiteY21" fmla="*/ 493710 h 1530025"/>
                          <a:gd name="connsiteX22" fmla="*/ 96022 w 1427280"/>
                          <a:gd name="connsiteY22" fmla="*/ 24968 h 1530025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09218 w 1427280"/>
                          <a:gd name="connsiteY10" fmla="*/ 1369329 h 1534368"/>
                          <a:gd name="connsiteX11" fmla="*/ 1310810 w 1427280"/>
                          <a:gd name="connsiteY11" fmla="*/ 1534368 h 1534368"/>
                          <a:gd name="connsiteX12" fmla="*/ 1146416 w 1427280"/>
                          <a:gd name="connsiteY12" fmla="*/ 1530025 h 1534368"/>
                          <a:gd name="connsiteX13" fmla="*/ 428799 w 1427280"/>
                          <a:gd name="connsiteY13" fmla="*/ 1501820 h 1534368"/>
                          <a:gd name="connsiteX14" fmla="*/ 62847 w 1427280"/>
                          <a:gd name="connsiteY14" fmla="*/ 1110285 h 1534368"/>
                          <a:gd name="connsiteX15" fmla="*/ 191418 w 1427280"/>
                          <a:gd name="connsiteY15" fmla="*/ 1002536 h 1534368"/>
                          <a:gd name="connsiteX16" fmla="*/ 211945 w 1427280"/>
                          <a:gd name="connsiteY16" fmla="*/ 992889 h 1534368"/>
                          <a:gd name="connsiteX17" fmla="*/ 195881 w 1427280"/>
                          <a:gd name="connsiteY17" fmla="*/ 968469 h 1534368"/>
                          <a:gd name="connsiteX18" fmla="*/ 0 w 1427280"/>
                          <a:gd name="connsiteY18" fmla="*/ 605670 h 1534368"/>
                          <a:gd name="connsiteX19" fmla="*/ 150240 w 1427280"/>
                          <a:gd name="connsiteY19" fmla="*/ 531048 h 1534368"/>
                          <a:gd name="connsiteX20" fmla="*/ 156662 w 1427280"/>
                          <a:gd name="connsiteY20" fmla="*/ 529727 h 1534368"/>
                          <a:gd name="connsiteX21" fmla="*/ 150877 w 1427280"/>
                          <a:gd name="connsiteY21" fmla="*/ 493710 h 1534368"/>
                          <a:gd name="connsiteX22" fmla="*/ 96022 w 1427280"/>
                          <a:gd name="connsiteY22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1146416 w 1427280"/>
                          <a:gd name="connsiteY11" fmla="*/ 1530025 h 1534368"/>
                          <a:gd name="connsiteX12" fmla="*/ 428799 w 1427280"/>
                          <a:gd name="connsiteY12" fmla="*/ 1501820 h 1534368"/>
                          <a:gd name="connsiteX13" fmla="*/ 62847 w 1427280"/>
                          <a:gd name="connsiteY13" fmla="*/ 1110285 h 1534368"/>
                          <a:gd name="connsiteX14" fmla="*/ 191418 w 1427280"/>
                          <a:gd name="connsiteY14" fmla="*/ 1002536 h 1534368"/>
                          <a:gd name="connsiteX15" fmla="*/ 211945 w 1427280"/>
                          <a:gd name="connsiteY15" fmla="*/ 992889 h 1534368"/>
                          <a:gd name="connsiteX16" fmla="*/ 195881 w 1427280"/>
                          <a:gd name="connsiteY16" fmla="*/ 968469 h 1534368"/>
                          <a:gd name="connsiteX17" fmla="*/ 0 w 1427280"/>
                          <a:gd name="connsiteY17" fmla="*/ 605670 h 1534368"/>
                          <a:gd name="connsiteX18" fmla="*/ 150240 w 1427280"/>
                          <a:gd name="connsiteY18" fmla="*/ 531048 h 1534368"/>
                          <a:gd name="connsiteX19" fmla="*/ 156662 w 1427280"/>
                          <a:gd name="connsiteY19" fmla="*/ 529727 h 1534368"/>
                          <a:gd name="connsiteX20" fmla="*/ 150877 w 1427280"/>
                          <a:gd name="connsiteY20" fmla="*/ 493710 h 1534368"/>
                          <a:gd name="connsiteX21" fmla="*/ 96022 w 1427280"/>
                          <a:gd name="connsiteY21" fmla="*/ 24968 h 1534368"/>
                          <a:gd name="connsiteX0" fmla="*/ 96022 w 1427280"/>
                          <a:gd name="connsiteY0" fmla="*/ 24968 h 1534368"/>
                          <a:gd name="connsiteX1" fmla="*/ 619066 w 1427280"/>
                          <a:gd name="connsiteY1" fmla="*/ 141782 h 1534368"/>
                          <a:gd name="connsiteX2" fmla="*/ 626957 w 1427280"/>
                          <a:gd name="connsiteY2" fmla="*/ 154060 h 1534368"/>
                          <a:gd name="connsiteX3" fmla="*/ 631758 w 1427280"/>
                          <a:gd name="connsiteY3" fmla="*/ 142898 h 1534368"/>
                          <a:gd name="connsiteX4" fmla="*/ 717506 w 1427280"/>
                          <a:gd name="connsiteY4" fmla="*/ 0 h 1534368"/>
                          <a:gd name="connsiteX5" fmla="*/ 1033637 w 1427280"/>
                          <a:gd name="connsiteY5" fmla="*/ 262985 h 1534368"/>
                          <a:gd name="connsiteX6" fmla="*/ 1052114 w 1427280"/>
                          <a:gd name="connsiteY6" fmla="*/ 287018 h 1534368"/>
                          <a:gd name="connsiteX7" fmla="*/ 1053669 w 1427280"/>
                          <a:gd name="connsiteY7" fmla="*/ 285235 h 1534368"/>
                          <a:gd name="connsiteX8" fmla="*/ 1118189 w 1427280"/>
                          <a:gd name="connsiteY8" fmla="*/ 223113 h 1534368"/>
                          <a:gd name="connsiteX9" fmla="*/ 1427280 w 1427280"/>
                          <a:gd name="connsiteY9" fmla="*/ 660929 h 1534368"/>
                          <a:gd name="connsiteX10" fmla="*/ 1310810 w 1427280"/>
                          <a:gd name="connsiteY10" fmla="*/ 1534368 h 1534368"/>
                          <a:gd name="connsiteX11" fmla="*/ 428799 w 1427280"/>
                          <a:gd name="connsiteY11" fmla="*/ 1501820 h 1534368"/>
                          <a:gd name="connsiteX12" fmla="*/ 62847 w 1427280"/>
                          <a:gd name="connsiteY12" fmla="*/ 1110285 h 1534368"/>
                          <a:gd name="connsiteX13" fmla="*/ 191418 w 1427280"/>
                          <a:gd name="connsiteY13" fmla="*/ 1002536 h 1534368"/>
                          <a:gd name="connsiteX14" fmla="*/ 211945 w 1427280"/>
                          <a:gd name="connsiteY14" fmla="*/ 992889 h 1534368"/>
                          <a:gd name="connsiteX15" fmla="*/ 195881 w 1427280"/>
                          <a:gd name="connsiteY15" fmla="*/ 968469 h 1534368"/>
                          <a:gd name="connsiteX16" fmla="*/ 0 w 1427280"/>
                          <a:gd name="connsiteY16" fmla="*/ 605670 h 1534368"/>
                          <a:gd name="connsiteX17" fmla="*/ 150240 w 1427280"/>
                          <a:gd name="connsiteY17" fmla="*/ 531048 h 1534368"/>
                          <a:gd name="connsiteX18" fmla="*/ 156662 w 1427280"/>
                          <a:gd name="connsiteY18" fmla="*/ 529727 h 1534368"/>
                          <a:gd name="connsiteX19" fmla="*/ 150877 w 1427280"/>
                          <a:gd name="connsiteY19" fmla="*/ 493710 h 1534368"/>
                          <a:gd name="connsiteX20" fmla="*/ 96022 w 1427280"/>
                          <a:gd name="connsiteY20" fmla="*/ 24968 h 1534368"/>
                          <a:gd name="connsiteX0" fmla="*/ 96022 w 1427280"/>
                          <a:gd name="connsiteY0" fmla="*/ 24968 h 1606956"/>
                          <a:gd name="connsiteX1" fmla="*/ 619066 w 1427280"/>
                          <a:gd name="connsiteY1" fmla="*/ 141782 h 1606956"/>
                          <a:gd name="connsiteX2" fmla="*/ 626957 w 1427280"/>
                          <a:gd name="connsiteY2" fmla="*/ 154060 h 1606956"/>
                          <a:gd name="connsiteX3" fmla="*/ 631758 w 1427280"/>
                          <a:gd name="connsiteY3" fmla="*/ 142898 h 1606956"/>
                          <a:gd name="connsiteX4" fmla="*/ 717506 w 1427280"/>
                          <a:gd name="connsiteY4" fmla="*/ 0 h 1606956"/>
                          <a:gd name="connsiteX5" fmla="*/ 1033637 w 1427280"/>
                          <a:gd name="connsiteY5" fmla="*/ 262985 h 1606956"/>
                          <a:gd name="connsiteX6" fmla="*/ 1052114 w 1427280"/>
                          <a:gd name="connsiteY6" fmla="*/ 287018 h 1606956"/>
                          <a:gd name="connsiteX7" fmla="*/ 1053669 w 1427280"/>
                          <a:gd name="connsiteY7" fmla="*/ 285235 h 1606956"/>
                          <a:gd name="connsiteX8" fmla="*/ 1118189 w 1427280"/>
                          <a:gd name="connsiteY8" fmla="*/ 223113 h 1606956"/>
                          <a:gd name="connsiteX9" fmla="*/ 1427280 w 1427280"/>
                          <a:gd name="connsiteY9" fmla="*/ 660929 h 1606956"/>
                          <a:gd name="connsiteX10" fmla="*/ 1310810 w 1427280"/>
                          <a:gd name="connsiteY10" fmla="*/ 1534368 h 1606956"/>
                          <a:gd name="connsiteX11" fmla="*/ 428799 w 1427280"/>
                          <a:gd name="connsiteY11" fmla="*/ 1501820 h 1606956"/>
                          <a:gd name="connsiteX12" fmla="*/ 62847 w 1427280"/>
                          <a:gd name="connsiteY12" fmla="*/ 1110285 h 1606956"/>
                          <a:gd name="connsiteX13" fmla="*/ 191418 w 1427280"/>
                          <a:gd name="connsiteY13" fmla="*/ 1002536 h 1606956"/>
                          <a:gd name="connsiteX14" fmla="*/ 211945 w 1427280"/>
                          <a:gd name="connsiteY14" fmla="*/ 992889 h 1606956"/>
                          <a:gd name="connsiteX15" fmla="*/ 195881 w 1427280"/>
                          <a:gd name="connsiteY15" fmla="*/ 968469 h 1606956"/>
                          <a:gd name="connsiteX16" fmla="*/ 0 w 1427280"/>
                          <a:gd name="connsiteY16" fmla="*/ 605670 h 1606956"/>
                          <a:gd name="connsiteX17" fmla="*/ 150240 w 1427280"/>
                          <a:gd name="connsiteY17" fmla="*/ 531048 h 1606956"/>
                          <a:gd name="connsiteX18" fmla="*/ 156662 w 1427280"/>
                          <a:gd name="connsiteY18" fmla="*/ 529727 h 1606956"/>
                          <a:gd name="connsiteX19" fmla="*/ 150877 w 1427280"/>
                          <a:gd name="connsiteY19" fmla="*/ 493710 h 1606956"/>
                          <a:gd name="connsiteX20" fmla="*/ 96022 w 1427280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1985"/>
                          <a:gd name="connsiteY0" fmla="*/ 24968 h 1606956"/>
                          <a:gd name="connsiteX1" fmla="*/ 619066 w 1431985"/>
                          <a:gd name="connsiteY1" fmla="*/ 141782 h 1606956"/>
                          <a:gd name="connsiteX2" fmla="*/ 626957 w 1431985"/>
                          <a:gd name="connsiteY2" fmla="*/ 154060 h 1606956"/>
                          <a:gd name="connsiteX3" fmla="*/ 631758 w 1431985"/>
                          <a:gd name="connsiteY3" fmla="*/ 142898 h 1606956"/>
                          <a:gd name="connsiteX4" fmla="*/ 717506 w 1431985"/>
                          <a:gd name="connsiteY4" fmla="*/ 0 h 1606956"/>
                          <a:gd name="connsiteX5" fmla="*/ 1033637 w 1431985"/>
                          <a:gd name="connsiteY5" fmla="*/ 262985 h 1606956"/>
                          <a:gd name="connsiteX6" fmla="*/ 1052114 w 1431985"/>
                          <a:gd name="connsiteY6" fmla="*/ 287018 h 1606956"/>
                          <a:gd name="connsiteX7" fmla="*/ 1053669 w 1431985"/>
                          <a:gd name="connsiteY7" fmla="*/ 285235 h 1606956"/>
                          <a:gd name="connsiteX8" fmla="*/ 1118189 w 1431985"/>
                          <a:gd name="connsiteY8" fmla="*/ 223113 h 1606956"/>
                          <a:gd name="connsiteX9" fmla="*/ 1427280 w 1431985"/>
                          <a:gd name="connsiteY9" fmla="*/ 660929 h 1606956"/>
                          <a:gd name="connsiteX10" fmla="*/ 1310810 w 1431985"/>
                          <a:gd name="connsiteY10" fmla="*/ 1534368 h 1606956"/>
                          <a:gd name="connsiteX11" fmla="*/ 428799 w 1431985"/>
                          <a:gd name="connsiteY11" fmla="*/ 1501820 h 1606956"/>
                          <a:gd name="connsiteX12" fmla="*/ 62847 w 1431985"/>
                          <a:gd name="connsiteY12" fmla="*/ 1110285 h 1606956"/>
                          <a:gd name="connsiteX13" fmla="*/ 191418 w 1431985"/>
                          <a:gd name="connsiteY13" fmla="*/ 1002536 h 1606956"/>
                          <a:gd name="connsiteX14" fmla="*/ 211945 w 1431985"/>
                          <a:gd name="connsiteY14" fmla="*/ 992889 h 1606956"/>
                          <a:gd name="connsiteX15" fmla="*/ 195881 w 1431985"/>
                          <a:gd name="connsiteY15" fmla="*/ 968469 h 1606956"/>
                          <a:gd name="connsiteX16" fmla="*/ 0 w 1431985"/>
                          <a:gd name="connsiteY16" fmla="*/ 605670 h 1606956"/>
                          <a:gd name="connsiteX17" fmla="*/ 150240 w 1431985"/>
                          <a:gd name="connsiteY17" fmla="*/ 531048 h 1606956"/>
                          <a:gd name="connsiteX18" fmla="*/ 156662 w 1431985"/>
                          <a:gd name="connsiteY18" fmla="*/ 529727 h 1606956"/>
                          <a:gd name="connsiteX19" fmla="*/ 150877 w 1431985"/>
                          <a:gd name="connsiteY19" fmla="*/ 493710 h 1606956"/>
                          <a:gd name="connsiteX20" fmla="*/ 96022 w 1431985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  <a:gd name="connsiteX0" fmla="*/ 96022 w 1438393"/>
                          <a:gd name="connsiteY0" fmla="*/ 24968 h 1606956"/>
                          <a:gd name="connsiteX1" fmla="*/ 619066 w 1438393"/>
                          <a:gd name="connsiteY1" fmla="*/ 141782 h 1606956"/>
                          <a:gd name="connsiteX2" fmla="*/ 626957 w 1438393"/>
                          <a:gd name="connsiteY2" fmla="*/ 154060 h 1606956"/>
                          <a:gd name="connsiteX3" fmla="*/ 631758 w 1438393"/>
                          <a:gd name="connsiteY3" fmla="*/ 142898 h 1606956"/>
                          <a:gd name="connsiteX4" fmla="*/ 717506 w 1438393"/>
                          <a:gd name="connsiteY4" fmla="*/ 0 h 1606956"/>
                          <a:gd name="connsiteX5" fmla="*/ 1033637 w 1438393"/>
                          <a:gd name="connsiteY5" fmla="*/ 262985 h 1606956"/>
                          <a:gd name="connsiteX6" fmla="*/ 1052114 w 1438393"/>
                          <a:gd name="connsiteY6" fmla="*/ 287018 h 1606956"/>
                          <a:gd name="connsiteX7" fmla="*/ 1053669 w 1438393"/>
                          <a:gd name="connsiteY7" fmla="*/ 285235 h 1606956"/>
                          <a:gd name="connsiteX8" fmla="*/ 1118189 w 1438393"/>
                          <a:gd name="connsiteY8" fmla="*/ 223113 h 1606956"/>
                          <a:gd name="connsiteX9" fmla="*/ 1427280 w 1438393"/>
                          <a:gd name="connsiteY9" fmla="*/ 660929 h 1606956"/>
                          <a:gd name="connsiteX10" fmla="*/ 1310810 w 1438393"/>
                          <a:gd name="connsiteY10" fmla="*/ 1534368 h 1606956"/>
                          <a:gd name="connsiteX11" fmla="*/ 428799 w 1438393"/>
                          <a:gd name="connsiteY11" fmla="*/ 1501820 h 1606956"/>
                          <a:gd name="connsiteX12" fmla="*/ 62847 w 1438393"/>
                          <a:gd name="connsiteY12" fmla="*/ 1110285 h 1606956"/>
                          <a:gd name="connsiteX13" fmla="*/ 191418 w 1438393"/>
                          <a:gd name="connsiteY13" fmla="*/ 1002536 h 1606956"/>
                          <a:gd name="connsiteX14" fmla="*/ 211945 w 1438393"/>
                          <a:gd name="connsiteY14" fmla="*/ 992889 h 1606956"/>
                          <a:gd name="connsiteX15" fmla="*/ 195881 w 1438393"/>
                          <a:gd name="connsiteY15" fmla="*/ 968469 h 1606956"/>
                          <a:gd name="connsiteX16" fmla="*/ 0 w 1438393"/>
                          <a:gd name="connsiteY16" fmla="*/ 605670 h 1606956"/>
                          <a:gd name="connsiteX17" fmla="*/ 150240 w 1438393"/>
                          <a:gd name="connsiteY17" fmla="*/ 531048 h 1606956"/>
                          <a:gd name="connsiteX18" fmla="*/ 156662 w 1438393"/>
                          <a:gd name="connsiteY18" fmla="*/ 529727 h 1606956"/>
                          <a:gd name="connsiteX19" fmla="*/ 150877 w 1438393"/>
                          <a:gd name="connsiteY19" fmla="*/ 493710 h 1606956"/>
                          <a:gd name="connsiteX20" fmla="*/ 96022 w 1438393"/>
                          <a:gd name="connsiteY20" fmla="*/ 24968 h 160695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</a:cxnLst>
                        <a:rect l="l" t="t" r="r" b="b"/>
                        <a:pathLst>
                          <a:path w="1438393" h="1606956">
                            <a:moveTo>
                              <a:pt x="96022" y="24968"/>
                            </a:moveTo>
                            <a:lnTo>
                              <a:pt x="619066" y="141782"/>
                            </a:lnTo>
                            <a:lnTo>
                              <a:pt x="626957" y="154060"/>
                            </a:lnTo>
                            <a:lnTo>
                              <a:pt x="631758" y="142898"/>
                            </a:lnTo>
                            <a:cubicBezTo>
                              <a:pt x="652635" y="99494"/>
                              <a:pt x="679933" y="52566"/>
                              <a:pt x="717506" y="0"/>
                            </a:cubicBezTo>
                            <a:cubicBezTo>
                              <a:pt x="909174" y="58747"/>
                              <a:pt x="1098483" y="103505"/>
                              <a:pt x="1033637" y="262985"/>
                            </a:cubicBezTo>
                            <a:lnTo>
                              <a:pt x="1052114" y="287018"/>
                            </a:lnTo>
                            <a:lnTo>
                              <a:pt x="1053669" y="285235"/>
                            </a:lnTo>
                            <a:cubicBezTo>
                              <a:pt x="1072711" y="265232"/>
                              <a:pt x="1094041" y="244575"/>
                              <a:pt x="1118189" y="223113"/>
                            </a:cubicBezTo>
                            <a:cubicBezTo>
                              <a:pt x="1350008" y="356173"/>
                              <a:pt x="1478290" y="492576"/>
                              <a:pt x="1427280" y="660929"/>
                            </a:cubicBezTo>
                            <a:cubicBezTo>
                              <a:pt x="1388457" y="952075"/>
                              <a:pt x="1517255" y="1284768"/>
                              <a:pt x="1310810" y="1534368"/>
                            </a:cubicBezTo>
                            <a:cubicBezTo>
                              <a:pt x="1026644" y="1710219"/>
                              <a:pt x="722803" y="1512669"/>
                              <a:pt x="428799" y="1501820"/>
                            </a:cubicBezTo>
                            <a:cubicBezTo>
                              <a:pt x="213886" y="1519852"/>
                              <a:pt x="191752" y="1334301"/>
                              <a:pt x="62847" y="1110285"/>
                            </a:cubicBezTo>
                            <a:cubicBezTo>
                              <a:pt x="107184" y="1060290"/>
                              <a:pt x="149830" y="1026385"/>
                              <a:pt x="191418" y="1002536"/>
                            </a:cubicBezTo>
                            <a:lnTo>
                              <a:pt x="211945" y="992889"/>
                            </a:lnTo>
                            <a:lnTo>
                              <a:pt x="195881" y="968469"/>
                            </a:lnTo>
                            <a:cubicBezTo>
                              <a:pt x="48534" y="960715"/>
                              <a:pt x="54619" y="791658"/>
                              <a:pt x="0" y="605670"/>
                            </a:cubicBezTo>
                            <a:cubicBezTo>
                              <a:pt x="54818" y="567456"/>
                              <a:pt x="104221" y="544488"/>
                              <a:pt x="150240" y="531048"/>
                            </a:cubicBezTo>
                            <a:lnTo>
                              <a:pt x="156662" y="529727"/>
                            </a:lnTo>
                            <a:lnTo>
                              <a:pt x="150877" y="493710"/>
                            </a:lnTo>
                            <a:cubicBezTo>
                              <a:pt x="123118" y="352703"/>
                              <a:pt x="71673" y="249802"/>
                              <a:pt x="96022" y="24968"/>
                            </a:cubicBezTo>
                            <a:close/>
                          </a:path>
                        </a:pathLst>
                      </a:custGeom>
                      <a:gradFill flip="none" rotWithShape="1">
                        <a:gsLst>
                          <a:gs pos="38000">
                            <a:srgbClr val="008000"/>
                          </a:gs>
                          <a:gs pos="100000">
                            <a:srgbClr val="92D050"/>
                          </a:gs>
                        </a:gsLst>
                        <a:path path="circle">
                          <a:fillToRect l="100000" t="100000"/>
                        </a:path>
                        <a:tileRect r="-100000" b="-100000"/>
                      </a:gra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55" name="Group 254"/>
                      <p:cNvGrpSpPr/>
                      <p:nvPr/>
                    </p:nvGrpSpPr>
                    <p:grpSpPr>
                      <a:xfrm>
                        <a:off x="5297024" y="928082"/>
                        <a:ext cx="878718" cy="1941599"/>
                        <a:chOff x="7787468" y="1516426"/>
                        <a:chExt cx="878718" cy="1941599"/>
                      </a:xfrm>
                    </p:grpSpPr>
                    <p:sp>
                      <p:nvSpPr>
                        <p:cNvPr id="256" name="Isosceles Triangle 3"/>
                        <p:cNvSpPr/>
                        <p:nvPr/>
                      </p:nvSpPr>
                      <p:spPr>
                        <a:xfrm rot="3343258">
                          <a:off x="8135474" y="2320200"/>
                          <a:ext cx="286552" cy="77487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grpSp>
                      <p:nvGrpSpPr>
                        <p:cNvPr id="257" name="Group 256"/>
                        <p:cNvGrpSpPr/>
                        <p:nvPr/>
                      </p:nvGrpSpPr>
                      <p:grpSpPr>
                        <a:xfrm>
                          <a:off x="7787468" y="1516426"/>
                          <a:ext cx="816804" cy="1941599"/>
                          <a:chOff x="7787468" y="1516426"/>
                          <a:chExt cx="816804" cy="1941599"/>
                        </a:xfrm>
                      </p:grpSpPr>
                      <p:sp>
                        <p:nvSpPr>
                          <p:cNvPr id="258" name="Isosceles Triangle 3"/>
                          <p:cNvSpPr/>
                          <p:nvPr/>
                        </p:nvSpPr>
                        <p:spPr>
                          <a:xfrm rot="871357">
                            <a:off x="7827795" y="1516426"/>
                            <a:ext cx="507463" cy="194159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59" name="Isosceles Triangle 3"/>
                          <p:cNvSpPr/>
                          <p:nvPr/>
                        </p:nvSpPr>
                        <p:spPr>
                          <a:xfrm rot="19104838" flipH="1">
                            <a:off x="7821241" y="2096553"/>
                            <a:ext cx="218459" cy="68681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0" name="Isosceles Triangle 3"/>
                          <p:cNvSpPr/>
                          <p:nvPr/>
                        </p:nvSpPr>
                        <p:spPr>
                          <a:xfrm rot="19104838" flipH="1">
                            <a:off x="7888619" y="1843896"/>
                            <a:ext cx="244755" cy="5793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1" name="Isosceles Triangle 3"/>
                          <p:cNvSpPr/>
                          <p:nvPr/>
                        </p:nvSpPr>
                        <p:spPr>
                          <a:xfrm rot="2495162">
                            <a:off x="8131944" y="1686953"/>
                            <a:ext cx="199844" cy="473059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2" name="Isosceles Triangle 3"/>
                          <p:cNvSpPr/>
                          <p:nvPr/>
                        </p:nvSpPr>
                        <p:spPr>
                          <a:xfrm rot="3237279">
                            <a:off x="8126941" y="1985084"/>
                            <a:ext cx="251743" cy="567245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3" name="Isosceles Triangle 3"/>
                          <p:cNvSpPr/>
                          <p:nvPr/>
                        </p:nvSpPr>
                        <p:spPr>
                          <a:xfrm rot="19104838" flipH="1">
                            <a:off x="7787468" y="2380306"/>
                            <a:ext cx="203595" cy="640082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264" name="Isosceles Triangle 3"/>
                          <p:cNvSpPr/>
                          <p:nvPr/>
                        </p:nvSpPr>
                        <p:spPr>
                          <a:xfrm rot="3343258">
                            <a:off x="8131561" y="2170203"/>
                            <a:ext cx="286552" cy="658870"/>
                          </a:xfrm>
                          <a:custGeom>
                            <a:avLst/>
                            <a:gdLst>
                              <a:gd name="connsiteX0" fmla="*/ 0 w 159026"/>
                              <a:gd name="connsiteY0" fmla="*/ 3621345 h 3621345"/>
                              <a:gd name="connsiteX1" fmla="*/ 79513 w 159026"/>
                              <a:gd name="connsiteY1" fmla="*/ 0 h 3621345"/>
                              <a:gd name="connsiteX2" fmla="*/ 159026 w 159026"/>
                              <a:gd name="connsiteY2" fmla="*/ 3621345 h 3621345"/>
                              <a:gd name="connsiteX3" fmla="*/ 0 w 159026"/>
                              <a:gd name="connsiteY3" fmla="*/ 3621345 h 3621345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89734 w 1848760"/>
                              <a:gd name="connsiteY0" fmla="*/ 3462319 h 3462319"/>
                              <a:gd name="connsiteX1" fmla="*/ 59717 w 1848760"/>
                              <a:gd name="connsiteY1" fmla="*/ 0 h 3462319"/>
                              <a:gd name="connsiteX2" fmla="*/ 1848760 w 1848760"/>
                              <a:gd name="connsiteY2" fmla="*/ 3462319 h 3462319"/>
                              <a:gd name="connsiteX3" fmla="*/ 1689734 w 1848760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630017 w 1789043"/>
                              <a:gd name="connsiteY0" fmla="*/ 3462319 h 3462319"/>
                              <a:gd name="connsiteX1" fmla="*/ 0 w 1789043"/>
                              <a:gd name="connsiteY1" fmla="*/ 0 h 3462319"/>
                              <a:gd name="connsiteX2" fmla="*/ 1789043 w 1789043"/>
                              <a:gd name="connsiteY2" fmla="*/ 3462319 h 3462319"/>
                              <a:gd name="connsiteX3" fmla="*/ 1630017 w 1789043"/>
                              <a:gd name="connsiteY3" fmla="*/ 3462319 h 3462319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013791 w 1172817"/>
                              <a:gd name="connsiteY0" fmla="*/ 3601466 h 3601466"/>
                              <a:gd name="connsiteX1" fmla="*/ 0 w 1172817"/>
                              <a:gd name="connsiteY1" fmla="*/ 0 h 3601466"/>
                              <a:gd name="connsiteX2" fmla="*/ 1172817 w 1172817"/>
                              <a:gd name="connsiteY2" fmla="*/ 3601466 h 3601466"/>
                              <a:gd name="connsiteX3" fmla="*/ 1013791 w 1172817"/>
                              <a:gd name="connsiteY3" fmla="*/ 3601466 h 3601466"/>
                              <a:gd name="connsiteX0" fmla="*/ 1187474 w 1346500"/>
                              <a:gd name="connsiteY0" fmla="*/ 4932037 h 4932037"/>
                              <a:gd name="connsiteX1" fmla="*/ 0 w 1346500"/>
                              <a:gd name="connsiteY1" fmla="*/ 0 h 4932037"/>
                              <a:gd name="connsiteX2" fmla="*/ 1346500 w 1346500"/>
                              <a:gd name="connsiteY2" fmla="*/ 4932037 h 4932037"/>
                              <a:gd name="connsiteX3" fmla="*/ 1187474 w 1346500"/>
                              <a:gd name="connsiteY3" fmla="*/ 4932037 h 493203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1346500" h="4932037">
                                <a:moveTo>
                                  <a:pt x="1187474" y="4932037"/>
                                </a:moveTo>
                                <a:cubicBezTo>
                                  <a:pt x="644135" y="3777931"/>
                                  <a:pt x="722243" y="1273376"/>
                                  <a:pt x="0" y="0"/>
                                </a:cubicBezTo>
                                <a:cubicBezTo>
                                  <a:pt x="934279" y="1273375"/>
                                  <a:pt x="750152" y="3777931"/>
                                  <a:pt x="1346500" y="4932037"/>
                                </a:cubicBezTo>
                                <a:lnTo>
                                  <a:pt x="1187474" y="4932037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6">
                              <a:lumMod val="75000"/>
                            </a:schemeClr>
                          </a:solidFill>
                          <a:ln>
                            <a:noFill/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</p:grpSp>
                </p:grpSp>
                <p:sp>
                  <p:nvSpPr>
                    <p:cNvPr id="253" name="Isosceles Triangle 3"/>
                    <p:cNvSpPr/>
                    <p:nvPr/>
                  </p:nvSpPr>
                  <p:spPr>
                    <a:xfrm rot="19785941">
                      <a:off x="5846758" y="3123844"/>
                      <a:ext cx="725278" cy="1230657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1013791 w 1013791"/>
                        <a:gd name="connsiteY0" fmla="*/ 3601466 h 3601466"/>
                        <a:gd name="connsiteX1" fmla="*/ 0 w 1013791"/>
                        <a:gd name="connsiteY1" fmla="*/ 0 h 3601466"/>
                        <a:gd name="connsiteX2" fmla="*/ 766723 w 1013791"/>
                        <a:gd name="connsiteY2" fmla="*/ 1559919 h 3601466"/>
                        <a:gd name="connsiteX3" fmla="*/ 1013791 w 1013791"/>
                        <a:gd name="connsiteY3" fmla="*/ 3601466 h 3601466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766723"/>
                        <a:gd name="connsiteY0" fmla="*/ 1610020 h 1610020"/>
                        <a:gd name="connsiteX1" fmla="*/ 0 w 766723"/>
                        <a:gd name="connsiteY1" fmla="*/ 0 h 1610020"/>
                        <a:gd name="connsiteX2" fmla="*/ 766723 w 766723"/>
                        <a:gd name="connsiteY2" fmla="*/ 1559919 h 1610020"/>
                        <a:gd name="connsiteX3" fmla="*/ 665559 w 766723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824005"/>
                        <a:gd name="connsiteY0" fmla="*/ 1610020 h 1610020"/>
                        <a:gd name="connsiteX1" fmla="*/ 0 w 824005"/>
                        <a:gd name="connsiteY1" fmla="*/ 0 h 1610020"/>
                        <a:gd name="connsiteX2" fmla="*/ 766723 w 824005"/>
                        <a:gd name="connsiteY2" fmla="*/ 1559919 h 1610020"/>
                        <a:gd name="connsiteX3" fmla="*/ 665559 w 824005"/>
                        <a:gd name="connsiteY3" fmla="*/ 1610020 h 1610020"/>
                        <a:gd name="connsiteX0" fmla="*/ 665559 w 922245"/>
                        <a:gd name="connsiteY0" fmla="*/ 1610020 h 1610020"/>
                        <a:gd name="connsiteX1" fmla="*/ 0 w 922245"/>
                        <a:gd name="connsiteY1" fmla="*/ 0 h 1610020"/>
                        <a:gd name="connsiteX2" fmla="*/ 883860 w 922245"/>
                        <a:gd name="connsiteY2" fmla="*/ 1543727 h 1610020"/>
                        <a:gd name="connsiteX3" fmla="*/ 665559 w 922245"/>
                        <a:gd name="connsiteY3" fmla="*/ 1610020 h 1610020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922245"/>
                        <a:gd name="connsiteY0" fmla="*/ 1601591 h 1601591"/>
                        <a:gd name="connsiteX1" fmla="*/ 0 w 922245"/>
                        <a:gd name="connsiteY1" fmla="*/ 0 h 1601591"/>
                        <a:gd name="connsiteX2" fmla="*/ 883860 w 922245"/>
                        <a:gd name="connsiteY2" fmla="*/ 1543727 h 1601591"/>
                        <a:gd name="connsiteX3" fmla="*/ 693358 w 922245"/>
                        <a:gd name="connsiteY3" fmla="*/ 1601591 h 1601591"/>
                        <a:gd name="connsiteX0" fmla="*/ 693358 w 883860"/>
                        <a:gd name="connsiteY0" fmla="*/ 1601591 h 1601591"/>
                        <a:gd name="connsiteX1" fmla="*/ 0 w 883860"/>
                        <a:gd name="connsiteY1" fmla="*/ 0 h 1601591"/>
                        <a:gd name="connsiteX2" fmla="*/ 883860 w 883860"/>
                        <a:gd name="connsiteY2" fmla="*/ 1543727 h 1601591"/>
                        <a:gd name="connsiteX3" fmla="*/ 693358 w 883860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358 w 788226"/>
                        <a:gd name="connsiteY0" fmla="*/ 1601591 h 1601591"/>
                        <a:gd name="connsiteX1" fmla="*/ 0 w 788226"/>
                        <a:gd name="connsiteY1" fmla="*/ 0 h 1601591"/>
                        <a:gd name="connsiteX2" fmla="*/ 788226 w 788226"/>
                        <a:gd name="connsiteY2" fmla="*/ 1563062 h 1601591"/>
                        <a:gd name="connsiteX3" fmla="*/ 693358 w 788226"/>
                        <a:gd name="connsiteY3" fmla="*/ 1601591 h 1601591"/>
                        <a:gd name="connsiteX0" fmla="*/ 693970 w 788838"/>
                        <a:gd name="connsiteY0" fmla="*/ 1603126 h 1603126"/>
                        <a:gd name="connsiteX1" fmla="*/ 646928 w 788838"/>
                        <a:gd name="connsiteY1" fmla="*/ 1296375 h 1603126"/>
                        <a:gd name="connsiteX2" fmla="*/ 612 w 788838"/>
                        <a:gd name="connsiteY2" fmla="*/ 1535 h 1603126"/>
                        <a:gd name="connsiteX3" fmla="*/ 788838 w 788838"/>
                        <a:gd name="connsiteY3" fmla="*/ 1564597 h 1603126"/>
                        <a:gd name="connsiteX4" fmla="*/ 693970 w 788838"/>
                        <a:gd name="connsiteY4" fmla="*/ 1603126 h 1603126"/>
                        <a:gd name="connsiteX0" fmla="*/ 693676 w 788544"/>
                        <a:gd name="connsiteY0" fmla="*/ 1601591 h 1601591"/>
                        <a:gd name="connsiteX1" fmla="*/ 318 w 788544"/>
                        <a:gd name="connsiteY1" fmla="*/ 0 h 1601591"/>
                        <a:gd name="connsiteX2" fmla="*/ 788544 w 788544"/>
                        <a:gd name="connsiteY2" fmla="*/ 1563062 h 1601591"/>
                        <a:gd name="connsiteX3" fmla="*/ 693676 w 788544"/>
                        <a:gd name="connsiteY3" fmla="*/ 1601591 h 1601591"/>
                        <a:gd name="connsiteX0" fmla="*/ 693573 w 788441"/>
                        <a:gd name="connsiteY0" fmla="*/ 1601591 h 1601591"/>
                        <a:gd name="connsiteX1" fmla="*/ 215 w 788441"/>
                        <a:gd name="connsiteY1" fmla="*/ 0 h 1601591"/>
                        <a:gd name="connsiteX2" fmla="*/ 788441 w 788441"/>
                        <a:gd name="connsiteY2" fmla="*/ 1563062 h 1601591"/>
                        <a:gd name="connsiteX3" fmla="*/ 693573 w 788441"/>
                        <a:gd name="connsiteY3" fmla="*/ 1601591 h 1601591"/>
                        <a:gd name="connsiteX0" fmla="*/ 713441 w 788436"/>
                        <a:gd name="connsiteY0" fmla="*/ 1642669 h 1642669"/>
                        <a:gd name="connsiteX1" fmla="*/ 210 w 788436"/>
                        <a:gd name="connsiteY1" fmla="*/ 0 h 1642669"/>
                        <a:gd name="connsiteX2" fmla="*/ 788436 w 788436"/>
                        <a:gd name="connsiteY2" fmla="*/ 1563062 h 1642669"/>
                        <a:gd name="connsiteX3" fmla="*/ 713441 w 788436"/>
                        <a:gd name="connsiteY3" fmla="*/ 1642669 h 1642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788436" h="1642669">
                          <a:moveTo>
                            <a:pt x="713441" y="1642669"/>
                          </a:moveTo>
                          <a:cubicBezTo>
                            <a:pt x="867986" y="1323563"/>
                            <a:pt x="-15601" y="6422"/>
                            <a:pt x="210" y="0"/>
                          </a:cubicBezTo>
                          <a:cubicBezTo>
                            <a:pt x="934489" y="1273375"/>
                            <a:pt x="736764" y="1441158"/>
                            <a:pt x="788436" y="1563062"/>
                          </a:cubicBezTo>
                          <a:cubicBezTo>
                            <a:pt x="757074" y="1538492"/>
                            <a:pt x="745064" y="1629826"/>
                            <a:pt x="713441" y="1642669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5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38" name="Group 237"/>
                  <p:cNvGrpSpPr/>
                  <p:nvPr/>
                </p:nvGrpSpPr>
                <p:grpSpPr>
                  <a:xfrm rot="21281475">
                    <a:off x="8229899" y="4202381"/>
                    <a:ext cx="525752" cy="670046"/>
                    <a:chOff x="4890059" y="837424"/>
                    <a:chExt cx="1438393" cy="2032257"/>
                  </a:xfrm>
                </p:grpSpPr>
                <p:sp>
                  <p:nvSpPr>
                    <p:cNvPr id="239" name="Freeform 238"/>
                    <p:cNvSpPr/>
                    <p:nvPr/>
                  </p:nvSpPr>
                  <p:spPr>
                    <a:xfrm rot="2393178">
                      <a:off x="4890059" y="837424"/>
                      <a:ext cx="1438393" cy="1606956"/>
                    </a:xfrm>
                    <a:custGeom>
                      <a:avLst/>
                      <a:gdLst>
                        <a:gd name="connsiteX0" fmla="*/ 96022 w 1427280"/>
                        <a:gd name="connsiteY0" fmla="*/ 24968 h 1530025"/>
                        <a:gd name="connsiteX1" fmla="*/ 619066 w 1427280"/>
                        <a:gd name="connsiteY1" fmla="*/ 141782 h 1530025"/>
                        <a:gd name="connsiteX2" fmla="*/ 626957 w 1427280"/>
                        <a:gd name="connsiteY2" fmla="*/ 154060 h 1530025"/>
                        <a:gd name="connsiteX3" fmla="*/ 631758 w 1427280"/>
                        <a:gd name="connsiteY3" fmla="*/ 142898 h 1530025"/>
                        <a:gd name="connsiteX4" fmla="*/ 717506 w 1427280"/>
                        <a:gd name="connsiteY4" fmla="*/ 0 h 1530025"/>
                        <a:gd name="connsiteX5" fmla="*/ 1033637 w 1427280"/>
                        <a:gd name="connsiteY5" fmla="*/ 262985 h 1530025"/>
                        <a:gd name="connsiteX6" fmla="*/ 1052114 w 1427280"/>
                        <a:gd name="connsiteY6" fmla="*/ 287018 h 1530025"/>
                        <a:gd name="connsiteX7" fmla="*/ 1053669 w 1427280"/>
                        <a:gd name="connsiteY7" fmla="*/ 285235 h 1530025"/>
                        <a:gd name="connsiteX8" fmla="*/ 1118189 w 1427280"/>
                        <a:gd name="connsiteY8" fmla="*/ 223113 h 1530025"/>
                        <a:gd name="connsiteX9" fmla="*/ 1427280 w 1427280"/>
                        <a:gd name="connsiteY9" fmla="*/ 660929 h 1530025"/>
                        <a:gd name="connsiteX10" fmla="*/ 1309218 w 1427280"/>
                        <a:gd name="connsiteY10" fmla="*/ 1369329 h 1530025"/>
                        <a:gd name="connsiteX11" fmla="*/ 1179732 w 1427280"/>
                        <a:gd name="connsiteY11" fmla="*/ 1369329 h 1530025"/>
                        <a:gd name="connsiteX12" fmla="*/ 1146416 w 1427280"/>
                        <a:gd name="connsiteY12" fmla="*/ 1530025 h 1530025"/>
                        <a:gd name="connsiteX13" fmla="*/ 428799 w 1427280"/>
                        <a:gd name="connsiteY13" fmla="*/ 1501820 h 1530025"/>
                        <a:gd name="connsiteX14" fmla="*/ 62847 w 1427280"/>
                        <a:gd name="connsiteY14" fmla="*/ 1110285 h 1530025"/>
                        <a:gd name="connsiteX15" fmla="*/ 191418 w 1427280"/>
                        <a:gd name="connsiteY15" fmla="*/ 1002536 h 1530025"/>
                        <a:gd name="connsiteX16" fmla="*/ 211945 w 1427280"/>
                        <a:gd name="connsiteY16" fmla="*/ 992889 h 1530025"/>
                        <a:gd name="connsiteX17" fmla="*/ 195881 w 1427280"/>
                        <a:gd name="connsiteY17" fmla="*/ 968469 h 1530025"/>
                        <a:gd name="connsiteX18" fmla="*/ 0 w 1427280"/>
                        <a:gd name="connsiteY18" fmla="*/ 605670 h 1530025"/>
                        <a:gd name="connsiteX19" fmla="*/ 150240 w 1427280"/>
                        <a:gd name="connsiteY19" fmla="*/ 531048 h 1530025"/>
                        <a:gd name="connsiteX20" fmla="*/ 156662 w 1427280"/>
                        <a:gd name="connsiteY20" fmla="*/ 529727 h 1530025"/>
                        <a:gd name="connsiteX21" fmla="*/ 150877 w 1427280"/>
                        <a:gd name="connsiteY21" fmla="*/ 493710 h 1530025"/>
                        <a:gd name="connsiteX22" fmla="*/ 96022 w 1427280"/>
                        <a:gd name="connsiteY22" fmla="*/ 24968 h 1530025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09218 w 1427280"/>
                        <a:gd name="connsiteY10" fmla="*/ 1369329 h 1534368"/>
                        <a:gd name="connsiteX11" fmla="*/ 1310810 w 1427280"/>
                        <a:gd name="connsiteY11" fmla="*/ 1534368 h 1534368"/>
                        <a:gd name="connsiteX12" fmla="*/ 1146416 w 1427280"/>
                        <a:gd name="connsiteY12" fmla="*/ 1530025 h 1534368"/>
                        <a:gd name="connsiteX13" fmla="*/ 428799 w 1427280"/>
                        <a:gd name="connsiteY13" fmla="*/ 1501820 h 1534368"/>
                        <a:gd name="connsiteX14" fmla="*/ 62847 w 1427280"/>
                        <a:gd name="connsiteY14" fmla="*/ 1110285 h 1534368"/>
                        <a:gd name="connsiteX15" fmla="*/ 191418 w 1427280"/>
                        <a:gd name="connsiteY15" fmla="*/ 1002536 h 1534368"/>
                        <a:gd name="connsiteX16" fmla="*/ 211945 w 1427280"/>
                        <a:gd name="connsiteY16" fmla="*/ 992889 h 1534368"/>
                        <a:gd name="connsiteX17" fmla="*/ 195881 w 1427280"/>
                        <a:gd name="connsiteY17" fmla="*/ 968469 h 1534368"/>
                        <a:gd name="connsiteX18" fmla="*/ 0 w 1427280"/>
                        <a:gd name="connsiteY18" fmla="*/ 605670 h 1534368"/>
                        <a:gd name="connsiteX19" fmla="*/ 150240 w 1427280"/>
                        <a:gd name="connsiteY19" fmla="*/ 531048 h 1534368"/>
                        <a:gd name="connsiteX20" fmla="*/ 156662 w 1427280"/>
                        <a:gd name="connsiteY20" fmla="*/ 529727 h 1534368"/>
                        <a:gd name="connsiteX21" fmla="*/ 150877 w 1427280"/>
                        <a:gd name="connsiteY21" fmla="*/ 493710 h 1534368"/>
                        <a:gd name="connsiteX22" fmla="*/ 96022 w 1427280"/>
                        <a:gd name="connsiteY22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1146416 w 1427280"/>
                        <a:gd name="connsiteY11" fmla="*/ 1530025 h 1534368"/>
                        <a:gd name="connsiteX12" fmla="*/ 428799 w 1427280"/>
                        <a:gd name="connsiteY12" fmla="*/ 1501820 h 1534368"/>
                        <a:gd name="connsiteX13" fmla="*/ 62847 w 1427280"/>
                        <a:gd name="connsiteY13" fmla="*/ 1110285 h 1534368"/>
                        <a:gd name="connsiteX14" fmla="*/ 191418 w 1427280"/>
                        <a:gd name="connsiteY14" fmla="*/ 1002536 h 1534368"/>
                        <a:gd name="connsiteX15" fmla="*/ 211945 w 1427280"/>
                        <a:gd name="connsiteY15" fmla="*/ 992889 h 1534368"/>
                        <a:gd name="connsiteX16" fmla="*/ 195881 w 1427280"/>
                        <a:gd name="connsiteY16" fmla="*/ 968469 h 1534368"/>
                        <a:gd name="connsiteX17" fmla="*/ 0 w 1427280"/>
                        <a:gd name="connsiteY17" fmla="*/ 605670 h 1534368"/>
                        <a:gd name="connsiteX18" fmla="*/ 150240 w 1427280"/>
                        <a:gd name="connsiteY18" fmla="*/ 531048 h 1534368"/>
                        <a:gd name="connsiteX19" fmla="*/ 156662 w 1427280"/>
                        <a:gd name="connsiteY19" fmla="*/ 529727 h 1534368"/>
                        <a:gd name="connsiteX20" fmla="*/ 150877 w 1427280"/>
                        <a:gd name="connsiteY20" fmla="*/ 493710 h 1534368"/>
                        <a:gd name="connsiteX21" fmla="*/ 96022 w 1427280"/>
                        <a:gd name="connsiteY21" fmla="*/ 24968 h 1534368"/>
                        <a:gd name="connsiteX0" fmla="*/ 96022 w 1427280"/>
                        <a:gd name="connsiteY0" fmla="*/ 24968 h 1534368"/>
                        <a:gd name="connsiteX1" fmla="*/ 619066 w 1427280"/>
                        <a:gd name="connsiteY1" fmla="*/ 141782 h 1534368"/>
                        <a:gd name="connsiteX2" fmla="*/ 626957 w 1427280"/>
                        <a:gd name="connsiteY2" fmla="*/ 154060 h 1534368"/>
                        <a:gd name="connsiteX3" fmla="*/ 631758 w 1427280"/>
                        <a:gd name="connsiteY3" fmla="*/ 142898 h 1534368"/>
                        <a:gd name="connsiteX4" fmla="*/ 717506 w 1427280"/>
                        <a:gd name="connsiteY4" fmla="*/ 0 h 1534368"/>
                        <a:gd name="connsiteX5" fmla="*/ 1033637 w 1427280"/>
                        <a:gd name="connsiteY5" fmla="*/ 262985 h 1534368"/>
                        <a:gd name="connsiteX6" fmla="*/ 1052114 w 1427280"/>
                        <a:gd name="connsiteY6" fmla="*/ 287018 h 1534368"/>
                        <a:gd name="connsiteX7" fmla="*/ 1053669 w 1427280"/>
                        <a:gd name="connsiteY7" fmla="*/ 285235 h 1534368"/>
                        <a:gd name="connsiteX8" fmla="*/ 1118189 w 1427280"/>
                        <a:gd name="connsiteY8" fmla="*/ 223113 h 1534368"/>
                        <a:gd name="connsiteX9" fmla="*/ 1427280 w 1427280"/>
                        <a:gd name="connsiteY9" fmla="*/ 660929 h 1534368"/>
                        <a:gd name="connsiteX10" fmla="*/ 1310810 w 1427280"/>
                        <a:gd name="connsiteY10" fmla="*/ 1534368 h 1534368"/>
                        <a:gd name="connsiteX11" fmla="*/ 428799 w 1427280"/>
                        <a:gd name="connsiteY11" fmla="*/ 1501820 h 1534368"/>
                        <a:gd name="connsiteX12" fmla="*/ 62847 w 1427280"/>
                        <a:gd name="connsiteY12" fmla="*/ 1110285 h 1534368"/>
                        <a:gd name="connsiteX13" fmla="*/ 191418 w 1427280"/>
                        <a:gd name="connsiteY13" fmla="*/ 1002536 h 1534368"/>
                        <a:gd name="connsiteX14" fmla="*/ 211945 w 1427280"/>
                        <a:gd name="connsiteY14" fmla="*/ 992889 h 1534368"/>
                        <a:gd name="connsiteX15" fmla="*/ 195881 w 1427280"/>
                        <a:gd name="connsiteY15" fmla="*/ 968469 h 1534368"/>
                        <a:gd name="connsiteX16" fmla="*/ 0 w 1427280"/>
                        <a:gd name="connsiteY16" fmla="*/ 605670 h 1534368"/>
                        <a:gd name="connsiteX17" fmla="*/ 150240 w 1427280"/>
                        <a:gd name="connsiteY17" fmla="*/ 531048 h 1534368"/>
                        <a:gd name="connsiteX18" fmla="*/ 156662 w 1427280"/>
                        <a:gd name="connsiteY18" fmla="*/ 529727 h 1534368"/>
                        <a:gd name="connsiteX19" fmla="*/ 150877 w 1427280"/>
                        <a:gd name="connsiteY19" fmla="*/ 493710 h 1534368"/>
                        <a:gd name="connsiteX20" fmla="*/ 96022 w 1427280"/>
                        <a:gd name="connsiteY20" fmla="*/ 24968 h 1534368"/>
                        <a:gd name="connsiteX0" fmla="*/ 96022 w 1427280"/>
                        <a:gd name="connsiteY0" fmla="*/ 24968 h 1606956"/>
                        <a:gd name="connsiteX1" fmla="*/ 619066 w 1427280"/>
                        <a:gd name="connsiteY1" fmla="*/ 141782 h 1606956"/>
                        <a:gd name="connsiteX2" fmla="*/ 626957 w 1427280"/>
                        <a:gd name="connsiteY2" fmla="*/ 154060 h 1606956"/>
                        <a:gd name="connsiteX3" fmla="*/ 631758 w 1427280"/>
                        <a:gd name="connsiteY3" fmla="*/ 142898 h 1606956"/>
                        <a:gd name="connsiteX4" fmla="*/ 717506 w 1427280"/>
                        <a:gd name="connsiteY4" fmla="*/ 0 h 1606956"/>
                        <a:gd name="connsiteX5" fmla="*/ 1033637 w 1427280"/>
                        <a:gd name="connsiteY5" fmla="*/ 262985 h 1606956"/>
                        <a:gd name="connsiteX6" fmla="*/ 1052114 w 1427280"/>
                        <a:gd name="connsiteY6" fmla="*/ 287018 h 1606956"/>
                        <a:gd name="connsiteX7" fmla="*/ 1053669 w 1427280"/>
                        <a:gd name="connsiteY7" fmla="*/ 285235 h 1606956"/>
                        <a:gd name="connsiteX8" fmla="*/ 1118189 w 1427280"/>
                        <a:gd name="connsiteY8" fmla="*/ 223113 h 1606956"/>
                        <a:gd name="connsiteX9" fmla="*/ 1427280 w 1427280"/>
                        <a:gd name="connsiteY9" fmla="*/ 660929 h 1606956"/>
                        <a:gd name="connsiteX10" fmla="*/ 1310810 w 1427280"/>
                        <a:gd name="connsiteY10" fmla="*/ 1534368 h 1606956"/>
                        <a:gd name="connsiteX11" fmla="*/ 428799 w 1427280"/>
                        <a:gd name="connsiteY11" fmla="*/ 1501820 h 1606956"/>
                        <a:gd name="connsiteX12" fmla="*/ 62847 w 1427280"/>
                        <a:gd name="connsiteY12" fmla="*/ 1110285 h 1606956"/>
                        <a:gd name="connsiteX13" fmla="*/ 191418 w 1427280"/>
                        <a:gd name="connsiteY13" fmla="*/ 1002536 h 1606956"/>
                        <a:gd name="connsiteX14" fmla="*/ 211945 w 1427280"/>
                        <a:gd name="connsiteY14" fmla="*/ 992889 h 1606956"/>
                        <a:gd name="connsiteX15" fmla="*/ 195881 w 1427280"/>
                        <a:gd name="connsiteY15" fmla="*/ 968469 h 1606956"/>
                        <a:gd name="connsiteX16" fmla="*/ 0 w 1427280"/>
                        <a:gd name="connsiteY16" fmla="*/ 605670 h 1606956"/>
                        <a:gd name="connsiteX17" fmla="*/ 150240 w 1427280"/>
                        <a:gd name="connsiteY17" fmla="*/ 531048 h 1606956"/>
                        <a:gd name="connsiteX18" fmla="*/ 156662 w 1427280"/>
                        <a:gd name="connsiteY18" fmla="*/ 529727 h 1606956"/>
                        <a:gd name="connsiteX19" fmla="*/ 150877 w 1427280"/>
                        <a:gd name="connsiteY19" fmla="*/ 493710 h 1606956"/>
                        <a:gd name="connsiteX20" fmla="*/ 96022 w 1427280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1985"/>
                        <a:gd name="connsiteY0" fmla="*/ 24968 h 1606956"/>
                        <a:gd name="connsiteX1" fmla="*/ 619066 w 1431985"/>
                        <a:gd name="connsiteY1" fmla="*/ 141782 h 1606956"/>
                        <a:gd name="connsiteX2" fmla="*/ 626957 w 1431985"/>
                        <a:gd name="connsiteY2" fmla="*/ 154060 h 1606956"/>
                        <a:gd name="connsiteX3" fmla="*/ 631758 w 1431985"/>
                        <a:gd name="connsiteY3" fmla="*/ 142898 h 1606956"/>
                        <a:gd name="connsiteX4" fmla="*/ 717506 w 1431985"/>
                        <a:gd name="connsiteY4" fmla="*/ 0 h 1606956"/>
                        <a:gd name="connsiteX5" fmla="*/ 1033637 w 1431985"/>
                        <a:gd name="connsiteY5" fmla="*/ 262985 h 1606956"/>
                        <a:gd name="connsiteX6" fmla="*/ 1052114 w 1431985"/>
                        <a:gd name="connsiteY6" fmla="*/ 287018 h 1606956"/>
                        <a:gd name="connsiteX7" fmla="*/ 1053669 w 1431985"/>
                        <a:gd name="connsiteY7" fmla="*/ 285235 h 1606956"/>
                        <a:gd name="connsiteX8" fmla="*/ 1118189 w 1431985"/>
                        <a:gd name="connsiteY8" fmla="*/ 223113 h 1606956"/>
                        <a:gd name="connsiteX9" fmla="*/ 1427280 w 1431985"/>
                        <a:gd name="connsiteY9" fmla="*/ 660929 h 1606956"/>
                        <a:gd name="connsiteX10" fmla="*/ 1310810 w 1431985"/>
                        <a:gd name="connsiteY10" fmla="*/ 1534368 h 1606956"/>
                        <a:gd name="connsiteX11" fmla="*/ 428799 w 1431985"/>
                        <a:gd name="connsiteY11" fmla="*/ 1501820 h 1606956"/>
                        <a:gd name="connsiteX12" fmla="*/ 62847 w 1431985"/>
                        <a:gd name="connsiteY12" fmla="*/ 1110285 h 1606956"/>
                        <a:gd name="connsiteX13" fmla="*/ 191418 w 1431985"/>
                        <a:gd name="connsiteY13" fmla="*/ 1002536 h 1606956"/>
                        <a:gd name="connsiteX14" fmla="*/ 211945 w 1431985"/>
                        <a:gd name="connsiteY14" fmla="*/ 992889 h 1606956"/>
                        <a:gd name="connsiteX15" fmla="*/ 195881 w 1431985"/>
                        <a:gd name="connsiteY15" fmla="*/ 968469 h 1606956"/>
                        <a:gd name="connsiteX16" fmla="*/ 0 w 1431985"/>
                        <a:gd name="connsiteY16" fmla="*/ 605670 h 1606956"/>
                        <a:gd name="connsiteX17" fmla="*/ 150240 w 1431985"/>
                        <a:gd name="connsiteY17" fmla="*/ 531048 h 1606956"/>
                        <a:gd name="connsiteX18" fmla="*/ 156662 w 1431985"/>
                        <a:gd name="connsiteY18" fmla="*/ 529727 h 1606956"/>
                        <a:gd name="connsiteX19" fmla="*/ 150877 w 1431985"/>
                        <a:gd name="connsiteY19" fmla="*/ 493710 h 1606956"/>
                        <a:gd name="connsiteX20" fmla="*/ 96022 w 1431985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  <a:gd name="connsiteX0" fmla="*/ 96022 w 1438393"/>
                        <a:gd name="connsiteY0" fmla="*/ 24968 h 1606956"/>
                        <a:gd name="connsiteX1" fmla="*/ 619066 w 1438393"/>
                        <a:gd name="connsiteY1" fmla="*/ 141782 h 1606956"/>
                        <a:gd name="connsiteX2" fmla="*/ 626957 w 1438393"/>
                        <a:gd name="connsiteY2" fmla="*/ 154060 h 1606956"/>
                        <a:gd name="connsiteX3" fmla="*/ 631758 w 1438393"/>
                        <a:gd name="connsiteY3" fmla="*/ 142898 h 1606956"/>
                        <a:gd name="connsiteX4" fmla="*/ 717506 w 1438393"/>
                        <a:gd name="connsiteY4" fmla="*/ 0 h 1606956"/>
                        <a:gd name="connsiteX5" fmla="*/ 1033637 w 1438393"/>
                        <a:gd name="connsiteY5" fmla="*/ 262985 h 1606956"/>
                        <a:gd name="connsiteX6" fmla="*/ 1052114 w 1438393"/>
                        <a:gd name="connsiteY6" fmla="*/ 287018 h 1606956"/>
                        <a:gd name="connsiteX7" fmla="*/ 1053669 w 1438393"/>
                        <a:gd name="connsiteY7" fmla="*/ 285235 h 1606956"/>
                        <a:gd name="connsiteX8" fmla="*/ 1118189 w 1438393"/>
                        <a:gd name="connsiteY8" fmla="*/ 223113 h 1606956"/>
                        <a:gd name="connsiteX9" fmla="*/ 1427280 w 1438393"/>
                        <a:gd name="connsiteY9" fmla="*/ 660929 h 1606956"/>
                        <a:gd name="connsiteX10" fmla="*/ 1310810 w 1438393"/>
                        <a:gd name="connsiteY10" fmla="*/ 1534368 h 1606956"/>
                        <a:gd name="connsiteX11" fmla="*/ 428799 w 1438393"/>
                        <a:gd name="connsiteY11" fmla="*/ 1501820 h 1606956"/>
                        <a:gd name="connsiteX12" fmla="*/ 62847 w 1438393"/>
                        <a:gd name="connsiteY12" fmla="*/ 1110285 h 1606956"/>
                        <a:gd name="connsiteX13" fmla="*/ 191418 w 1438393"/>
                        <a:gd name="connsiteY13" fmla="*/ 1002536 h 1606956"/>
                        <a:gd name="connsiteX14" fmla="*/ 211945 w 1438393"/>
                        <a:gd name="connsiteY14" fmla="*/ 992889 h 1606956"/>
                        <a:gd name="connsiteX15" fmla="*/ 195881 w 1438393"/>
                        <a:gd name="connsiteY15" fmla="*/ 968469 h 1606956"/>
                        <a:gd name="connsiteX16" fmla="*/ 0 w 1438393"/>
                        <a:gd name="connsiteY16" fmla="*/ 605670 h 1606956"/>
                        <a:gd name="connsiteX17" fmla="*/ 150240 w 1438393"/>
                        <a:gd name="connsiteY17" fmla="*/ 531048 h 1606956"/>
                        <a:gd name="connsiteX18" fmla="*/ 156662 w 1438393"/>
                        <a:gd name="connsiteY18" fmla="*/ 529727 h 1606956"/>
                        <a:gd name="connsiteX19" fmla="*/ 150877 w 1438393"/>
                        <a:gd name="connsiteY19" fmla="*/ 493710 h 1606956"/>
                        <a:gd name="connsiteX20" fmla="*/ 96022 w 1438393"/>
                        <a:gd name="connsiteY20" fmla="*/ 24968 h 16069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1438393" h="1606956">
                          <a:moveTo>
                            <a:pt x="96022" y="24968"/>
                          </a:moveTo>
                          <a:lnTo>
                            <a:pt x="619066" y="141782"/>
                          </a:lnTo>
                          <a:lnTo>
                            <a:pt x="626957" y="154060"/>
                          </a:lnTo>
                          <a:lnTo>
                            <a:pt x="631758" y="142898"/>
                          </a:lnTo>
                          <a:cubicBezTo>
                            <a:pt x="652635" y="99494"/>
                            <a:pt x="679933" y="52566"/>
                            <a:pt x="717506" y="0"/>
                          </a:cubicBezTo>
                          <a:cubicBezTo>
                            <a:pt x="909174" y="58747"/>
                            <a:pt x="1098483" y="103505"/>
                            <a:pt x="1033637" y="262985"/>
                          </a:cubicBezTo>
                          <a:lnTo>
                            <a:pt x="1052114" y="287018"/>
                          </a:lnTo>
                          <a:lnTo>
                            <a:pt x="1053669" y="285235"/>
                          </a:lnTo>
                          <a:cubicBezTo>
                            <a:pt x="1072711" y="265232"/>
                            <a:pt x="1094041" y="244575"/>
                            <a:pt x="1118189" y="223113"/>
                          </a:cubicBezTo>
                          <a:cubicBezTo>
                            <a:pt x="1350008" y="356173"/>
                            <a:pt x="1478290" y="492576"/>
                            <a:pt x="1427280" y="660929"/>
                          </a:cubicBezTo>
                          <a:cubicBezTo>
                            <a:pt x="1388457" y="952075"/>
                            <a:pt x="1517255" y="1284768"/>
                            <a:pt x="1310810" y="1534368"/>
                          </a:cubicBezTo>
                          <a:cubicBezTo>
                            <a:pt x="1026644" y="1710219"/>
                            <a:pt x="722803" y="1512669"/>
                            <a:pt x="428799" y="1501820"/>
                          </a:cubicBezTo>
                          <a:cubicBezTo>
                            <a:pt x="213886" y="1519852"/>
                            <a:pt x="191752" y="1334301"/>
                            <a:pt x="62847" y="1110285"/>
                          </a:cubicBezTo>
                          <a:cubicBezTo>
                            <a:pt x="107184" y="1060290"/>
                            <a:pt x="149830" y="1026385"/>
                            <a:pt x="191418" y="1002536"/>
                          </a:cubicBezTo>
                          <a:lnTo>
                            <a:pt x="211945" y="992889"/>
                          </a:lnTo>
                          <a:lnTo>
                            <a:pt x="195881" y="968469"/>
                          </a:lnTo>
                          <a:cubicBezTo>
                            <a:pt x="48534" y="960715"/>
                            <a:pt x="54619" y="791658"/>
                            <a:pt x="0" y="605670"/>
                          </a:cubicBezTo>
                          <a:cubicBezTo>
                            <a:pt x="54818" y="567456"/>
                            <a:pt x="104221" y="544488"/>
                            <a:pt x="150240" y="531048"/>
                          </a:cubicBezTo>
                          <a:lnTo>
                            <a:pt x="156662" y="529727"/>
                          </a:lnTo>
                          <a:lnTo>
                            <a:pt x="150877" y="493710"/>
                          </a:lnTo>
                          <a:cubicBezTo>
                            <a:pt x="123118" y="352703"/>
                            <a:pt x="71673" y="249802"/>
                            <a:pt x="96022" y="24968"/>
                          </a:cubicBezTo>
                          <a:close/>
                        </a:path>
                      </a:pathLst>
                    </a:custGeom>
                    <a:gradFill flip="none" rotWithShape="1">
                      <a:gsLst>
                        <a:gs pos="38000">
                          <a:srgbClr val="008000"/>
                        </a:gs>
                        <a:gs pos="100000">
                          <a:srgbClr val="92D050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40" name="Group 239"/>
                    <p:cNvGrpSpPr/>
                    <p:nvPr/>
                  </p:nvGrpSpPr>
                  <p:grpSpPr>
                    <a:xfrm>
                      <a:off x="5297024" y="928082"/>
                      <a:ext cx="878718" cy="1941599"/>
                      <a:chOff x="7787468" y="1516426"/>
                      <a:chExt cx="878718" cy="1941599"/>
                    </a:xfrm>
                  </p:grpSpPr>
                  <p:sp>
                    <p:nvSpPr>
                      <p:cNvPr id="241" name="Isosceles Triangle 3"/>
                      <p:cNvSpPr/>
                      <p:nvPr/>
                    </p:nvSpPr>
                    <p:spPr>
                      <a:xfrm rot="3343258">
                        <a:off x="8135474" y="2320200"/>
                        <a:ext cx="286552" cy="77487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grpSp>
                    <p:nvGrpSpPr>
                      <p:cNvPr id="242" name="Group 241"/>
                      <p:cNvGrpSpPr/>
                      <p:nvPr/>
                    </p:nvGrpSpPr>
                    <p:grpSpPr>
                      <a:xfrm>
                        <a:off x="7787468" y="1516426"/>
                        <a:ext cx="816804" cy="1941599"/>
                        <a:chOff x="7787468" y="1516426"/>
                        <a:chExt cx="816804" cy="1941599"/>
                      </a:xfrm>
                    </p:grpSpPr>
                    <p:sp>
                      <p:nvSpPr>
                        <p:cNvPr id="243" name="Isosceles Triangle 3"/>
                        <p:cNvSpPr/>
                        <p:nvPr/>
                      </p:nvSpPr>
                      <p:spPr>
                        <a:xfrm rot="871357">
                          <a:off x="7827795" y="1516426"/>
                          <a:ext cx="507463" cy="194159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4" name="Isosceles Triangle 3"/>
                        <p:cNvSpPr/>
                        <p:nvPr/>
                      </p:nvSpPr>
                      <p:spPr>
                        <a:xfrm rot="19104838" flipH="1">
                          <a:off x="7821241" y="2096553"/>
                          <a:ext cx="218459" cy="68681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5" name="Isosceles Triangle 3"/>
                        <p:cNvSpPr/>
                        <p:nvPr/>
                      </p:nvSpPr>
                      <p:spPr>
                        <a:xfrm rot="19104838" flipH="1">
                          <a:off x="7888619" y="1843896"/>
                          <a:ext cx="244755" cy="5793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6" name="Isosceles Triangle 3"/>
                        <p:cNvSpPr/>
                        <p:nvPr/>
                      </p:nvSpPr>
                      <p:spPr>
                        <a:xfrm rot="2495162">
                          <a:off x="8131944" y="1686953"/>
                          <a:ext cx="199844" cy="473059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7" name="Isosceles Triangle 3"/>
                        <p:cNvSpPr/>
                        <p:nvPr/>
                      </p:nvSpPr>
                      <p:spPr>
                        <a:xfrm rot="3237279">
                          <a:off x="8126941" y="1985084"/>
                          <a:ext cx="251743" cy="567245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8" name="Isosceles Triangle 3"/>
                        <p:cNvSpPr/>
                        <p:nvPr/>
                      </p:nvSpPr>
                      <p:spPr>
                        <a:xfrm rot="19104838" flipH="1">
                          <a:off x="7787468" y="2380306"/>
                          <a:ext cx="203595" cy="640082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249" name="Isosceles Triangle 3"/>
                        <p:cNvSpPr/>
                        <p:nvPr/>
                      </p:nvSpPr>
                      <p:spPr>
                        <a:xfrm rot="3343258">
                          <a:off x="8131561" y="2170203"/>
                          <a:ext cx="286552" cy="658870"/>
                        </a:xfrm>
                        <a:custGeom>
                          <a:avLst/>
                          <a:gdLst>
                            <a:gd name="connsiteX0" fmla="*/ 0 w 159026"/>
                            <a:gd name="connsiteY0" fmla="*/ 3621345 h 3621345"/>
                            <a:gd name="connsiteX1" fmla="*/ 79513 w 159026"/>
                            <a:gd name="connsiteY1" fmla="*/ 0 h 3621345"/>
                            <a:gd name="connsiteX2" fmla="*/ 159026 w 159026"/>
                            <a:gd name="connsiteY2" fmla="*/ 3621345 h 3621345"/>
                            <a:gd name="connsiteX3" fmla="*/ 0 w 159026"/>
                            <a:gd name="connsiteY3" fmla="*/ 3621345 h 3621345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89734 w 1848760"/>
                            <a:gd name="connsiteY0" fmla="*/ 3462319 h 3462319"/>
                            <a:gd name="connsiteX1" fmla="*/ 59717 w 1848760"/>
                            <a:gd name="connsiteY1" fmla="*/ 0 h 3462319"/>
                            <a:gd name="connsiteX2" fmla="*/ 1848760 w 1848760"/>
                            <a:gd name="connsiteY2" fmla="*/ 3462319 h 3462319"/>
                            <a:gd name="connsiteX3" fmla="*/ 1689734 w 1848760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630017 w 1789043"/>
                            <a:gd name="connsiteY0" fmla="*/ 3462319 h 3462319"/>
                            <a:gd name="connsiteX1" fmla="*/ 0 w 1789043"/>
                            <a:gd name="connsiteY1" fmla="*/ 0 h 3462319"/>
                            <a:gd name="connsiteX2" fmla="*/ 1789043 w 1789043"/>
                            <a:gd name="connsiteY2" fmla="*/ 3462319 h 3462319"/>
                            <a:gd name="connsiteX3" fmla="*/ 1630017 w 1789043"/>
                            <a:gd name="connsiteY3" fmla="*/ 3462319 h 3462319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013791 w 1172817"/>
                            <a:gd name="connsiteY0" fmla="*/ 3601466 h 3601466"/>
                            <a:gd name="connsiteX1" fmla="*/ 0 w 1172817"/>
                            <a:gd name="connsiteY1" fmla="*/ 0 h 3601466"/>
                            <a:gd name="connsiteX2" fmla="*/ 1172817 w 1172817"/>
                            <a:gd name="connsiteY2" fmla="*/ 3601466 h 3601466"/>
                            <a:gd name="connsiteX3" fmla="*/ 1013791 w 1172817"/>
                            <a:gd name="connsiteY3" fmla="*/ 3601466 h 3601466"/>
                            <a:gd name="connsiteX0" fmla="*/ 1187474 w 1346500"/>
                            <a:gd name="connsiteY0" fmla="*/ 4932037 h 4932037"/>
                            <a:gd name="connsiteX1" fmla="*/ 0 w 1346500"/>
                            <a:gd name="connsiteY1" fmla="*/ 0 h 4932037"/>
                            <a:gd name="connsiteX2" fmla="*/ 1346500 w 1346500"/>
                            <a:gd name="connsiteY2" fmla="*/ 4932037 h 4932037"/>
                            <a:gd name="connsiteX3" fmla="*/ 1187474 w 1346500"/>
                            <a:gd name="connsiteY3" fmla="*/ 4932037 h 493203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46500" h="4932037">
                              <a:moveTo>
                                <a:pt x="1187474" y="4932037"/>
                              </a:moveTo>
                              <a:cubicBezTo>
                                <a:pt x="644135" y="3777931"/>
                                <a:pt x="722243" y="1273376"/>
                                <a:pt x="0" y="0"/>
                              </a:cubicBezTo>
                              <a:cubicBezTo>
                                <a:pt x="934279" y="1273375"/>
                                <a:pt x="750152" y="3777931"/>
                                <a:pt x="1346500" y="4932037"/>
                              </a:cubicBezTo>
                              <a:lnTo>
                                <a:pt x="1187474" y="49320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6">
                            <a:lumMod val="75000"/>
                          </a:schemeClr>
                        </a:solidFill>
                        <a:ln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224" name="Group 223"/>
                <p:cNvGrpSpPr/>
                <p:nvPr/>
              </p:nvGrpSpPr>
              <p:grpSpPr>
                <a:xfrm rot="5785145">
                  <a:off x="2427852" y="3918491"/>
                  <a:ext cx="440934" cy="561949"/>
                  <a:chOff x="4890059" y="837424"/>
                  <a:chExt cx="1438393" cy="2032257"/>
                </a:xfrm>
              </p:grpSpPr>
              <p:sp>
                <p:nvSpPr>
                  <p:cNvPr id="225" name="Freeform 224"/>
                  <p:cNvSpPr/>
                  <p:nvPr/>
                </p:nvSpPr>
                <p:spPr>
                  <a:xfrm rot="2393178">
                    <a:off x="4890059" y="837424"/>
                    <a:ext cx="1438393" cy="1606956"/>
                  </a:xfrm>
                  <a:custGeom>
                    <a:avLst/>
                    <a:gdLst>
                      <a:gd name="connsiteX0" fmla="*/ 96022 w 1427280"/>
                      <a:gd name="connsiteY0" fmla="*/ 24968 h 1530025"/>
                      <a:gd name="connsiteX1" fmla="*/ 619066 w 1427280"/>
                      <a:gd name="connsiteY1" fmla="*/ 141782 h 1530025"/>
                      <a:gd name="connsiteX2" fmla="*/ 626957 w 1427280"/>
                      <a:gd name="connsiteY2" fmla="*/ 154060 h 1530025"/>
                      <a:gd name="connsiteX3" fmla="*/ 631758 w 1427280"/>
                      <a:gd name="connsiteY3" fmla="*/ 142898 h 1530025"/>
                      <a:gd name="connsiteX4" fmla="*/ 717506 w 1427280"/>
                      <a:gd name="connsiteY4" fmla="*/ 0 h 1530025"/>
                      <a:gd name="connsiteX5" fmla="*/ 1033637 w 1427280"/>
                      <a:gd name="connsiteY5" fmla="*/ 262985 h 1530025"/>
                      <a:gd name="connsiteX6" fmla="*/ 1052114 w 1427280"/>
                      <a:gd name="connsiteY6" fmla="*/ 287018 h 1530025"/>
                      <a:gd name="connsiteX7" fmla="*/ 1053669 w 1427280"/>
                      <a:gd name="connsiteY7" fmla="*/ 285235 h 1530025"/>
                      <a:gd name="connsiteX8" fmla="*/ 1118189 w 1427280"/>
                      <a:gd name="connsiteY8" fmla="*/ 223113 h 1530025"/>
                      <a:gd name="connsiteX9" fmla="*/ 1427280 w 1427280"/>
                      <a:gd name="connsiteY9" fmla="*/ 660929 h 1530025"/>
                      <a:gd name="connsiteX10" fmla="*/ 1309218 w 1427280"/>
                      <a:gd name="connsiteY10" fmla="*/ 1369329 h 1530025"/>
                      <a:gd name="connsiteX11" fmla="*/ 1179732 w 1427280"/>
                      <a:gd name="connsiteY11" fmla="*/ 1369329 h 1530025"/>
                      <a:gd name="connsiteX12" fmla="*/ 1146416 w 1427280"/>
                      <a:gd name="connsiteY12" fmla="*/ 1530025 h 1530025"/>
                      <a:gd name="connsiteX13" fmla="*/ 428799 w 1427280"/>
                      <a:gd name="connsiteY13" fmla="*/ 1501820 h 1530025"/>
                      <a:gd name="connsiteX14" fmla="*/ 62847 w 1427280"/>
                      <a:gd name="connsiteY14" fmla="*/ 1110285 h 1530025"/>
                      <a:gd name="connsiteX15" fmla="*/ 191418 w 1427280"/>
                      <a:gd name="connsiteY15" fmla="*/ 1002536 h 1530025"/>
                      <a:gd name="connsiteX16" fmla="*/ 211945 w 1427280"/>
                      <a:gd name="connsiteY16" fmla="*/ 992889 h 1530025"/>
                      <a:gd name="connsiteX17" fmla="*/ 195881 w 1427280"/>
                      <a:gd name="connsiteY17" fmla="*/ 968469 h 1530025"/>
                      <a:gd name="connsiteX18" fmla="*/ 0 w 1427280"/>
                      <a:gd name="connsiteY18" fmla="*/ 605670 h 1530025"/>
                      <a:gd name="connsiteX19" fmla="*/ 150240 w 1427280"/>
                      <a:gd name="connsiteY19" fmla="*/ 531048 h 1530025"/>
                      <a:gd name="connsiteX20" fmla="*/ 156662 w 1427280"/>
                      <a:gd name="connsiteY20" fmla="*/ 529727 h 1530025"/>
                      <a:gd name="connsiteX21" fmla="*/ 150877 w 1427280"/>
                      <a:gd name="connsiteY21" fmla="*/ 493710 h 1530025"/>
                      <a:gd name="connsiteX22" fmla="*/ 96022 w 1427280"/>
                      <a:gd name="connsiteY22" fmla="*/ 24968 h 1530025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09218 w 1427280"/>
                      <a:gd name="connsiteY10" fmla="*/ 1369329 h 1534368"/>
                      <a:gd name="connsiteX11" fmla="*/ 1310810 w 1427280"/>
                      <a:gd name="connsiteY11" fmla="*/ 1534368 h 1534368"/>
                      <a:gd name="connsiteX12" fmla="*/ 1146416 w 1427280"/>
                      <a:gd name="connsiteY12" fmla="*/ 1530025 h 1534368"/>
                      <a:gd name="connsiteX13" fmla="*/ 428799 w 1427280"/>
                      <a:gd name="connsiteY13" fmla="*/ 1501820 h 1534368"/>
                      <a:gd name="connsiteX14" fmla="*/ 62847 w 1427280"/>
                      <a:gd name="connsiteY14" fmla="*/ 1110285 h 1534368"/>
                      <a:gd name="connsiteX15" fmla="*/ 191418 w 1427280"/>
                      <a:gd name="connsiteY15" fmla="*/ 1002536 h 1534368"/>
                      <a:gd name="connsiteX16" fmla="*/ 211945 w 1427280"/>
                      <a:gd name="connsiteY16" fmla="*/ 992889 h 1534368"/>
                      <a:gd name="connsiteX17" fmla="*/ 195881 w 1427280"/>
                      <a:gd name="connsiteY17" fmla="*/ 968469 h 1534368"/>
                      <a:gd name="connsiteX18" fmla="*/ 0 w 1427280"/>
                      <a:gd name="connsiteY18" fmla="*/ 605670 h 1534368"/>
                      <a:gd name="connsiteX19" fmla="*/ 150240 w 1427280"/>
                      <a:gd name="connsiteY19" fmla="*/ 531048 h 1534368"/>
                      <a:gd name="connsiteX20" fmla="*/ 156662 w 1427280"/>
                      <a:gd name="connsiteY20" fmla="*/ 529727 h 1534368"/>
                      <a:gd name="connsiteX21" fmla="*/ 150877 w 1427280"/>
                      <a:gd name="connsiteY21" fmla="*/ 493710 h 1534368"/>
                      <a:gd name="connsiteX22" fmla="*/ 96022 w 1427280"/>
                      <a:gd name="connsiteY22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1146416 w 1427280"/>
                      <a:gd name="connsiteY11" fmla="*/ 1530025 h 1534368"/>
                      <a:gd name="connsiteX12" fmla="*/ 428799 w 1427280"/>
                      <a:gd name="connsiteY12" fmla="*/ 1501820 h 1534368"/>
                      <a:gd name="connsiteX13" fmla="*/ 62847 w 1427280"/>
                      <a:gd name="connsiteY13" fmla="*/ 1110285 h 1534368"/>
                      <a:gd name="connsiteX14" fmla="*/ 191418 w 1427280"/>
                      <a:gd name="connsiteY14" fmla="*/ 1002536 h 1534368"/>
                      <a:gd name="connsiteX15" fmla="*/ 211945 w 1427280"/>
                      <a:gd name="connsiteY15" fmla="*/ 992889 h 1534368"/>
                      <a:gd name="connsiteX16" fmla="*/ 195881 w 1427280"/>
                      <a:gd name="connsiteY16" fmla="*/ 968469 h 1534368"/>
                      <a:gd name="connsiteX17" fmla="*/ 0 w 1427280"/>
                      <a:gd name="connsiteY17" fmla="*/ 605670 h 1534368"/>
                      <a:gd name="connsiteX18" fmla="*/ 150240 w 1427280"/>
                      <a:gd name="connsiteY18" fmla="*/ 531048 h 1534368"/>
                      <a:gd name="connsiteX19" fmla="*/ 156662 w 1427280"/>
                      <a:gd name="connsiteY19" fmla="*/ 529727 h 1534368"/>
                      <a:gd name="connsiteX20" fmla="*/ 150877 w 1427280"/>
                      <a:gd name="connsiteY20" fmla="*/ 493710 h 1534368"/>
                      <a:gd name="connsiteX21" fmla="*/ 96022 w 1427280"/>
                      <a:gd name="connsiteY21" fmla="*/ 24968 h 1534368"/>
                      <a:gd name="connsiteX0" fmla="*/ 96022 w 1427280"/>
                      <a:gd name="connsiteY0" fmla="*/ 24968 h 1534368"/>
                      <a:gd name="connsiteX1" fmla="*/ 619066 w 1427280"/>
                      <a:gd name="connsiteY1" fmla="*/ 141782 h 1534368"/>
                      <a:gd name="connsiteX2" fmla="*/ 626957 w 1427280"/>
                      <a:gd name="connsiteY2" fmla="*/ 154060 h 1534368"/>
                      <a:gd name="connsiteX3" fmla="*/ 631758 w 1427280"/>
                      <a:gd name="connsiteY3" fmla="*/ 142898 h 1534368"/>
                      <a:gd name="connsiteX4" fmla="*/ 717506 w 1427280"/>
                      <a:gd name="connsiteY4" fmla="*/ 0 h 1534368"/>
                      <a:gd name="connsiteX5" fmla="*/ 1033637 w 1427280"/>
                      <a:gd name="connsiteY5" fmla="*/ 262985 h 1534368"/>
                      <a:gd name="connsiteX6" fmla="*/ 1052114 w 1427280"/>
                      <a:gd name="connsiteY6" fmla="*/ 287018 h 1534368"/>
                      <a:gd name="connsiteX7" fmla="*/ 1053669 w 1427280"/>
                      <a:gd name="connsiteY7" fmla="*/ 285235 h 1534368"/>
                      <a:gd name="connsiteX8" fmla="*/ 1118189 w 1427280"/>
                      <a:gd name="connsiteY8" fmla="*/ 223113 h 1534368"/>
                      <a:gd name="connsiteX9" fmla="*/ 1427280 w 1427280"/>
                      <a:gd name="connsiteY9" fmla="*/ 660929 h 1534368"/>
                      <a:gd name="connsiteX10" fmla="*/ 1310810 w 1427280"/>
                      <a:gd name="connsiteY10" fmla="*/ 1534368 h 1534368"/>
                      <a:gd name="connsiteX11" fmla="*/ 428799 w 1427280"/>
                      <a:gd name="connsiteY11" fmla="*/ 1501820 h 1534368"/>
                      <a:gd name="connsiteX12" fmla="*/ 62847 w 1427280"/>
                      <a:gd name="connsiteY12" fmla="*/ 1110285 h 1534368"/>
                      <a:gd name="connsiteX13" fmla="*/ 191418 w 1427280"/>
                      <a:gd name="connsiteY13" fmla="*/ 1002536 h 1534368"/>
                      <a:gd name="connsiteX14" fmla="*/ 211945 w 1427280"/>
                      <a:gd name="connsiteY14" fmla="*/ 992889 h 1534368"/>
                      <a:gd name="connsiteX15" fmla="*/ 195881 w 1427280"/>
                      <a:gd name="connsiteY15" fmla="*/ 968469 h 1534368"/>
                      <a:gd name="connsiteX16" fmla="*/ 0 w 1427280"/>
                      <a:gd name="connsiteY16" fmla="*/ 605670 h 1534368"/>
                      <a:gd name="connsiteX17" fmla="*/ 150240 w 1427280"/>
                      <a:gd name="connsiteY17" fmla="*/ 531048 h 1534368"/>
                      <a:gd name="connsiteX18" fmla="*/ 156662 w 1427280"/>
                      <a:gd name="connsiteY18" fmla="*/ 529727 h 1534368"/>
                      <a:gd name="connsiteX19" fmla="*/ 150877 w 1427280"/>
                      <a:gd name="connsiteY19" fmla="*/ 493710 h 1534368"/>
                      <a:gd name="connsiteX20" fmla="*/ 96022 w 1427280"/>
                      <a:gd name="connsiteY20" fmla="*/ 24968 h 1534368"/>
                      <a:gd name="connsiteX0" fmla="*/ 96022 w 1427280"/>
                      <a:gd name="connsiteY0" fmla="*/ 24968 h 1606956"/>
                      <a:gd name="connsiteX1" fmla="*/ 619066 w 1427280"/>
                      <a:gd name="connsiteY1" fmla="*/ 141782 h 1606956"/>
                      <a:gd name="connsiteX2" fmla="*/ 626957 w 1427280"/>
                      <a:gd name="connsiteY2" fmla="*/ 154060 h 1606956"/>
                      <a:gd name="connsiteX3" fmla="*/ 631758 w 1427280"/>
                      <a:gd name="connsiteY3" fmla="*/ 142898 h 1606956"/>
                      <a:gd name="connsiteX4" fmla="*/ 717506 w 1427280"/>
                      <a:gd name="connsiteY4" fmla="*/ 0 h 1606956"/>
                      <a:gd name="connsiteX5" fmla="*/ 1033637 w 1427280"/>
                      <a:gd name="connsiteY5" fmla="*/ 262985 h 1606956"/>
                      <a:gd name="connsiteX6" fmla="*/ 1052114 w 1427280"/>
                      <a:gd name="connsiteY6" fmla="*/ 287018 h 1606956"/>
                      <a:gd name="connsiteX7" fmla="*/ 1053669 w 1427280"/>
                      <a:gd name="connsiteY7" fmla="*/ 285235 h 1606956"/>
                      <a:gd name="connsiteX8" fmla="*/ 1118189 w 1427280"/>
                      <a:gd name="connsiteY8" fmla="*/ 223113 h 1606956"/>
                      <a:gd name="connsiteX9" fmla="*/ 1427280 w 1427280"/>
                      <a:gd name="connsiteY9" fmla="*/ 660929 h 1606956"/>
                      <a:gd name="connsiteX10" fmla="*/ 1310810 w 1427280"/>
                      <a:gd name="connsiteY10" fmla="*/ 1534368 h 1606956"/>
                      <a:gd name="connsiteX11" fmla="*/ 428799 w 1427280"/>
                      <a:gd name="connsiteY11" fmla="*/ 1501820 h 1606956"/>
                      <a:gd name="connsiteX12" fmla="*/ 62847 w 1427280"/>
                      <a:gd name="connsiteY12" fmla="*/ 1110285 h 1606956"/>
                      <a:gd name="connsiteX13" fmla="*/ 191418 w 1427280"/>
                      <a:gd name="connsiteY13" fmla="*/ 1002536 h 1606956"/>
                      <a:gd name="connsiteX14" fmla="*/ 211945 w 1427280"/>
                      <a:gd name="connsiteY14" fmla="*/ 992889 h 1606956"/>
                      <a:gd name="connsiteX15" fmla="*/ 195881 w 1427280"/>
                      <a:gd name="connsiteY15" fmla="*/ 968469 h 1606956"/>
                      <a:gd name="connsiteX16" fmla="*/ 0 w 1427280"/>
                      <a:gd name="connsiteY16" fmla="*/ 605670 h 1606956"/>
                      <a:gd name="connsiteX17" fmla="*/ 150240 w 1427280"/>
                      <a:gd name="connsiteY17" fmla="*/ 531048 h 1606956"/>
                      <a:gd name="connsiteX18" fmla="*/ 156662 w 1427280"/>
                      <a:gd name="connsiteY18" fmla="*/ 529727 h 1606956"/>
                      <a:gd name="connsiteX19" fmla="*/ 150877 w 1427280"/>
                      <a:gd name="connsiteY19" fmla="*/ 493710 h 1606956"/>
                      <a:gd name="connsiteX20" fmla="*/ 96022 w 1427280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1985"/>
                      <a:gd name="connsiteY0" fmla="*/ 24968 h 1606956"/>
                      <a:gd name="connsiteX1" fmla="*/ 619066 w 1431985"/>
                      <a:gd name="connsiteY1" fmla="*/ 141782 h 1606956"/>
                      <a:gd name="connsiteX2" fmla="*/ 626957 w 1431985"/>
                      <a:gd name="connsiteY2" fmla="*/ 154060 h 1606956"/>
                      <a:gd name="connsiteX3" fmla="*/ 631758 w 1431985"/>
                      <a:gd name="connsiteY3" fmla="*/ 142898 h 1606956"/>
                      <a:gd name="connsiteX4" fmla="*/ 717506 w 1431985"/>
                      <a:gd name="connsiteY4" fmla="*/ 0 h 1606956"/>
                      <a:gd name="connsiteX5" fmla="*/ 1033637 w 1431985"/>
                      <a:gd name="connsiteY5" fmla="*/ 262985 h 1606956"/>
                      <a:gd name="connsiteX6" fmla="*/ 1052114 w 1431985"/>
                      <a:gd name="connsiteY6" fmla="*/ 287018 h 1606956"/>
                      <a:gd name="connsiteX7" fmla="*/ 1053669 w 1431985"/>
                      <a:gd name="connsiteY7" fmla="*/ 285235 h 1606956"/>
                      <a:gd name="connsiteX8" fmla="*/ 1118189 w 1431985"/>
                      <a:gd name="connsiteY8" fmla="*/ 223113 h 1606956"/>
                      <a:gd name="connsiteX9" fmla="*/ 1427280 w 1431985"/>
                      <a:gd name="connsiteY9" fmla="*/ 660929 h 1606956"/>
                      <a:gd name="connsiteX10" fmla="*/ 1310810 w 1431985"/>
                      <a:gd name="connsiteY10" fmla="*/ 1534368 h 1606956"/>
                      <a:gd name="connsiteX11" fmla="*/ 428799 w 1431985"/>
                      <a:gd name="connsiteY11" fmla="*/ 1501820 h 1606956"/>
                      <a:gd name="connsiteX12" fmla="*/ 62847 w 1431985"/>
                      <a:gd name="connsiteY12" fmla="*/ 1110285 h 1606956"/>
                      <a:gd name="connsiteX13" fmla="*/ 191418 w 1431985"/>
                      <a:gd name="connsiteY13" fmla="*/ 1002536 h 1606956"/>
                      <a:gd name="connsiteX14" fmla="*/ 211945 w 1431985"/>
                      <a:gd name="connsiteY14" fmla="*/ 992889 h 1606956"/>
                      <a:gd name="connsiteX15" fmla="*/ 195881 w 1431985"/>
                      <a:gd name="connsiteY15" fmla="*/ 968469 h 1606956"/>
                      <a:gd name="connsiteX16" fmla="*/ 0 w 1431985"/>
                      <a:gd name="connsiteY16" fmla="*/ 605670 h 1606956"/>
                      <a:gd name="connsiteX17" fmla="*/ 150240 w 1431985"/>
                      <a:gd name="connsiteY17" fmla="*/ 531048 h 1606956"/>
                      <a:gd name="connsiteX18" fmla="*/ 156662 w 1431985"/>
                      <a:gd name="connsiteY18" fmla="*/ 529727 h 1606956"/>
                      <a:gd name="connsiteX19" fmla="*/ 150877 w 1431985"/>
                      <a:gd name="connsiteY19" fmla="*/ 493710 h 1606956"/>
                      <a:gd name="connsiteX20" fmla="*/ 96022 w 1431985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  <a:gd name="connsiteX0" fmla="*/ 96022 w 1438393"/>
                      <a:gd name="connsiteY0" fmla="*/ 24968 h 1606956"/>
                      <a:gd name="connsiteX1" fmla="*/ 619066 w 1438393"/>
                      <a:gd name="connsiteY1" fmla="*/ 141782 h 1606956"/>
                      <a:gd name="connsiteX2" fmla="*/ 626957 w 1438393"/>
                      <a:gd name="connsiteY2" fmla="*/ 154060 h 1606956"/>
                      <a:gd name="connsiteX3" fmla="*/ 631758 w 1438393"/>
                      <a:gd name="connsiteY3" fmla="*/ 142898 h 1606956"/>
                      <a:gd name="connsiteX4" fmla="*/ 717506 w 1438393"/>
                      <a:gd name="connsiteY4" fmla="*/ 0 h 1606956"/>
                      <a:gd name="connsiteX5" fmla="*/ 1033637 w 1438393"/>
                      <a:gd name="connsiteY5" fmla="*/ 262985 h 1606956"/>
                      <a:gd name="connsiteX6" fmla="*/ 1052114 w 1438393"/>
                      <a:gd name="connsiteY6" fmla="*/ 287018 h 1606956"/>
                      <a:gd name="connsiteX7" fmla="*/ 1053669 w 1438393"/>
                      <a:gd name="connsiteY7" fmla="*/ 285235 h 1606956"/>
                      <a:gd name="connsiteX8" fmla="*/ 1118189 w 1438393"/>
                      <a:gd name="connsiteY8" fmla="*/ 223113 h 1606956"/>
                      <a:gd name="connsiteX9" fmla="*/ 1427280 w 1438393"/>
                      <a:gd name="connsiteY9" fmla="*/ 660929 h 1606956"/>
                      <a:gd name="connsiteX10" fmla="*/ 1310810 w 1438393"/>
                      <a:gd name="connsiteY10" fmla="*/ 1534368 h 1606956"/>
                      <a:gd name="connsiteX11" fmla="*/ 428799 w 1438393"/>
                      <a:gd name="connsiteY11" fmla="*/ 1501820 h 1606956"/>
                      <a:gd name="connsiteX12" fmla="*/ 62847 w 1438393"/>
                      <a:gd name="connsiteY12" fmla="*/ 1110285 h 1606956"/>
                      <a:gd name="connsiteX13" fmla="*/ 191418 w 1438393"/>
                      <a:gd name="connsiteY13" fmla="*/ 1002536 h 1606956"/>
                      <a:gd name="connsiteX14" fmla="*/ 211945 w 1438393"/>
                      <a:gd name="connsiteY14" fmla="*/ 992889 h 1606956"/>
                      <a:gd name="connsiteX15" fmla="*/ 195881 w 1438393"/>
                      <a:gd name="connsiteY15" fmla="*/ 968469 h 1606956"/>
                      <a:gd name="connsiteX16" fmla="*/ 0 w 1438393"/>
                      <a:gd name="connsiteY16" fmla="*/ 605670 h 1606956"/>
                      <a:gd name="connsiteX17" fmla="*/ 150240 w 1438393"/>
                      <a:gd name="connsiteY17" fmla="*/ 531048 h 1606956"/>
                      <a:gd name="connsiteX18" fmla="*/ 156662 w 1438393"/>
                      <a:gd name="connsiteY18" fmla="*/ 529727 h 1606956"/>
                      <a:gd name="connsiteX19" fmla="*/ 150877 w 1438393"/>
                      <a:gd name="connsiteY19" fmla="*/ 493710 h 1606956"/>
                      <a:gd name="connsiteX20" fmla="*/ 96022 w 1438393"/>
                      <a:gd name="connsiteY20" fmla="*/ 24968 h 1606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438393" h="1606956">
                        <a:moveTo>
                          <a:pt x="96022" y="24968"/>
                        </a:moveTo>
                        <a:lnTo>
                          <a:pt x="619066" y="141782"/>
                        </a:lnTo>
                        <a:lnTo>
                          <a:pt x="626957" y="154060"/>
                        </a:lnTo>
                        <a:lnTo>
                          <a:pt x="631758" y="142898"/>
                        </a:lnTo>
                        <a:cubicBezTo>
                          <a:pt x="652635" y="99494"/>
                          <a:pt x="679933" y="52566"/>
                          <a:pt x="717506" y="0"/>
                        </a:cubicBezTo>
                        <a:cubicBezTo>
                          <a:pt x="909174" y="58747"/>
                          <a:pt x="1098483" y="103505"/>
                          <a:pt x="1033637" y="262985"/>
                        </a:cubicBezTo>
                        <a:lnTo>
                          <a:pt x="1052114" y="287018"/>
                        </a:lnTo>
                        <a:lnTo>
                          <a:pt x="1053669" y="285235"/>
                        </a:lnTo>
                        <a:cubicBezTo>
                          <a:pt x="1072711" y="265232"/>
                          <a:pt x="1094041" y="244575"/>
                          <a:pt x="1118189" y="223113"/>
                        </a:cubicBezTo>
                        <a:cubicBezTo>
                          <a:pt x="1350008" y="356173"/>
                          <a:pt x="1478290" y="492576"/>
                          <a:pt x="1427280" y="660929"/>
                        </a:cubicBezTo>
                        <a:cubicBezTo>
                          <a:pt x="1388457" y="952075"/>
                          <a:pt x="1517255" y="1284768"/>
                          <a:pt x="1310810" y="1534368"/>
                        </a:cubicBezTo>
                        <a:cubicBezTo>
                          <a:pt x="1026644" y="1710219"/>
                          <a:pt x="722803" y="1512669"/>
                          <a:pt x="428799" y="1501820"/>
                        </a:cubicBezTo>
                        <a:cubicBezTo>
                          <a:pt x="213886" y="1519852"/>
                          <a:pt x="191752" y="1334301"/>
                          <a:pt x="62847" y="1110285"/>
                        </a:cubicBezTo>
                        <a:cubicBezTo>
                          <a:pt x="107184" y="1060290"/>
                          <a:pt x="149830" y="1026385"/>
                          <a:pt x="191418" y="1002536"/>
                        </a:cubicBezTo>
                        <a:lnTo>
                          <a:pt x="211945" y="992889"/>
                        </a:lnTo>
                        <a:lnTo>
                          <a:pt x="195881" y="968469"/>
                        </a:lnTo>
                        <a:cubicBezTo>
                          <a:pt x="48534" y="960715"/>
                          <a:pt x="54619" y="791658"/>
                          <a:pt x="0" y="605670"/>
                        </a:cubicBezTo>
                        <a:cubicBezTo>
                          <a:pt x="54818" y="567456"/>
                          <a:pt x="104221" y="544488"/>
                          <a:pt x="150240" y="531048"/>
                        </a:cubicBezTo>
                        <a:lnTo>
                          <a:pt x="156662" y="529727"/>
                        </a:lnTo>
                        <a:lnTo>
                          <a:pt x="150877" y="493710"/>
                        </a:lnTo>
                        <a:cubicBezTo>
                          <a:pt x="123118" y="352703"/>
                          <a:pt x="71673" y="249802"/>
                          <a:pt x="96022" y="24968"/>
                        </a:cubicBezTo>
                        <a:close/>
                      </a:path>
                    </a:pathLst>
                  </a:custGeom>
                  <a:gradFill flip="none" rotWithShape="1">
                    <a:gsLst>
                      <a:gs pos="38000">
                        <a:srgbClr val="008000"/>
                      </a:gs>
                      <a:gs pos="100000">
                        <a:srgbClr val="92D05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26" name="Group 225"/>
                  <p:cNvGrpSpPr/>
                  <p:nvPr/>
                </p:nvGrpSpPr>
                <p:grpSpPr>
                  <a:xfrm>
                    <a:off x="5297024" y="928082"/>
                    <a:ext cx="878718" cy="1941599"/>
                    <a:chOff x="7787468" y="1516426"/>
                    <a:chExt cx="878718" cy="1941599"/>
                  </a:xfrm>
                </p:grpSpPr>
                <p:sp>
                  <p:nvSpPr>
                    <p:cNvPr id="227" name="Isosceles Triangle 3"/>
                    <p:cNvSpPr/>
                    <p:nvPr/>
                  </p:nvSpPr>
                  <p:spPr>
                    <a:xfrm rot="3343258">
                      <a:off x="8135474" y="2320200"/>
                      <a:ext cx="286552" cy="77487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grpSp>
                  <p:nvGrpSpPr>
                    <p:cNvPr id="228" name="Group 227"/>
                    <p:cNvGrpSpPr/>
                    <p:nvPr/>
                  </p:nvGrpSpPr>
                  <p:grpSpPr>
                    <a:xfrm>
                      <a:off x="7787468" y="1516426"/>
                      <a:ext cx="816804" cy="1941599"/>
                      <a:chOff x="7787468" y="1516426"/>
                      <a:chExt cx="816804" cy="1941599"/>
                    </a:xfrm>
                  </p:grpSpPr>
                  <p:sp>
                    <p:nvSpPr>
                      <p:cNvPr id="229" name="Isosceles Triangle 3"/>
                      <p:cNvSpPr/>
                      <p:nvPr/>
                    </p:nvSpPr>
                    <p:spPr>
                      <a:xfrm rot="871357">
                        <a:off x="7827795" y="1516426"/>
                        <a:ext cx="507463" cy="194159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0" name="Isosceles Triangle 3"/>
                      <p:cNvSpPr/>
                      <p:nvPr/>
                    </p:nvSpPr>
                    <p:spPr>
                      <a:xfrm rot="19104838" flipH="1">
                        <a:off x="7821241" y="2096553"/>
                        <a:ext cx="218459" cy="68681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1" name="Isosceles Triangle 3"/>
                      <p:cNvSpPr/>
                      <p:nvPr/>
                    </p:nvSpPr>
                    <p:spPr>
                      <a:xfrm rot="19104838" flipH="1">
                        <a:off x="7888619" y="1843896"/>
                        <a:ext cx="244755" cy="5793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2" name="Isosceles Triangle 3"/>
                      <p:cNvSpPr/>
                      <p:nvPr/>
                    </p:nvSpPr>
                    <p:spPr>
                      <a:xfrm rot="2495162">
                        <a:off x="8131944" y="1686953"/>
                        <a:ext cx="199844" cy="473059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3" name="Isosceles Triangle 3"/>
                      <p:cNvSpPr/>
                      <p:nvPr/>
                    </p:nvSpPr>
                    <p:spPr>
                      <a:xfrm rot="3237279">
                        <a:off x="8126941" y="1985084"/>
                        <a:ext cx="251743" cy="567245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4" name="Isosceles Triangle 3"/>
                      <p:cNvSpPr/>
                      <p:nvPr/>
                    </p:nvSpPr>
                    <p:spPr>
                      <a:xfrm rot="19104838" flipH="1">
                        <a:off x="7787468" y="2380306"/>
                        <a:ext cx="203595" cy="640082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235" name="Isosceles Triangle 3"/>
                      <p:cNvSpPr/>
                      <p:nvPr/>
                    </p:nvSpPr>
                    <p:spPr>
                      <a:xfrm rot="3343258">
                        <a:off x="8131561" y="2170203"/>
                        <a:ext cx="286552" cy="658870"/>
                      </a:xfrm>
                      <a:custGeom>
                        <a:avLst/>
                        <a:gdLst>
                          <a:gd name="connsiteX0" fmla="*/ 0 w 159026"/>
                          <a:gd name="connsiteY0" fmla="*/ 3621345 h 3621345"/>
                          <a:gd name="connsiteX1" fmla="*/ 79513 w 159026"/>
                          <a:gd name="connsiteY1" fmla="*/ 0 h 3621345"/>
                          <a:gd name="connsiteX2" fmla="*/ 159026 w 159026"/>
                          <a:gd name="connsiteY2" fmla="*/ 3621345 h 3621345"/>
                          <a:gd name="connsiteX3" fmla="*/ 0 w 159026"/>
                          <a:gd name="connsiteY3" fmla="*/ 3621345 h 3621345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89734 w 1848760"/>
                          <a:gd name="connsiteY0" fmla="*/ 3462319 h 3462319"/>
                          <a:gd name="connsiteX1" fmla="*/ 59717 w 1848760"/>
                          <a:gd name="connsiteY1" fmla="*/ 0 h 3462319"/>
                          <a:gd name="connsiteX2" fmla="*/ 1848760 w 1848760"/>
                          <a:gd name="connsiteY2" fmla="*/ 3462319 h 3462319"/>
                          <a:gd name="connsiteX3" fmla="*/ 1689734 w 1848760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630017 w 1789043"/>
                          <a:gd name="connsiteY0" fmla="*/ 3462319 h 3462319"/>
                          <a:gd name="connsiteX1" fmla="*/ 0 w 1789043"/>
                          <a:gd name="connsiteY1" fmla="*/ 0 h 3462319"/>
                          <a:gd name="connsiteX2" fmla="*/ 1789043 w 1789043"/>
                          <a:gd name="connsiteY2" fmla="*/ 3462319 h 3462319"/>
                          <a:gd name="connsiteX3" fmla="*/ 1630017 w 1789043"/>
                          <a:gd name="connsiteY3" fmla="*/ 3462319 h 3462319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013791 w 1172817"/>
                          <a:gd name="connsiteY0" fmla="*/ 3601466 h 3601466"/>
                          <a:gd name="connsiteX1" fmla="*/ 0 w 1172817"/>
                          <a:gd name="connsiteY1" fmla="*/ 0 h 3601466"/>
                          <a:gd name="connsiteX2" fmla="*/ 1172817 w 1172817"/>
                          <a:gd name="connsiteY2" fmla="*/ 3601466 h 3601466"/>
                          <a:gd name="connsiteX3" fmla="*/ 1013791 w 1172817"/>
                          <a:gd name="connsiteY3" fmla="*/ 3601466 h 3601466"/>
                          <a:gd name="connsiteX0" fmla="*/ 1187474 w 1346500"/>
                          <a:gd name="connsiteY0" fmla="*/ 4932037 h 4932037"/>
                          <a:gd name="connsiteX1" fmla="*/ 0 w 1346500"/>
                          <a:gd name="connsiteY1" fmla="*/ 0 h 4932037"/>
                          <a:gd name="connsiteX2" fmla="*/ 1346500 w 1346500"/>
                          <a:gd name="connsiteY2" fmla="*/ 4932037 h 4932037"/>
                          <a:gd name="connsiteX3" fmla="*/ 1187474 w 1346500"/>
                          <a:gd name="connsiteY3" fmla="*/ 4932037 h 49320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346500" h="4932037">
                            <a:moveTo>
                              <a:pt x="1187474" y="4932037"/>
                            </a:moveTo>
                            <a:cubicBezTo>
                              <a:pt x="644135" y="3777931"/>
                              <a:pt x="722243" y="1273376"/>
                              <a:pt x="0" y="0"/>
                            </a:cubicBezTo>
                            <a:cubicBezTo>
                              <a:pt x="934279" y="1273375"/>
                              <a:pt x="750152" y="3777931"/>
                              <a:pt x="1346500" y="4932037"/>
                            </a:cubicBezTo>
                            <a:lnTo>
                              <a:pt x="1187474" y="4932037"/>
                            </a:ln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75000"/>
                        </a:schemeClr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</p:grpSp>
            </p:grpSp>
          </p:grpSp>
        </p:grpSp>
      </p:grpSp>
      <p:sp>
        <p:nvSpPr>
          <p:cNvPr id="453" name="Down Arrow 452"/>
          <p:cNvSpPr/>
          <p:nvPr/>
        </p:nvSpPr>
        <p:spPr>
          <a:xfrm rot="16200000">
            <a:off x="5735715" y="1705724"/>
            <a:ext cx="493588" cy="467700"/>
          </a:xfrm>
          <a:prstGeom prst="down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4" name="Down Arrow 453"/>
          <p:cNvSpPr/>
          <p:nvPr/>
        </p:nvSpPr>
        <p:spPr>
          <a:xfrm rot="16200000">
            <a:off x="7624142" y="1680041"/>
            <a:ext cx="493588" cy="467700"/>
          </a:xfrm>
          <a:prstGeom prst="down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5" name="Equal 454"/>
          <p:cNvSpPr/>
          <p:nvPr/>
        </p:nvSpPr>
        <p:spPr>
          <a:xfrm>
            <a:off x="9500548" y="1692875"/>
            <a:ext cx="479802" cy="521206"/>
          </a:xfrm>
          <a:prstGeom prst="mathEqual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456" name="Isosceles Triangle 3"/>
          <p:cNvSpPr/>
          <p:nvPr/>
        </p:nvSpPr>
        <p:spPr>
          <a:xfrm rot="20635887">
            <a:off x="5041237" y="3947233"/>
            <a:ext cx="1245798" cy="2486454"/>
          </a:xfrm>
          <a:custGeom>
            <a:avLst/>
            <a:gdLst>
              <a:gd name="connsiteX0" fmla="*/ 0 w 159026"/>
              <a:gd name="connsiteY0" fmla="*/ 3621345 h 3621345"/>
              <a:gd name="connsiteX1" fmla="*/ 79513 w 159026"/>
              <a:gd name="connsiteY1" fmla="*/ 0 h 3621345"/>
              <a:gd name="connsiteX2" fmla="*/ 159026 w 159026"/>
              <a:gd name="connsiteY2" fmla="*/ 3621345 h 3621345"/>
              <a:gd name="connsiteX3" fmla="*/ 0 w 159026"/>
              <a:gd name="connsiteY3" fmla="*/ 3621345 h 3621345"/>
              <a:gd name="connsiteX0" fmla="*/ 1630017 w 1789043"/>
              <a:gd name="connsiteY0" fmla="*/ 3462319 h 3462319"/>
              <a:gd name="connsiteX1" fmla="*/ 0 w 1789043"/>
              <a:gd name="connsiteY1" fmla="*/ 0 h 3462319"/>
              <a:gd name="connsiteX2" fmla="*/ 1789043 w 1789043"/>
              <a:gd name="connsiteY2" fmla="*/ 3462319 h 3462319"/>
              <a:gd name="connsiteX3" fmla="*/ 1630017 w 1789043"/>
              <a:gd name="connsiteY3" fmla="*/ 3462319 h 3462319"/>
              <a:gd name="connsiteX0" fmla="*/ 1689734 w 1848760"/>
              <a:gd name="connsiteY0" fmla="*/ 3462319 h 3462319"/>
              <a:gd name="connsiteX1" fmla="*/ 59717 w 1848760"/>
              <a:gd name="connsiteY1" fmla="*/ 0 h 3462319"/>
              <a:gd name="connsiteX2" fmla="*/ 1848760 w 1848760"/>
              <a:gd name="connsiteY2" fmla="*/ 3462319 h 3462319"/>
              <a:gd name="connsiteX3" fmla="*/ 1689734 w 1848760"/>
              <a:gd name="connsiteY3" fmla="*/ 3462319 h 3462319"/>
              <a:gd name="connsiteX0" fmla="*/ 1689734 w 1848760"/>
              <a:gd name="connsiteY0" fmla="*/ 3462319 h 3462319"/>
              <a:gd name="connsiteX1" fmla="*/ 59717 w 1848760"/>
              <a:gd name="connsiteY1" fmla="*/ 0 h 3462319"/>
              <a:gd name="connsiteX2" fmla="*/ 1848760 w 1848760"/>
              <a:gd name="connsiteY2" fmla="*/ 3462319 h 3462319"/>
              <a:gd name="connsiteX3" fmla="*/ 1689734 w 1848760"/>
              <a:gd name="connsiteY3" fmla="*/ 3462319 h 3462319"/>
              <a:gd name="connsiteX0" fmla="*/ 1630017 w 1789043"/>
              <a:gd name="connsiteY0" fmla="*/ 3462319 h 3462319"/>
              <a:gd name="connsiteX1" fmla="*/ 0 w 1789043"/>
              <a:gd name="connsiteY1" fmla="*/ 0 h 3462319"/>
              <a:gd name="connsiteX2" fmla="*/ 1789043 w 1789043"/>
              <a:gd name="connsiteY2" fmla="*/ 3462319 h 3462319"/>
              <a:gd name="connsiteX3" fmla="*/ 1630017 w 1789043"/>
              <a:gd name="connsiteY3" fmla="*/ 3462319 h 3462319"/>
              <a:gd name="connsiteX0" fmla="*/ 1630017 w 1789043"/>
              <a:gd name="connsiteY0" fmla="*/ 3462319 h 3462319"/>
              <a:gd name="connsiteX1" fmla="*/ 0 w 1789043"/>
              <a:gd name="connsiteY1" fmla="*/ 0 h 3462319"/>
              <a:gd name="connsiteX2" fmla="*/ 1789043 w 1789043"/>
              <a:gd name="connsiteY2" fmla="*/ 3462319 h 3462319"/>
              <a:gd name="connsiteX3" fmla="*/ 1630017 w 1789043"/>
              <a:gd name="connsiteY3" fmla="*/ 3462319 h 3462319"/>
              <a:gd name="connsiteX0" fmla="*/ 1013791 w 1172817"/>
              <a:gd name="connsiteY0" fmla="*/ 3601466 h 3601466"/>
              <a:gd name="connsiteX1" fmla="*/ 0 w 1172817"/>
              <a:gd name="connsiteY1" fmla="*/ 0 h 3601466"/>
              <a:gd name="connsiteX2" fmla="*/ 1172817 w 1172817"/>
              <a:gd name="connsiteY2" fmla="*/ 3601466 h 3601466"/>
              <a:gd name="connsiteX3" fmla="*/ 1013791 w 1172817"/>
              <a:gd name="connsiteY3" fmla="*/ 3601466 h 3601466"/>
              <a:gd name="connsiteX0" fmla="*/ 1013791 w 1172817"/>
              <a:gd name="connsiteY0" fmla="*/ 3601466 h 3601466"/>
              <a:gd name="connsiteX1" fmla="*/ 0 w 1172817"/>
              <a:gd name="connsiteY1" fmla="*/ 0 h 3601466"/>
              <a:gd name="connsiteX2" fmla="*/ 1172817 w 1172817"/>
              <a:gd name="connsiteY2" fmla="*/ 3601466 h 3601466"/>
              <a:gd name="connsiteX3" fmla="*/ 1013791 w 1172817"/>
              <a:gd name="connsiteY3" fmla="*/ 3601466 h 3601466"/>
              <a:gd name="connsiteX0" fmla="*/ 1013791 w 1172817"/>
              <a:gd name="connsiteY0" fmla="*/ 3601466 h 3601466"/>
              <a:gd name="connsiteX1" fmla="*/ 0 w 1172817"/>
              <a:gd name="connsiteY1" fmla="*/ 0 h 3601466"/>
              <a:gd name="connsiteX2" fmla="*/ 1172817 w 1172817"/>
              <a:gd name="connsiteY2" fmla="*/ 3601466 h 3601466"/>
              <a:gd name="connsiteX3" fmla="*/ 1013791 w 1172817"/>
              <a:gd name="connsiteY3" fmla="*/ 3601466 h 3601466"/>
              <a:gd name="connsiteX0" fmla="*/ 1013791 w 1172817"/>
              <a:gd name="connsiteY0" fmla="*/ 3601466 h 3601466"/>
              <a:gd name="connsiteX1" fmla="*/ 0 w 1172817"/>
              <a:gd name="connsiteY1" fmla="*/ 0 h 3601466"/>
              <a:gd name="connsiteX2" fmla="*/ 1172817 w 1172817"/>
              <a:gd name="connsiteY2" fmla="*/ 3601466 h 3601466"/>
              <a:gd name="connsiteX3" fmla="*/ 1013791 w 1172817"/>
              <a:gd name="connsiteY3" fmla="*/ 3601466 h 3601466"/>
              <a:gd name="connsiteX0" fmla="*/ 1331631 w 1490657"/>
              <a:gd name="connsiteY0" fmla="*/ 3602112 h 3602112"/>
              <a:gd name="connsiteX1" fmla="*/ 0 w 1490657"/>
              <a:gd name="connsiteY1" fmla="*/ 0 h 3602112"/>
              <a:gd name="connsiteX2" fmla="*/ 1490657 w 1490657"/>
              <a:gd name="connsiteY2" fmla="*/ 3602112 h 3602112"/>
              <a:gd name="connsiteX3" fmla="*/ 1331631 w 1490657"/>
              <a:gd name="connsiteY3" fmla="*/ 3602112 h 3602112"/>
              <a:gd name="connsiteX0" fmla="*/ 1331631 w 1490657"/>
              <a:gd name="connsiteY0" fmla="*/ 3602112 h 3602112"/>
              <a:gd name="connsiteX1" fmla="*/ 0 w 1490657"/>
              <a:gd name="connsiteY1" fmla="*/ 0 h 3602112"/>
              <a:gd name="connsiteX2" fmla="*/ 1490657 w 1490657"/>
              <a:gd name="connsiteY2" fmla="*/ 3602112 h 3602112"/>
              <a:gd name="connsiteX3" fmla="*/ 1331631 w 1490657"/>
              <a:gd name="connsiteY3" fmla="*/ 3602112 h 3602112"/>
              <a:gd name="connsiteX0" fmla="*/ 1331631 w 1490657"/>
              <a:gd name="connsiteY0" fmla="*/ 3602112 h 3602112"/>
              <a:gd name="connsiteX1" fmla="*/ 0 w 1490657"/>
              <a:gd name="connsiteY1" fmla="*/ 0 h 3602112"/>
              <a:gd name="connsiteX2" fmla="*/ 1490657 w 1490657"/>
              <a:gd name="connsiteY2" fmla="*/ 3602112 h 3602112"/>
              <a:gd name="connsiteX3" fmla="*/ 1331631 w 1490657"/>
              <a:gd name="connsiteY3" fmla="*/ 3602112 h 36021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0657" h="3602112">
                <a:moveTo>
                  <a:pt x="1331631" y="3602112"/>
                </a:moveTo>
                <a:cubicBezTo>
                  <a:pt x="788292" y="2448006"/>
                  <a:pt x="1308598" y="989118"/>
                  <a:pt x="0" y="0"/>
                </a:cubicBezTo>
                <a:cubicBezTo>
                  <a:pt x="1552404" y="1083702"/>
                  <a:pt x="748518" y="2289275"/>
                  <a:pt x="1490657" y="3602112"/>
                </a:cubicBezTo>
                <a:lnTo>
                  <a:pt x="1331631" y="3602112"/>
                </a:lnTo>
                <a:close/>
              </a:path>
            </a:pathLst>
          </a:custGeom>
          <a:solidFill>
            <a:schemeClr val="accent6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58" name="Group 457"/>
          <p:cNvGrpSpPr/>
          <p:nvPr/>
        </p:nvGrpSpPr>
        <p:grpSpPr>
          <a:xfrm rot="17694442">
            <a:off x="4054798" y="3684416"/>
            <a:ext cx="591627" cy="755518"/>
            <a:chOff x="9433541" y="4781424"/>
            <a:chExt cx="1453089" cy="1855620"/>
          </a:xfrm>
        </p:grpSpPr>
        <p:sp>
          <p:nvSpPr>
            <p:cNvPr id="459" name="Freeform 458"/>
            <p:cNvSpPr/>
            <p:nvPr/>
          </p:nvSpPr>
          <p:spPr>
            <a:xfrm rot="2393178">
              <a:off x="9433541" y="4781424"/>
              <a:ext cx="1453089" cy="1464336"/>
            </a:xfrm>
            <a:custGeom>
              <a:avLst/>
              <a:gdLst>
                <a:gd name="connsiteX0" fmla="*/ 96022 w 1427280"/>
                <a:gd name="connsiteY0" fmla="*/ 24968 h 1530025"/>
                <a:gd name="connsiteX1" fmla="*/ 619066 w 1427280"/>
                <a:gd name="connsiteY1" fmla="*/ 141782 h 1530025"/>
                <a:gd name="connsiteX2" fmla="*/ 626957 w 1427280"/>
                <a:gd name="connsiteY2" fmla="*/ 154060 h 1530025"/>
                <a:gd name="connsiteX3" fmla="*/ 631758 w 1427280"/>
                <a:gd name="connsiteY3" fmla="*/ 142898 h 1530025"/>
                <a:gd name="connsiteX4" fmla="*/ 717506 w 1427280"/>
                <a:gd name="connsiteY4" fmla="*/ 0 h 1530025"/>
                <a:gd name="connsiteX5" fmla="*/ 1033637 w 1427280"/>
                <a:gd name="connsiteY5" fmla="*/ 262985 h 1530025"/>
                <a:gd name="connsiteX6" fmla="*/ 1052114 w 1427280"/>
                <a:gd name="connsiteY6" fmla="*/ 287018 h 1530025"/>
                <a:gd name="connsiteX7" fmla="*/ 1053669 w 1427280"/>
                <a:gd name="connsiteY7" fmla="*/ 285235 h 1530025"/>
                <a:gd name="connsiteX8" fmla="*/ 1118189 w 1427280"/>
                <a:gd name="connsiteY8" fmla="*/ 223113 h 1530025"/>
                <a:gd name="connsiteX9" fmla="*/ 1427280 w 1427280"/>
                <a:gd name="connsiteY9" fmla="*/ 660929 h 1530025"/>
                <a:gd name="connsiteX10" fmla="*/ 1309218 w 1427280"/>
                <a:gd name="connsiteY10" fmla="*/ 1369329 h 1530025"/>
                <a:gd name="connsiteX11" fmla="*/ 1179732 w 1427280"/>
                <a:gd name="connsiteY11" fmla="*/ 1369329 h 1530025"/>
                <a:gd name="connsiteX12" fmla="*/ 1146416 w 1427280"/>
                <a:gd name="connsiteY12" fmla="*/ 1530025 h 1530025"/>
                <a:gd name="connsiteX13" fmla="*/ 428799 w 1427280"/>
                <a:gd name="connsiteY13" fmla="*/ 1501820 h 1530025"/>
                <a:gd name="connsiteX14" fmla="*/ 62847 w 1427280"/>
                <a:gd name="connsiteY14" fmla="*/ 1110285 h 1530025"/>
                <a:gd name="connsiteX15" fmla="*/ 191418 w 1427280"/>
                <a:gd name="connsiteY15" fmla="*/ 1002536 h 1530025"/>
                <a:gd name="connsiteX16" fmla="*/ 211945 w 1427280"/>
                <a:gd name="connsiteY16" fmla="*/ 992889 h 1530025"/>
                <a:gd name="connsiteX17" fmla="*/ 195881 w 1427280"/>
                <a:gd name="connsiteY17" fmla="*/ 968469 h 1530025"/>
                <a:gd name="connsiteX18" fmla="*/ 0 w 1427280"/>
                <a:gd name="connsiteY18" fmla="*/ 605670 h 1530025"/>
                <a:gd name="connsiteX19" fmla="*/ 150240 w 1427280"/>
                <a:gd name="connsiteY19" fmla="*/ 531048 h 1530025"/>
                <a:gd name="connsiteX20" fmla="*/ 156662 w 1427280"/>
                <a:gd name="connsiteY20" fmla="*/ 529727 h 1530025"/>
                <a:gd name="connsiteX21" fmla="*/ 150877 w 1427280"/>
                <a:gd name="connsiteY21" fmla="*/ 493710 h 1530025"/>
                <a:gd name="connsiteX22" fmla="*/ 96022 w 1427280"/>
                <a:gd name="connsiteY22" fmla="*/ 24968 h 1530025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09218 w 1427280"/>
                <a:gd name="connsiteY10" fmla="*/ 1369329 h 1534368"/>
                <a:gd name="connsiteX11" fmla="*/ 1310810 w 1427280"/>
                <a:gd name="connsiteY11" fmla="*/ 1534368 h 1534368"/>
                <a:gd name="connsiteX12" fmla="*/ 1146416 w 1427280"/>
                <a:gd name="connsiteY12" fmla="*/ 1530025 h 1534368"/>
                <a:gd name="connsiteX13" fmla="*/ 428799 w 1427280"/>
                <a:gd name="connsiteY13" fmla="*/ 1501820 h 1534368"/>
                <a:gd name="connsiteX14" fmla="*/ 62847 w 1427280"/>
                <a:gd name="connsiteY14" fmla="*/ 1110285 h 1534368"/>
                <a:gd name="connsiteX15" fmla="*/ 191418 w 1427280"/>
                <a:gd name="connsiteY15" fmla="*/ 1002536 h 1534368"/>
                <a:gd name="connsiteX16" fmla="*/ 211945 w 1427280"/>
                <a:gd name="connsiteY16" fmla="*/ 992889 h 1534368"/>
                <a:gd name="connsiteX17" fmla="*/ 195881 w 1427280"/>
                <a:gd name="connsiteY17" fmla="*/ 968469 h 1534368"/>
                <a:gd name="connsiteX18" fmla="*/ 0 w 1427280"/>
                <a:gd name="connsiteY18" fmla="*/ 605670 h 1534368"/>
                <a:gd name="connsiteX19" fmla="*/ 150240 w 1427280"/>
                <a:gd name="connsiteY19" fmla="*/ 531048 h 1534368"/>
                <a:gd name="connsiteX20" fmla="*/ 156662 w 1427280"/>
                <a:gd name="connsiteY20" fmla="*/ 529727 h 1534368"/>
                <a:gd name="connsiteX21" fmla="*/ 150877 w 1427280"/>
                <a:gd name="connsiteY21" fmla="*/ 493710 h 1534368"/>
                <a:gd name="connsiteX22" fmla="*/ 96022 w 1427280"/>
                <a:gd name="connsiteY22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1146416 w 1427280"/>
                <a:gd name="connsiteY11" fmla="*/ 1530025 h 1534368"/>
                <a:gd name="connsiteX12" fmla="*/ 428799 w 1427280"/>
                <a:gd name="connsiteY12" fmla="*/ 1501820 h 1534368"/>
                <a:gd name="connsiteX13" fmla="*/ 62847 w 1427280"/>
                <a:gd name="connsiteY13" fmla="*/ 1110285 h 1534368"/>
                <a:gd name="connsiteX14" fmla="*/ 191418 w 1427280"/>
                <a:gd name="connsiteY14" fmla="*/ 1002536 h 1534368"/>
                <a:gd name="connsiteX15" fmla="*/ 211945 w 1427280"/>
                <a:gd name="connsiteY15" fmla="*/ 992889 h 1534368"/>
                <a:gd name="connsiteX16" fmla="*/ 195881 w 1427280"/>
                <a:gd name="connsiteY16" fmla="*/ 968469 h 1534368"/>
                <a:gd name="connsiteX17" fmla="*/ 0 w 1427280"/>
                <a:gd name="connsiteY17" fmla="*/ 605670 h 1534368"/>
                <a:gd name="connsiteX18" fmla="*/ 150240 w 1427280"/>
                <a:gd name="connsiteY18" fmla="*/ 531048 h 1534368"/>
                <a:gd name="connsiteX19" fmla="*/ 156662 w 1427280"/>
                <a:gd name="connsiteY19" fmla="*/ 529727 h 1534368"/>
                <a:gd name="connsiteX20" fmla="*/ 150877 w 1427280"/>
                <a:gd name="connsiteY20" fmla="*/ 493710 h 1534368"/>
                <a:gd name="connsiteX21" fmla="*/ 96022 w 1427280"/>
                <a:gd name="connsiteY21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428799 w 1427280"/>
                <a:gd name="connsiteY11" fmla="*/ 1501820 h 1534368"/>
                <a:gd name="connsiteX12" fmla="*/ 62847 w 1427280"/>
                <a:gd name="connsiteY12" fmla="*/ 1110285 h 1534368"/>
                <a:gd name="connsiteX13" fmla="*/ 191418 w 1427280"/>
                <a:gd name="connsiteY13" fmla="*/ 1002536 h 1534368"/>
                <a:gd name="connsiteX14" fmla="*/ 211945 w 1427280"/>
                <a:gd name="connsiteY14" fmla="*/ 992889 h 1534368"/>
                <a:gd name="connsiteX15" fmla="*/ 195881 w 1427280"/>
                <a:gd name="connsiteY15" fmla="*/ 968469 h 1534368"/>
                <a:gd name="connsiteX16" fmla="*/ 0 w 1427280"/>
                <a:gd name="connsiteY16" fmla="*/ 605670 h 1534368"/>
                <a:gd name="connsiteX17" fmla="*/ 150240 w 1427280"/>
                <a:gd name="connsiteY17" fmla="*/ 531048 h 1534368"/>
                <a:gd name="connsiteX18" fmla="*/ 156662 w 1427280"/>
                <a:gd name="connsiteY18" fmla="*/ 529727 h 1534368"/>
                <a:gd name="connsiteX19" fmla="*/ 150877 w 1427280"/>
                <a:gd name="connsiteY19" fmla="*/ 493710 h 1534368"/>
                <a:gd name="connsiteX20" fmla="*/ 96022 w 1427280"/>
                <a:gd name="connsiteY20" fmla="*/ 24968 h 1534368"/>
                <a:gd name="connsiteX0" fmla="*/ 96022 w 1427280"/>
                <a:gd name="connsiteY0" fmla="*/ 24968 h 1606956"/>
                <a:gd name="connsiteX1" fmla="*/ 619066 w 1427280"/>
                <a:gd name="connsiteY1" fmla="*/ 141782 h 1606956"/>
                <a:gd name="connsiteX2" fmla="*/ 626957 w 1427280"/>
                <a:gd name="connsiteY2" fmla="*/ 154060 h 1606956"/>
                <a:gd name="connsiteX3" fmla="*/ 631758 w 1427280"/>
                <a:gd name="connsiteY3" fmla="*/ 142898 h 1606956"/>
                <a:gd name="connsiteX4" fmla="*/ 717506 w 1427280"/>
                <a:gd name="connsiteY4" fmla="*/ 0 h 1606956"/>
                <a:gd name="connsiteX5" fmla="*/ 1033637 w 1427280"/>
                <a:gd name="connsiteY5" fmla="*/ 262985 h 1606956"/>
                <a:gd name="connsiteX6" fmla="*/ 1052114 w 1427280"/>
                <a:gd name="connsiteY6" fmla="*/ 287018 h 1606956"/>
                <a:gd name="connsiteX7" fmla="*/ 1053669 w 1427280"/>
                <a:gd name="connsiteY7" fmla="*/ 285235 h 1606956"/>
                <a:gd name="connsiteX8" fmla="*/ 1118189 w 1427280"/>
                <a:gd name="connsiteY8" fmla="*/ 223113 h 1606956"/>
                <a:gd name="connsiteX9" fmla="*/ 1427280 w 1427280"/>
                <a:gd name="connsiteY9" fmla="*/ 660929 h 1606956"/>
                <a:gd name="connsiteX10" fmla="*/ 1310810 w 1427280"/>
                <a:gd name="connsiteY10" fmla="*/ 1534368 h 1606956"/>
                <a:gd name="connsiteX11" fmla="*/ 428799 w 1427280"/>
                <a:gd name="connsiteY11" fmla="*/ 1501820 h 1606956"/>
                <a:gd name="connsiteX12" fmla="*/ 62847 w 1427280"/>
                <a:gd name="connsiteY12" fmla="*/ 1110285 h 1606956"/>
                <a:gd name="connsiteX13" fmla="*/ 191418 w 1427280"/>
                <a:gd name="connsiteY13" fmla="*/ 1002536 h 1606956"/>
                <a:gd name="connsiteX14" fmla="*/ 211945 w 1427280"/>
                <a:gd name="connsiteY14" fmla="*/ 992889 h 1606956"/>
                <a:gd name="connsiteX15" fmla="*/ 195881 w 1427280"/>
                <a:gd name="connsiteY15" fmla="*/ 968469 h 1606956"/>
                <a:gd name="connsiteX16" fmla="*/ 0 w 1427280"/>
                <a:gd name="connsiteY16" fmla="*/ 605670 h 1606956"/>
                <a:gd name="connsiteX17" fmla="*/ 150240 w 1427280"/>
                <a:gd name="connsiteY17" fmla="*/ 531048 h 1606956"/>
                <a:gd name="connsiteX18" fmla="*/ 156662 w 1427280"/>
                <a:gd name="connsiteY18" fmla="*/ 529727 h 1606956"/>
                <a:gd name="connsiteX19" fmla="*/ 150877 w 1427280"/>
                <a:gd name="connsiteY19" fmla="*/ 493710 h 1606956"/>
                <a:gd name="connsiteX20" fmla="*/ 96022 w 1427280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8393" h="1606956">
                  <a:moveTo>
                    <a:pt x="96022" y="24968"/>
                  </a:moveTo>
                  <a:lnTo>
                    <a:pt x="619066" y="141782"/>
                  </a:lnTo>
                  <a:lnTo>
                    <a:pt x="626957" y="154060"/>
                  </a:lnTo>
                  <a:lnTo>
                    <a:pt x="631758" y="142898"/>
                  </a:lnTo>
                  <a:cubicBezTo>
                    <a:pt x="652635" y="99494"/>
                    <a:pt x="679933" y="52566"/>
                    <a:pt x="717506" y="0"/>
                  </a:cubicBezTo>
                  <a:cubicBezTo>
                    <a:pt x="909174" y="58747"/>
                    <a:pt x="1098483" y="103505"/>
                    <a:pt x="1033637" y="262985"/>
                  </a:cubicBezTo>
                  <a:lnTo>
                    <a:pt x="1052114" y="287018"/>
                  </a:lnTo>
                  <a:lnTo>
                    <a:pt x="1053669" y="285235"/>
                  </a:lnTo>
                  <a:cubicBezTo>
                    <a:pt x="1072711" y="265232"/>
                    <a:pt x="1094041" y="244575"/>
                    <a:pt x="1118189" y="223113"/>
                  </a:cubicBezTo>
                  <a:cubicBezTo>
                    <a:pt x="1350008" y="356173"/>
                    <a:pt x="1478290" y="492576"/>
                    <a:pt x="1427280" y="660929"/>
                  </a:cubicBezTo>
                  <a:cubicBezTo>
                    <a:pt x="1388457" y="952075"/>
                    <a:pt x="1517255" y="1284768"/>
                    <a:pt x="1310810" y="1534368"/>
                  </a:cubicBezTo>
                  <a:cubicBezTo>
                    <a:pt x="1026644" y="1710219"/>
                    <a:pt x="722803" y="1512669"/>
                    <a:pt x="428799" y="1501820"/>
                  </a:cubicBezTo>
                  <a:cubicBezTo>
                    <a:pt x="213886" y="1519852"/>
                    <a:pt x="191752" y="1334301"/>
                    <a:pt x="62847" y="1110285"/>
                  </a:cubicBezTo>
                  <a:cubicBezTo>
                    <a:pt x="107184" y="1060290"/>
                    <a:pt x="149830" y="1026385"/>
                    <a:pt x="191418" y="1002536"/>
                  </a:cubicBezTo>
                  <a:lnTo>
                    <a:pt x="211945" y="992889"/>
                  </a:lnTo>
                  <a:lnTo>
                    <a:pt x="195881" y="968469"/>
                  </a:lnTo>
                  <a:cubicBezTo>
                    <a:pt x="48534" y="960715"/>
                    <a:pt x="54619" y="791658"/>
                    <a:pt x="0" y="605670"/>
                  </a:cubicBezTo>
                  <a:cubicBezTo>
                    <a:pt x="54818" y="567456"/>
                    <a:pt x="104221" y="544488"/>
                    <a:pt x="150240" y="531048"/>
                  </a:cubicBezTo>
                  <a:lnTo>
                    <a:pt x="156662" y="529727"/>
                  </a:lnTo>
                  <a:lnTo>
                    <a:pt x="150877" y="493710"/>
                  </a:lnTo>
                  <a:cubicBezTo>
                    <a:pt x="123118" y="352703"/>
                    <a:pt x="71673" y="249802"/>
                    <a:pt x="96022" y="24968"/>
                  </a:cubicBezTo>
                  <a:close/>
                </a:path>
              </a:pathLst>
            </a:custGeom>
            <a:gradFill flip="none" rotWithShape="1">
              <a:gsLst>
                <a:gs pos="38000">
                  <a:srgbClr val="008000"/>
                </a:gs>
                <a:gs pos="100000">
                  <a:srgbClr val="92D050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60" name="Group 459"/>
            <p:cNvGrpSpPr/>
            <p:nvPr/>
          </p:nvGrpSpPr>
          <p:grpSpPr>
            <a:xfrm rot="21229640">
              <a:off x="9883481" y="4867765"/>
              <a:ext cx="887696" cy="1769279"/>
              <a:chOff x="7787468" y="1516427"/>
              <a:chExt cx="878718" cy="1941599"/>
            </a:xfrm>
          </p:grpSpPr>
          <p:sp>
            <p:nvSpPr>
              <p:cNvPr id="461" name="Isosceles Triangle 3"/>
              <p:cNvSpPr/>
              <p:nvPr/>
            </p:nvSpPr>
            <p:spPr>
              <a:xfrm rot="3343258">
                <a:off x="8135474" y="2320200"/>
                <a:ext cx="286552" cy="774872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62" name="Group 461"/>
              <p:cNvGrpSpPr/>
              <p:nvPr/>
            </p:nvGrpSpPr>
            <p:grpSpPr>
              <a:xfrm>
                <a:off x="7787468" y="1516427"/>
                <a:ext cx="816804" cy="1941599"/>
                <a:chOff x="7787468" y="1516427"/>
                <a:chExt cx="816804" cy="1941599"/>
              </a:xfrm>
            </p:grpSpPr>
            <p:sp>
              <p:nvSpPr>
                <p:cNvPr id="463" name="Isosceles Triangle 3"/>
                <p:cNvSpPr/>
                <p:nvPr/>
              </p:nvSpPr>
              <p:spPr>
                <a:xfrm rot="1009811">
                  <a:off x="7827794" y="1516427"/>
                  <a:ext cx="507463" cy="1941599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4" name="Isosceles Triangle 3"/>
                <p:cNvSpPr/>
                <p:nvPr/>
              </p:nvSpPr>
              <p:spPr>
                <a:xfrm rot="19104838" flipH="1">
                  <a:off x="7821241" y="2096553"/>
                  <a:ext cx="218459" cy="68681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5" name="Isosceles Triangle 3"/>
                <p:cNvSpPr/>
                <p:nvPr/>
              </p:nvSpPr>
              <p:spPr>
                <a:xfrm rot="19104838" flipH="1">
                  <a:off x="7888619" y="1843896"/>
                  <a:ext cx="244755" cy="579370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6" name="Isosceles Triangle 3"/>
                <p:cNvSpPr/>
                <p:nvPr/>
              </p:nvSpPr>
              <p:spPr>
                <a:xfrm rot="2495162">
                  <a:off x="8131944" y="1686953"/>
                  <a:ext cx="199844" cy="473059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7" name="Isosceles Triangle 3"/>
                <p:cNvSpPr/>
                <p:nvPr/>
              </p:nvSpPr>
              <p:spPr>
                <a:xfrm rot="3237279">
                  <a:off x="8126941" y="1985084"/>
                  <a:ext cx="251743" cy="567245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8" name="Isosceles Triangle 3"/>
                <p:cNvSpPr/>
                <p:nvPr/>
              </p:nvSpPr>
              <p:spPr>
                <a:xfrm rot="19104838" flipH="1">
                  <a:off x="7787468" y="2380306"/>
                  <a:ext cx="203595" cy="64008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" name="Isosceles Triangle 3"/>
                <p:cNvSpPr/>
                <p:nvPr/>
              </p:nvSpPr>
              <p:spPr>
                <a:xfrm rot="3343258">
                  <a:off x="8131561" y="2170203"/>
                  <a:ext cx="286552" cy="658870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470" name="Group 469"/>
          <p:cNvGrpSpPr/>
          <p:nvPr/>
        </p:nvGrpSpPr>
        <p:grpSpPr>
          <a:xfrm>
            <a:off x="5224789" y="3719466"/>
            <a:ext cx="528076" cy="674362"/>
            <a:chOff x="9433541" y="4781424"/>
            <a:chExt cx="1453089" cy="1855620"/>
          </a:xfrm>
        </p:grpSpPr>
        <p:sp>
          <p:nvSpPr>
            <p:cNvPr id="471" name="Freeform 470"/>
            <p:cNvSpPr/>
            <p:nvPr/>
          </p:nvSpPr>
          <p:spPr>
            <a:xfrm rot="2393178">
              <a:off x="9433541" y="4781424"/>
              <a:ext cx="1453089" cy="1464336"/>
            </a:xfrm>
            <a:custGeom>
              <a:avLst/>
              <a:gdLst>
                <a:gd name="connsiteX0" fmla="*/ 96022 w 1427280"/>
                <a:gd name="connsiteY0" fmla="*/ 24968 h 1530025"/>
                <a:gd name="connsiteX1" fmla="*/ 619066 w 1427280"/>
                <a:gd name="connsiteY1" fmla="*/ 141782 h 1530025"/>
                <a:gd name="connsiteX2" fmla="*/ 626957 w 1427280"/>
                <a:gd name="connsiteY2" fmla="*/ 154060 h 1530025"/>
                <a:gd name="connsiteX3" fmla="*/ 631758 w 1427280"/>
                <a:gd name="connsiteY3" fmla="*/ 142898 h 1530025"/>
                <a:gd name="connsiteX4" fmla="*/ 717506 w 1427280"/>
                <a:gd name="connsiteY4" fmla="*/ 0 h 1530025"/>
                <a:gd name="connsiteX5" fmla="*/ 1033637 w 1427280"/>
                <a:gd name="connsiteY5" fmla="*/ 262985 h 1530025"/>
                <a:gd name="connsiteX6" fmla="*/ 1052114 w 1427280"/>
                <a:gd name="connsiteY6" fmla="*/ 287018 h 1530025"/>
                <a:gd name="connsiteX7" fmla="*/ 1053669 w 1427280"/>
                <a:gd name="connsiteY7" fmla="*/ 285235 h 1530025"/>
                <a:gd name="connsiteX8" fmla="*/ 1118189 w 1427280"/>
                <a:gd name="connsiteY8" fmla="*/ 223113 h 1530025"/>
                <a:gd name="connsiteX9" fmla="*/ 1427280 w 1427280"/>
                <a:gd name="connsiteY9" fmla="*/ 660929 h 1530025"/>
                <a:gd name="connsiteX10" fmla="*/ 1309218 w 1427280"/>
                <a:gd name="connsiteY10" fmla="*/ 1369329 h 1530025"/>
                <a:gd name="connsiteX11" fmla="*/ 1179732 w 1427280"/>
                <a:gd name="connsiteY11" fmla="*/ 1369329 h 1530025"/>
                <a:gd name="connsiteX12" fmla="*/ 1146416 w 1427280"/>
                <a:gd name="connsiteY12" fmla="*/ 1530025 h 1530025"/>
                <a:gd name="connsiteX13" fmla="*/ 428799 w 1427280"/>
                <a:gd name="connsiteY13" fmla="*/ 1501820 h 1530025"/>
                <a:gd name="connsiteX14" fmla="*/ 62847 w 1427280"/>
                <a:gd name="connsiteY14" fmla="*/ 1110285 h 1530025"/>
                <a:gd name="connsiteX15" fmla="*/ 191418 w 1427280"/>
                <a:gd name="connsiteY15" fmla="*/ 1002536 h 1530025"/>
                <a:gd name="connsiteX16" fmla="*/ 211945 w 1427280"/>
                <a:gd name="connsiteY16" fmla="*/ 992889 h 1530025"/>
                <a:gd name="connsiteX17" fmla="*/ 195881 w 1427280"/>
                <a:gd name="connsiteY17" fmla="*/ 968469 h 1530025"/>
                <a:gd name="connsiteX18" fmla="*/ 0 w 1427280"/>
                <a:gd name="connsiteY18" fmla="*/ 605670 h 1530025"/>
                <a:gd name="connsiteX19" fmla="*/ 150240 w 1427280"/>
                <a:gd name="connsiteY19" fmla="*/ 531048 h 1530025"/>
                <a:gd name="connsiteX20" fmla="*/ 156662 w 1427280"/>
                <a:gd name="connsiteY20" fmla="*/ 529727 h 1530025"/>
                <a:gd name="connsiteX21" fmla="*/ 150877 w 1427280"/>
                <a:gd name="connsiteY21" fmla="*/ 493710 h 1530025"/>
                <a:gd name="connsiteX22" fmla="*/ 96022 w 1427280"/>
                <a:gd name="connsiteY22" fmla="*/ 24968 h 1530025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09218 w 1427280"/>
                <a:gd name="connsiteY10" fmla="*/ 1369329 h 1534368"/>
                <a:gd name="connsiteX11" fmla="*/ 1310810 w 1427280"/>
                <a:gd name="connsiteY11" fmla="*/ 1534368 h 1534368"/>
                <a:gd name="connsiteX12" fmla="*/ 1146416 w 1427280"/>
                <a:gd name="connsiteY12" fmla="*/ 1530025 h 1534368"/>
                <a:gd name="connsiteX13" fmla="*/ 428799 w 1427280"/>
                <a:gd name="connsiteY13" fmla="*/ 1501820 h 1534368"/>
                <a:gd name="connsiteX14" fmla="*/ 62847 w 1427280"/>
                <a:gd name="connsiteY14" fmla="*/ 1110285 h 1534368"/>
                <a:gd name="connsiteX15" fmla="*/ 191418 w 1427280"/>
                <a:gd name="connsiteY15" fmla="*/ 1002536 h 1534368"/>
                <a:gd name="connsiteX16" fmla="*/ 211945 w 1427280"/>
                <a:gd name="connsiteY16" fmla="*/ 992889 h 1534368"/>
                <a:gd name="connsiteX17" fmla="*/ 195881 w 1427280"/>
                <a:gd name="connsiteY17" fmla="*/ 968469 h 1534368"/>
                <a:gd name="connsiteX18" fmla="*/ 0 w 1427280"/>
                <a:gd name="connsiteY18" fmla="*/ 605670 h 1534368"/>
                <a:gd name="connsiteX19" fmla="*/ 150240 w 1427280"/>
                <a:gd name="connsiteY19" fmla="*/ 531048 h 1534368"/>
                <a:gd name="connsiteX20" fmla="*/ 156662 w 1427280"/>
                <a:gd name="connsiteY20" fmla="*/ 529727 h 1534368"/>
                <a:gd name="connsiteX21" fmla="*/ 150877 w 1427280"/>
                <a:gd name="connsiteY21" fmla="*/ 493710 h 1534368"/>
                <a:gd name="connsiteX22" fmla="*/ 96022 w 1427280"/>
                <a:gd name="connsiteY22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1146416 w 1427280"/>
                <a:gd name="connsiteY11" fmla="*/ 1530025 h 1534368"/>
                <a:gd name="connsiteX12" fmla="*/ 428799 w 1427280"/>
                <a:gd name="connsiteY12" fmla="*/ 1501820 h 1534368"/>
                <a:gd name="connsiteX13" fmla="*/ 62847 w 1427280"/>
                <a:gd name="connsiteY13" fmla="*/ 1110285 h 1534368"/>
                <a:gd name="connsiteX14" fmla="*/ 191418 w 1427280"/>
                <a:gd name="connsiteY14" fmla="*/ 1002536 h 1534368"/>
                <a:gd name="connsiteX15" fmla="*/ 211945 w 1427280"/>
                <a:gd name="connsiteY15" fmla="*/ 992889 h 1534368"/>
                <a:gd name="connsiteX16" fmla="*/ 195881 w 1427280"/>
                <a:gd name="connsiteY16" fmla="*/ 968469 h 1534368"/>
                <a:gd name="connsiteX17" fmla="*/ 0 w 1427280"/>
                <a:gd name="connsiteY17" fmla="*/ 605670 h 1534368"/>
                <a:gd name="connsiteX18" fmla="*/ 150240 w 1427280"/>
                <a:gd name="connsiteY18" fmla="*/ 531048 h 1534368"/>
                <a:gd name="connsiteX19" fmla="*/ 156662 w 1427280"/>
                <a:gd name="connsiteY19" fmla="*/ 529727 h 1534368"/>
                <a:gd name="connsiteX20" fmla="*/ 150877 w 1427280"/>
                <a:gd name="connsiteY20" fmla="*/ 493710 h 1534368"/>
                <a:gd name="connsiteX21" fmla="*/ 96022 w 1427280"/>
                <a:gd name="connsiteY21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428799 w 1427280"/>
                <a:gd name="connsiteY11" fmla="*/ 1501820 h 1534368"/>
                <a:gd name="connsiteX12" fmla="*/ 62847 w 1427280"/>
                <a:gd name="connsiteY12" fmla="*/ 1110285 h 1534368"/>
                <a:gd name="connsiteX13" fmla="*/ 191418 w 1427280"/>
                <a:gd name="connsiteY13" fmla="*/ 1002536 h 1534368"/>
                <a:gd name="connsiteX14" fmla="*/ 211945 w 1427280"/>
                <a:gd name="connsiteY14" fmla="*/ 992889 h 1534368"/>
                <a:gd name="connsiteX15" fmla="*/ 195881 w 1427280"/>
                <a:gd name="connsiteY15" fmla="*/ 968469 h 1534368"/>
                <a:gd name="connsiteX16" fmla="*/ 0 w 1427280"/>
                <a:gd name="connsiteY16" fmla="*/ 605670 h 1534368"/>
                <a:gd name="connsiteX17" fmla="*/ 150240 w 1427280"/>
                <a:gd name="connsiteY17" fmla="*/ 531048 h 1534368"/>
                <a:gd name="connsiteX18" fmla="*/ 156662 w 1427280"/>
                <a:gd name="connsiteY18" fmla="*/ 529727 h 1534368"/>
                <a:gd name="connsiteX19" fmla="*/ 150877 w 1427280"/>
                <a:gd name="connsiteY19" fmla="*/ 493710 h 1534368"/>
                <a:gd name="connsiteX20" fmla="*/ 96022 w 1427280"/>
                <a:gd name="connsiteY20" fmla="*/ 24968 h 1534368"/>
                <a:gd name="connsiteX0" fmla="*/ 96022 w 1427280"/>
                <a:gd name="connsiteY0" fmla="*/ 24968 h 1606956"/>
                <a:gd name="connsiteX1" fmla="*/ 619066 w 1427280"/>
                <a:gd name="connsiteY1" fmla="*/ 141782 h 1606956"/>
                <a:gd name="connsiteX2" fmla="*/ 626957 w 1427280"/>
                <a:gd name="connsiteY2" fmla="*/ 154060 h 1606956"/>
                <a:gd name="connsiteX3" fmla="*/ 631758 w 1427280"/>
                <a:gd name="connsiteY3" fmla="*/ 142898 h 1606956"/>
                <a:gd name="connsiteX4" fmla="*/ 717506 w 1427280"/>
                <a:gd name="connsiteY4" fmla="*/ 0 h 1606956"/>
                <a:gd name="connsiteX5" fmla="*/ 1033637 w 1427280"/>
                <a:gd name="connsiteY5" fmla="*/ 262985 h 1606956"/>
                <a:gd name="connsiteX6" fmla="*/ 1052114 w 1427280"/>
                <a:gd name="connsiteY6" fmla="*/ 287018 h 1606956"/>
                <a:gd name="connsiteX7" fmla="*/ 1053669 w 1427280"/>
                <a:gd name="connsiteY7" fmla="*/ 285235 h 1606956"/>
                <a:gd name="connsiteX8" fmla="*/ 1118189 w 1427280"/>
                <a:gd name="connsiteY8" fmla="*/ 223113 h 1606956"/>
                <a:gd name="connsiteX9" fmla="*/ 1427280 w 1427280"/>
                <a:gd name="connsiteY9" fmla="*/ 660929 h 1606956"/>
                <a:gd name="connsiteX10" fmla="*/ 1310810 w 1427280"/>
                <a:gd name="connsiteY10" fmla="*/ 1534368 h 1606956"/>
                <a:gd name="connsiteX11" fmla="*/ 428799 w 1427280"/>
                <a:gd name="connsiteY11" fmla="*/ 1501820 h 1606956"/>
                <a:gd name="connsiteX12" fmla="*/ 62847 w 1427280"/>
                <a:gd name="connsiteY12" fmla="*/ 1110285 h 1606956"/>
                <a:gd name="connsiteX13" fmla="*/ 191418 w 1427280"/>
                <a:gd name="connsiteY13" fmla="*/ 1002536 h 1606956"/>
                <a:gd name="connsiteX14" fmla="*/ 211945 w 1427280"/>
                <a:gd name="connsiteY14" fmla="*/ 992889 h 1606956"/>
                <a:gd name="connsiteX15" fmla="*/ 195881 w 1427280"/>
                <a:gd name="connsiteY15" fmla="*/ 968469 h 1606956"/>
                <a:gd name="connsiteX16" fmla="*/ 0 w 1427280"/>
                <a:gd name="connsiteY16" fmla="*/ 605670 h 1606956"/>
                <a:gd name="connsiteX17" fmla="*/ 150240 w 1427280"/>
                <a:gd name="connsiteY17" fmla="*/ 531048 h 1606956"/>
                <a:gd name="connsiteX18" fmla="*/ 156662 w 1427280"/>
                <a:gd name="connsiteY18" fmla="*/ 529727 h 1606956"/>
                <a:gd name="connsiteX19" fmla="*/ 150877 w 1427280"/>
                <a:gd name="connsiteY19" fmla="*/ 493710 h 1606956"/>
                <a:gd name="connsiteX20" fmla="*/ 96022 w 1427280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8393" h="1606956">
                  <a:moveTo>
                    <a:pt x="96022" y="24968"/>
                  </a:moveTo>
                  <a:lnTo>
                    <a:pt x="619066" y="141782"/>
                  </a:lnTo>
                  <a:lnTo>
                    <a:pt x="626957" y="154060"/>
                  </a:lnTo>
                  <a:lnTo>
                    <a:pt x="631758" y="142898"/>
                  </a:lnTo>
                  <a:cubicBezTo>
                    <a:pt x="652635" y="99494"/>
                    <a:pt x="679933" y="52566"/>
                    <a:pt x="717506" y="0"/>
                  </a:cubicBezTo>
                  <a:cubicBezTo>
                    <a:pt x="909174" y="58747"/>
                    <a:pt x="1098483" y="103505"/>
                    <a:pt x="1033637" y="262985"/>
                  </a:cubicBezTo>
                  <a:lnTo>
                    <a:pt x="1052114" y="287018"/>
                  </a:lnTo>
                  <a:lnTo>
                    <a:pt x="1053669" y="285235"/>
                  </a:lnTo>
                  <a:cubicBezTo>
                    <a:pt x="1072711" y="265232"/>
                    <a:pt x="1094041" y="244575"/>
                    <a:pt x="1118189" y="223113"/>
                  </a:cubicBezTo>
                  <a:cubicBezTo>
                    <a:pt x="1350008" y="356173"/>
                    <a:pt x="1478290" y="492576"/>
                    <a:pt x="1427280" y="660929"/>
                  </a:cubicBezTo>
                  <a:cubicBezTo>
                    <a:pt x="1388457" y="952075"/>
                    <a:pt x="1517255" y="1284768"/>
                    <a:pt x="1310810" y="1534368"/>
                  </a:cubicBezTo>
                  <a:cubicBezTo>
                    <a:pt x="1026644" y="1710219"/>
                    <a:pt x="722803" y="1512669"/>
                    <a:pt x="428799" y="1501820"/>
                  </a:cubicBezTo>
                  <a:cubicBezTo>
                    <a:pt x="213886" y="1519852"/>
                    <a:pt x="191752" y="1334301"/>
                    <a:pt x="62847" y="1110285"/>
                  </a:cubicBezTo>
                  <a:cubicBezTo>
                    <a:pt x="107184" y="1060290"/>
                    <a:pt x="149830" y="1026385"/>
                    <a:pt x="191418" y="1002536"/>
                  </a:cubicBezTo>
                  <a:lnTo>
                    <a:pt x="211945" y="992889"/>
                  </a:lnTo>
                  <a:lnTo>
                    <a:pt x="195881" y="968469"/>
                  </a:lnTo>
                  <a:cubicBezTo>
                    <a:pt x="48534" y="960715"/>
                    <a:pt x="54619" y="791658"/>
                    <a:pt x="0" y="605670"/>
                  </a:cubicBezTo>
                  <a:cubicBezTo>
                    <a:pt x="54818" y="567456"/>
                    <a:pt x="104221" y="544488"/>
                    <a:pt x="150240" y="531048"/>
                  </a:cubicBezTo>
                  <a:lnTo>
                    <a:pt x="156662" y="529727"/>
                  </a:lnTo>
                  <a:lnTo>
                    <a:pt x="150877" y="493710"/>
                  </a:lnTo>
                  <a:cubicBezTo>
                    <a:pt x="123118" y="352703"/>
                    <a:pt x="71673" y="249802"/>
                    <a:pt x="96022" y="24968"/>
                  </a:cubicBezTo>
                  <a:close/>
                </a:path>
              </a:pathLst>
            </a:custGeom>
            <a:gradFill flip="none" rotWithShape="1">
              <a:gsLst>
                <a:gs pos="38000">
                  <a:srgbClr val="008000"/>
                </a:gs>
                <a:gs pos="100000">
                  <a:srgbClr val="92D050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72" name="Group 471"/>
            <p:cNvGrpSpPr/>
            <p:nvPr/>
          </p:nvGrpSpPr>
          <p:grpSpPr>
            <a:xfrm rot="21229640">
              <a:off x="9883481" y="4867765"/>
              <a:ext cx="887696" cy="1769279"/>
              <a:chOff x="7787468" y="1516427"/>
              <a:chExt cx="878718" cy="1941599"/>
            </a:xfrm>
          </p:grpSpPr>
          <p:sp>
            <p:nvSpPr>
              <p:cNvPr id="473" name="Isosceles Triangle 3"/>
              <p:cNvSpPr/>
              <p:nvPr/>
            </p:nvSpPr>
            <p:spPr>
              <a:xfrm rot="3343258">
                <a:off x="8135474" y="2320200"/>
                <a:ext cx="286552" cy="774872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74" name="Group 473"/>
              <p:cNvGrpSpPr/>
              <p:nvPr/>
            </p:nvGrpSpPr>
            <p:grpSpPr>
              <a:xfrm>
                <a:off x="7787468" y="1516427"/>
                <a:ext cx="816804" cy="1941599"/>
                <a:chOff x="7787468" y="1516427"/>
                <a:chExt cx="816804" cy="1941599"/>
              </a:xfrm>
            </p:grpSpPr>
            <p:sp>
              <p:nvSpPr>
                <p:cNvPr id="475" name="Isosceles Triangle 3"/>
                <p:cNvSpPr/>
                <p:nvPr/>
              </p:nvSpPr>
              <p:spPr>
                <a:xfrm rot="1009811">
                  <a:off x="7827794" y="1516427"/>
                  <a:ext cx="507463" cy="1941599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" name="Isosceles Triangle 3"/>
                <p:cNvSpPr/>
                <p:nvPr/>
              </p:nvSpPr>
              <p:spPr>
                <a:xfrm rot="19104838" flipH="1">
                  <a:off x="7821241" y="2096553"/>
                  <a:ext cx="218459" cy="68681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" name="Isosceles Triangle 3"/>
                <p:cNvSpPr/>
                <p:nvPr/>
              </p:nvSpPr>
              <p:spPr>
                <a:xfrm rot="19104838" flipH="1">
                  <a:off x="7888619" y="1843896"/>
                  <a:ext cx="244755" cy="579370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" name="Isosceles Triangle 3"/>
                <p:cNvSpPr/>
                <p:nvPr/>
              </p:nvSpPr>
              <p:spPr>
                <a:xfrm rot="2495162">
                  <a:off x="8131944" y="1686953"/>
                  <a:ext cx="199844" cy="473059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9" name="Isosceles Triangle 3"/>
                <p:cNvSpPr/>
                <p:nvPr/>
              </p:nvSpPr>
              <p:spPr>
                <a:xfrm rot="3237279">
                  <a:off x="8126941" y="1985084"/>
                  <a:ext cx="251743" cy="567245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0" name="Isosceles Triangle 3"/>
                <p:cNvSpPr/>
                <p:nvPr/>
              </p:nvSpPr>
              <p:spPr>
                <a:xfrm rot="19104838" flipH="1">
                  <a:off x="7787468" y="2380306"/>
                  <a:ext cx="203595" cy="64008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1" name="Isosceles Triangle 3"/>
                <p:cNvSpPr/>
                <p:nvPr/>
              </p:nvSpPr>
              <p:spPr>
                <a:xfrm rot="3343258">
                  <a:off x="8131561" y="2170203"/>
                  <a:ext cx="286552" cy="658870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482" name="Group 481"/>
          <p:cNvGrpSpPr/>
          <p:nvPr/>
        </p:nvGrpSpPr>
        <p:grpSpPr>
          <a:xfrm rot="15807231">
            <a:off x="4624744" y="4402557"/>
            <a:ext cx="591627" cy="755518"/>
            <a:chOff x="9433541" y="4781424"/>
            <a:chExt cx="1453089" cy="1855620"/>
          </a:xfrm>
        </p:grpSpPr>
        <p:sp>
          <p:nvSpPr>
            <p:cNvPr id="483" name="Freeform 482"/>
            <p:cNvSpPr/>
            <p:nvPr/>
          </p:nvSpPr>
          <p:spPr>
            <a:xfrm rot="2393178">
              <a:off x="9433541" y="4781424"/>
              <a:ext cx="1453089" cy="1464336"/>
            </a:xfrm>
            <a:custGeom>
              <a:avLst/>
              <a:gdLst>
                <a:gd name="connsiteX0" fmla="*/ 96022 w 1427280"/>
                <a:gd name="connsiteY0" fmla="*/ 24968 h 1530025"/>
                <a:gd name="connsiteX1" fmla="*/ 619066 w 1427280"/>
                <a:gd name="connsiteY1" fmla="*/ 141782 h 1530025"/>
                <a:gd name="connsiteX2" fmla="*/ 626957 w 1427280"/>
                <a:gd name="connsiteY2" fmla="*/ 154060 h 1530025"/>
                <a:gd name="connsiteX3" fmla="*/ 631758 w 1427280"/>
                <a:gd name="connsiteY3" fmla="*/ 142898 h 1530025"/>
                <a:gd name="connsiteX4" fmla="*/ 717506 w 1427280"/>
                <a:gd name="connsiteY4" fmla="*/ 0 h 1530025"/>
                <a:gd name="connsiteX5" fmla="*/ 1033637 w 1427280"/>
                <a:gd name="connsiteY5" fmla="*/ 262985 h 1530025"/>
                <a:gd name="connsiteX6" fmla="*/ 1052114 w 1427280"/>
                <a:gd name="connsiteY6" fmla="*/ 287018 h 1530025"/>
                <a:gd name="connsiteX7" fmla="*/ 1053669 w 1427280"/>
                <a:gd name="connsiteY7" fmla="*/ 285235 h 1530025"/>
                <a:gd name="connsiteX8" fmla="*/ 1118189 w 1427280"/>
                <a:gd name="connsiteY8" fmla="*/ 223113 h 1530025"/>
                <a:gd name="connsiteX9" fmla="*/ 1427280 w 1427280"/>
                <a:gd name="connsiteY9" fmla="*/ 660929 h 1530025"/>
                <a:gd name="connsiteX10" fmla="*/ 1309218 w 1427280"/>
                <a:gd name="connsiteY10" fmla="*/ 1369329 h 1530025"/>
                <a:gd name="connsiteX11" fmla="*/ 1179732 w 1427280"/>
                <a:gd name="connsiteY11" fmla="*/ 1369329 h 1530025"/>
                <a:gd name="connsiteX12" fmla="*/ 1146416 w 1427280"/>
                <a:gd name="connsiteY12" fmla="*/ 1530025 h 1530025"/>
                <a:gd name="connsiteX13" fmla="*/ 428799 w 1427280"/>
                <a:gd name="connsiteY13" fmla="*/ 1501820 h 1530025"/>
                <a:gd name="connsiteX14" fmla="*/ 62847 w 1427280"/>
                <a:gd name="connsiteY14" fmla="*/ 1110285 h 1530025"/>
                <a:gd name="connsiteX15" fmla="*/ 191418 w 1427280"/>
                <a:gd name="connsiteY15" fmla="*/ 1002536 h 1530025"/>
                <a:gd name="connsiteX16" fmla="*/ 211945 w 1427280"/>
                <a:gd name="connsiteY16" fmla="*/ 992889 h 1530025"/>
                <a:gd name="connsiteX17" fmla="*/ 195881 w 1427280"/>
                <a:gd name="connsiteY17" fmla="*/ 968469 h 1530025"/>
                <a:gd name="connsiteX18" fmla="*/ 0 w 1427280"/>
                <a:gd name="connsiteY18" fmla="*/ 605670 h 1530025"/>
                <a:gd name="connsiteX19" fmla="*/ 150240 w 1427280"/>
                <a:gd name="connsiteY19" fmla="*/ 531048 h 1530025"/>
                <a:gd name="connsiteX20" fmla="*/ 156662 w 1427280"/>
                <a:gd name="connsiteY20" fmla="*/ 529727 h 1530025"/>
                <a:gd name="connsiteX21" fmla="*/ 150877 w 1427280"/>
                <a:gd name="connsiteY21" fmla="*/ 493710 h 1530025"/>
                <a:gd name="connsiteX22" fmla="*/ 96022 w 1427280"/>
                <a:gd name="connsiteY22" fmla="*/ 24968 h 1530025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09218 w 1427280"/>
                <a:gd name="connsiteY10" fmla="*/ 1369329 h 1534368"/>
                <a:gd name="connsiteX11" fmla="*/ 1310810 w 1427280"/>
                <a:gd name="connsiteY11" fmla="*/ 1534368 h 1534368"/>
                <a:gd name="connsiteX12" fmla="*/ 1146416 w 1427280"/>
                <a:gd name="connsiteY12" fmla="*/ 1530025 h 1534368"/>
                <a:gd name="connsiteX13" fmla="*/ 428799 w 1427280"/>
                <a:gd name="connsiteY13" fmla="*/ 1501820 h 1534368"/>
                <a:gd name="connsiteX14" fmla="*/ 62847 w 1427280"/>
                <a:gd name="connsiteY14" fmla="*/ 1110285 h 1534368"/>
                <a:gd name="connsiteX15" fmla="*/ 191418 w 1427280"/>
                <a:gd name="connsiteY15" fmla="*/ 1002536 h 1534368"/>
                <a:gd name="connsiteX16" fmla="*/ 211945 w 1427280"/>
                <a:gd name="connsiteY16" fmla="*/ 992889 h 1534368"/>
                <a:gd name="connsiteX17" fmla="*/ 195881 w 1427280"/>
                <a:gd name="connsiteY17" fmla="*/ 968469 h 1534368"/>
                <a:gd name="connsiteX18" fmla="*/ 0 w 1427280"/>
                <a:gd name="connsiteY18" fmla="*/ 605670 h 1534368"/>
                <a:gd name="connsiteX19" fmla="*/ 150240 w 1427280"/>
                <a:gd name="connsiteY19" fmla="*/ 531048 h 1534368"/>
                <a:gd name="connsiteX20" fmla="*/ 156662 w 1427280"/>
                <a:gd name="connsiteY20" fmla="*/ 529727 h 1534368"/>
                <a:gd name="connsiteX21" fmla="*/ 150877 w 1427280"/>
                <a:gd name="connsiteY21" fmla="*/ 493710 h 1534368"/>
                <a:gd name="connsiteX22" fmla="*/ 96022 w 1427280"/>
                <a:gd name="connsiteY22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1146416 w 1427280"/>
                <a:gd name="connsiteY11" fmla="*/ 1530025 h 1534368"/>
                <a:gd name="connsiteX12" fmla="*/ 428799 w 1427280"/>
                <a:gd name="connsiteY12" fmla="*/ 1501820 h 1534368"/>
                <a:gd name="connsiteX13" fmla="*/ 62847 w 1427280"/>
                <a:gd name="connsiteY13" fmla="*/ 1110285 h 1534368"/>
                <a:gd name="connsiteX14" fmla="*/ 191418 w 1427280"/>
                <a:gd name="connsiteY14" fmla="*/ 1002536 h 1534368"/>
                <a:gd name="connsiteX15" fmla="*/ 211945 w 1427280"/>
                <a:gd name="connsiteY15" fmla="*/ 992889 h 1534368"/>
                <a:gd name="connsiteX16" fmla="*/ 195881 w 1427280"/>
                <a:gd name="connsiteY16" fmla="*/ 968469 h 1534368"/>
                <a:gd name="connsiteX17" fmla="*/ 0 w 1427280"/>
                <a:gd name="connsiteY17" fmla="*/ 605670 h 1534368"/>
                <a:gd name="connsiteX18" fmla="*/ 150240 w 1427280"/>
                <a:gd name="connsiteY18" fmla="*/ 531048 h 1534368"/>
                <a:gd name="connsiteX19" fmla="*/ 156662 w 1427280"/>
                <a:gd name="connsiteY19" fmla="*/ 529727 h 1534368"/>
                <a:gd name="connsiteX20" fmla="*/ 150877 w 1427280"/>
                <a:gd name="connsiteY20" fmla="*/ 493710 h 1534368"/>
                <a:gd name="connsiteX21" fmla="*/ 96022 w 1427280"/>
                <a:gd name="connsiteY21" fmla="*/ 24968 h 1534368"/>
                <a:gd name="connsiteX0" fmla="*/ 96022 w 1427280"/>
                <a:gd name="connsiteY0" fmla="*/ 24968 h 1534368"/>
                <a:gd name="connsiteX1" fmla="*/ 619066 w 1427280"/>
                <a:gd name="connsiteY1" fmla="*/ 141782 h 1534368"/>
                <a:gd name="connsiteX2" fmla="*/ 626957 w 1427280"/>
                <a:gd name="connsiteY2" fmla="*/ 154060 h 1534368"/>
                <a:gd name="connsiteX3" fmla="*/ 631758 w 1427280"/>
                <a:gd name="connsiteY3" fmla="*/ 142898 h 1534368"/>
                <a:gd name="connsiteX4" fmla="*/ 717506 w 1427280"/>
                <a:gd name="connsiteY4" fmla="*/ 0 h 1534368"/>
                <a:gd name="connsiteX5" fmla="*/ 1033637 w 1427280"/>
                <a:gd name="connsiteY5" fmla="*/ 262985 h 1534368"/>
                <a:gd name="connsiteX6" fmla="*/ 1052114 w 1427280"/>
                <a:gd name="connsiteY6" fmla="*/ 287018 h 1534368"/>
                <a:gd name="connsiteX7" fmla="*/ 1053669 w 1427280"/>
                <a:gd name="connsiteY7" fmla="*/ 285235 h 1534368"/>
                <a:gd name="connsiteX8" fmla="*/ 1118189 w 1427280"/>
                <a:gd name="connsiteY8" fmla="*/ 223113 h 1534368"/>
                <a:gd name="connsiteX9" fmla="*/ 1427280 w 1427280"/>
                <a:gd name="connsiteY9" fmla="*/ 660929 h 1534368"/>
                <a:gd name="connsiteX10" fmla="*/ 1310810 w 1427280"/>
                <a:gd name="connsiteY10" fmla="*/ 1534368 h 1534368"/>
                <a:gd name="connsiteX11" fmla="*/ 428799 w 1427280"/>
                <a:gd name="connsiteY11" fmla="*/ 1501820 h 1534368"/>
                <a:gd name="connsiteX12" fmla="*/ 62847 w 1427280"/>
                <a:gd name="connsiteY12" fmla="*/ 1110285 h 1534368"/>
                <a:gd name="connsiteX13" fmla="*/ 191418 w 1427280"/>
                <a:gd name="connsiteY13" fmla="*/ 1002536 h 1534368"/>
                <a:gd name="connsiteX14" fmla="*/ 211945 w 1427280"/>
                <a:gd name="connsiteY14" fmla="*/ 992889 h 1534368"/>
                <a:gd name="connsiteX15" fmla="*/ 195881 w 1427280"/>
                <a:gd name="connsiteY15" fmla="*/ 968469 h 1534368"/>
                <a:gd name="connsiteX16" fmla="*/ 0 w 1427280"/>
                <a:gd name="connsiteY16" fmla="*/ 605670 h 1534368"/>
                <a:gd name="connsiteX17" fmla="*/ 150240 w 1427280"/>
                <a:gd name="connsiteY17" fmla="*/ 531048 h 1534368"/>
                <a:gd name="connsiteX18" fmla="*/ 156662 w 1427280"/>
                <a:gd name="connsiteY18" fmla="*/ 529727 h 1534368"/>
                <a:gd name="connsiteX19" fmla="*/ 150877 w 1427280"/>
                <a:gd name="connsiteY19" fmla="*/ 493710 h 1534368"/>
                <a:gd name="connsiteX20" fmla="*/ 96022 w 1427280"/>
                <a:gd name="connsiteY20" fmla="*/ 24968 h 1534368"/>
                <a:gd name="connsiteX0" fmla="*/ 96022 w 1427280"/>
                <a:gd name="connsiteY0" fmla="*/ 24968 h 1606956"/>
                <a:gd name="connsiteX1" fmla="*/ 619066 w 1427280"/>
                <a:gd name="connsiteY1" fmla="*/ 141782 h 1606956"/>
                <a:gd name="connsiteX2" fmla="*/ 626957 w 1427280"/>
                <a:gd name="connsiteY2" fmla="*/ 154060 h 1606956"/>
                <a:gd name="connsiteX3" fmla="*/ 631758 w 1427280"/>
                <a:gd name="connsiteY3" fmla="*/ 142898 h 1606956"/>
                <a:gd name="connsiteX4" fmla="*/ 717506 w 1427280"/>
                <a:gd name="connsiteY4" fmla="*/ 0 h 1606956"/>
                <a:gd name="connsiteX5" fmla="*/ 1033637 w 1427280"/>
                <a:gd name="connsiteY5" fmla="*/ 262985 h 1606956"/>
                <a:gd name="connsiteX6" fmla="*/ 1052114 w 1427280"/>
                <a:gd name="connsiteY6" fmla="*/ 287018 h 1606956"/>
                <a:gd name="connsiteX7" fmla="*/ 1053669 w 1427280"/>
                <a:gd name="connsiteY7" fmla="*/ 285235 h 1606956"/>
                <a:gd name="connsiteX8" fmla="*/ 1118189 w 1427280"/>
                <a:gd name="connsiteY8" fmla="*/ 223113 h 1606956"/>
                <a:gd name="connsiteX9" fmla="*/ 1427280 w 1427280"/>
                <a:gd name="connsiteY9" fmla="*/ 660929 h 1606956"/>
                <a:gd name="connsiteX10" fmla="*/ 1310810 w 1427280"/>
                <a:gd name="connsiteY10" fmla="*/ 1534368 h 1606956"/>
                <a:gd name="connsiteX11" fmla="*/ 428799 w 1427280"/>
                <a:gd name="connsiteY11" fmla="*/ 1501820 h 1606956"/>
                <a:gd name="connsiteX12" fmla="*/ 62847 w 1427280"/>
                <a:gd name="connsiteY12" fmla="*/ 1110285 h 1606956"/>
                <a:gd name="connsiteX13" fmla="*/ 191418 w 1427280"/>
                <a:gd name="connsiteY13" fmla="*/ 1002536 h 1606956"/>
                <a:gd name="connsiteX14" fmla="*/ 211945 w 1427280"/>
                <a:gd name="connsiteY14" fmla="*/ 992889 h 1606956"/>
                <a:gd name="connsiteX15" fmla="*/ 195881 w 1427280"/>
                <a:gd name="connsiteY15" fmla="*/ 968469 h 1606956"/>
                <a:gd name="connsiteX16" fmla="*/ 0 w 1427280"/>
                <a:gd name="connsiteY16" fmla="*/ 605670 h 1606956"/>
                <a:gd name="connsiteX17" fmla="*/ 150240 w 1427280"/>
                <a:gd name="connsiteY17" fmla="*/ 531048 h 1606956"/>
                <a:gd name="connsiteX18" fmla="*/ 156662 w 1427280"/>
                <a:gd name="connsiteY18" fmla="*/ 529727 h 1606956"/>
                <a:gd name="connsiteX19" fmla="*/ 150877 w 1427280"/>
                <a:gd name="connsiteY19" fmla="*/ 493710 h 1606956"/>
                <a:gd name="connsiteX20" fmla="*/ 96022 w 1427280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1985"/>
                <a:gd name="connsiteY0" fmla="*/ 24968 h 1606956"/>
                <a:gd name="connsiteX1" fmla="*/ 619066 w 1431985"/>
                <a:gd name="connsiteY1" fmla="*/ 141782 h 1606956"/>
                <a:gd name="connsiteX2" fmla="*/ 626957 w 1431985"/>
                <a:gd name="connsiteY2" fmla="*/ 154060 h 1606956"/>
                <a:gd name="connsiteX3" fmla="*/ 631758 w 1431985"/>
                <a:gd name="connsiteY3" fmla="*/ 142898 h 1606956"/>
                <a:gd name="connsiteX4" fmla="*/ 717506 w 1431985"/>
                <a:gd name="connsiteY4" fmla="*/ 0 h 1606956"/>
                <a:gd name="connsiteX5" fmla="*/ 1033637 w 1431985"/>
                <a:gd name="connsiteY5" fmla="*/ 262985 h 1606956"/>
                <a:gd name="connsiteX6" fmla="*/ 1052114 w 1431985"/>
                <a:gd name="connsiteY6" fmla="*/ 287018 h 1606956"/>
                <a:gd name="connsiteX7" fmla="*/ 1053669 w 1431985"/>
                <a:gd name="connsiteY7" fmla="*/ 285235 h 1606956"/>
                <a:gd name="connsiteX8" fmla="*/ 1118189 w 1431985"/>
                <a:gd name="connsiteY8" fmla="*/ 223113 h 1606956"/>
                <a:gd name="connsiteX9" fmla="*/ 1427280 w 1431985"/>
                <a:gd name="connsiteY9" fmla="*/ 660929 h 1606956"/>
                <a:gd name="connsiteX10" fmla="*/ 1310810 w 1431985"/>
                <a:gd name="connsiteY10" fmla="*/ 1534368 h 1606956"/>
                <a:gd name="connsiteX11" fmla="*/ 428799 w 1431985"/>
                <a:gd name="connsiteY11" fmla="*/ 1501820 h 1606956"/>
                <a:gd name="connsiteX12" fmla="*/ 62847 w 1431985"/>
                <a:gd name="connsiteY12" fmla="*/ 1110285 h 1606956"/>
                <a:gd name="connsiteX13" fmla="*/ 191418 w 1431985"/>
                <a:gd name="connsiteY13" fmla="*/ 1002536 h 1606956"/>
                <a:gd name="connsiteX14" fmla="*/ 211945 w 1431985"/>
                <a:gd name="connsiteY14" fmla="*/ 992889 h 1606956"/>
                <a:gd name="connsiteX15" fmla="*/ 195881 w 1431985"/>
                <a:gd name="connsiteY15" fmla="*/ 968469 h 1606956"/>
                <a:gd name="connsiteX16" fmla="*/ 0 w 1431985"/>
                <a:gd name="connsiteY16" fmla="*/ 605670 h 1606956"/>
                <a:gd name="connsiteX17" fmla="*/ 150240 w 1431985"/>
                <a:gd name="connsiteY17" fmla="*/ 531048 h 1606956"/>
                <a:gd name="connsiteX18" fmla="*/ 156662 w 1431985"/>
                <a:gd name="connsiteY18" fmla="*/ 529727 h 1606956"/>
                <a:gd name="connsiteX19" fmla="*/ 150877 w 1431985"/>
                <a:gd name="connsiteY19" fmla="*/ 493710 h 1606956"/>
                <a:gd name="connsiteX20" fmla="*/ 96022 w 1431985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  <a:gd name="connsiteX0" fmla="*/ 96022 w 1438393"/>
                <a:gd name="connsiteY0" fmla="*/ 24968 h 1606956"/>
                <a:gd name="connsiteX1" fmla="*/ 619066 w 1438393"/>
                <a:gd name="connsiteY1" fmla="*/ 141782 h 1606956"/>
                <a:gd name="connsiteX2" fmla="*/ 626957 w 1438393"/>
                <a:gd name="connsiteY2" fmla="*/ 154060 h 1606956"/>
                <a:gd name="connsiteX3" fmla="*/ 631758 w 1438393"/>
                <a:gd name="connsiteY3" fmla="*/ 142898 h 1606956"/>
                <a:gd name="connsiteX4" fmla="*/ 717506 w 1438393"/>
                <a:gd name="connsiteY4" fmla="*/ 0 h 1606956"/>
                <a:gd name="connsiteX5" fmla="*/ 1033637 w 1438393"/>
                <a:gd name="connsiteY5" fmla="*/ 262985 h 1606956"/>
                <a:gd name="connsiteX6" fmla="*/ 1052114 w 1438393"/>
                <a:gd name="connsiteY6" fmla="*/ 287018 h 1606956"/>
                <a:gd name="connsiteX7" fmla="*/ 1053669 w 1438393"/>
                <a:gd name="connsiteY7" fmla="*/ 285235 h 1606956"/>
                <a:gd name="connsiteX8" fmla="*/ 1118189 w 1438393"/>
                <a:gd name="connsiteY8" fmla="*/ 223113 h 1606956"/>
                <a:gd name="connsiteX9" fmla="*/ 1427280 w 1438393"/>
                <a:gd name="connsiteY9" fmla="*/ 660929 h 1606956"/>
                <a:gd name="connsiteX10" fmla="*/ 1310810 w 1438393"/>
                <a:gd name="connsiteY10" fmla="*/ 1534368 h 1606956"/>
                <a:gd name="connsiteX11" fmla="*/ 428799 w 1438393"/>
                <a:gd name="connsiteY11" fmla="*/ 1501820 h 1606956"/>
                <a:gd name="connsiteX12" fmla="*/ 62847 w 1438393"/>
                <a:gd name="connsiteY12" fmla="*/ 1110285 h 1606956"/>
                <a:gd name="connsiteX13" fmla="*/ 191418 w 1438393"/>
                <a:gd name="connsiteY13" fmla="*/ 1002536 h 1606956"/>
                <a:gd name="connsiteX14" fmla="*/ 211945 w 1438393"/>
                <a:gd name="connsiteY14" fmla="*/ 992889 h 1606956"/>
                <a:gd name="connsiteX15" fmla="*/ 195881 w 1438393"/>
                <a:gd name="connsiteY15" fmla="*/ 968469 h 1606956"/>
                <a:gd name="connsiteX16" fmla="*/ 0 w 1438393"/>
                <a:gd name="connsiteY16" fmla="*/ 605670 h 1606956"/>
                <a:gd name="connsiteX17" fmla="*/ 150240 w 1438393"/>
                <a:gd name="connsiteY17" fmla="*/ 531048 h 1606956"/>
                <a:gd name="connsiteX18" fmla="*/ 156662 w 1438393"/>
                <a:gd name="connsiteY18" fmla="*/ 529727 h 1606956"/>
                <a:gd name="connsiteX19" fmla="*/ 150877 w 1438393"/>
                <a:gd name="connsiteY19" fmla="*/ 493710 h 1606956"/>
                <a:gd name="connsiteX20" fmla="*/ 96022 w 1438393"/>
                <a:gd name="connsiteY20" fmla="*/ 24968 h 160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8393" h="1606956">
                  <a:moveTo>
                    <a:pt x="96022" y="24968"/>
                  </a:moveTo>
                  <a:lnTo>
                    <a:pt x="619066" y="141782"/>
                  </a:lnTo>
                  <a:lnTo>
                    <a:pt x="626957" y="154060"/>
                  </a:lnTo>
                  <a:lnTo>
                    <a:pt x="631758" y="142898"/>
                  </a:lnTo>
                  <a:cubicBezTo>
                    <a:pt x="652635" y="99494"/>
                    <a:pt x="679933" y="52566"/>
                    <a:pt x="717506" y="0"/>
                  </a:cubicBezTo>
                  <a:cubicBezTo>
                    <a:pt x="909174" y="58747"/>
                    <a:pt x="1098483" y="103505"/>
                    <a:pt x="1033637" y="262985"/>
                  </a:cubicBezTo>
                  <a:lnTo>
                    <a:pt x="1052114" y="287018"/>
                  </a:lnTo>
                  <a:lnTo>
                    <a:pt x="1053669" y="285235"/>
                  </a:lnTo>
                  <a:cubicBezTo>
                    <a:pt x="1072711" y="265232"/>
                    <a:pt x="1094041" y="244575"/>
                    <a:pt x="1118189" y="223113"/>
                  </a:cubicBezTo>
                  <a:cubicBezTo>
                    <a:pt x="1350008" y="356173"/>
                    <a:pt x="1478290" y="492576"/>
                    <a:pt x="1427280" y="660929"/>
                  </a:cubicBezTo>
                  <a:cubicBezTo>
                    <a:pt x="1388457" y="952075"/>
                    <a:pt x="1517255" y="1284768"/>
                    <a:pt x="1310810" y="1534368"/>
                  </a:cubicBezTo>
                  <a:cubicBezTo>
                    <a:pt x="1026644" y="1710219"/>
                    <a:pt x="722803" y="1512669"/>
                    <a:pt x="428799" y="1501820"/>
                  </a:cubicBezTo>
                  <a:cubicBezTo>
                    <a:pt x="213886" y="1519852"/>
                    <a:pt x="191752" y="1334301"/>
                    <a:pt x="62847" y="1110285"/>
                  </a:cubicBezTo>
                  <a:cubicBezTo>
                    <a:pt x="107184" y="1060290"/>
                    <a:pt x="149830" y="1026385"/>
                    <a:pt x="191418" y="1002536"/>
                  </a:cubicBezTo>
                  <a:lnTo>
                    <a:pt x="211945" y="992889"/>
                  </a:lnTo>
                  <a:lnTo>
                    <a:pt x="195881" y="968469"/>
                  </a:lnTo>
                  <a:cubicBezTo>
                    <a:pt x="48534" y="960715"/>
                    <a:pt x="54619" y="791658"/>
                    <a:pt x="0" y="605670"/>
                  </a:cubicBezTo>
                  <a:cubicBezTo>
                    <a:pt x="54818" y="567456"/>
                    <a:pt x="104221" y="544488"/>
                    <a:pt x="150240" y="531048"/>
                  </a:cubicBezTo>
                  <a:lnTo>
                    <a:pt x="156662" y="529727"/>
                  </a:lnTo>
                  <a:lnTo>
                    <a:pt x="150877" y="493710"/>
                  </a:lnTo>
                  <a:cubicBezTo>
                    <a:pt x="123118" y="352703"/>
                    <a:pt x="71673" y="249802"/>
                    <a:pt x="96022" y="24968"/>
                  </a:cubicBezTo>
                  <a:close/>
                </a:path>
              </a:pathLst>
            </a:custGeom>
            <a:gradFill flip="none" rotWithShape="1">
              <a:gsLst>
                <a:gs pos="38000">
                  <a:srgbClr val="008000"/>
                </a:gs>
                <a:gs pos="100000">
                  <a:srgbClr val="92D050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84" name="Group 483"/>
            <p:cNvGrpSpPr/>
            <p:nvPr/>
          </p:nvGrpSpPr>
          <p:grpSpPr>
            <a:xfrm rot="21229640">
              <a:off x="9883481" y="4867765"/>
              <a:ext cx="887696" cy="1769279"/>
              <a:chOff x="7787468" y="1516427"/>
              <a:chExt cx="878718" cy="1941599"/>
            </a:xfrm>
          </p:grpSpPr>
          <p:sp>
            <p:nvSpPr>
              <p:cNvPr id="485" name="Isosceles Triangle 3"/>
              <p:cNvSpPr/>
              <p:nvPr/>
            </p:nvSpPr>
            <p:spPr>
              <a:xfrm rot="3343258">
                <a:off x="8135474" y="2320200"/>
                <a:ext cx="286552" cy="774872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187474 w 1346500"/>
                  <a:gd name="connsiteY0" fmla="*/ 4932037 h 4932037"/>
                  <a:gd name="connsiteX1" fmla="*/ 0 w 1346500"/>
                  <a:gd name="connsiteY1" fmla="*/ 0 h 4932037"/>
                  <a:gd name="connsiteX2" fmla="*/ 1346500 w 1346500"/>
                  <a:gd name="connsiteY2" fmla="*/ 4932037 h 4932037"/>
                  <a:gd name="connsiteX3" fmla="*/ 1187474 w 1346500"/>
                  <a:gd name="connsiteY3" fmla="*/ 4932037 h 4932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500" h="4932037">
                    <a:moveTo>
                      <a:pt x="1187474" y="4932037"/>
                    </a:moveTo>
                    <a:cubicBezTo>
                      <a:pt x="644135" y="3777931"/>
                      <a:pt x="722243" y="1273376"/>
                      <a:pt x="0" y="0"/>
                    </a:cubicBezTo>
                    <a:cubicBezTo>
                      <a:pt x="934279" y="1273375"/>
                      <a:pt x="750152" y="3777931"/>
                      <a:pt x="1346500" y="4932037"/>
                    </a:cubicBezTo>
                    <a:lnTo>
                      <a:pt x="1187474" y="4932037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86" name="Group 485"/>
              <p:cNvGrpSpPr/>
              <p:nvPr/>
            </p:nvGrpSpPr>
            <p:grpSpPr>
              <a:xfrm>
                <a:off x="7787468" y="1516427"/>
                <a:ext cx="816804" cy="1941599"/>
                <a:chOff x="7787468" y="1516427"/>
                <a:chExt cx="816804" cy="1941599"/>
              </a:xfrm>
            </p:grpSpPr>
            <p:sp>
              <p:nvSpPr>
                <p:cNvPr id="487" name="Isosceles Triangle 3"/>
                <p:cNvSpPr/>
                <p:nvPr/>
              </p:nvSpPr>
              <p:spPr>
                <a:xfrm rot="1009811">
                  <a:off x="7827794" y="1516427"/>
                  <a:ext cx="507463" cy="1941599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8" name="Isosceles Triangle 3"/>
                <p:cNvSpPr/>
                <p:nvPr/>
              </p:nvSpPr>
              <p:spPr>
                <a:xfrm rot="19104838" flipH="1">
                  <a:off x="7821241" y="2096553"/>
                  <a:ext cx="218459" cy="68681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9" name="Isosceles Triangle 3"/>
                <p:cNvSpPr/>
                <p:nvPr/>
              </p:nvSpPr>
              <p:spPr>
                <a:xfrm rot="19104838" flipH="1">
                  <a:off x="7888619" y="1843896"/>
                  <a:ext cx="244755" cy="579370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0" name="Isosceles Triangle 3"/>
                <p:cNvSpPr/>
                <p:nvPr/>
              </p:nvSpPr>
              <p:spPr>
                <a:xfrm rot="2495162">
                  <a:off x="8131944" y="1686953"/>
                  <a:ext cx="199844" cy="473059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1" name="Isosceles Triangle 3"/>
                <p:cNvSpPr/>
                <p:nvPr/>
              </p:nvSpPr>
              <p:spPr>
                <a:xfrm rot="3237279">
                  <a:off x="8126941" y="1985084"/>
                  <a:ext cx="251743" cy="567245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2" name="Isosceles Triangle 3"/>
                <p:cNvSpPr/>
                <p:nvPr/>
              </p:nvSpPr>
              <p:spPr>
                <a:xfrm rot="19104838" flipH="1">
                  <a:off x="7787468" y="2380306"/>
                  <a:ext cx="203595" cy="64008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" name="Isosceles Triangle 3"/>
                <p:cNvSpPr/>
                <p:nvPr/>
              </p:nvSpPr>
              <p:spPr>
                <a:xfrm rot="3343258">
                  <a:off x="8131561" y="2170203"/>
                  <a:ext cx="286552" cy="658870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532" name="Group 531"/>
          <p:cNvGrpSpPr/>
          <p:nvPr/>
        </p:nvGrpSpPr>
        <p:grpSpPr>
          <a:xfrm>
            <a:off x="7672019" y="3657530"/>
            <a:ext cx="2010045" cy="2720653"/>
            <a:chOff x="7650531" y="3748788"/>
            <a:chExt cx="2010045" cy="2720653"/>
          </a:xfrm>
        </p:grpSpPr>
        <p:grpSp>
          <p:nvGrpSpPr>
            <p:cNvPr id="496" name="Group 495"/>
            <p:cNvGrpSpPr/>
            <p:nvPr/>
          </p:nvGrpSpPr>
          <p:grpSpPr>
            <a:xfrm rot="17830858">
              <a:off x="7732476" y="3775638"/>
              <a:ext cx="591627" cy="755518"/>
              <a:chOff x="9433541" y="4781424"/>
              <a:chExt cx="1453089" cy="1855620"/>
            </a:xfrm>
          </p:grpSpPr>
          <p:sp>
            <p:nvSpPr>
              <p:cNvPr id="497" name="Freeform 496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98" name="Group 497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499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00" name="Group 499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501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2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3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4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5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6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7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508" name="Group 507"/>
            <p:cNvGrpSpPr/>
            <p:nvPr/>
          </p:nvGrpSpPr>
          <p:grpSpPr>
            <a:xfrm>
              <a:off x="8349258" y="3748788"/>
              <a:ext cx="528076" cy="674362"/>
              <a:chOff x="9433541" y="4781424"/>
              <a:chExt cx="1453089" cy="1855620"/>
            </a:xfrm>
          </p:grpSpPr>
          <p:sp>
            <p:nvSpPr>
              <p:cNvPr id="509" name="Freeform 508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10" name="Group 509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511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12" name="Group 511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513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4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5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6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7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8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9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520" name="Group 519"/>
            <p:cNvGrpSpPr/>
            <p:nvPr/>
          </p:nvGrpSpPr>
          <p:grpSpPr>
            <a:xfrm rot="15160975">
              <a:off x="8038068" y="4251993"/>
              <a:ext cx="562273" cy="718032"/>
              <a:chOff x="9433541" y="4781424"/>
              <a:chExt cx="1453089" cy="1855620"/>
            </a:xfrm>
          </p:grpSpPr>
          <p:sp>
            <p:nvSpPr>
              <p:cNvPr id="521" name="Freeform 520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22" name="Group 521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523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24" name="Group 523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525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6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7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8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9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0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1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495" name="Isosceles Triangle 3"/>
            <p:cNvSpPr/>
            <p:nvPr/>
          </p:nvSpPr>
          <p:spPr>
            <a:xfrm rot="20635887">
              <a:off x="8414778" y="3982987"/>
              <a:ext cx="1245798" cy="2486454"/>
            </a:xfrm>
            <a:custGeom>
              <a:avLst/>
              <a:gdLst>
                <a:gd name="connsiteX0" fmla="*/ 0 w 159026"/>
                <a:gd name="connsiteY0" fmla="*/ 3621345 h 3621345"/>
                <a:gd name="connsiteX1" fmla="*/ 79513 w 159026"/>
                <a:gd name="connsiteY1" fmla="*/ 0 h 3621345"/>
                <a:gd name="connsiteX2" fmla="*/ 159026 w 159026"/>
                <a:gd name="connsiteY2" fmla="*/ 3621345 h 3621345"/>
                <a:gd name="connsiteX3" fmla="*/ 0 w 159026"/>
                <a:gd name="connsiteY3" fmla="*/ 3621345 h 3621345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0657" h="3602112">
                  <a:moveTo>
                    <a:pt x="1331631" y="3602112"/>
                  </a:moveTo>
                  <a:cubicBezTo>
                    <a:pt x="788292" y="2448006"/>
                    <a:pt x="1308598" y="989118"/>
                    <a:pt x="0" y="0"/>
                  </a:cubicBezTo>
                  <a:cubicBezTo>
                    <a:pt x="1552404" y="1083702"/>
                    <a:pt x="748518" y="2289275"/>
                    <a:pt x="1490657" y="3602112"/>
                  </a:cubicBezTo>
                  <a:lnTo>
                    <a:pt x="1331631" y="360211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33" name="Group 532"/>
          <p:cNvGrpSpPr/>
          <p:nvPr/>
        </p:nvGrpSpPr>
        <p:grpSpPr>
          <a:xfrm rot="3841043">
            <a:off x="8972392" y="3636221"/>
            <a:ext cx="961456" cy="910723"/>
            <a:chOff x="7650531" y="3748788"/>
            <a:chExt cx="1228027" cy="1163229"/>
          </a:xfrm>
        </p:grpSpPr>
        <p:grpSp>
          <p:nvGrpSpPr>
            <p:cNvPr id="534" name="Group 533"/>
            <p:cNvGrpSpPr/>
            <p:nvPr/>
          </p:nvGrpSpPr>
          <p:grpSpPr>
            <a:xfrm rot="17830858">
              <a:off x="7732476" y="3775638"/>
              <a:ext cx="591627" cy="755518"/>
              <a:chOff x="9433541" y="4781424"/>
              <a:chExt cx="1453089" cy="1855620"/>
            </a:xfrm>
          </p:grpSpPr>
          <p:sp>
            <p:nvSpPr>
              <p:cNvPr id="560" name="Freeform 559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61" name="Group 560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562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63" name="Group 562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564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5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6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7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8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69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70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535" name="Group 534"/>
            <p:cNvGrpSpPr/>
            <p:nvPr/>
          </p:nvGrpSpPr>
          <p:grpSpPr>
            <a:xfrm>
              <a:off x="8349258" y="3748788"/>
              <a:ext cx="528076" cy="674362"/>
              <a:chOff x="9433541" y="4781424"/>
              <a:chExt cx="1453089" cy="1855620"/>
            </a:xfrm>
          </p:grpSpPr>
          <p:sp>
            <p:nvSpPr>
              <p:cNvPr id="549" name="Freeform 548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50" name="Group 549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551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52" name="Group 551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553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4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5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6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7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8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59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536" name="Group 535"/>
            <p:cNvGrpSpPr/>
            <p:nvPr/>
          </p:nvGrpSpPr>
          <p:grpSpPr>
            <a:xfrm rot="15160975">
              <a:off x="8038068" y="4251993"/>
              <a:ext cx="562273" cy="718032"/>
              <a:chOff x="9433541" y="4781424"/>
              <a:chExt cx="1453089" cy="1855620"/>
            </a:xfrm>
          </p:grpSpPr>
          <p:sp>
            <p:nvSpPr>
              <p:cNvPr id="538" name="Freeform 537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39" name="Group 538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540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41" name="Group 540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542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43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44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45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46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47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48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537" name="Isosceles Triangle 3"/>
            <p:cNvSpPr/>
            <p:nvPr/>
          </p:nvSpPr>
          <p:spPr>
            <a:xfrm rot="20486307">
              <a:off x="8183318" y="4120039"/>
              <a:ext cx="695240" cy="791978"/>
            </a:xfrm>
            <a:custGeom>
              <a:avLst/>
              <a:gdLst>
                <a:gd name="connsiteX0" fmla="*/ 0 w 159026"/>
                <a:gd name="connsiteY0" fmla="*/ 3621345 h 3621345"/>
                <a:gd name="connsiteX1" fmla="*/ 79513 w 159026"/>
                <a:gd name="connsiteY1" fmla="*/ 0 h 3621345"/>
                <a:gd name="connsiteX2" fmla="*/ 159026 w 159026"/>
                <a:gd name="connsiteY2" fmla="*/ 3621345 h 3621345"/>
                <a:gd name="connsiteX3" fmla="*/ 0 w 159026"/>
                <a:gd name="connsiteY3" fmla="*/ 3621345 h 3621345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0657" h="3602112">
                  <a:moveTo>
                    <a:pt x="1331631" y="3602112"/>
                  </a:moveTo>
                  <a:cubicBezTo>
                    <a:pt x="788292" y="2448006"/>
                    <a:pt x="1308598" y="989118"/>
                    <a:pt x="0" y="0"/>
                  </a:cubicBezTo>
                  <a:cubicBezTo>
                    <a:pt x="1552404" y="1083702"/>
                    <a:pt x="748518" y="2289275"/>
                    <a:pt x="1490657" y="3602112"/>
                  </a:cubicBezTo>
                  <a:lnTo>
                    <a:pt x="1331631" y="360211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71" name="Group 570"/>
          <p:cNvGrpSpPr/>
          <p:nvPr/>
        </p:nvGrpSpPr>
        <p:grpSpPr>
          <a:xfrm rot="19033550">
            <a:off x="8090931" y="4591020"/>
            <a:ext cx="923810" cy="875063"/>
            <a:chOff x="7650531" y="3748788"/>
            <a:chExt cx="1228027" cy="1163229"/>
          </a:xfrm>
        </p:grpSpPr>
        <p:grpSp>
          <p:nvGrpSpPr>
            <p:cNvPr id="572" name="Group 571"/>
            <p:cNvGrpSpPr/>
            <p:nvPr/>
          </p:nvGrpSpPr>
          <p:grpSpPr>
            <a:xfrm rot="17830858">
              <a:off x="7732476" y="3775638"/>
              <a:ext cx="591627" cy="755518"/>
              <a:chOff x="9433541" y="4781424"/>
              <a:chExt cx="1453089" cy="1855620"/>
            </a:xfrm>
          </p:grpSpPr>
          <p:sp>
            <p:nvSpPr>
              <p:cNvPr id="598" name="Freeform 597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99" name="Group 598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600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01" name="Group 600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602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03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04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05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06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07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08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573" name="Group 572"/>
            <p:cNvGrpSpPr/>
            <p:nvPr/>
          </p:nvGrpSpPr>
          <p:grpSpPr>
            <a:xfrm>
              <a:off x="8349258" y="3748788"/>
              <a:ext cx="528076" cy="674362"/>
              <a:chOff x="9433541" y="4781424"/>
              <a:chExt cx="1453089" cy="1855620"/>
            </a:xfrm>
          </p:grpSpPr>
          <p:sp>
            <p:nvSpPr>
              <p:cNvPr id="587" name="Freeform 586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88" name="Group 587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589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90" name="Group 589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591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2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3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4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5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6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97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574" name="Group 573"/>
            <p:cNvGrpSpPr/>
            <p:nvPr/>
          </p:nvGrpSpPr>
          <p:grpSpPr>
            <a:xfrm rot="15160975">
              <a:off x="8038068" y="4251993"/>
              <a:ext cx="562273" cy="718032"/>
              <a:chOff x="9433541" y="4781424"/>
              <a:chExt cx="1453089" cy="1855620"/>
            </a:xfrm>
          </p:grpSpPr>
          <p:sp>
            <p:nvSpPr>
              <p:cNvPr id="576" name="Freeform 575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77" name="Group 576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578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79" name="Group 578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580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1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2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3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4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5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86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575" name="Isosceles Triangle 3"/>
            <p:cNvSpPr/>
            <p:nvPr/>
          </p:nvSpPr>
          <p:spPr>
            <a:xfrm rot="20486307">
              <a:off x="8183318" y="4120039"/>
              <a:ext cx="695240" cy="791978"/>
            </a:xfrm>
            <a:custGeom>
              <a:avLst/>
              <a:gdLst>
                <a:gd name="connsiteX0" fmla="*/ 0 w 159026"/>
                <a:gd name="connsiteY0" fmla="*/ 3621345 h 3621345"/>
                <a:gd name="connsiteX1" fmla="*/ 79513 w 159026"/>
                <a:gd name="connsiteY1" fmla="*/ 0 h 3621345"/>
                <a:gd name="connsiteX2" fmla="*/ 159026 w 159026"/>
                <a:gd name="connsiteY2" fmla="*/ 3621345 h 3621345"/>
                <a:gd name="connsiteX3" fmla="*/ 0 w 159026"/>
                <a:gd name="connsiteY3" fmla="*/ 3621345 h 3621345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0657" h="3602112">
                  <a:moveTo>
                    <a:pt x="1331631" y="3602112"/>
                  </a:moveTo>
                  <a:cubicBezTo>
                    <a:pt x="788292" y="2448006"/>
                    <a:pt x="1308598" y="989118"/>
                    <a:pt x="0" y="0"/>
                  </a:cubicBezTo>
                  <a:cubicBezTo>
                    <a:pt x="1552404" y="1083702"/>
                    <a:pt x="748518" y="2289275"/>
                    <a:pt x="1490657" y="3602112"/>
                  </a:cubicBezTo>
                  <a:lnTo>
                    <a:pt x="1331631" y="360211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09" name="TextBox 608"/>
          <p:cNvSpPr txBox="1"/>
          <p:nvPr/>
        </p:nvSpPr>
        <p:spPr>
          <a:xfrm>
            <a:off x="564723" y="813333"/>
            <a:ext cx="2568332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4000" b="1" dirty="0" smtClean="0"/>
              <a:t>ขั้นตอนการวาด</a:t>
            </a:r>
            <a:endParaRPr lang="en-US" sz="4000" b="1" dirty="0"/>
          </a:p>
        </p:txBody>
      </p:sp>
      <p:sp>
        <p:nvSpPr>
          <p:cNvPr id="610" name="TextBox 609"/>
          <p:cNvSpPr txBox="1"/>
          <p:nvPr/>
        </p:nvSpPr>
        <p:spPr>
          <a:xfrm>
            <a:off x="5802392" y="2528431"/>
            <a:ext cx="158274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 smtClean="0"/>
              <a:t>Edit Point</a:t>
            </a:r>
            <a:endParaRPr lang="en-US" sz="2800" dirty="0"/>
          </a:p>
        </p:txBody>
      </p:sp>
      <p:grpSp>
        <p:nvGrpSpPr>
          <p:cNvPr id="673" name="Group 672"/>
          <p:cNvGrpSpPr/>
          <p:nvPr/>
        </p:nvGrpSpPr>
        <p:grpSpPr>
          <a:xfrm rot="20750597">
            <a:off x="8145995" y="5487582"/>
            <a:ext cx="1270080" cy="1179175"/>
            <a:chOff x="9115768" y="4620878"/>
            <a:chExt cx="1406728" cy="1391870"/>
          </a:xfrm>
        </p:grpSpPr>
        <p:grpSp>
          <p:nvGrpSpPr>
            <p:cNvPr id="649" name="Group 648"/>
            <p:cNvGrpSpPr/>
            <p:nvPr/>
          </p:nvGrpSpPr>
          <p:grpSpPr>
            <a:xfrm rot="21309511">
              <a:off x="9980434" y="4620878"/>
              <a:ext cx="542062" cy="692223"/>
              <a:chOff x="9433541" y="4781424"/>
              <a:chExt cx="1453089" cy="1855620"/>
            </a:xfrm>
          </p:grpSpPr>
          <p:sp>
            <p:nvSpPr>
              <p:cNvPr id="650" name="Freeform 649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651" name="Group 650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652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53" name="Group 652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654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5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6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7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8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9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60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661" name="Group 660"/>
            <p:cNvGrpSpPr/>
            <p:nvPr/>
          </p:nvGrpSpPr>
          <p:grpSpPr>
            <a:xfrm rot="13836920">
              <a:off x="9793384" y="5265681"/>
              <a:ext cx="542062" cy="692223"/>
              <a:chOff x="9433541" y="4781424"/>
              <a:chExt cx="1453089" cy="1855620"/>
            </a:xfrm>
          </p:grpSpPr>
          <p:sp>
            <p:nvSpPr>
              <p:cNvPr id="662" name="Freeform 661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663" name="Group 662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664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65" name="Group 664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666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67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68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69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70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71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72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611" name="Group 610"/>
            <p:cNvGrpSpPr/>
            <p:nvPr/>
          </p:nvGrpSpPr>
          <p:grpSpPr>
            <a:xfrm rot="19767287">
              <a:off x="9115768" y="4630587"/>
              <a:ext cx="1305177" cy="1382161"/>
              <a:chOff x="7650531" y="3748788"/>
              <a:chExt cx="1667047" cy="1765377"/>
            </a:xfrm>
          </p:grpSpPr>
          <p:grpSp>
            <p:nvGrpSpPr>
              <p:cNvPr id="612" name="Group 611"/>
              <p:cNvGrpSpPr/>
              <p:nvPr/>
            </p:nvGrpSpPr>
            <p:grpSpPr>
              <a:xfrm rot="17830858">
                <a:off x="7732476" y="3775638"/>
                <a:ext cx="591627" cy="755518"/>
                <a:chOff x="9433541" y="4781424"/>
                <a:chExt cx="1453089" cy="1855620"/>
              </a:xfrm>
            </p:grpSpPr>
            <p:sp>
              <p:nvSpPr>
                <p:cNvPr id="638" name="Freeform 637"/>
                <p:cNvSpPr/>
                <p:nvPr/>
              </p:nvSpPr>
              <p:spPr>
                <a:xfrm rot="2393178">
                  <a:off x="9433541" y="4781424"/>
                  <a:ext cx="1453089" cy="146433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39" name="Group 638"/>
                <p:cNvGrpSpPr/>
                <p:nvPr/>
              </p:nvGrpSpPr>
              <p:grpSpPr>
                <a:xfrm rot="21229640">
                  <a:off x="9883481" y="4867765"/>
                  <a:ext cx="887696" cy="1769279"/>
                  <a:chOff x="7787468" y="1516427"/>
                  <a:chExt cx="878718" cy="1941599"/>
                </a:xfrm>
              </p:grpSpPr>
              <p:sp>
                <p:nvSpPr>
                  <p:cNvPr id="640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41" name="Group 640"/>
                  <p:cNvGrpSpPr/>
                  <p:nvPr/>
                </p:nvGrpSpPr>
                <p:grpSpPr>
                  <a:xfrm>
                    <a:off x="7787468" y="1516427"/>
                    <a:ext cx="816804" cy="1941599"/>
                    <a:chOff x="7787468" y="1516427"/>
                    <a:chExt cx="816804" cy="1941599"/>
                  </a:xfrm>
                </p:grpSpPr>
                <p:sp>
                  <p:nvSpPr>
                    <p:cNvPr id="642" name="Isosceles Triangle 3"/>
                    <p:cNvSpPr/>
                    <p:nvPr/>
                  </p:nvSpPr>
                  <p:spPr>
                    <a:xfrm rot="1009811">
                      <a:off x="7827794" y="1516427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3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4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5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6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7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48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613" name="Group 612"/>
              <p:cNvGrpSpPr/>
              <p:nvPr/>
            </p:nvGrpSpPr>
            <p:grpSpPr>
              <a:xfrm>
                <a:off x="8349258" y="3748788"/>
                <a:ext cx="528076" cy="674362"/>
                <a:chOff x="9433541" y="4781424"/>
                <a:chExt cx="1453089" cy="1855620"/>
              </a:xfrm>
            </p:grpSpPr>
            <p:sp>
              <p:nvSpPr>
                <p:cNvPr id="627" name="Freeform 626"/>
                <p:cNvSpPr/>
                <p:nvPr/>
              </p:nvSpPr>
              <p:spPr>
                <a:xfrm rot="2393178">
                  <a:off x="9433541" y="4781424"/>
                  <a:ext cx="1453089" cy="146433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28" name="Group 627"/>
                <p:cNvGrpSpPr/>
                <p:nvPr/>
              </p:nvGrpSpPr>
              <p:grpSpPr>
                <a:xfrm rot="21229640">
                  <a:off x="9883481" y="4867765"/>
                  <a:ext cx="887696" cy="1769279"/>
                  <a:chOff x="7787468" y="1516427"/>
                  <a:chExt cx="878718" cy="1941599"/>
                </a:xfrm>
              </p:grpSpPr>
              <p:sp>
                <p:nvSpPr>
                  <p:cNvPr id="629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30" name="Group 629"/>
                  <p:cNvGrpSpPr/>
                  <p:nvPr/>
                </p:nvGrpSpPr>
                <p:grpSpPr>
                  <a:xfrm>
                    <a:off x="7787468" y="1516427"/>
                    <a:ext cx="816804" cy="1941599"/>
                    <a:chOff x="7787468" y="1516427"/>
                    <a:chExt cx="816804" cy="1941599"/>
                  </a:xfrm>
                </p:grpSpPr>
                <p:sp>
                  <p:nvSpPr>
                    <p:cNvPr id="631" name="Isosceles Triangle 3"/>
                    <p:cNvSpPr/>
                    <p:nvPr/>
                  </p:nvSpPr>
                  <p:spPr>
                    <a:xfrm rot="1009811">
                      <a:off x="7827794" y="1516427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2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3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4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5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6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37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614" name="Group 613"/>
              <p:cNvGrpSpPr/>
              <p:nvPr/>
            </p:nvGrpSpPr>
            <p:grpSpPr>
              <a:xfrm rot="15160975">
                <a:off x="8038068" y="4251993"/>
                <a:ext cx="562273" cy="718032"/>
                <a:chOff x="9433541" y="4781424"/>
                <a:chExt cx="1453089" cy="1855620"/>
              </a:xfrm>
            </p:grpSpPr>
            <p:sp>
              <p:nvSpPr>
                <p:cNvPr id="616" name="Freeform 615"/>
                <p:cNvSpPr/>
                <p:nvPr/>
              </p:nvSpPr>
              <p:spPr>
                <a:xfrm rot="2393178">
                  <a:off x="9433541" y="4781424"/>
                  <a:ext cx="1453089" cy="146433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17" name="Group 616"/>
                <p:cNvGrpSpPr/>
                <p:nvPr/>
              </p:nvGrpSpPr>
              <p:grpSpPr>
                <a:xfrm rot="21229640">
                  <a:off x="9883481" y="4867765"/>
                  <a:ext cx="887696" cy="1769279"/>
                  <a:chOff x="7787468" y="1516427"/>
                  <a:chExt cx="878718" cy="1941599"/>
                </a:xfrm>
              </p:grpSpPr>
              <p:sp>
                <p:nvSpPr>
                  <p:cNvPr id="618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19" name="Group 618"/>
                  <p:cNvGrpSpPr/>
                  <p:nvPr/>
                </p:nvGrpSpPr>
                <p:grpSpPr>
                  <a:xfrm>
                    <a:off x="7787468" y="1516427"/>
                    <a:ext cx="816804" cy="1941599"/>
                    <a:chOff x="7787468" y="1516427"/>
                    <a:chExt cx="816804" cy="1941599"/>
                  </a:xfrm>
                </p:grpSpPr>
                <p:sp>
                  <p:nvSpPr>
                    <p:cNvPr id="620" name="Isosceles Triangle 3"/>
                    <p:cNvSpPr/>
                    <p:nvPr/>
                  </p:nvSpPr>
                  <p:spPr>
                    <a:xfrm rot="1009811">
                      <a:off x="7827794" y="1516427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1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2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3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4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5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26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615" name="Isosceles Triangle 3"/>
              <p:cNvSpPr/>
              <p:nvPr/>
            </p:nvSpPr>
            <p:spPr>
              <a:xfrm rot="20706894">
                <a:off x="8158277" y="4055173"/>
                <a:ext cx="1159301" cy="1458992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331631 w 1490657"/>
                  <a:gd name="connsiteY0" fmla="*/ 3602112 h 3602112"/>
                  <a:gd name="connsiteX1" fmla="*/ 0 w 1490657"/>
                  <a:gd name="connsiteY1" fmla="*/ 0 h 3602112"/>
                  <a:gd name="connsiteX2" fmla="*/ 1490657 w 1490657"/>
                  <a:gd name="connsiteY2" fmla="*/ 3602112 h 3602112"/>
                  <a:gd name="connsiteX3" fmla="*/ 1331631 w 1490657"/>
                  <a:gd name="connsiteY3" fmla="*/ 3602112 h 3602112"/>
                  <a:gd name="connsiteX0" fmla="*/ 1331631 w 1490657"/>
                  <a:gd name="connsiteY0" fmla="*/ 3602112 h 3602112"/>
                  <a:gd name="connsiteX1" fmla="*/ 0 w 1490657"/>
                  <a:gd name="connsiteY1" fmla="*/ 0 h 3602112"/>
                  <a:gd name="connsiteX2" fmla="*/ 1490657 w 1490657"/>
                  <a:gd name="connsiteY2" fmla="*/ 3602112 h 3602112"/>
                  <a:gd name="connsiteX3" fmla="*/ 1331631 w 1490657"/>
                  <a:gd name="connsiteY3" fmla="*/ 3602112 h 3602112"/>
                  <a:gd name="connsiteX0" fmla="*/ 1331631 w 1490657"/>
                  <a:gd name="connsiteY0" fmla="*/ 3602112 h 3602112"/>
                  <a:gd name="connsiteX1" fmla="*/ 0 w 1490657"/>
                  <a:gd name="connsiteY1" fmla="*/ 0 h 3602112"/>
                  <a:gd name="connsiteX2" fmla="*/ 1490657 w 1490657"/>
                  <a:gd name="connsiteY2" fmla="*/ 3602112 h 3602112"/>
                  <a:gd name="connsiteX3" fmla="*/ 1331631 w 1490657"/>
                  <a:gd name="connsiteY3" fmla="*/ 3602112 h 360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0657" h="3602112">
                    <a:moveTo>
                      <a:pt x="1331631" y="3602112"/>
                    </a:moveTo>
                    <a:cubicBezTo>
                      <a:pt x="788292" y="2448006"/>
                      <a:pt x="1308598" y="989118"/>
                      <a:pt x="0" y="0"/>
                    </a:cubicBezTo>
                    <a:cubicBezTo>
                      <a:pt x="1552404" y="1083702"/>
                      <a:pt x="748518" y="2289275"/>
                      <a:pt x="1490657" y="3602112"/>
                    </a:cubicBezTo>
                    <a:lnTo>
                      <a:pt x="1331631" y="3602112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74" name="Group 673"/>
          <p:cNvGrpSpPr/>
          <p:nvPr/>
        </p:nvGrpSpPr>
        <p:grpSpPr>
          <a:xfrm rot="5101929">
            <a:off x="9628278" y="4471462"/>
            <a:ext cx="1270080" cy="1179175"/>
            <a:chOff x="9115768" y="4620878"/>
            <a:chExt cx="1406728" cy="1391870"/>
          </a:xfrm>
        </p:grpSpPr>
        <p:grpSp>
          <p:nvGrpSpPr>
            <p:cNvPr id="675" name="Group 674"/>
            <p:cNvGrpSpPr/>
            <p:nvPr/>
          </p:nvGrpSpPr>
          <p:grpSpPr>
            <a:xfrm rot="21309511">
              <a:off x="9980434" y="4620878"/>
              <a:ext cx="542062" cy="692223"/>
              <a:chOff x="9433541" y="4781424"/>
              <a:chExt cx="1453089" cy="1855620"/>
            </a:xfrm>
          </p:grpSpPr>
          <p:sp>
            <p:nvSpPr>
              <p:cNvPr id="726" name="Freeform 725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727" name="Group 726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728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29" name="Group 728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730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31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32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33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34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35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36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676" name="Group 675"/>
            <p:cNvGrpSpPr/>
            <p:nvPr/>
          </p:nvGrpSpPr>
          <p:grpSpPr>
            <a:xfrm rot="13836920">
              <a:off x="9793384" y="5265681"/>
              <a:ext cx="542062" cy="692223"/>
              <a:chOff x="9433541" y="4781424"/>
              <a:chExt cx="1453089" cy="1855620"/>
            </a:xfrm>
          </p:grpSpPr>
          <p:sp>
            <p:nvSpPr>
              <p:cNvPr id="715" name="Freeform 714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716" name="Group 715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717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18" name="Group 717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719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20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21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22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23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24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25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677" name="Group 676"/>
            <p:cNvGrpSpPr/>
            <p:nvPr/>
          </p:nvGrpSpPr>
          <p:grpSpPr>
            <a:xfrm rot="19767287">
              <a:off x="9115768" y="4630587"/>
              <a:ext cx="1305177" cy="1382161"/>
              <a:chOff x="7650531" y="3748788"/>
              <a:chExt cx="1667047" cy="1765377"/>
            </a:xfrm>
          </p:grpSpPr>
          <p:grpSp>
            <p:nvGrpSpPr>
              <p:cNvPr id="678" name="Group 677"/>
              <p:cNvGrpSpPr/>
              <p:nvPr/>
            </p:nvGrpSpPr>
            <p:grpSpPr>
              <a:xfrm rot="17830858">
                <a:off x="7732476" y="3775638"/>
                <a:ext cx="591627" cy="755518"/>
                <a:chOff x="9433541" y="4781424"/>
                <a:chExt cx="1453089" cy="1855620"/>
              </a:xfrm>
            </p:grpSpPr>
            <p:sp>
              <p:nvSpPr>
                <p:cNvPr id="704" name="Freeform 703"/>
                <p:cNvSpPr/>
                <p:nvPr/>
              </p:nvSpPr>
              <p:spPr>
                <a:xfrm rot="2393178">
                  <a:off x="9433541" y="4781424"/>
                  <a:ext cx="1453089" cy="146433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05" name="Group 704"/>
                <p:cNvGrpSpPr/>
                <p:nvPr/>
              </p:nvGrpSpPr>
              <p:grpSpPr>
                <a:xfrm rot="21229640">
                  <a:off x="9883481" y="4867765"/>
                  <a:ext cx="887696" cy="1769279"/>
                  <a:chOff x="7787468" y="1516427"/>
                  <a:chExt cx="878718" cy="1941599"/>
                </a:xfrm>
              </p:grpSpPr>
              <p:sp>
                <p:nvSpPr>
                  <p:cNvPr id="706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707" name="Group 706"/>
                  <p:cNvGrpSpPr/>
                  <p:nvPr/>
                </p:nvGrpSpPr>
                <p:grpSpPr>
                  <a:xfrm>
                    <a:off x="7787468" y="1516427"/>
                    <a:ext cx="816804" cy="1941599"/>
                    <a:chOff x="7787468" y="1516427"/>
                    <a:chExt cx="816804" cy="1941599"/>
                  </a:xfrm>
                </p:grpSpPr>
                <p:sp>
                  <p:nvSpPr>
                    <p:cNvPr id="708" name="Isosceles Triangle 3"/>
                    <p:cNvSpPr/>
                    <p:nvPr/>
                  </p:nvSpPr>
                  <p:spPr>
                    <a:xfrm rot="1009811">
                      <a:off x="7827794" y="1516427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09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0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1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2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3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14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679" name="Group 678"/>
              <p:cNvGrpSpPr/>
              <p:nvPr/>
            </p:nvGrpSpPr>
            <p:grpSpPr>
              <a:xfrm>
                <a:off x="8349258" y="3748788"/>
                <a:ext cx="528076" cy="674362"/>
                <a:chOff x="9433541" y="4781424"/>
                <a:chExt cx="1453089" cy="1855620"/>
              </a:xfrm>
            </p:grpSpPr>
            <p:sp>
              <p:nvSpPr>
                <p:cNvPr id="693" name="Freeform 692"/>
                <p:cNvSpPr/>
                <p:nvPr/>
              </p:nvSpPr>
              <p:spPr>
                <a:xfrm rot="2393178">
                  <a:off x="9433541" y="4781424"/>
                  <a:ext cx="1453089" cy="146433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94" name="Group 693"/>
                <p:cNvGrpSpPr/>
                <p:nvPr/>
              </p:nvGrpSpPr>
              <p:grpSpPr>
                <a:xfrm rot="21229640">
                  <a:off x="9883481" y="4867765"/>
                  <a:ext cx="887696" cy="1769279"/>
                  <a:chOff x="7787468" y="1516427"/>
                  <a:chExt cx="878718" cy="1941599"/>
                </a:xfrm>
              </p:grpSpPr>
              <p:sp>
                <p:nvSpPr>
                  <p:cNvPr id="695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96" name="Group 695"/>
                  <p:cNvGrpSpPr/>
                  <p:nvPr/>
                </p:nvGrpSpPr>
                <p:grpSpPr>
                  <a:xfrm>
                    <a:off x="7787468" y="1516427"/>
                    <a:ext cx="816804" cy="1941599"/>
                    <a:chOff x="7787468" y="1516427"/>
                    <a:chExt cx="816804" cy="1941599"/>
                  </a:xfrm>
                </p:grpSpPr>
                <p:sp>
                  <p:nvSpPr>
                    <p:cNvPr id="697" name="Isosceles Triangle 3"/>
                    <p:cNvSpPr/>
                    <p:nvPr/>
                  </p:nvSpPr>
                  <p:spPr>
                    <a:xfrm rot="1009811">
                      <a:off x="7827794" y="1516427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8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9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00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01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02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703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grpSp>
            <p:nvGrpSpPr>
              <p:cNvPr id="680" name="Group 679"/>
              <p:cNvGrpSpPr/>
              <p:nvPr/>
            </p:nvGrpSpPr>
            <p:grpSpPr>
              <a:xfrm rot="15160975">
                <a:off x="8038068" y="4251993"/>
                <a:ext cx="562273" cy="718032"/>
                <a:chOff x="9433541" y="4781424"/>
                <a:chExt cx="1453089" cy="1855620"/>
              </a:xfrm>
            </p:grpSpPr>
            <p:sp>
              <p:nvSpPr>
                <p:cNvPr id="682" name="Freeform 681"/>
                <p:cNvSpPr/>
                <p:nvPr/>
              </p:nvSpPr>
              <p:spPr>
                <a:xfrm rot="2393178">
                  <a:off x="9433541" y="4781424"/>
                  <a:ext cx="1453089" cy="1464336"/>
                </a:xfrm>
                <a:custGeom>
                  <a:avLst/>
                  <a:gdLst>
                    <a:gd name="connsiteX0" fmla="*/ 96022 w 1427280"/>
                    <a:gd name="connsiteY0" fmla="*/ 24968 h 1530025"/>
                    <a:gd name="connsiteX1" fmla="*/ 619066 w 1427280"/>
                    <a:gd name="connsiteY1" fmla="*/ 141782 h 1530025"/>
                    <a:gd name="connsiteX2" fmla="*/ 626957 w 1427280"/>
                    <a:gd name="connsiteY2" fmla="*/ 154060 h 1530025"/>
                    <a:gd name="connsiteX3" fmla="*/ 631758 w 1427280"/>
                    <a:gd name="connsiteY3" fmla="*/ 142898 h 1530025"/>
                    <a:gd name="connsiteX4" fmla="*/ 717506 w 1427280"/>
                    <a:gd name="connsiteY4" fmla="*/ 0 h 1530025"/>
                    <a:gd name="connsiteX5" fmla="*/ 1033637 w 1427280"/>
                    <a:gd name="connsiteY5" fmla="*/ 262985 h 1530025"/>
                    <a:gd name="connsiteX6" fmla="*/ 1052114 w 1427280"/>
                    <a:gd name="connsiteY6" fmla="*/ 287018 h 1530025"/>
                    <a:gd name="connsiteX7" fmla="*/ 1053669 w 1427280"/>
                    <a:gd name="connsiteY7" fmla="*/ 285235 h 1530025"/>
                    <a:gd name="connsiteX8" fmla="*/ 1118189 w 1427280"/>
                    <a:gd name="connsiteY8" fmla="*/ 223113 h 1530025"/>
                    <a:gd name="connsiteX9" fmla="*/ 1427280 w 1427280"/>
                    <a:gd name="connsiteY9" fmla="*/ 660929 h 1530025"/>
                    <a:gd name="connsiteX10" fmla="*/ 1309218 w 1427280"/>
                    <a:gd name="connsiteY10" fmla="*/ 1369329 h 1530025"/>
                    <a:gd name="connsiteX11" fmla="*/ 1179732 w 1427280"/>
                    <a:gd name="connsiteY11" fmla="*/ 1369329 h 1530025"/>
                    <a:gd name="connsiteX12" fmla="*/ 1146416 w 1427280"/>
                    <a:gd name="connsiteY12" fmla="*/ 1530025 h 1530025"/>
                    <a:gd name="connsiteX13" fmla="*/ 428799 w 1427280"/>
                    <a:gd name="connsiteY13" fmla="*/ 1501820 h 1530025"/>
                    <a:gd name="connsiteX14" fmla="*/ 62847 w 1427280"/>
                    <a:gd name="connsiteY14" fmla="*/ 1110285 h 1530025"/>
                    <a:gd name="connsiteX15" fmla="*/ 191418 w 1427280"/>
                    <a:gd name="connsiteY15" fmla="*/ 1002536 h 1530025"/>
                    <a:gd name="connsiteX16" fmla="*/ 211945 w 1427280"/>
                    <a:gd name="connsiteY16" fmla="*/ 992889 h 1530025"/>
                    <a:gd name="connsiteX17" fmla="*/ 195881 w 1427280"/>
                    <a:gd name="connsiteY17" fmla="*/ 968469 h 1530025"/>
                    <a:gd name="connsiteX18" fmla="*/ 0 w 1427280"/>
                    <a:gd name="connsiteY18" fmla="*/ 605670 h 1530025"/>
                    <a:gd name="connsiteX19" fmla="*/ 150240 w 1427280"/>
                    <a:gd name="connsiteY19" fmla="*/ 531048 h 1530025"/>
                    <a:gd name="connsiteX20" fmla="*/ 156662 w 1427280"/>
                    <a:gd name="connsiteY20" fmla="*/ 529727 h 1530025"/>
                    <a:gd name="connsiteX21" fmla="*/ 150877 w 1427280"/>
                    <a:gd name="connsiteY21" fmla="*/ 493710 h 1530025"/>
                    <a:gd name="connsiteX22" fmla="*/ 96022 w 1427280"/>
                    <a:gd name="connsiteY22" fmla="*/ 24968 h 1530025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09218 w 1427280"/>
                    <a:gd name="connsiteY10" fmla="*/ 1369329 h 1534368"/>
                    <a:gd name="connsiteX11" fmla="*/ 1310810 w 1427280"/>
                    <a:gd name="connsiteY11" fmla="*/ 1534368 h 1534368"/>
                    <a:gd name="connsiteX12" fmla="*/ 1146416 w 1427280"/>
                    <a:gd name="connsiteY12" fmla="*/ 1530025 h 1534368"/>
                    <a:gd name="connsiteX13" fmla="*/ 428799 w 1427280"/>
                    <a:gd name="connsiteY13" fmla="*/ 1501820 h 1534368"/>
                    <a:gd name="connsiteX14" fmla="*/ 62847 w 1427280"/>
                    <a:gd name="connsiteY14" fmla="*/ 1110285 h 1534368"/>
                    <a:gd name="connsiteX15" fmla="*/ 191418 w 1427280"/>
                    <a:gd name="connsiteY15" fmla="*/ 1002536 h 1534368"/>
                    <a:gd name="connsiteX16" fmla="*/ 211945 w 1427280"/>
                    <a:gd name="connsiteY16" fmla="*/ 992889 h 1534368"/>
                    <a:gd name="connsiteX17" fmla="*/ 195881 w 1427280"/>
                    <a:gd name="connsiteY17" fmla="*/ 968469 h 1534368"/>
                    <a:gd name="connsiteX18" fmla="*/ 0 w 1427280"/>
                    <a:gd name="connsiteY18" fmla="*/ 605670 h 1534368"/>
                    <a:gd name="connsiteX19" fmla="*/ 150240 w 1427280"/>
                    <a:gd name="connsiteY19" fmla="*/ 531048 h 1534368"/>
                    <a:gd name="connsiteX20" fmla="*/ 156662 w 1427280"/>
                    <a:gd name="connsiteY20" fmla="*/ 529727 h 1534368"/>
                    <a:gd name="connsiteX21" fmla="*/ 150877 w 1427280"/>
                    <a:gd name="connsiteY21" fmla="*/ 493710 h 1534368"/>
                    <a:gd name="connsiteX22" fmla="*/ 96022 w 1427280"/>
                    <a:gd name="connsiteY22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1146416 w 1427280"/>
                    <a:gd name="connsiteY11" fmla="*/ 1530025 h 1534368"/>
                    <a:gd name="connsiteX12" fmla="*/ 428799 w 1427280"/>
                    <a:gd name="connsiteY12" fmla="*/ 1501820 h 1534368"/>
                    <a:gd name="connsiteX13" fmla="*/ 62847 w 1427280"/>
                    <a:gd name="connsiteY13" fmla="*/ 1110285 h 1534368"/>
                    <a:gd name="connsiteX14" fmla="*/ 191418 w 1427280"/>
                    <a:gd name="connsiteY14" fmla="*/ 1002536 h 1534368"/>
                    <a:gd name="connsiteX15" fmla="*/ 211945 w 1427280"/>
                    <a:gd name="connsiteY15" fmla="*/ 992889 h 1534368"/>
                    <a:gd name="connsiteX16" fmla="*/ 195881 w 1427280"/>
                    <a:gd name="connsiteY16" fmla="*/ 968469 h 1534368"/>
                    <a:gd name="connsiteX17" fmla="*/ 0 w 1427280"/>
                    <a:gd name="connsiteY17" fmla="*/ 605670 h 1534368"/>
                    <a:gd name="connsiteX18" fmla="*/ 150240 w 1427280"/>
                    <a:gd name="connsiteY18" fmla="*/ 531048 h 1534368"/>
                    <a:gd name="connsiteX19" fmla="*/ 156662 w 1427280"/>
                    <a:gd name="connsiteY19" fmla="*/ 529727 h 1534368"/>
                    <a:gd name="connsiteX20" fmla="*/ 150877 w 1427280"/>
                    <a:gd name="connsiteY20" fmla="*/ 493710 h 1534368"/>
                    <a:gd name="connsiteX21" fmla="*/ 96022 w 1427280"/>
                    <a:gd name="connsiteY21" fmla="*/ 24968 h 1534368"/>
                    <a:gd name="connsiteX0" fmla="*/ 96022 w 1427280"/>
                    <a:gd name="connsiteY0" fmla="*/ 24968 h 1534368"/>
                    <a:gd name="connsiteX1" fmla="*/ 619066 w 1427280"/>
                    <a:gd name="connsiteY1" fmla="*/ 141782 h 1534368"/>
                    <a:gd name="connsiteX2" fmla="*/ 626957 w 1427280"/>
                    <a:gd name="connsiteY2" fmla="*/ 154060 h 1534368"/>
                    <a:gd name="connsiteX3" fmla="*/ 631758 w 1427280"/>
                    <a:gd name="connsiteY3" fmla="*/ 142898 h 1534368"/>
                    <a:gd name="connsiteX4" fmla="*/ 717506 w 1427280"/>
                    <a:gd name="connsiteY4" fmla="*/ 0 h 1534368"/>
                    <a:gd name="connsiteX5" fmla="*/ 1033637 w 1427280"/>
                    <a:gd name="connsiteY5" fmla="*/ 262985 h 1534368"/>
                    <a:gd name="connsiteX6" fmla="*/ 1052114 w 1427280"/>
                    <a:gd name="connsiteY6" fmla="*/ 287018 h 1534368"/>
                    <a:gd name="connsiteX7" fmla="*/ 1053669 w 1427280"/>
                    <a:gd name="connsiteY7" fmla="*/ 285235 h 1534368"/>
                    <a:gd name="connsiteX8" fmla="*/ 1118189 w 1427280"/>
                    <a:gd name="connsiteY8" fmla="*/ 223113 h 1534368"/>
                    <a:gd name="connsiteX9" fmla="*/ 1427280 w 1427280"/>
                    <a:gd name="connsiteY9" fmla="*/ 660929 h 1534368"/>
                    <a:gd name="connsiteX10" fmla="*/ 1310810 w 1427280"/>
                    <a:gd name="connsiteY10" fmla="*/ 1534368 h 1534368"/>
                    <a:gd name="connsiteX11" fmla="*/ 428799 w 1427280"/>
                    <a:gd name="connsiteY11" fmla="*/ 1501820 h 1534368"/>
                    <a:gd name="connsiteX12" fmla="*/ 62847 w 1427280"/>
                    <a:gd name="connsiteY12" fmla="*/ 1110285 h 1534368"/>
                    <a:gd name="connsiteX13" fmla="*/ 191418 w 1427280"/>
                    <a:gd name="connsiteY13" fmla="*/ 1002536 h 1534368"/>
                    <a:gd name="connsiteX14" fmla="*/ 211945 w 1427280"/>
                    <a:gd name="connsiteY14" fmla="*/ 992889 h 1534368"/>
                    <a:gd name="connsiteX15" fmla="*/ 195881 w 1427280"/>
                    <a:gd name="connsiteY15" fmla="*/ 968469 h 1534368"/>
                    <a:gd name="connsiteX16" fmla="*/ 0 w 1427280"/>
                    <a:gd name="connsiteY16" fmla="*/ 605670 h 1534368"/>
                    <a:gd name="connsiteX17" fmla="*/ 150240 w 1427280"/>
                    <a:gd name="connsiteY17" fmla="*/ 531048 h 1534368"/>
                    <a:gd name="connsiteX18" fmla="*/ 156662 w 1427280"/>
                    <a:gd name="connsiteY18" fmla="*/ 529727 h 1534368"/>
                    <a:gd name="connsiteX19" fmla="*/ 150877 w 1427280"/>
                    <a:gd name="connsiteY19" fmla="*/ 493710 h 1534368"/>
                    <a:gd name="connsiteX20" fmla="*/ 96022 w 1427280"/>
                    <a:gd name="connsiteY20" fmla="*/ 24968 h 1534368"/>
                    <a:gd name="connsiteX0" fmla="*/ 96022 w 1427280"/>
                    <a:gd name="connsiteY0" fmla="*/ 24968 h 1606956"/>
                    <a:gd name="connsiteX1" fmla="*/ 619066 w 1427280"/>
                    <a:gd name="connsiteY1" fmla="*/ 141782 h 1606956"/>
                    <a:gd name="connsiteX2" fmla="*/ 626957 w 1427280"/>
                    <a:gd name="connsiteY2" fmla="*/ 154060 h 1606956"/>
                    <a:gd name="connsiteX3" fmla="*/ 631758 w 1427280"/>
                    <a:gd name="connsiteY3" fmla="*/ 142898 h 1606956"/>
                    <a:gd name="connsiteX4" fmla="*/ 717506 w 1427280"/>
                    <a:gd name="connsiteY4" fmla="*/ 0 h 1606956"/>
                    <a:gd name="connsiteX5" fmla="*/ 1033637 w 1427280"/>
                    <a:gd name="connsiteY5" fmla="*/ 262985 h 1606956"/>
                    <a:gd name="connsiteX6" fmla="*/ 1052114 w 1427280"/>
                    <a:gd name="connsiteY6" fmla="*/ 287018 h 1606956"/>
                    <a:gd name="connsiteX7" fmla="*/ 1053669 w 1427280"/>
                    <a:gd name="connsiteY7" fmla="*/ 285235 h 1606956"/>
                    <a:gd name="connsiteX8" fmla="*/ 1118189 w 1427280"/>
                    <a:gd name="connsiteY8" fmla="*/ 223113 h 1606956"/>
                    <a:gd name="connsiteX9" fmla="*/ 1427280 w 1427280"/>
                    <a:gd name="connsiteY9" fmla="*/ 660929 h 1606956"/>
                    <a:gd name="connsiteX10" fmla="*/ 1310810 w 1427280"/>
                    <a:gd name="connsiteY10" fmla="*/ 1534368 h 1606956"/>
                    <a:gd name="connsiteX11" fmla="*/ 428799 w 1427280"/>
                    <a:gd name="connsiteY11" fmla="*/ 1501820 h 1606956"/>
                    <a:gd name="connsiteX12" fmla="*/ 62847 w 1427280"/>
                    <a:gd name="connsiteY12" fmla="*/ 1110285 h 1606956"/>
                    <a:gd name="connsiteX13" fmla="*/ 191418 w 1427280"/>
                    <a:gd name="connsiteY13" fmla="*/ 1002536 h 1606956"/>
                    <a:gd name="connsiteX14" fmla="*/ 211945 w 1427280"/>
                    <a:gd name="connsiteY14" fmla="*/ 992889 h 1606956"/>
                    <a:gd name="connsiteX15" fmla="*/ 195881 w 1427280"/>
                    <a:gd name="connsiteY15" fmla="*/ 968469 h 1606956"/>
                    <a:gd name="connsiteX16" fmla="*/ 0 w 1427280"/>
                    <a:gd name="connsiteY16" fmla="*/ 605670 h 1606956"/>
                    <a:gd name="connsiteX17" fmla="*/ 150240 w 1427280"/>
                    <a:gd name="connsiteY17" fmla="*/ 531048 h 1606956"/>
                    <a:gd name="connsiteX18" fmla="*/ 156662 w 1427280"/>
                    <a:gd name="connsiteY18" fmla="*/ 529727 h 1606956"/>
                    <a:gd name="connsiteX19" fmla="*/ 150877 w 1427280"/>
                    <a:gd name="connsiteY19" fmla="*/ 493710 h 1606956"/>
                    <a:gd name="connsiteX20" fmla="*/ 96022 w 1427280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1985"/>
                    <a:gd name="connsiteY0" fmla="*/ 24968 h 1606956"/>
                    <a:gd name="connsiteX1" fmla="*/ 619066 w 1431985"/>
                    <a:gd name="connsiteY1" fmla="*/ 141782 h 1606956"/>
                    <a:gd name="connsiteX2" fmla="*/ 626957 w 1431985"/>
                    <a:gd name="connsiteY2" fmla="*/ 154060 h 1606956"/>
                    <a:gd name="connsiteX3" fmla="*/ 631758 w 1431985"/>
                    <a:gd name="connsiteY3" fmla="*/ 142898 h 1606956"/>
                    <a:gd name="connsiteX4" fmla="*/ 717506 w 1431985"/>
                    <a:gd name="connsiteY4" fmla="*/ 0 h 1606956"/>
                    <a:gd name="connsiteX5" fmla="*/ 1033637 w 1431985"/>
                    <a:gd name="connsiteY5" fmla="*/ 262985 h 1606956"/>
                    <a:gd name="connsiteX6" fmla="*/ 1052114 w 1431985"/>
                    <a:gd name="connsiteY6" fmla="*/ 287018 h 1606956"/>
                    <a:gd name="connsiteX7" fmla="*/ 1053669 w 1431985"/>
                    <a:gd name="connsiteY7" fmla="*/ 285235 h 1606956"/>
                    <a:gd name="connsiteX8" fmla="*/ 1118189 w 1431985"/>
                    <a:gd name="connsiteY8" fmla="*/ 223113 h 1606956"/>
                    <a:gd name="connsiteX9" fmla="*/ 1427280 w 1431985"/>
                    <a:gd name="connsiteY9" fmla="*/ 660929 h 1606956"/>
                    <a:gd name="connsiteX10" fmla="*/ 1310810 w 1431985"/>
                    <a:gd name="connsiteY10" fmla="*/ 1534368 h 1606956"/>
                    <a:gd name="connsiteX11" fmla="*/ 428799 w 1431985"/>
                    <a:gd name="connsiteY11" fmla="*/ 1501820 h 1606956"/>
                    <a:gd name="connsiteX12" fmla="*/ 62847 w 1431985"/>
                    <a:gd name="connsiteY12" fmla="*/ 1110285 h 1606956"/>
                    <a:gd name="connsiteX13" fmla="*/ 191418 w 1431985"/>
                    <a:gd name="connsiteY13" fmla="*/ 1002536 h 1606956"/>
                    <a:gd name="connsiteX14" fmla="*/ 211945 w 1431985"/>
                    <a:gd name="connsiteY14" fmla="*/ 992889 h 1606956"/>
                    <a:gd name="connsiteX15" fmla="*/ 195881 w 1431985"/>
                    <a:gd name="connsiteY15" fmla="*/ 968469 h 1606956"/>
                    <a:gd name="connsiteX16" fmla="*/ 0 w 1431985"/>
                    <a:gd name="connsiteY16" fmla="*/ 605670 h 1606956"/>
                    <a:gd name="connsiteX17" fmla="*/ 150240 w 1431985"/>
                    <a:gd name="connsiteY17" fmla="*/ 531048 h 1606956"/>
                    <a:gd name="connsiteX18" fmla="*/ 156662 w 1431985"/>
                    <a:gd name="connsiteY18" fmla="*/ 529727 h 1606956"/>
                    <a:gd name="connsiteX19" fmla="*/ 150877 w 1431985"/>
                    <a:gd name="connsiteY19" fmla="*/ 493710 h 1606956"/>
                    <a:gd name="connsiteX20" fmla="*/ 96022 w 1431985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  <a:gd name="connsiteX0" fmla="*/ 96022 w 1438393"/>
                    <a:gd name="connsiteY0" fmla="*/ 24968 h 1606956"/>
                    <a:gd name="connsiteX1" fmla="*/ 619066 w 1438393"/>
                    <a:gd name="connsiteY1" fmla="*/ 141782 h 1606956"/>
                    <a:gd name="connsiteX2" fmla="*/ 626957 w 1438393"/>
                    <a:gd name="connsiteY2" fmla="*/ 154060 h 1606956"/>
                    <a:gd name="connsiteX3" fmla="*/ 631758 w 1438393"/>
                    <a:gd name="connsiteY3" fmla="*/ 142898 h 1606956"/>
                    <a:gd name="connsiteX4" fmla="*/ 717506 w 1438393"/>
                    <a:gd name="connsiteY4" fmla="*/ 0 h 1606956"/>
                    <a:gd name="connsiteX5" fmla="*/ 1033637 w 1438393"/>
                    <a:gd name="connsiteY5" fmla="*/ 262985 h 1606956"/>
                    <a:gd name="connsiteX6" fmla="*/ 1052114 w 1438393"/>
                    <a:gd name="connsiteY6" fmla="*/ 287018 h 1606956"/>
                    <a:gd name="connsiteX7" fmla="*/ 1053669 w 1438393"/>
                    <a:gd name="connsiteY7" fmla="*/ 285235 h 1606956"/>
                    <a:gd name="connsiteX8" fmla="*/ 1118189 w 1438393"/>
                    <a:gd name="connsiteY8" fmla="*/ 223113 h 1606956"/>
                    <a:gd name="connsiteX9" fmla="*/ 1427280 w 1438393"/>
                    <a:gd name="connsiteY9" fmla="*/ 660929 h 1606956"/>
                    <a:gd name="connsiteX10" fmla="*/ 1310810 w 1438393"/>
                    <a:gd name="connsiteY10" fmla="*/ 1534368 h 1606956"/>
                    <a:gd name="connsiteX11" fmla="*/ 428799 w 1438393"/>
                    <a:gd name="connsiteY11" fmla="*/ 1501820 h 1606956"/>
                    <a:gd name="connsiteX12" fmla="*/ 62847 w 1438393"/>
                    <a:gd name="connsiteY12" fmla="*/ 1110285 h 1606956"/>
                    <a:gd name="connsiteX13" fmla="*/ 191418 w 1438393"/>
                    <a:gd name="connsiteY13" fmla="*/ 1002536 h 1606956"/>
                    <a:gd name="connsiteX14" fmla="*/ 211945 w 1438393"/>
                    <a:gd name="connsiteY14" fmla="*/ 992889 h 1606956"/>
                    <a:gd name="connsiteX15" fmla="*/ 195881 w 1438393"/>
                    <a:gd name="connsiteY15" fmla="*/ 968469 h 1606956"/>
                    <a:gd name="connsiteX16" fmla="*/ 0 w 1438393"/>
                    <a:gd name="connsiteY16" fmla="*/ 605670 h 1606956"/>
                    <a:gd name="connsiteX17" fmla="*/ 150240 w 1438393"/>
                    <a:gd name="connsiteY17" fmla="*/ 531048 h 1606956"/>
                    <a:gd name="connsiteX18" fmla="*/ 156662 w 1438393"/>
                    <a:gd name="connsiteY18" fmla="*/ 529727 h 1606956"/>
                    <a:gd name="connsiteX19" fmla="*/ 150877 w 1438393"/>
                    <a:gd name="connsiteY19" fmla="*/ 493710 h 1606956"/>
                    <a:gd name="connsiteX20" fmla="*/ 96022 w 1438393"/>
                    <a:gd name="connsiteY20" fmla="*/ 24968 h 1606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1438393" h="1606956">
                      <a:moveTo>
                        <a:pt x="96022" y="24968"/>
                      </a:moveTo>
                      <a:lnTo>
                        <a:pt x="619066" y="141782"/>
                      </a:lnTo>
                      <a:lnTo>
                        <a:pt x="626957" y="154060"/>
                      </a:lnTo>
                      <a:lnTo>
                        <a:pt x="631758" y="142898"/>
                      </a:lnTo>
                      <a:cubicBezTo>
                        <a:pt x="652635" y="99494"/>
                        <a:pt x="679933" y="52566"/>
                        <a:pt x="717506" y="0"/>
                      </a:cubicBezTo>
                      <a:cubicBezTo>
                        <a:pt x="909174" y="58747"/>
                        <a:pt x="1098483" y="103505"/>
                        <a:pt x="1033637" y="262985"/>
                      </a:cubicBezTo>
                      <a:lnTo>
                        <a:pt x="1052114" y="287018"/>
                      </a:lnTo>
                      <a:lnTo>
                        <a:pt x="1053669" y="285235"/>
                      </a:lnTo>
                      <a:cubicBezTo>
                        <a:pt x="1072711" y="265232"/>
                        <a:pt x="1094041" y="244575"/>
                        <a:pt x="1118189" y="223113"/>
                      </a:cubicBezTo>
                      <a:cubicBezTo>
                        <a:pt x="1350008" y="356173"/>
                        <a:pt x="1478290" y="492576"/>
                        <a:pt x="1427280" y="660929"/>
                      </a:cubicBezTo>
                      <a:cubicBezTo>
                        <a:pt x="1388457" y="952075"/>
                        <a:pt x="1517255" y="1284768"/>
                        <a:pt x="1310810" y="1534368"/>
                      </a:cubicBezTo>
                      <a:cubicBezTo>
                        <a:pt x="1026644" y="1710219"/>
                        <a:pt x="722803" y="1512669"/>
                        <a:pt x="428799" y="1501820"/>
                      </a:cubicBezTo>
                      <a:cubicBezTo>
                        <a:pt x="213886" y="1519852"/>
                        <a:pt x="191752" y="1334301"/>
                        <a:pt x="62847" y="1110285"/>
                      </a:cubicBezTo>
                      <a:cubicBezTo>
                        <a:pt x="107184" y="1060290"/>
                        <a:pt x="149830" y="1026385"/>
                        <a:pt x="191418" y="1002536"/>
                      </a:cubicBezTo>
                      <a:lnTo>
                        <a:pt x="211945" y="992889"/>
                      </a:lnTo>
                      <a:lnTo>
                        <a:pt x="195881" y="968469"/>
                      </a:lnTo>
                      <a:cubicBezTo>
                        <a:pt x="48534" y="960715"/>
                        <a:pt x="54619" y="791658"/>
                        <a:pt x="0" y="605670"/>
                      </a:cubicBezTo>
                      <a:cubicBezTo>
                        <a:pt x="54818" y="567456"/>
                        <a:pt x="104221" y="544488"/>
                        <a:pt x="150240" y="531048"/>
                      </a:cubicBezTo>
                      <a:lnTo>
                        <a:pt x="156662" y="529727"/>
                      </a:lnTo>
                      <a:lnTo>
                        <a:pt x="150877" y="493710"/>
                      </a:lnTo>
                      <a:cubicBezTo>
                        <a:pt x="123118" y="352703"/>
                        <a:pt x="71673" y="249802"/>
                        <a:pt x="96022" y="2496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8000">
                      <a:srgbClr val="008000"/>
                    </a:gs>
                    <a:gs pos="100000">
                      <a:srgbClr val="92D050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683" name="Group 682"/>
                <p:cNvGrpSpPr/>
                <p:nvPr/>
              </p:nvGrpSpPr>
              <p:grpSpPr>
                <a:xfrm rot="21229640">
                  <a:off x="9883481" y="4867765"/>
                  <a:ext cx="887696" cy="1769279"/>
                  <a:chOff x="7787468" y="1516427"/>
                  <a:chExt cx="878718" cy="1941599"/>
                </a:xfrm>
              </p:grpSpPr>
              <p:sp>
                <p:nvSpPr>
                  <p:cNvPr id="684" name="Isosceles Triangle 3"/>
                  <p:cNvSpPr/>
                  <p:nvPr/>
                </p:nvSpPr>
                <p:spPr>
                  <a:xfrm rot="3343258">
                    <a:off x="8135474" y="2320200"/>
                    <a:ext cx="286552" cy="77487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685" name="Group 684"/>
                  <p:cNvGrpSpPr/>
                  <p:nvPr/>
                </p:nvGrpSpPr>
                <p:grpSpPr>
                  <a:xfrm>
                    <a:off x="7787468" y="1516427"/>
                    <a:ext cx="816804" cy="1941599"/>
                    <a:chOff x="7787468" y="1516427"/>
                    <a:chExt cx="816804" cy="1941599"/>
                  </a:xfrm>
                </p:grpSpPr>
                <p:sp>
                  <p:nvSpPr>
                    <p:cNvPr id="686" name="Isosceles Triangle 3"/>
                    <p:cNvSpPr/>
                    <p:nvPr/>
                  </p:nvSpPr>
                  <p:spPr>
                    <a:xfrm rot="1009811">
                      <a:off x="7827794" y="1516427"/>
                      <a:ext cx="507463" cy="194159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7" name="Isosceles Triangle 3"/>
                    <p:cNvSpPr/>
                    <p:nvPr/>
                  </p:nvSpPr>
                  <p:spPr>
                    <a:xfrm rot="19104838" flipH="1">
                      <a:off x="7821241" y="2096553"/>
                      <a:ext cx="218459" cy="68681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8" name="Isosceles Triangle 3"/>
                    <p:cNvSpPr/>
                    <p:nvPr/>
                  </p:nvSpPr>
                  <p:spPr>
                    <a:xfrm rot="19104838" flipH="1">
                      <a:off x="7888619" y="1843896"/>
                      <a:ext cx="244755" cy="5793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9" name="Isosceles Triangle 3"/>
                    <p:cNvSpPr/>
                    <p:nvPr/>
                  </p:nvSpPr>
                  <p:spPr>
                    <a:xfrm rot="2495162">
                      <a:off x="8131944" y="1686953"/>
                      <a:ext cx="199844" cy="473059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0" name="Isosceles Triangle 3"/>
                    <p:cNvSpPr/>
                    <p:nvPr/>
                  </p:nvSpPr>
                  <p:spPr>
                    <a:xfrm rot="3237279">
                      <a:off x="8126941" y="1985084"/>
                      <a:ext cx="251743" cy="567245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1" name="Isosceles Triangle 3"/>
                    <p:cNvSpPr/>
                    <p:nvPr/>
                  </p:nvSpPr>
                  <p:spPr>
                    <a:xfrm rot="19104838" flipH="1">
                      <a:off x="7787468" y="2380306"/>
                      <a:ext cx="203595" cy="640082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2" name="Isosceles Triangle 3"/>
                    <p:cNvSpPr/>
                    <p:nvPr/>
                  </p:nvSpPr>
                  <p:spPr>
                    <a:xfrm rot="3343258">
                      <a:off x="8131561" y="2170203"/>
                      <a:ext cx="286552" cy="658870"/>
                    </a:xfrm>
                    <a:custGeom>
                      <a:avLst/>
                      <a:gdLst>
                        <a:gd name="connsiteX0" fmla="*/ 0 w 159026"/>
                        <a:gd name="connsiteY0" fmla="*/ 3621345 h 3621345"/>
                        <a:gd name="connsiteX1" fmla="*/ 79513 w 159026"/>
                        <a:gd name="connsiteY1" fmla="*/ 0 h 3621345"/>
                        <a:gd name="connsiteX2" fmla="*/ 159026 w 159026"/>
                        <a:gd name="connsiteY2" fmla="*/ 3621345 h 3621345"/>
                        <a:gd name="connsiteX3" fmla="*/ 0 w 159026"/>
                        <a:gd name="connsiteY3" fmla="*/ 3621345 h 3621345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89734 w 1848760"/>
                        <a:gd name="connsiteY0" fmla="*/ 3462319 h 3462319"/>
                        <a:gd name="connsiteX1" fmla="*/ 59717 w 1848760"/>
                        <a:gd name="connsiteY1" fmla="*/ 0 h 3462319"/>
                        <a:gd name="connsiteX2" fmla="*/ 1848760 w 1848760"/>
                        <a:gd name="connsiteY2" fmla="*/ 3462319 h 3462319"/>
                        <a:gd name="connsiteX3" fmla="*/ 1689734 w 1848760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630017 w 1789043"/>
                        <a:gd name="connsiteY0" fmla="*/ 3462319 h 3462319"/>
                        <a:gd name="connsiteX1" fmla="*/ 0 w 1789043"/>
                        <a:gd name="connsiteY1" fmla="*/ 0 h 3462319"/>
                        <a:gd name="connsiteX2" fmla="*/ 1789043 w 1789043"/>
                        <a:gd name="connsiteY2" fmla="*/ 3462319 h 3462319"/>
                        <a:gd name="connsiteX3" fmla="*/ 1630017 w 1789043"/>
                        <a:gd name="connsiteY3" fmla="*/ 3462319 h 3462319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013791 w 1172817"/>
                        <a:gd name="connsiteY0" fmla="*/ 3601466 h 3601466"/>
                        <a:gd name="connsiteX1" fmla="*/ 0 w 1172817"/>
                        <a:gd name="connsiteY1" fmla="*/ 0 h 3601466"/>
                        <a:gd name="connsiteX2" fmla="*/ 1172817 w 1172817"/>
                        <a:gd name="connsiteY2" fmla="*/ 3601466 h 3601466"/>
                        <a:gd name="connsiteX3" fmla="*/ 1013791 w 1172817"/>
                        <a:gd name="connsiteY3" fmla="*/ 3601466 h 3601466"/>
                        <a:gd name="connsiteX0" fmla="*/ 1187474 w 1346500"/>
                        <a:gd name="connsiteY0" fmla="*/ 4932037 h 4932037"/>
                        <a:gd name="connsiteX1" fmla="*/ 0 w 1346500"/>
                        <a:gd name="connsiteY1" fmla="*/ 0 h 4932037"/>
                        <a:gd name="connsiteX2" fmla="*/ 1346500 w 1346500"/>
                        <a:gd name="connsiteY2" fmla="*/ 4932037 h 4932037"/>
                        <a:gd name="connsiteX3" fmla="*/ 1187474 w 1346500"/>
                        <a:gd name="connsiteY3" fmla="*/ 4932037 h 49320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46500" h="4932037">
                          <a:moveTo>
                            <a:pt x="1187474" y="4932037"/>
                          </a:moveTo>
                          <a:cubicBezTo>
                            <a:pt x="644135" y="3777931"/>
                            <a:pt x="722243" y="1273376"/>
                            <a:pt x="0" y="0"/>
                          </a:cubicBezTo>
                          <a:cubicBezTo>
                            <a:pt x="934279" y="1273375"/>
                            <a:pt x="750152" y="3777931"/>
                            <a:pt x="1346500" y="4932037"/>
                          </a:cubicBezTo>
                          <a:lnTo>
                            <a:pt x="1187474" y="4932037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681" name="Isosceles Triangle 3"/>
              <p:cNvSpPr/>
              <p:nvPr/>
            </p:nvSpPr>
            <p:spPr>
              <a:xfrm rot="20706894">
                <a:off x="8158277" y="4055173"/>
                <a:ext cx="1159301" cy="1458992"/>
              </a:xfrm>
              <a:custGeom>
                <a:avLst/>
                <a:gdLst>
                  <a:gd name="connsiteX0" fmla="*/ 0 w 159026"/>
                  <a:gd name="connsiteY0" fmla="*/ 3621345 h 3621345"/>
                  <a:gd name="connsiteX1" fmla="*/ 79513 w 159026"/>
                  <a:gd name="connsiteY1" fmla="*/ 0 h 3621345"/>
                  <a:gd name="connsiteX2" fmla="*/ 159026 w 159026"/>
                  <a:gd name="connsiteY2" fmla="*/ 3621345 h 3621345"/>
                  <a:gd name="connsiteX3" fmla="*/ 0 w 159026"/>
                  <a:gd name="connsiteY3" fmla="*/ 3621345 h 3621345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89734 w 1848760"/>
                  <a:gd name="connsiteY0" fmla="*/ 3462319 h 3462319"/>
                  <a:gd name="connsiteX1" fmla="*/ 59717 w 1848760"/>
                  <a:gd name="connsiteY1" fmla="*/ 0 h 3462319"/>
                  <a:gd name="connsiteX2" fmla="*/ 1848760 w 1848760"/>
                  <a:gd name="connsiteY2" fmla="*/ 3462319 h 3462319"/>
                  <a:gd name="connsiteX3" fmla="*/ 1689734 w 1848760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630017 w 1789043"/>
                  <a:gd name="connsiteY0" fmla="*/ 3462319 h 3462319"/>
                  <a:gd name="connsiteX1" fmla="*/ 0 w 1789043"/>
                  <a:gd name="connsiteY1" fmla="*/ 0 h 3462319"/>
                  <a:gd name="connsiteX2" fmla="*/ 1789043 w 1789043"/>
                  <a:gd name="connsiteY2" fmla="*/ 3462319 h 3462319"/>
                  <a:gd name="connsiteX3" fmla="*/ 1630017 w 1789043"/>
                  <a:gd name="connsiteY3" fmla="*/ 3462319 h 3462319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013791 w 1172817"/>
                  <a:gd name="connsiteY0" fmla="*/ 3601466 h 3601466"/>
                  <a:gd name="connsiteX1" fmla="*/ 0 w 1172817"/>
                  <a:gd name="connsiteY1" fmla="*/ 0 h 3601466"/>
                  <a:gd name="connsiteX2" fmla="*/ 1172817 w 1172817"/>
                  <a:gd name="connsiteY2" fmla="*/ 3601466 h 3601466"/>
                  <a:gd name="connsiteX3" fmla="*/ 1013791 w 1172817"/>
                  <a:gd name="connsiteY3" fmla="*/ 3601466 h 3601466"/>
                  <a:gd name="connsiteX0" fmla="*/ 1331631 w 1490657"/>
                  <a:gd name="connsiteY0" fmla="*/ 3602112 h 3602112"/>
                  <a:gd name="connsiteX1" fmla="*/ 0 w 1490657"/>
                  <a:gd name="connsiteY1" fmla="*/ 0 h 3602112"/>
                  <a:gd name="connsiteX2" fmla="*/ 1490657 w 1490657"/>
                  <a:gd name="connsiteY2" fmla="*/ 3602112 h 3602112"/>
                  <a:gd name="connsiteX3" fmla="*/ 1331631 w 1490657"/>
                  <a:gd name="connsiteY3" fmla="*/ 3602112 h 3602112"/>
                  <a:gd name="connsiteX0" fmla="*/ 1331631 w 1490657"/>
                  <a:gd name="connsiteY0" fmla="*/ 3602112 h 3602112"/>
                  <a:gd name="connsiteX1" fmla="*/ 0 w 1490657"/>
                  <a:gd name="connsiteY1" fmla="*/ 0 h 3602112"/>
                  <a:gd name="connsiteX2" fmla="*/ 1490657 w 1490657"/>
                  <a:gd name="connsiteY2" fmla="*/ 3602112 h 3602112"/>
                  <a:gd name="connsiteX3" fmla="*/ 1331631 w 1490657"/>
                  <a:gd name="connsiteY3" fmla="*/ 3602112 h 3602112"/>
                  <a:gd name="connsiteX0" fmla="*/ 1331631 w 1490657"/>
                  <a:gd name="connsiteY0" fmla="*/ 3602112 h 3602112"/>
                  <a:gd name="connsiteX1" fmla="*/ 0 w 1490657"/>
                  <a:gd name="connsiteY1" fmla="*/ 0 h 3602112"/>
                  <a:gd name="connsiteX2" fmla="*/ 1490657 w 1490657"/>
                  <a:gd name="connsiteY2" fmla="*/ 3602112 h 3602112"/>
                  <a:gd name="connsiteX3" fmla="*/ 1331631 w 1490657"/>
                  <a:gd name="connsiteY3" fmla="*/ 3602112 h 3602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0657" h="3602112">
                    <a:moveTo>
                      <a:pt x="1331631" y="3602112"/>
                    </a:moveTo>
                    <a:cubicBezTo>
                      <a:pt x="788292" y="2448006"/>
                      <a:pt x="1308598" y="989118"/>
                      <a:pt x="0" y="0"/>
                    </a:cubicBezTo>
                    <a:cubicBezTo>
                      <a:pt x="1552404" y="1083702"/>
                      <a:pt x="748518" y="2289275"/>
                      <a:pt x="1490657" y="3602112"/>
                    </a:cubicBezTo>
                    <a:lnTo>
                      <a:pt x="1331631" y="3602112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37" name="Group 736"/>
          <p:cNvGrpSpPr/>
          <p:nvPr/>
        </p:nvGrpSpPr>
        <p:grpSpPr>
          <a:xfrm rot="3841043">
            <a:off x="5709634" y="4042939"/>
            <a:ext cx="961456" cy="910723"/>
            <a:chOff x="7650531" y="3748788"/>
            <a:chExt cx="1228027" cy="1163229"/>
          </a:xfrm>
        </p:grpSpPr>
        <p:grpSp>
          <p:nvGrpSpPr>
            <p:cNvPr id="738" name="Group 737"/>
            <p:cNvGrpSpPr/>
            <p:nvPr/>
          </p:nvGrpSpPr>
          <p:grpSpPr>
            <a:xfrm rot="17830858">
              <a:off x="7732476" y="3775638"/>
              <a:ext cx="591627" cy="755518"/>
              <a:chOff x="9433541" y="4781424"/>
              <a:chExt cx="1453089" cy="1855620"/>
            </a:xfrm>
          </p:grpSpPr>
          <p:sp>
            <p:nvSpPr>
              <p:cNvPr id="764" name="Freeform 763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765" name="Group 764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766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67" name="Group 766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768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9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0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1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2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3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74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739" name="Group 738"/>
            <p:cNvGrpSpPr/>
            <p:nvPr/>
          </p:nvGrpSpPr>
          <p:grpSpPr>
            <a:xfrm>
              <a:off x="8349258" y="3748788"/>
              <a:ext cx="528076" cy="674362"/>
              <a:chOff x="9433541" y="4781424"/>
              <a:chExt cx="1453089" cy="1855620"/>
            </a:xfrm>
          </p:grpSpPr>
          <p:sp>
            <p:nvSpPr>
              <p:cNvPr id="753" name="Freeform 752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754" name="Group 753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755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56" name="Group 755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757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8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9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0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1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2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63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740" name="Group 739"/>
            <p:cNvGrpSpPr/>
            <p:nvPr/>
          </p:nvGrpSpPr>
          <p:grpSpPr>
            <a:xfrm rot="15160975">
              <a:off x="8038068" y="4251993"/>
              <a:ext cx="562273" cy="718032"/>
              <a:chOff x="9433541" y="4781424"/>
              <a:chExt cx="1453089" cy="1855620"/>
            </a:xfrm>
          </p:grpSpPr>
          <p:sp>
            <p:nvSpPr>
              <p:cNvPr id="742" name="Freeform 741"/>
              <p:cNvSpPr/>
              <p:nvPr/>
            </p:nvSpPr>
            <p:spPr>
              <a:xfrm rot="2393178">
                <a:off x="9433541" y="4781424"/>
                <a:ext cx="1453089" cy="1464336"/>
              </a:xfrm>
              <a:custGeom>
                <a:avLst/>
                <a:gdLst>
                  <a:gd name="connsiteX0" fmla="*/ 96022 w 1427280"/>
                  <a:gd name="connsiteY0" fmla="*/ 24968 h 1530025"/>
                  <a:gd name="connsiteX1" fmla="*/ 619066 w 1427280"/>
                  <a:gd name="connsiteY1" fmla="*/ 141782 h 1530025"/>
                  <a:gd name="connsiteX2" fmla="*/ 626957 w 1427280"/>
                  <a:gd name="connsiteY2" fmla="*/ 154060 h 1530025"/>
                  <a:gd name="connsiteX3" fmla="*/ 631758 w 1427280"/>
                  <a:gd name="connsiteY3" fmla="*/ 142898 h 1530025"/>
                  <a:gd name="connsiteX4" fmla="*/ 717506 w 1427280"/>
                  <a:gd name="connsiteY4" fmla="*/ 0 h 1530025"/>
                  <a:gd name="connsiteX5" fmla="*/ 1033637 w 1427280"/>
                  <a:gd name="connsiteY5" fmla="*/ 262985 h 1530025"/>
                  <a:gd name="connsiteX6" fmla="*/ 1052114 w 1427280"/>
                  <a:gd name="connsiteY6" fmla="*/ 287018 h 1530025"/>
                  <a:gd name="connsiteX7" fmla="*/ 1053669 w 1427280"/>
                  <a:gd name="connsiteY7" fmla="*/ 285235 h 1530025"/>
                  <a:gd name="connsiteX8" fmla="*/ 1118189 w 1427280"/>
                  <a:gd name="connsiteY8" fmla="*/ 223113 h 1530025"/>
                  <a:gd name="connsiteX9" fmla="*/ 1427280 w 1427280"/>
                  <a:gd name="connsiteY9" fmla="*/ 660929 h 1530025"/>
                  <a:gd name="connsiteX10" fmla="*/ 1309218 w 1427280"/>
                  <a:gd name="connsiteY10" fmla="*/ 1369329 h 1530025"/>
                  <a:gd name="connsiteX11" fmla="*/ 1179732 w 1427280"/>
                  <a:gd name="connsiteY11" fmla="*/ 1369329 h 1530025"/>
                  <a:gd name="connsiteX12" fmla="*/ 1146416 w 1427280"/>
                  <a:gd name="connsiteY12" fmla="*/ 1530025 h 1530025"/>
                  <a:gd name="connsiteX13" fmla="*/ 428799 w 1427280"/>
                  <a:gd name="connsiteY13" fmla="*/ 1501820 h 1530025"/>
                  <a:gd name="connsiteX14" fmla="*/ 62847 w 1427280"/>
                  <a:gd name="connsiteY14" fmla="*/ 1110285 h 1530025"/>
                  <a:gd name="connsiteX15" fmla="*/ 191418 w 1427280"/>
                  <a:gd name="connsiteY15" fmla="*/ 1002536 h 1530025"/>
                  <a:gd name="connsiteX16" fmla="*/ 211945 w 1427280"/>
                  <a:gd name="connsiteY16" fmla="*/ 992889 h 1530025"/>
                  <a:gd name="connsiteX17" fmla="*/ 195881 w 1427280"/>
                  <a:gd name="connsiteY17" fmla="*/ 968469 h 1530025"/>
                  <a:gd name="connsiteX18" fmla="*/ 0 w 1427280"/>
                  <a:gd name="connsiteY18" fmla="*/ 605670 h 1530025"/>
                  <a:gd name="connsiteX19" fmla="*/ 150240 w 1427280"/>
                  <a:gd name="connsiteY19" fmla="*/ 531048 h 1530025"/>
                  <a:gd name="connsiteX20" fmla="*/ 156662 w 1427280"/>
                  <a:gd name="connsiteY20" fmla="*/ 529727 h 1530025"/>
                  <a:gd name="connsiteX21" fmla="*/ 150877 w 1427280"/>
                  <a:gd name="connsiteY21" fmla="*/ 493710 h 1530025"/>
                  <a:gd name="connsiteX22" fmla="*/ 96022 w 1427280"/>
                  <a:gd name="connsiteY22" fmla="*/ 24968 h 1530025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09218 w 1427280"/>
                  <a:gd name="connsiteY10" fmla="*/ 1369329 h 1534368"/>
                  <a:gd name="connsiteX11" fmla="*/ 1310810 w 1427280"/>
                  <a:gd name="connsiteY11" fmla="*/ 1534368 h 1534368"/>
                  <a:gd name="connsiteX12" fmla="*/ 1146416 w 1427280"/>
                  <a:gd name="connsiteY12" fmla="*/ 1530025 h 1534368"/>
                  <a:gd name="connsiteX13" fmla="*/ 428799 w 1427280"/>
                  <a:gd name="connsiteY13" fmla="*/ 1501820 h 1534368"/>
                  <a:gd name="connsiteX14" fmla="*/ 62847 w 1427280"/>
                  <a:gd name="connsiteY14" fmla="*/ 1110285 h 1534368"/>
                  <a:gd name="connsiteX15" fmla="*/ 191418 w 1427280"/>
                  <a:gd name="connsiteY15" fmla="*/ 1002536 h 1534368"/>
                  <a:gd name="connsiteX16" fmla="*/ 211945 w 1427280"/>
                  <a:gd name="connsiteY16" fmla="*/ 992889 h 1534368"/>
                  <a:gd name="connsiteX17" fmla="*/ 195881 w 1427280"/>
                  <a:gd name="connsiteY17" fmla="*/ 968469 h 1534368"/>
                  <a:gd name="connsiteX18" fmla="*/ 0 w 1427280"/>
                  <a:gd name="connsiteY18" fmla="*/ 605670 h 1534368"/>
                  <a:gd name="connsiteX19" fmla="*/ 150240 w 1427280"/>
                  <a:gd name="connsiteY19" fmla="*/ 531048 h 1534368"/>
                  <a:gd name="connsiteX20" fmla="*/ 156662 w 1427280"/>
                  <a:gd name="connsiteY20" fmla="*/ 529727 h 1534368"/>
                  <a:gd name="connsiteX21" fmla="*/ 150877 w 1427280"/>
                  <a:gd name="connsiteY21" fmla="*/ 493710 h 1534368"/>
                  <a:gd name="connsiteX22" fmla="*/ 96022 w 1427280"/>
                  <a:gd name="connsiteY22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1146416 w 1427280"/>
                  <a:gd name="connsiteY11" fmla="*/ 1530025 h 1534368"/>
                  <a:gd name="connsiteX12" fmla="*/ 428799 w 1427280"/>
                  <a:gd name="connsiteY12" fmla="*/ 1501820 h 1534368"/>
                  <a:gd name="connsiteX13" fmla="*/ 62847 w 1427280"/>
                  <a:gd name="connsiteY13" fmla="*/ 1110285 h 1534368"/>
                  <a:gd name="connsiteX14" fmla="*/ 191418 w 1427280"/>
                  <a:gd name="connsiteY14" fmla="*/ 1002536 h 1534368"/>
                  <a:gd name="connsiteX15" fmla="*/ 211945 w 1427280"/>
                  <a:gd name="connsiteY15" fmla="*/ 992889 h 1534368"/>
                  <a:gd name="connsiteX16" fmla="*/ 195881 w 1427280"/>
                  <a:gd name="connsiteY16" fmla="*/ 968469 h 1534368"/>
                  <a:gd name="connsiteX17" fmla="*/ 0 w 1427280"/>
                  <a:gd name="connsiteY17" fmla="*/ 605670 h 1534368"/>
                  <a:gd name="connsiteX18" fmla="*/ 150240 w 1427280"/>
                  <a:gd name="connsiteY18" fmla="*/ 531048 h 1534368"/>
                  <a:gd name="connsiteX19" fmla="*/ 156662 w 1427280"/>
                  <a:gd name="connsiteY19" fmla="*/ 529727 h 1534368"/>
                  <a:gd name="connsiteX20" fmla="*/ 150877 w 1427280"/>
                  <a:gd name="connsiteY20" fmla="*/ 493710 h 1534368"/>
                  <a:gd name="connsiteX21" fmla="*/ 96022 w 1427280"/>
                  <a:gd name="connsiteY21" fmla="*/ 24968 h 1534368"/>
                  <a:gd name="connsiteX0" fmla="*/ 96022 w 1427280"/>
                  <a:gd name="connsiteY0" fmla="*/ 24968 h 1534368"/>
                  <a:gd name="connsiteX1" fmla="*/ 619066 w 1427280"/>
                  <a:gd name="connsiteY1" fmla="*/ 141782 h 1534368"/>
                  <a:gd name="connsiteX2" fmla="*/ 626957 w 1427280"/>
                  <a:gd name="connsiteY2" fmla="*/ 154060 h 1534368"/>
                  <a:gd name="connsiteX3" fmla="*/ 631758 w 1427280"/>
                  <a:gd name="connsiteY3" fmla="*/ 142898 h 1534368"/>
                  <a:gd name="connsiteX4" fmla="*/ 717506 w 1427280"/>
                  <a:gd name="connsiteY4" fmla="*/ 0 h 1534368"/>
                  <a:gd name="connsiteX5" fmla="*/ 1033637 w 1427280"/>
                  <a:gd name="connsiteY5" fmla="*/ 262985 h 1534368"/>
                  <a:gd name="connsiteX6" fmla="*/ 1052114 w 1427280"/>
                  <a:gd name="connsiteY6" fmla="*/ 287018 h 1534368"/>
                  <a:gd name="connsiteX7" fmla="*/ 1053669 w 1427280"/>
                  <a:gd name="connsiteY7" fmla="*/ 285235 h 1534368"/>
                  <a:gd name="connsiteX8" fmla="*/ 1118189 w 1427280"/>
                  <a:gd name="connsiteY8" fmla="*/ 223113 h 1534368"/>
                  <a:gd name="connsiteX9" fmla="*/ 1427280 w 1427280"/>
                  <a:gd name="connsiteY9" fmla="*/ 660929 h 1534368"/>
                  <a:gd name="connsiteX10" fmla="*/ 1310810 w 1427280"/>
                  <a:gd name="connsiteY10" fmla="*/ 1534368 h 1534368"/>
                  <a:gd name="connsiteX11" fmla="*/ 428799 w 1427280"/>
                  <a:gd name="connsiteY11" fmla="*/ 1501820 h 1534368"/>
                  <a:gd name="connsiteX12" fmla="*/ 62847 w 1427280"/>
                  <a:gd name="connsiteY12" fmla="*/ 1110285 h 1534368"/>
                  <a:gd name="connsiteX13" fmla="*/ 191418 w 1427280"/>
                  <a:gd name="connsiteY13" fmla="*/ 1002536 h 1534368"/>
                  <a:gd name="connsiteX14" fmla="*/ 211945 w 1427280"/>
                  <a:gd name="connsiteY14" fmla="*/ 992889 h 1534368"/>
                  <a:gd name="connsiteX15" fmla="*/ 195881 w 1427280"/>
                  <a:gd name="connsiteY15" fmla="*/ 968469 h 1534368"/>
                  <a:gd name="connsiteX16" fmla="*/ 0 w 1427280"/>
                  <a:gd name="connsiteY16" fmla="*/ 605670 h 1534368"/>
                  <a:gd name="connsiteX17" fmla="*/ 150240 w 1427280"/>
                  <a:gd name="connsiteY17" fmla="*/ 531048 h 1534368"/>
                  <a:gd name="connsiteX18" fmla="*/ 156662 w 1427280"/>
                  <a:gd name="connsiteY18" fmla="*/ 529727 h 1534368"/>
                  <a:gd name="connsiteX19" fmla="*/ 150877 w 1427280"/>
                  <a:gd name="connsiteY19" fmla="*/ 493710 h 1534368"/>
                  <a:gd name="connsiteX20" fmla="*/ 96022 w 1427280"/>
                  <a:gd name="connsiteY20" fmla="*/ 24968 h 1534368"/>
                  <a:gd name="connsiteX0" fmla="*/ 96022 w 1427280"/>
                  <a:gd name="connsiteY0" fmla="*/ 24968 h 1606956"/>
                  <a:gd name="connsiteX1" fmla="*/ 619066 w 1427280"/>
                  <a:gd name="connsiteY1" fmla="*/ 141782 h 1606956"/>
                  <a:gd name="connsiteX2" fmla="*/ 626957 w 1427280"/>
                  <a:gd name="connsiteY2" fmla="*/ 154060 h 1606956"/>
                  <a:gd name="connsiteX3" fmla="*/ 631758 w 1427280"/>
                  <a:gd name="connsiteY3" fmla="*/ 142898 h 1606956"/>
                  <a:gd name="connsiteX4" fmla="*/ 717506 w 1427280"/>
                  <a:gd name="connsiteY4" fmla="*/ 0 h 1606956"/>
                  <a:gd name="connsiteX5" fmla="*/ 1033637 w 1427280"/>
                  <a:gd name="connsiteY5" fmla="*/ 262985 h 1606956"/>
                  <a:gd name="connsiteX6" fmla="*/ 1052114 w 1427280"/>
                  <a:gd name="connsiteY6" fmla="*/ 287018 h 1606956"/>
                  <a:gd name="connsiteX7" fmla="*/ 1053669 w 1427280"/>
                  <a:gd name="connsiteY7" fmla="*/ 285235 h 1606956"/>
                  <a:gd name="connsiteX8" fmla="*/ 1118189 w 1427280"/>
                  <a:gd name="connsiteY8" fmla="*/ 223113 h 1606956"/>
                  <a:gd name="connsiteX9" fmla="*/ 1427280 w 1427280"/>
                  <a:gd name="connsiteY9" fmla="*/ 660929 h 1606956"/>
                  <a:gd name="connsiteX10" fmla="*/ 1310810 w 1427280"/>
                  <a:gd name="connsiteY10" fmla="*/ 1534368 h 1606956"/>
                  <a:gd name="connsiteX11" fmla="*/ 428799 w 1427280"/>
                  <a:gd name="connsiteY11" fmla="*/ 1501820 h 1606956"/>
                  <a:gd name="connsiteX12" fmla="*/ 62847 w 1427280"/>
                  <a:gd name="connsiteY12" fmla="*/ 1110285 h 1606956"/>
                  <a:gd name="connsiteX13" fmla="*/ 191418 w 1427280"/>
                  <a:gd name="connsiteY13" fmla="*/ 1002536 h 1606956"/>
                  <a:gd name="connsiteX14" fmla="*/ 211945 w 1427280"/>
                  <a:gd name="connsiteY14" fmla="*/ 992889 h 1606956"/>
                  <a:gd name="connsiteX15" fmla="*/ 195881 w 1427280"/>
                  <a:gd name="connsiteY15" fmla="*/ 968469 h 1606956"/>
                  <a:gd name="connsiteX16" fmla="*/ 0 w 1427280"/>
                  <a:gd name="connsiteY16" fmla="*/ 605670 h 1606956"/>
                  <a:gd name="connsiteX17" fmla="*/ 150240 w 1427280"/>
                  <a:gd name="connsiteY17" fmla="*/ 531048 h 1606956"/>
                  <a:gd name="connsiteX18" fmla="*/ 156662 w 1427280"/>
                  <a:gd name="connsiteY18" fmla="*/ 529727 h 1606956"/>
                  <a:gd name="connsiteX19" fmla="*/ 150877 w 1427280"/>
                  <a:gd name="connsiteY19" fmla="*/ 493710 h 1606956"/>
                  <a:gd name="connsiteX20" fmla="*/ 96022 w 1427280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1985"/>
                  <a:gd name="connsiteY0" fmla="*/ 24968 h 1606956"/>
                  <a:gd name="connsiteX1" fmla="*/ 619066 w 1431985"/>
                  <a:gd name="connsiteY1" fmla="*/ 141782 h 1606956"/>
                  <a:gd name="connsiteX2" fmla="*/ 626957 w 1431985"/>
                  <a:gd name="connsiteY2" fmla="*/ 154060 h 1606956"/>
                  <a:gd name="connsiteX3" fmla="*/ 631758 w 1431985"/>
                  <a:gd name="connsiteY3" fmla="*/ 142898 h 1606956"/>
                  <a:gd name="connsiteX4" fmla="*/ 717506 w 1431985"/>
                  <a:gd name="connsiteY4" fmla="*/ 0 h 1606956"/>
                  <a:gd name="connsiteX5" fmla="*/ 1033637 w 1431985"/>
                  <a:gd name="connsiteY5" fmla="*/ 262985 h 1606956"/>
                  <a:gd name="connsiteX6" fmla="*/ 1052114 w 1431985"/>
                  <a:gd name="connsiteY6" fmla="*/ 287018 h 1606956"/>
                  <a:gd name="connsiteX7" fmla="*/ 1053669 w 1431985"/>
                  <a:gd name="connsiteY7" fmla="*/ 285235 h 1606956"/>
                  <a:gd name="connsiteX8" fmla="*/ 1118189 w 1431985"/>
                  <a:gd name="connsiteY8" fmla="*/ 223113 h 1606956"/>
                  <a:gd name="connsiteX9" fmla="*/ 1427280 w 1431985"/>
                  <a:gd name="connsiteY9" fmla="*/ 660929 h 1606956"/>
                  <a:gd name="connsiteX10" fmla="*/ 1310810 w 1431985"/>
                  <a:gd name="connsiteY10" fmla="*/ 1534368 h 1606956"/>
                  <a:gd name="connsiteX11" fmla="*/ 428799 w 1431985"/>
                  <a:gd name="connsiteY11" fmla="*/ 1501820 h 1606956"/>
                  <a:gd name="connsiteX12" fmla="*/ 62847 w 1431985"/>
                  <a:gd name="connsiteY12" fmla="*/ 1110285 h 1606956"/>
                  <a:gd name="connsiteX13" fmla="*/ 191418 w 1431985"/>
                  <a:gd name="connsiteY13" fmla="*/ 1002536 h 1606956"/>
                  <a:gd name="connsiteX14" fmla="*/ 211945 w 1431985"/>
                  <a:gd name="connsiteY14" fmla="*/ 992889 h 1606956"/>
                  <a:gd name="connsiteX15" fmla="*/ 195881 w 1431985"/>
                  <a:gd name="connsiteY15" fmla="*/ 968469 h 1606956"/>
                  <a:gd name="connsiteX16" fmla="*/ 0 w 1431985"/>
                  <a:gd name="connsiteY16" fmla="*/ 605670 h 1606956"/>
                  <a:gd name="connsiteX17" fmla="*/ 150240 w 1431985"/>
                  <a:gd name="connsiteY17" fmla="*/ 531048 h 1606956"/>
                  <a:gd name="connsiteX18" fmla="*/ 156662 w 1431985"/>
                  <a:gd name="connsiteY18" fmla="*/ 529727 h 1606956"/>
                  <a:gd name="connsiteX19" fmla="*/ 150877 w 1431985"/>
                  <a:gd name="connsiteY19" fmla="*/ 493710 h 1606956"/>
                  <a:gd name="connsiteX20" fmla="*/ 96022 w 1431985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  <a:gd name="connsiteX0" fmla="*/ 96022 w 1438393"/>
                  <a:gd name="connsiteY0" fmla="*/ 24968 h 1606956"/>
                  <a:gd name="connsiteX1" fmla="*/ 619066 w 1438393"/>
                  <a:gd name="connsiteY1" fmla="*/ 141782 h 1606956"/>
                  <a:gd name="connsiteX2" fmla="*/ 626957 w 1438393"/>
                  <a:gd name="connsiteY2" fmla="*/ 154060 h 1606956"/>
                  <a:gd name="connsiteX3" fmla="*/ 631758 w 1438393"/>
                  <a:gd name="connsiteY3" fmla="*/ 142898 h 1606956"/>
                  <a:gd name="connsiteX4" fmla="*/ 717506 w 1438393"/>
                  <a:gd name="connsiteY4" fmla="*/ 0 h 1606956"/>
                  <a:gd name="connsiteX5" fmla="*/ 1033637 w 1438393"/>
                  <a:gd name="connsiteY5" fmla="*/ 262985 h 1606956"/>
                  <a:gd name="connsiteX6" fmla="*/ 1052114 w 1438393"/>
                  <a:gd name="connsiteY6" fmla="*/ 287018 h 1606956"/>
                  <a:gd name="connsiteX7" fmla="*/ 1053669 w 1438393"/>
                  <a:gd name="connsiteY7" fmla="*/ 285235 h 1606956"/>
                  <a:gd name="connsiteX8" fmla="*/ 1118189 w 1438393"/>
                  <a:gd name="connsiteY8" fmla="*/ 223113 h 1606956"/>
                  <a:gd name="connsiteX9" fmla="*/ 1427280 w 1438393"/>
                  <a:gd name="connsiteY9" fmla="*/ 660929 h 1606956"/>
                  <a:gd name="connsiteX10" fmla="*/ 1310810 w 1438393"/>
                  <a:gd name="connsiteY10" fmla="*/ 1534368 h 1606956"/>
                  <a:gd name="connsiteX11" fmla="*/ 428799 w 1438393"/>
                  <a:gd name="connsiteY11" fmla="*/ 1501820 h 1606956"/>
                  <a:gd name="connsiteX12" fmla="*/ 62847 w 1438393"/>
                  <a:gd name="connsiteY12" fmla="*/ 1110285 h 1606956"/>
                  <a:gd name="connsiteX13" fmla="*/ 191418 w 1438393"/>
                  <a:gd name="connsiteY13" fmla="*/ 1002536 h 1606956"/>
                  <a:gd name="connsiteX14" fmla="*/ 211945 w 1438393"/>
                  <a:gd name="connsiteY14" fmla="*/ 992889 h 1606956"/>
                  <a:gd name="connsiteX15" fmla="*/ 195881 w 1438393"/>
                  <a:gd name="connsiteY15" fmla="*/ 968469 h 1606956"/>
                  <a:gd name="connsiteX16" fmla="*/ 0 w 1438393"/>
                  <a:gd name="connsiteY16" fmla="*/ 605670 h 1606956"/>
                  <a:gd name="connsiteX17" fmla="*/ 150240 w 1438393"/>
                  <a:gd name="connsiteY17" fmla="*/ 531048 h 1606956"/>
                  <a:gd name="connsiteX18" fmla="*/ 156662 w 1438393"/>
                  <a:gd name="connsiteY18" fmla="*/ 529727 h 1606956"/>
                  <a:gd name="connsiteX19" fmla="*/ 150877 w 1438393"/>
                  <a:gd name="connsiteY19" fmla="*/ 493710 h 1606956"/>
                  <a:gd name="connsiteX20" fmla="*/ 96022 w 1438393"/>
                  <a:gd name="connsiteY20" fmla="*/ 24968 h 160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38393" h="1606956">
                    <a:moveTo>
                      <a:pt x="96022" y="24968"/>
                    </a:moveTo>
                    <a:lnTo>
                      <a:pt x="619066" y="141782"/>
                    </a:lnTo>
                    <a:lnTo>
                      <a:pt x="626957" y="154060"/>
                    </a:lnTo>
                    <a:lnTo>
                      <a:pt x="631758" y="142898"/>
                    </a:lnTo>
                    <a:cubicBezTo>
                      <a:pt x="652635" y="99494"/>
                      <a:pt x="679933" y="52566"/>
                      <a:pt x="717506" y="0"/>
                    </a:cubicBezTo>
                    <a:cubicBezTo>
                      <a:pt x="909174" y="58747"/>
                      <a:pt x="1098483" y="103505"/>
                      <a:pt x="1033637" y="262985"/>
                    </a:cubicBezTo>
                    <a:lnTo>
                      <a:pt x="1052114" y="287018"/>
                    </a:lnTo>
                    <a:lnTo>
                      <a:pt x="1053669" y="285235"/>
                    </a:lnTo>
                    <a:cubicBezTo>
                      <a:pt x="1072711" y="265232"/>
                      <a:pt x="1094041" y="244575"/>
                      <a:pt x="1118189" y="223113"/>
                    </a:cubicBezTo>
                    <a:cubicBezTo>
                      <a:pt x="1350008" y="356173"/>
                      <a:pt x="1478290" y="492576"/>
                      <a:pt x="1427280" y="660929"/>
                    </a:cubicBezTo>
                    <a:cubicBezTo>
                      <a:pt x="1388457" y="952075"/>
                      <a:pt x="1517255" y="1284768"/>
                      <a:pt x="1310810" y="1534368"/>
                    </a:cubicBezTo>
                    <a:cubicBezTo>
                      <a:pt x="1026644" y="1710219"/>
                      <a:pt x="722803" y="1512669"/>
                      <a:pt x="428799" y="1501820"/>
                    </a:cubicBezTo>
                    <a:cubicBezTo>
                      <a:pt x="213886" y="1519852"/>
                      <a:pt x="191752" y="1334301"/>
                      <a:pt x="62847" y="1110285"/>
                    </a:cubicBezTo>
                    <a:cubicBezTo>
                      <a:pt x="107184" y="1060290"/>
                      <a:pt x="149830" y="1026385"/>
                      <a:pt x="191418" y="1002536"/>
                    </a:cubicBezTo>
                    <a:lnTo>
                      <a:pt x="211945" y="992889"/>
                    </a:lnTo>
                    <a:lnTo>
                      <a:pt x="195881" y="968469"/>
                    </a:lnTo>
                    <a:cubicBezTo>
                      <a:pt x="48534" y="960715"/>
                      <a:pt x="54619" y="791658"/>
                      <a:pt x="0" y="605670"/>
                    </a:cubicBezTo>
                    <a:cubicBezTo>
                      <a:pt x="54818" y="567456"/>
                      <a:pt x="104221" y="544488"/>
                      <a:pt x="150240" y="531048"/>
                    </a:cubicBezTo>
                    <a:lnTo>
                      <a:pt x="156662" y="529727"/>
                    </a:lnTo>
                    <a:lnTo>
                      <a:pt x="150877" y="493710"/>
                    </a:lnTo>
                    <a:cubicBezTo>
                      <a:pt x="123118" y="352703"/>
                      <a:pt x="71673" y="249802"/>
                      <a:pt x="96022" y="24968"/>
                    </a:cubicBezTo>
                    <a:close/>
                  </a:path>
                </a:pathLst>
              </a:custGeom>
              <a:gradFill flip="none" rotWithShape="1">
                <a:gsLst>
                  <a:gs pos="38000">
                    <a:srgbClr val="008000"/>
                  </a:gs>
                  <a:gs pos="100000">
                    <a:srgbClr val="92D050"/>
                  </a:gs>
                </a:gsLst>
                <a:path path="circle">
                  <a:fillToRect l="100000" t="100000"/>
                </a:path>
                <a:tileRect r="-100000" b="-10000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743" name="Group 742"/>
              <p:cNvGrpSpPr/>
              <p:nvPr/>
            </p:nvGrpSpPr>
            <p:grpSpPr>
              <a:xfrm rot="21229640">
                <a:off x="9883481" y="4867765"/>
                <a:ext cx="887696" cy="1769279"/>
                <a:chOff x="7787468" y="1516427"/>
                <a:chExt cx="878718" cy="1941599"/>
              </a:xfrm>
            </p:grpSpPr>
            <p:sp>
              <p:nvSpPr>
                <p:cNvPr id="744" name="Isosceles Triangle 3"/>
                <p:cNvSpPr/>
                <p:nvPr/>
              </p:nvSpPr>
              <p:spPr>
                <a:xfrm rot="3343258">
                  <a:off x="8135474" y="2320200"/>
                  <a:ext cx="286552" cy="774872"/>
                </a:xfrm>
                <a:custGeom>
                  <a:avLst/>
                  <a:gdLst>
                    <a:gd name="connsiteX0" fmla="*/ 0 w 159026"/>
                    <a:gd name="connsiteY0" fmla="*/ 3621345 h 3621345"/>
                    <a:gd name="connsiteX1" fmla="*/ 79513 w 159026"/>
                    <a:gd name="connsiteY1" fmla="*/ 0 h 3621345"/>
                    <a:gd name="connsiteX2" fmla="*/ 159026 w 159026"/>
                    <a:gd name="connsiteY2" fmla="*/ 3621345 h 3621345"/>
                    <a:gd name="connsiteX3" fmla="*/ 0 w 159026"/>
                    <a:gd name="connsiteY3" fmla="*/ 3621345 h 3621345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89734 w 1848760"/>
                    <a:gd name="connsiteY0" fmla="*/ 3462319 h 3462319"/>
                    <a:gd name="connsiteX1" fmla="*/ 59717 w 1848760"/>
                    <a:gd name="connsiteY1" fmla="*/ 0 h 3462319"/>
                    <a:gd name="connsiteX2" fmla="*/ 1848760 w 1848760"/>
                    <a:gd name="connsiteY2" fmla="*/ 3462319 h 3462319"/>
                    <a:gd name="connsiteX3" fmla="*/ 1689734 w 1848760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630017 w 1789043"/>
                    <a:gd name="connsiteY0" fmla="*/ 3462319 h 3462319"/>
                    <a:gd name="connsiteX1" fmla="*/ 0 w 1789043"/>
                    <a:gd name="connsiteY1" fmla="*/ 0 h 3462319"/>
                    <a:gd name="connsiteX2" fmla="*/ 1789043 w 1789043"/>
                    <a:gd name="connsiteY2" fmla="*/ 3462319 h 3462319"/>
                    <a:gd name="connsiteX3" fmla="*/ 1630017 w 1789043"/>
                    <a:gd name="connsiteY3" fmla="*/ 3462319 h 3462319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013791 w 1172817"/>
                    <a:gd name="connsiteY0" fmla="*/ 3601466 h 3601466"/>
                    <a:gd name="connsiteX1" fmla="*/ 0 w 1172817"/>
                    <a:gd name="connsiteY1" fmla="*/ 0 h 3601466"/>
                    <a:gd name="connsiteX2" fmla="*/ 1172817 w 1172817"/>
                    <a:gd name="connsiteY2" fmla="*/ 3601466 h 3601466"/>
                    <a:gd name="connsiteX3" fmla="*/ 1013791 w 1172817"/>
                    <a:gd name="connsiteY3" fmla="*/ 3601466 h 3601466"/>
                    <a:gd name="connsiteX0" fmla="*/ 1187474 w 1346500"/>
                    <a:gd name="connsiteY0" fmla="*/ 4932037 h 4932037"/>
                    <a:gd name="connsiteX1" fmla="*/ 0 w 1346500"/>
                    <a:gd name="connsiteY1" fmla="*/ 0 h 4932037"/>
                    <a:gd name="connsiteX2" fmla="*/ 1346500 w 1346500"/>
                    <a:gd name="connsiteY2" fmla="*/ 4932037 h 4932037"/>
                    <a:gd name="connsiteX3" fmla="*/ 1187474 w 1346500"/>
                    <a:gd name="connsiteY3" fmla="*/ 4932037 h 4932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6500" h="4932037">
                      <a:moveTo>
                        <a:pt x="1187474" y="4932037"/>
                      </a:moveTo>
                      <a:cubicBezTo>
                        <a:pt x="644135" y="3777931"/>
                        <a:pt x="722243" y="1273376"/>
                        <a:pt x="0" y="0"/>
                      </a:cubicBezTo>
                      <a:cubicBezTo>
                        <a:pt x="934279" y="1273375"/>
                        <a:pt x="750152" y="3777931"/>
                        <a:pt x="1346500" y="4932037"/>
                      </a:cubicBezTo>
                      <a:lnTo>
                        <a:pt x="1187474" y="4932037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45" name="Group 744"/>
                <p:cNvGrpSpPr/>
                <p:nvPr/>
              </p:nvGrpSpPr>
              <p:grpSpPr>
                <a:xfrm>
                  <a:off x="7787468" y="1516427"/>
                  <a:ext cx="816804" cy="1941599"/>
                  <a:chOff x="7787468" y="1516427"/>
                  <a:chExt cx="816804" cy="1941599"/>
                </a:xfrm>
              </p:grpSpPr>
              <p:sp>
                <p:nvSpPr>
                  <p:cNvPr id="746" name="Isosceles Triangle 3"/>
                  <p:cNvSpPr/>
                  <p:nvPr/>
                </p:nvSpPr>
                <p:spPr>
                  <a:xfrm rot="1009811">
                    <a:off x="7827794" y="1516427"/>
                    <a:ext cx="507463" cy="194159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47" name="Isosceles Triangle 3"/>
                  <p:cNvSpPr/>
                  <p:nvPr/>
                </p:nvSpPr>
                <p:spPr>
                  <a:xfrm rot="19104838" flipH="1">
                    <a:off x="7821241" y="2096553"/>
                    <a:ext cx="218459" cy="68681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48" name="Isosceles Triangle 3"/>
                  <p:cNvSpPr/>
                  <p:nvPr/>
                </p:nvSpPr>
                <p:spPr>
                  <a:xfrm rot="19104838" flipH="1">
                    <a:off x="7888619" y="1843896"/>
                    <a:ext cx="244755" cy="5793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49" name="Isosceles Triangle 3"/>
                  <p:cNvSpPr/>
                  <p:nvPr/>
                </p:nvSpPr>
                <p:spPr>
                  <a:xfrm rot="2495162">
                    <a:off x="8131944" y="1686953"/>
                    <a:ext cx="199844" cy="473059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0" name="Isosceles Triangle 3"/>
                  <p:cNvSpPr/>
                  <p:nvPr/>
                </p:nvSpPr>
                <p:spPr>
                  <a:xfrm rot="3237279">
                    <a:off x="8126941" y="1985084"/>
                    <a:ext cx="251743" cy="567245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1" name="Isosceles Triangle 3"/>
                  <p:cNvSpPr/>
                  <p:nvPr/>
                </p:nvSpPr>
                <p:spPr>
                  <a:xfrm rot="19104838" flipH="1">
                    <a:off x="7787468" y="2380306"/>
                    <a:ext cx="203595" cy="640082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52" name="Isosceles Triangle 3"/>
                  <p:cNvSpPr/>
                  <p:nvPr/>
                </p:nvSpPr>
                <p:spPr>
                  <a:xfrm rot="3343258">
                    <a:off x="8131561" y="2170203"/>
                    <a:ext cx="286552" cy="658870"/>
                  </a:xfrm>
                  <a:custGeom>
                    <a:avLst/>
                    <a:gdLst>
                      <a:gd name="connsiteX0" fmla="*/ 0 w 159026"/>
                      <a:gd name="connsiteY0" fmla="*/ 3621345 h 3621345"/>
                      <a:gd name="connsiteX1" fmla="*/ 79513 w 159026"/>
                      <a:gd name="connsiteY1" fmla="*/ 0 h 3621345"/>
                      <a:gd name="connsiteX2" fmla="*/ 159026 w 159026"/>
                      <a:gd name="connsiteY2" fmla="*/ 3621345 h 3621345"/>
                      <a:gd name="connsiteX3" fmla="*/ 0 w 159026"/>
                      <a:gd name="connsiteY3" fmla="*/ 3621345 h 3621345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89734 w 1848760"/>
                      <a:gd name="connsiteY0" fmla="*/ 3462319 h 3462319"/>
                      <a:gd name="connsiteX1" fmla="*/ 59717 w 1848760"/>
                      <a:gd name="connsiteY1" fmla="*/ 0 h 3462319"/>
                      <a:gd name="connsiteX2" fmla="*/ 1848760 w 1848760"/>
                      <a:gd name="connsiteY2" fmla="*/ 3462319 h 3462319"/>
                      <a:gd name="connsiteX3" fmla="*/ 1689734 w 1848760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630017 w 1789043"/>
                      <a:gd name="connsiteY0" fmla="*/ 3462319 h 3462319"/>
                      <a:gd name="connsiteX1" fmla="*/ 0 w 1789043"/>
                      <a:gd name="connsiteY1" fmla="*/ 0 h 3462319"/>
                      <a:gd name="connsiteX2" fmla="*/ 1789043 w 1789043"/>
                      <a:gd name="connsiteY2" fmla="*/ 3462319 h 3462319"/>
                      <a:gd name="connsiteX3" fmla="*/ 1630017 w 1789043"/>
                      <a:gd name="connsiteY3" fmla="*/ 3462319 h 3462319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013791 w 1172817"/>
                      <a:gd name="connsiteY0" fmla="*/ 3601466 h 3601466"/>
                      <a:gd name="connsiteX1" fmla="*/ 0 w 1172817"/>
                      <a:gd name="connsiteY1" fmla="*/ 0 h 3601466"/>
                      <a:gd name="connsiteX2" fmla="*/ 1172817 w 1172817"/>
                      <a:gd name="connsiteY2" fmla="*/ 3601466 h 3601466"/>
                      <a:gd name="connsiteX3" fmla="*/ 1013791 w 1172817"/>
                      <a:gd name="connsiteY3" fmla="*/ 3601466 h 3601466"/>
                      <a:gd name="connsiteX0" fmla="*/ 1187474 w 1346500"/>
                      <a:gd name="connsiteY0" fmla="*/ 4932037 h 4932037"/>
                      <a:gd name="connsiteX1" fmla="*/ 0 w 1346500"/>
                      <a:gd name="connsiteY1" fmla="*/ 0 h 4932037"/>
                      <a:gd name="connsiteX2" fmla="*/ 1346500 w 1346500"/>
                      <a:gd name="connsiteY2" fmla="*/ 4932037 h 4932037"/>
                      <a:gd name="connsiteX3" fmla="*/ 1187474 w 1346500"/>
                      <a:gd name="connsiteY3" fmla="*/ 4932037 h 4932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6500" h="4932037">
                        <a:moveTo>
                          <a:pt x="1187474" y="4932037"/>
                        </a:moveTo>
                        <a:cubicBezTo>
                          <a:pt x="644135" y="3777931"/>
                          <a:pt x="722243" y="1273376"/>
                          <a:pt x="0" y="0"/>
                        </a:cubicBezTo>
                        <a:cubicBezTo>
                          <a:pt x="934279" y="1273375"/>
                          <a:pt x="750152" y="3777931"/>
                          <a:pt x="1346500" y="4932037"/>
                        </a:cubicBezTo>
                        <a:lnTo>
                          <a:pt x="1187474" y="493203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741" name="Isosceles Triangle 3"/>
            <p:cNvSpPr/>
            <p:nvPr/>
          </p:nvSpPr>
          <p:spPr>
            <a:xfrm rot="20486307">
              <a:off x="8183318" y="4120039"/>
              <a:ext cx="695240" cy="791978"/>
            </a:xfrm>
            <a:custGeom>
              <a:avLst/>
              <a:gdLst>
                <a:gd name="connsiteX0" fmla="*/ 0 w 159026"/>
                <a:gd name="connsiteY0" fmla="*/ 3621345 h 3621345"/>
                <a:gd name="connsiteX1" fmla="*/ 79513 w 159026"/>
                <a:gd name="connsiteY1" fmla="*/ 0 h 3621345"/>
                <a:gd name="connsiteX2" fmla="*/ 159026 w 159026"/>
                <a:gd name="connsiteY2" fmla="*/ 3621345 h 3621345"/>
                <a:gd name="connsiteX3" fmla="*/ 0 w 159026"/>
                <a:gd name="connsiteY3" fmla="*/ 3621345 h 3621345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89734 w 1848760"/>
                <a:gd name="connsiteY0" fmla="*/ 3462319 h 3462319"/>
                <a:gd name="connsiteX1" fmla="*/ 59717 w 1848760"/>
                <a:gd name="connsiteY1" fmla="*/ 0 h 3462319"/>
                <a:gd name="connsiteX2" fmla="*/ 1848760 w 1848760"/>
                <a:gd name="connsiteY2" fmla="*/ 3462319 h 3462319"/>
                <a:gd name="connsiteX3" fmla="*/ 1689734 w 1848760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630017 w 1789043"/>
                <a:gd name="connsiteY0" fmla="*/ 3462319 h 3462319"/>
                <a:gd name="connsiteX1" fmla="*/ 0 w 1789043"/>
                <a:gd name="connsiteY1" fmla="*/ 0 h 3462319"/>
                <a:gd name="connsiteX2" fmla="*/ 1789043 w 1789043"/>
                <a:gd name="connsiteY2" fmla="*/ 3462319 h 3462319"/>
                <a:gd name="connsiteX3" fmla="*/ 1630017 w 1789043"/>
                <a:gd name="connsiteY3" fmla="*/ 3462319 h 3462319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013791 w 1172817"/>
                <a:gd name="connsiteY0" fmla="*/ 3601466 h 3601466"/>
                <a:gd name="connsiteX1" fmla="*/ 0 w 1172817"/>
                <a:gd name="connsiteY1" fmla="*/ 0 h 3601466"/>
                <a:gd name="connsiteX2" fmla="*/ 1172817 w 1172817"/>
                <a:gd name="connsiteY2" fmla="*/ 3601466 h 3601466"/>
                <a:gd name="connsiteX3" fmla="*/ 1013791 w 1172817"/>
                <a:gd name="connsiteY3" fmla="*/ 3601466 h 3601466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  <a:gd name="connsiteX0" fmla="*/ 1331631 w 1490657"/>
                <a:gd name="connsiteY0" fmla="*/ 3602112 h 3602112"/>
                <a:gd name="connsiteX1" fmla="*/ 0 w 1490657"/>
                <a:gd name="connsiteY1" fmla="*/ 0 h 3602112"/>
                <a:gd name="connsiteX2" fmla="*/ 1490657 w 1490657"/>
                <a:gd name="connsiteY2" fmla="*/ 3602112 h 3602112"/>
                <a:gd name="connsiteX3" fmla="*/ 1331631 w 1490657"/>
                <a:gd name="connsiteY3" fmla="*/ 3602112 h 360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0657" h="3602112">
                  <a:moveTo>
                    <a:pt x="1331631" y="3602112"/>
                  </a:moveTo>
                  <a:cubicBezTo>
                    <a:pt x="788292" y="2448006"/>
                    <a:pt x="1308598" y="989118"/>
                    <a:pt x="0" y="0"/>
                  </a:cubicBezTo>
                  <a:cubicBezTo>
                    <a:pt x="1552404" y="1083702"/>
                    <a:pt x="748518" y="2289275"/>
                    <a:pt x="1490657" y="3602112"/>
                  </a:cubicBezTo>
                  <a:lnTo>
                    <a:pt x="1331631" y="360211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775" name="Picture 77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00713" y="5088360"/>
            <a:ext cx="1603772" cy="12958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115681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58</TotalTime>
  <Words>54</Words>
  <Application>Microsoft Office PowerPoint</Application>
  <PresentationFormat>Widescreen</PresentationFormat>
  <Paragraphs>17</Paragraphs>
  <Slides>6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6</vt:i4>
      </vt:variant>
    </vt:vector>
  </HeadingPairs>
  <TitlesOfParts>
    <vt:vector size="11" baseType="lpstr">
      <vt:lpstr>Arial</vt:lpstr>
      <vt:lpstr>Calibri</vt:lpstr>
      <vt:lpstr>Calibri Light</vt:lpstr>
      <vt:lpstr>Cordia New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การวาดกาสะลองด้วย Microsoft PowerPoint</dc:title>
  <dc:creator>กรรฐวรรณ จันทร์เปรมปรี</dc:creator>
  <cp:lastModifiedBy>comsri33012</cp:lastModifiedBy>
  <cp:revision>13</cp:revision>
  <dcterms:created xsi:type="dcterms:W3CDTF">2017-02-04T07:26:27Z</dcterms:created>
  <dcterms:modified xsi:type="dcterms:W3CDTF">2017-08-17T01:29:03Z</dcterms:modified>
</cp:coreProperties>
</file>