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400E"/>
    <a:srgbClr val="608D42"/>
    <a:srgbClr val="B8D0A7"/>
    <a:srgbClr val="547920"/>
    <a:srgbClr val="566F13"/>
    <a:srgbClr val="CCD7D9"/>
    <a:srgbClr val="E6EAEA"/>
    <a:srgbClr val="F2F4EA"/>
    <a:srgbClr val="E0EAC8"/>
    <a:srgbClr val="E3E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8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6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8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6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1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9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2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0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5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7C6AA-C208-4DC1-8191-823EF444B008}" type="datetimeFigureOut">
              <a:rPr lang="en-US" smtClean="0"/>
              <a:t>31/08/2017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D8586-165F-4DCA-9A9F-505F2E7DC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9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29444"/>
            <a:ext cx="12192000" cy="40103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1" name="Picture 16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61" y="5141842"/>
            <a:ext cx="2017914" cy="163041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5357940" y="-419433"/>
            <a:ext cx="6998262" cy="6335969"/>
            <a:chOff x="3130881" y="-217553"/>
            <a:chExt cx="6998262" cy="6335969"/>
          </a:xfrm>
        </p:grpSpPr>
        <p:grpSp>
          <p:nvGrpSpPr>
            <p:cNvPr id="7" name="Group 6"/>
            <p:cNvGrpSpPr/>
            <p:nvPr/>
          </p:nvGrpSpPr>
          <p:grpSpPr>
            <a:xfrm>
              <a:off x="3130881" y="-217553"/>
              <a:ext cx="6757269" cy="6335969"/>
              <a:chOff x="2300308" y="-342452"/>
              <a:chExt cx="6757269" cy="6335969"/>
            </a:xfrm>
          </p:grpSpPr>
          <p:grpSp>
            <p:nvGrpSpPr>
              <p:cNvPr id="159" name="Group 158"/>
              <p:cNvGrpSpPr/>
              <p:nvPr/>
            </p:nvGrpSpPr>
            <p:grpSpPr>
              <a:xfrm rot="2789785">
                <a:off x="5732785" y="745603"/>
                <a:ext cx="2865781" cy="689672"/>
                <a:chOff x="5785677" y="2557406"/>
                <a:chExt cx="4257155" cy="1024517"/>
              </a:xfrm>
            </p:grpSpPr>
            <p:sp>
              <p:nvSpPr>
                <p:cNvPr id="176" name="Oval 175"/>
                <p:cNvSpPr/>
                <p:nvPr/>
              </p:nvSpPr>
              <p:spPr>
                <a:xfrm rot="13596878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>
                <a:xfrm rot="13434338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8" name="Oval 177"/>
                <p:cNvSpPr/>
                <p:nvPr/>
              </p:nvSpPr>
              <p:spPr>
                <a:xfrm rot="13557720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Oval 178"/>
                <p:cNvSpPr/>
                <p:nvPr/>
              </p:nvSpPr>
              <p:spPr>
                <a:xfrm rot="12854100">
                  <a:off x="6985312" y="2697425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0" name="Oval 179"/>
                <p:cNvSpPr/>
                <p:nvPr/>
              </p:nvSpPr>
              <p:spPr>
                <a:xfrm rot="12680760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1" name="Oval 180"/>
                <p:cNvSpPr/>
                <p:nvPr/>
              </p:nvSpPr>
              <p:spPr>
                <a:xfrm rot="12779846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2" name="Oval 181"/>
                <p:cNvSpPr/>
                <p:nvPr/>
              </p:nvSpPr>
              <p:spPr>
                <a:xfrm rot="13070478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Oval 182"/>
                <p:cNvSpPr/>
                <p:nvPr/>
              </p:nvSpPr>
              <p:spPr>
                <a:xfrm rot="12882140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Oval 183"/>
                <p:cNvSpPr/>
                <p:nvPr/>
              </p:nvSpPr>
              <p:spPr>
                <a:xfrm rot="12712696">
                  <a:off x="8141935" y="256152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Oval 184"/>
                <p:cNvSpPr/>
                <p:nvPr/>
              </p:nvSpPr>
              <p:spPr>
                <a:xfrm rot="11937417">
                  <a:off x="8789313" y="259524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Oval 185"/>
                <p:cNvSpPr/>
                <p:nvPr/>
              </p:nvSpPr>
              <p:spPr>
                <a:xfrm rot="12204762">
                  <a:off x="8457047" y="2582027"/>
                  <a:ext cx="298813" cy="766132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Oval 186"/>
                <p:cNvSpPr/>
                <p:nvPr/>
              </p:nvSpPr>
              <p:spPr>
                <a:xfrm rot="11937417">
                  <a:off x="9130925" y="259801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Oval 187"/>
                <p:cNvSpPr/>
                <p:nvPr/>
              </p:nvSpPr>
              <p:spPr>
                <a:xfrm rot="11937417">
                  <a:off x="9427284" y="2594448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Oval 188"/>
                <p:cNvSpPr/>
                <p:nvPr/>
              </p:nvSpPr>
              <p:spPr>
                <a:xfrm rot="11937417">
                  <a:off x="9744019" y="256681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2300308" y="-213204"/>
                <a:ext cx="6757269" cy="6206721"/>
                <a:chOff x="2377581" y="-148809"/>
                <a:chExt cx="6757269" cy="6206721"/>
              </a:xfrm>
            </p:grpSpPr>
            <p:grpSp>
              <p:nvGrpSpPr>
                <p:cNvPr id="5" name="Group 4"/>
                <p:cNvGrpSpPr/>
                <p:nvPr/>
              </p:nvGrpSpPr>
              <p:grpSpPr>
                <a:xfrm>
                  <a:off x="2377581" y="1481826"/>
                  <a:ext cx="6488979" cy="4576086"/>
                  <a:chOff x="2377581" y="1481826"/>
                  <a:chExt cx="6488979" cy="4576086"/>
                </a:xfrm>
              </p:grpSpPr>
              <p:grpSp>
                <p:nvGrpSpPr>
                  <p:cNvPr id="93" name="Group 92"/>
                  <p:cNvGrpSpPr/>
                  <p:nvPr/>
                </p:nvGrpSpPr>
                <p:grpSpPr>
                  <a:xfrm>
                    <a:off x="2415435" y="2301859"/>
                    <a:ext cx="6395207" cy="1502716"/>
                    <a:chOff x="5605305" y="2462853"/>
                    <a:chExt cx="5084591" cy="1194754"/>
                  </a:xfrm>
                </p:grpSpPr>
                <p:grpSp>
                  <p:nvGrpSpPr>
                    <p:cNvPr id="78" name="Group 77"/>
                    <p:cNvGrpSpPr/>
                    <p:nvPr/>
                  </p:nvGrpSpPr>
                  <p:grpSpPr>
                    <a:xfrm>
                      <a:off x="5605305" y="2462853"/>
                      <a:ext cx="4257155" cy="1024517"/>
                      <a:chOff x="5785677" y="2557406"/>
                      <a:chExt cx="4257155" cy="1024517"/>
                    </a:xfrm>
                  </p:grpSpPr>
                  <p:sp>
                    <p:nvSpPr>
                      <p:cNvPr id="79" name="Oval 78"/>
                      <p:cNvSpPr/>
                      <p:nvPr/>
                    </p:nvSpPr>
                    <p:spPr>
                      <a:xfrm rot="13596878">
                        <a:off x="6476305" y="2842275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0" name="Oval 79"/>
                      <p:cNvSpPr/>
                      <p:nvPr/>
                    </p:nvSpPr>
                    <p:spPr>
                      <a:xfrm rot="13434338">
                        <a:off x="6235022" y="2935958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1" name="Oval 80"/>
                      <p:cNvSpPr/>
                      <p:nvPr/>
                    </p:nvSpPr>
                    <p:spPr>
                      <a:xfrm rot="13557720">
                        <a:off x="5984308" y="3011643"/>
                        <a:ext cx="248702" cy="645964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2" name="Oval 81"/>
                      <p:cNvSpPr/>
                      <p:nvPr/>
                    </p:nvSpPr>
                    <p:spPr>
                      <a:xfrm rot="12854100">
                        <a:off x="6985312" y="2697425"/>
                        <a:ext cx="300513" cy="762471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3" name="Oval 82"/>
                      <p:cNvSpPr/>
                      <p:nvPr/>
                    </p:nvSpPr>
                    <p:spPr>
                      <a:xfrm rot="12680760">
                        <a:off x="6721565" y="2778703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4" name="Oval 83"/>
                      <p:cNvSpPr/>
                      <p:nvPr/>
                    </p:nvSpPr>
                    <p:spPr>
                      <a:xfrm rot="12779846">
                        <a:off x="7267329" y="2637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5" name="Oval 84"/>
                      <p:cNvSpPr/>
                      <p:nvPr/>
                    </p:nvSpPr>
                    <p:spPr>
                      <a:xfrm rot="13070478">
                        <a:off x="7845576" y="2557406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6" name="Oval 85"/>
                      <p:cNvSpPr/>
                      <p:nvPr/>
                    </p:nvSpPr>
                    <p:spPr>
                      <a:xfrm rot="12882140">
                        <a:off x="7549783" y="259002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7" name="Oval 86"/>
                      <p:cNvSpPr/>
                      <p:nvPr/>
                    </p:nvSpPr>
                    <p:spPr>
                      <a:xfrm rot="12712696">
                        <a:off x="8141935" y="256152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8" name="Oval 87"/>
                      <p:cNvSpPr/>
                      <p:nvPr/>
                    </p:nvSpPr>
                    <p:spPr>
                      <a:xfrm rot="11937417">
                        <a:off x="8789313" y="2595241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9" name="Oval 88"/>
                      <p:cNvSpPr/>
                      <p:nvPr/>
                    </p:nvSpPr>
                    <p:spPr>
                      <a:xfrm rot="12204762">
                        <a:off x="8457047" y="2582027"/>
                        <a:ext cx="298813" cy="766132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0" name="Oval 89"/>
                      <p:cNvSpPr/>
                      <p:nvPr/>
                    </p:nvSpPr>
                    <p:spPr>
                      <a:xfrm rot="11937417">
                        <a:off x="9130925" y="2598011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1" name="Oval 90"/>
                      <p:cNvSpPr/>
                      <p:nvPr/>
                    </p:nvSpPr>
                    <p:spPr>
                      <a:xfrm rot="11937417">
                        <a:off x="9427284" y="2594448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2" name="Oval 91"/>
                      <p:cNvSpPr/>
                      <p:nvPr/>
                    </p:nvSpPr>
                    <p:spPr>
                      <a:xfrm rot="11937417">
                        <a:off x="9744019" y="256681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sp>
                  <p:nvSpPr>
                    <p:cNvPr id="61" name="Isosceles Triangle 60"/>
                    <p:cNvSpPr/>
                    <p:nvPr/>
                  </p:nvSpPr>
                  <p:spPr>
                    <a:xfrm rot="15848317">
                      <a:off x="8213001" y="384192"/>
                      <a:ext cx="346184" cy="4607606"/>
                    </a:xfrm>
                    <a:custGeom>
                      <a:avLst/>
                      <a:gdLst>
                        <a:gd name="connsiteX0" fmla="*/ 0 w 325825"/>
                        <a:gd name="connsiteY0" fmla="*/ 4600025 h 4600025"/>
                        <a:gd name="connsiteX1" fmla="*/ 162913 w 325825"/>
                        <a:gd name="connsiteY1" fmla="*/ 0 h 4600025"/>
                        <a:gd name="connsiteX2" fmla="*/ 325825 w 325825"/>
                        <a:gd name="connsiteY2" fmla="*/ 4600025 h 4600025"/>
                        <a:gd name="connsiteX3" fmla="*/ 0 w 325825"/>
                        <a:gd name="connsiteY3" fmla="*/ 4600025 h 4600025"/>
                        <a:gd name="connsiteX0" fmla="*/ 0 w 544513"/>
                        <a:gd name="connsiteY0" fmla="*/ 4600025 h 4600025"/>
                        <a:gd name="connsiteX1" fmla="*/ 162913 w 544513"/>
                        <a:gd name="connsiteY1" fmla="*/ 0 h 4600025"/>
                        <a:gd name="connsiteX2" fmla="*/ 325825 w 544513"/>
                        <a:gd name="connsiteY2" fmla="*/ 4600025 h 4600025"/>
                        <a:gd name="connsiteX3" fmla="*/ 0 w 544513"/>
                        <a:gd name="connsiteY3" fmla="*/ 4600025 h 4600025"/>
                        <a:gd name="connsiteX0" fmla="*/ 0 w 544513"/>
                        <a:gd name="connsiteY0" fmla="*/ 4600025 h 4600025"/>
                        <a:gd name="connsiteX1" fmla="*/ 162913 w 544513"/>
                        <a:gd name="connsiteY1" fmla="*/ 0 h 4600025"/>
                        <a:gd name="connsiteX2" fmla="*/ 325825 w 544513"/>
                        <a:gd name="connsiteY2" fmla="*/ 4600025 h 4600025"/>
                        <a:gd name="connsiteX3" fmla="*/ 0 w 544513"/>
                        <a:gd name="connsiteY3" fmla="*/ 4600025 h 4600025"/>
                        <a:gd name="connsiteX0" fmla="*/ 58534 w 381600"/>
                        <a:gd name="connsiteY0" fmla="*/ 4607606 h 4607606"/>
                        <a:gd name="connsiteX1" fmla="*/ 0 w 381600"/>
                        <a:gd name="connsiteY1" fmla="*/ 0 h 4607606"/>
                        <a:gd name="connsiteX2" fmla="*/ 162912 w 381600"/>
                        <a:gd name="connsiteY2" fmla="*/ 4600025 h 4607606"/>
                        <a:gd name="connsiteX3" fmla="*/ 58534 w 381600"/>
                        <a:gd name="connsiteY3" fmla="*/ 4607606 h 4607606"/>
                        <a:gd name="connsiteX0" fmla="*/ 58534 w 346184"/>
                        <a:gd name="connsiteY0" fmla="*/ 4607606 h 4607606"/>
                        <a:gd name="connsiteX1" fmla="*/ 0 w 346184"/>
                        <a:gd name="connsiteY1" fmla="*/ 0 h 4607606"/>
                        <a:gd name="connsiteX2" fmla="*/ 162912 w 346184"/>
                        <a:gd name="connsiteY2" fmla="*/ 4600025 h 4607606"/>
                        <a:gd name="connsiteX3" fmla="*/ 58534 w 346184"/>
                        <a:gd name="connsiteY3" fmla="*/ 4607606 h 460760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46184" h="4607606">
                          <a:moveTo>
                            <a:pt x="58534" y="4607606"/>
                          </a:moveTo>
                          <a:cubicBezTo>
                            <a:pt x="112838" y="3074264"/>
                            <a:pt x="578131" y="1522508"/>
                            <a:pt x="0" y="0"/>
                          </a:cubicBezTo>
                          <a:cubicBezTo>
                            <a:pt x="703008" y="1610038"/>
                            <a:pt x="108608" y="3066683"/>
                            <a:pt x="162912" y="4600025"/>
                          </a:cubicBezTo>
                          <a:lnTo>
                            <a:pt x="58534" y="4607606"/>
                          </a:lnTo>
                          <a:close/>
                        </a:path>
                      </a:pathLst>
                    </a:custGeom>
                    <a:gradFill>
                      <a:gsLst>
                        <a:gs pos="47000">
                          <a:schemeClr val="accent6">
                            <a:lumMod val="75000"/>
                          </a:schemeClr>
                        </a:gs>
                        <a:gs pos="100000">
                          <a:schemeClr val="accent2">
                            <a:lumMod val="5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77" name="Group 76"/>
                    <p:cNvGrpSpPr/>
                    <p:nvPr/>
                  </p:nvGrpSpPr>
                  <p:grpSpPr>
                    <a:xfrm>
                      <a:off x="5984308" y="2509924"/>
                      <a:ext cx="4058524" cy="1147683"/>
                      <a:chOff x="5984308" y="2509924"/>
                      <a:chExt cx="4058524" cy="1147683"/>
                    </a:xfrm>
                  </p:grpSpPr>
                  <p:sp>
                    <p:nvSpPr>
                      <p:cNvPr id="62" name="Oval 61"/>
                      <p:cNvSpPr/>
                      <p:nvPr/>
                    </p:nvSpPr>
                    <p:spPr>
                      <a:xfrm rot="11937417">
                        <a:off x="6476305" y="2842275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3" name="Oval 62"/>
                      <p:cNvSpPr/>
                      <p:nvPr/>
                    </p:nvSpPr>
                    <p:spPr>
                      <a:xfrm rot="11937417">
                        <a:off x="6235022" y="2935958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4" name="Oval 63"/>
                      <p:cNvSpPr/>
                      <p:nvPr/>
                    </p:nvSpPr>
                    <p:spPr>
                      <a:xfrm rot="12279213">
                        <a:off x="5984308" y="3011643"/>
                        <a:ext cx="248702" cy="645964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5" name="Oval 64"/>
                      <p:cNvSpPr/>
                      <p:nvPr/>
                    </p:nvSpPr>
                    <p:spPr>
                      <a:xfrm rot="11937417">
                        <a:off x="6952870" y="2674960"/>
                        <a:ext cx="300513" cy="762471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6" name="Oval 65"/>
                      <p:cNvSpPr/>
                      <p:nvPr/>
                    </p:nvSpPr>
                    <p:spPr>
                      <a:xfrm rot="11937417">
                        <a:off x="6721565" y="2778703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7" name="Oval 66"/>
                      <p:cNvSpPr/>
                      <p:nvPr/>
                    </p:nvSpPr>
                    <p:spPr>
                      <a:xfrm rot="11937417">
                        <a:off x="7267329" y="2637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8" name="Oval 67"/>
                      <p:cNvSpPr/>
                      <p:nvPr/>
                    </p:nvSpPr>
                    <p:spPr>
                      <a:xfrm rot="11937417">
                        <a:off x="7845576" y="2557406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9" name="Oval 68"/>
                      <p:cNvSpPr/>
                      <p:nvPr/>
                    </p:nvSpPr>
                    <p:spPr>
                      <a:xfrm rot="11937417">
                        <a:off x="7549783" y="259002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0" name="Oval 69"/>
                      <p:cNvSpPr/>
                      <p:nvPr/>
                    </p:nvSpPr>
                    <p:spPr>
                      <a:xfrm rot="11937417">
                        <a:off x="8141935" y="252310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1" name="Oval 70"/>
                      <p:cNvSpPr/>
                      <p:nvPr/>
                    </p:nvSpPr>
                    <p:spPr>
                      <a:xfrm rot="11937417">
                        <a:off x="8789313" y="254145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2" name="Oval 71"/>
                      <p:cNvSpPr/>
                      <p:nvPr/>
                    </p:nvSpPr>
                    <p:spPr>
                      <a:xfrm rot="11937417">
                        <a:off x="8458670" y="252620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3" name="Oval 72"/>
                      <p:cNvSpPr/>
                      <p:nvPr/>
                    </p:nvSpPr>
                    <p:spPr>
                      <a:xfrm rot="11937417">
                        <a:off x="9130925" y="2544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4" name="Oval 73"/>
                      <p:cNvSpPr/>
                      <p:nvPr/>
                    </p:nvSpPr>
                    <p:spPr>
                      <a:xfrm rot="11937417">
                        <a:off x="9427284" y="2509924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76" name="Oval 75"/>
                      <p:cNvSpPr/>
                      <p:nvPr/>
                    </p:nvSpPr>
                    <p:spPr>
                      <a:xfrm rot="11937417">
                        <a:off x="9744019" y="2513024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1632" name="Group 1631"/>
                  <p:cNvGrpSpPr/>
                  <p:nvPr/>
                </p:nvGrpSpPr>
                <p:grpSpPr>
                  <a:xfrm rot="1140623">
                    <a:off x="2377581" y="1779798"/>
                    <a:ext cx="4670669" cy="3611144"/>
                    <a:chOff x="1548688" y="1310844"/>
                    <a:chExt cx="5752354" cy="4447453"/>
                  </a:xfrm>
                </p:grpSpPr>
                <p:grpSp>
                  <p:nvGrpSpPr>
                    <p:cNvPr id="1633" name="Group 1632"/>
                    <p:cNvGrpSpPr/>
                    <p:nvPr/>
                  </p:nvGrpSpPr>
                  <p:grpSpPr>
                    <a:xfrm rot="20219456" flipH="1">
                      <a:off x="2270626" y="1898018"/>
                      <a:ext cx="2693124" cy="3860279"/>
                      <a:chOff x="7402243" y="1785345"/>
                      <a:chExt cx="2693124" cy="3860279"/>
                    </a:xfrm>
                  </p:grpSpPr>
                  <p:sp>
                    <p:nvSpPr>
                      <p:cNvPr id="1664" name="Rectangle 18"/>
                      <p:cNvSpPr/>
                      <p:nvPr/>
                    </p:nvSpPr>
                    <p:spPr>
                      <a:xfrm rot="3962803" flipH="1">
                        <a:off x="6922374" y="2265214"/>
                        <a:ext cx="1462286" cy="502548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906828"/>
                          <a:gd name="connsiteY0" fmla="*/ 34965 h 403659"/>
                          <a:gd name="connsiteX1" fmla="*/ 2906829 w 2906828"/>
                          <a:gd name="connsiteY1" fmla="*/ 343047 h 403659"/>
                          <a:gd name="connsiteX2" fmla="*/ 2708035 w 2906828"/>
                          <a:gd name="connsiteY2" fmla="*/ 403659 h 403659"/>
                          <a:gd name="connsiteX3" fmla="*/ 0 w 2906828"/>
                          <a:gd name="connsiteY3" fmla="*/ 142851 h 403659"/>
                          <a:gd name="connsiteX4" fmla="*/ 0 w 2906828"/>
                          <a:gd name="connsiteY4" fmla="*/ 34965 h 403659"/>
                          <a:gd name="connsiteX0" fmla="*/ 0 w 2906830"/>
                          <a:gd name="connsiteY0" fmla="*/ 34965 h 406437"/>
                          <a:gd name="connsiteX1" fmla="*/ 2906829 w 2906830"/>
                          <a:gd name="connsiteY1" fmla="*/ 343047 h 406437"/>
                          <a:gd name="connsiteX2" fmla="*/ 2857727 w 2906830"/>
                          <a:gd name="connsiteY2" fmla="*/ 406437 h 406437"/>
                          <a:gd name="connsiteX3" fmla="*/ 0 w 2906830"/>
                          <a:gd name="connsiteY3" fmla="*/ 142851 h 406437"/>
                          <a:gd name="connsiteX4" fmla="*/ 0 w 2906830"/>
                          <a:gd name="connsiteY4" fmla="*/ 34965 h 406437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906830" h="406437">
                            <a:moveTo>
                              <a:pt x="0" y="34965"/>
                            </a:moveTo>
                            <a:cubicBezTo>
                              <a:pt x="942763" y="-130135"/>
                              <a:pt x="1989466" y="343047"/>
                              <a:pt x="2906829" y="343047"/>
                            </a:cubicBezTo>
                            <a:lnTo>
                              <a:pt x="2857727" y="406437"/>
                            </a:lnTo>
                            <a:cubicBezTo>
                              <a:pt x="1940364" y="406437"/>
                              <a:pt x="930063" y="-85749"/>
                              <a:pt x="0" y="142851"/>
                            </a:cubicBezTo>
                            <a:lnTo>
                              <a:pt x="0" y="34965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1665" name="Group 1664"/>
                      <p:cNvGrpSpPr/>
                      <p:nvPr/>
                    </p:nvGrpSpPr>
                    <p:grpSpPr>
                      <a:xfrm rot="20399959" flipH="1">
                        <a:off x="7463331" y="2267604"/>
                        <a:ext cx="2632036" cy="3378020"/>
                        <a:chOff x="4456036" y="1916778"/>
                        <a:chExt cx="2632036" cy="3378020"/>
                      </a:xfrm>
                    </p:grpSpPr>
                    <p:sp>
                      <p:nvSpPr>
                        <p:cNvPr id="1666" name="Isosceles Triangle 3"/>
                        <p:cNvSpPr/>
                        <p:nvPr/>
                      </p:nvSpPr>
                      <p:spPr>
                        <a:xfrm rot="11032415">
                          <a:off x="5652874" y="2744987"/>
                          <a:ext cx="1435198" cy="2549811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198390 w 1454101"/>
                            <a:gd name="connsiteY0" fmla="*/ 2320690 h 2547970"/>
                            <a:gd name="connsiteX1" fmla="*/ 81688 w 1454101"/>
                            <a:gd name="connsiteY1" fmla="*/ 2088714 h 2547970"/>
                            <a:gd name="connsiteX2" fmla="*/ 1454101 w 1454101"/>
                            <a:gd name="connsiteY2" fmla="*/ 209 h 2547970"/>
                            <a:gd name="connsiteX3" fmla="*/ 675333 w 1454101"/>
                            <a:gd name="connsiteY3" fmla="*/ 2220601 h 2547970"/>
                            <a:gd name="connsiteX4" fmla="*/ 537665 w 1454101"/>
                            <a:gd name="connsiteY4" fmla="*/ 2547970 h 2547970"/>
                            <a:gd name="connsiteX5" fmla="*/ 198390 w 1454101"/>
                            <a:gd name="connsiteY5" fmla="*/ 2320690 h 2547970"/>
                            <a:gd name="connsiteX0" fmla="*/ 198390 w 1454101"/>
                            <a:gd name="connsiteY0" fmla="*/ 2321970 h 2549250"/>
                            <a:gd name="connsiteX1" fmla="*/ 81688 w 1454101"/>
                            <a:gd name="connsiteY1" fmla="*/ 2089994 h 2549250"/>
                            <a:gd name="connsiteX2" fmla="*/ 1454101 w 1454101"/>
                            <a:gd name="connsiteY2" fmla="*/ 1489 h 2549250"/>
                            <a:gd name="connsiteX3" fmla="*/ 675333 w 1454101"/>
                            <a:gd name="connsiteY3" fmla="*/ 2221881 h 2549250"/>
                            <a:gd name="connsiteX4" fmla="*/ 537665 w 1454101"/>
                            <a:gd name="connsiteY4" fmla="*/ 2549250 h 2549250"/>
                            <a:gd name="connsiteX5" fmla="*/ 198390 w 1454101"/>
                            <a:gd name="connsiteY5" fmla="*/ 2321970 h 2549250"/>
                            <a:gd name="connsiteX0" fmla="*/ 198390 w 1454101"/>
                            <a:gd name="connsiteY0" fmla="*/ 2322056 h 2549336"/>
                            <a:gd name="connsiteX1" fmla="*/ 81688 w 1454101"/>
                            <a:gd name="connsiteY1" fmla="*/ 2090080 h 2549336"/>
                            <a:gd name="connsiteX2" fmla="*/ 1454101 w 1454101"/>
                            <a:gd name="connsiteY2" fmla="*/ 1575 h 2549336"/>
                            <a:gd name="connsiteX3" fmla="*/ 675333 w 1454101"/>
                            <a:gd name="connsiteY3" fmla="*/ 2221967 h 2549336"/>
                            <a:gd name="connsiteX4" fmla="*/ 537665 w 1454101"/>
                            <a:gd name="connsiteY4" fmla="*/ 2549336 h 2549336"/>
                            <a:gd name="connsiteX5" fmla="*/ 198390 w 1454101"/>
                            <a:gd name="connsiteY5" fmla="*/ 2322056 h 2549336"/>
                            <a:gd name="connsiteX0" fmla="*/ 246016 w 1444179"/>
                            <a:gd name="connsiteY0" fmla="*/ 2419992 h 2549336"/>
                            <a:gd name="connsiteX1" fmla="*/ 71766 w 1444179"/>
                            <a:gd name="connsiteY1" fmla="*/ 2090080 h 2549336"/>
                            <a:gd name="connsiteX2" fmla="*/ 1444179 w 1444179"/>
                            <a:gd name="connsiteY2" fmla="*/ 1575 h 2549336"/>
                            <a:gd name="connsiteX3" fmla="*/ 665411 w 1444179"/>
                            <a:gd name="connsiteY3" fmla="*/ 2221967 h 2549336"/>
                            <a:gd name="connsiteX4" fmla="*/ 527743 w 1444179"/>
                            <a:gd name="connsiteY4" fmla="*/ 2549336 h 2549336"/>
                            <a:gd name="connsiteX5" fmla="*/ 246016 w 1444179"/>
                            <a:gd name="connsiteY5" fmla="*/ 2419992 h 2549336"/>
                            <a:gd name="connsiteX0" fmla="*/ 258444 w 1456607"/>
                            <a:gd name="connsiteY0" fmla="*/ 2420220 h 2549564"/>
                            <a:gd name="connsiteX1" fmla="*/ 69608 w 1456607"/>
                            <a:gd name="connsiteY1" fmla="*/ 1874901 h 2549564"/>
                            <a:gd name="connsiteX2" fmla="*/ 1456607 w 1456607"/>
                            <a:gd name="connsiteY2" fmla="*/ 1803 h 2549564"/>
                            <a:gd name="connsiteX3" fmla="*/ 677839 w 1456607"/>
                            <a:gd name="connsiteY3" fmla="*/ 2222195 h 2549564"/>
                            <a:gd name="connsiteX4" fmla="*/ 540171 w 1456607"/>
                            <a:gd name="connsiteY4" fmla="*/ 2549564 h 2549564"/>
                            <a:gd name="connsiteX5" fmla="*/ 258444 w 1456607"/>
                            <a:gd name="connsiteY5" fmla="*/ 2420220 h 2549564"/>
                            <a:gd name="connsiteX0" fmla="*/ 231741 w 1429904"/>
                            <a:gd name="connsiteY0" fmla="*/ 2420220 h 2549564"/>
                            <a:gd name="connsiteX1" fmla="*/ 42905 w 1429904"/>
                            <a:gd name="connsiteY1" fmla="*/ 1874901 h 2549564"/>
                            <a:gd name="connsiteX2" fmla="*/ 1429904 w 1429904"/>
                            <a:gd name="connsiteY2" fmla="*/ 1803 h 2549564"/>
                            <a:gd name="connsiteX3" fmla="*/ 651136 w 1429904"/>
                            <a:gd name="connsiteY3" fmla="*/ 2222195 h 2549564"/>
                            <a:gd name="connsiteX4" fmla="*/ 513468 w 1429904"/>
                            <a:gd name="connsiteY4" fmla="*/ 2549564 h 2549564"/>
                            <a:gd name="connsiteX5" fmla="*/ 231741 w 1429904"/>
                            <a:gd name="connsiteY5" fmla="*/ 2420220 h 2549564"/>
                            <a:gd name="connsiteX0" fmla="*/ 120849 w 1453642"/>
                            <a:gd name="connsiteY0" fmla="*/ 2123838 h 2549564"/>
                            <a:gd name="connsiteX1" fmla="*/ 66643 w 1453642"/>
                            <a:gd name="connsiteY1" fmla="*/ 1874901 h 2549564"/>
                            <a:gd name="connsiteX2" fmla="*/ 1453642 w 1453642"/>
                            <a:gd name="connsiteY2" fmla="*/ 1803 h 2549564"/>
                            <a:gd name="connsiteX3" fmla="*/ 674874 w 1453642"/>
                            <a:gd name="connsiteY3" fmla="*/ 2222195 h 2549564"/>
                            <a:gd name="connsiteX4" fmla="*/ 537206 w 1453642"/>
                            <a:gd name="connsiteY4" fmla="*/ 2549564 h 2549564"/>
                            <a:gd name="connsiteX5" fmla="*/ 120849 w 1453642"/>
                            <a:gd name="connsiteY5" fmla="*/ 2123838 h 2549564"/>
                            <a:gd name="connsiteX0" fmla="*/ 102405 w 1435198"/>
                            <a:gd name="connsiteY0" fmla="*/ 2124085 h 2549811"/>
                            <a:gd name="connsiteX1" fmla="*/ 74201 w 1435198"/>
                            <a:gd name="connsiteY1" fmla="*/ 1695180 h 2549811"/>
                            <a:gd name="connsiteX2" fmla="*/ 1435198 w 1435198"/>
                            <a:gd name="connsiteY2" fmla="*/ 2050 h 2549811"/>
                            <a:gd name="connsiteX3" fmla="*/ 656430 w 1435198"/>
                            <a:gd name="connsiteY3" fmla="*/ 2222442 h 2549811"/>
                            <a:gd name="connsiteX4" fmla="*/ 518762 w 1435198"/>
                            <a:gd name="connsiteY4" fmla="*/ 2549811 h 2549811"/>
                            <a:gd name="connsiteX5" fmla="*/ 102405 w 1435198"/>
                            <a:gd name="connsiteY5" fmla="*/ 2124085 h 2549811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</a:cxnLst>
                          <a:rect l="l" t="t" r="r" b="b"/>
                          <a:pathLst>
                            <a:path w="1435198" h="2549811">
                              <a:moveTo>
                                <a:pt x="102405" y="2124085"/>
                              </a:moveTo>
                              <a:cubicBezTo>
                                <a:pt x="26409" y="2047542"/>
                                <a:pt x="-69353" y="1924728"/>
                                <a:pt x="74201" y="1695180"/>
                              </a:cubicBezTo>
                              <a:cubicBezTo>
                                <a:pt x="-130565" y="1209177"/>
                                <a:pt x="391741" y="-57810"/>
                                <a:pt x="1435198" y="2050"/>
                              </a:cubicBezTo>
                              <a:cubicBezTo>
                                <a:pt x="871762" y="169619"/>
                                <a:pt x="87801" y="1361671"/>
                                <a:pt x="656430" y="2222442"/>
                              </a:cubicBezTo>
                              <a:cubicBezTo>
                                <a:pt x="557892" y="2239815"/>
                                <a:pt x="617300" y="2532438"/>
                                <a:pt x="518762" y="2549811"/>
                              </a:cubicBezTo>
                              <a:cubicBezTo>
                                <a:pt x="405670" y="2474051"/>
                                <a:pt x="120993" y="2308077"/>
                                <a:pt x="102405" y="2124085"/>
                              </a:cubicBez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67" name="Isosceles Triangle 3"/>
                        <p:cNvSpPr/>
                        <p:nvPr/>
                      </p:nvSpPr>
                      <p:spPr>
                        <a:xfrm rot="11032415">
                          <a:off x="5679744" y="2629796"/>
                          <a:ext cx="1345801" cy="2629544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28201 w 1270318"/>
                            <a:gd name="connsiteY0" fmla="*/ 2386085 h 2490784"/>
                            <a:gd name="connsiteX1" fmla="*/ 1270318 w 1270318"/>
                            <a:gd name="connsiteY1" fmla="*/ 28742 h 2490784"/>
                            <a:gd name="connsiteX2" fmla="*/ 566397 w 1270318"/>
                            <a:gd name="connsiteY2" fmla="*/ 2163415 h 2490784"/>
                            <a:gd name="connsiteX3" fmla="*/ 428729 w 1270318"/>
                            <a:gd name="connsiteY3" fmla="*/ 2490784 h 2490784"/>
                            <a:gd name="connsiteX4" fmla="*/ 228201 w 1270318"/>
                            <a:gd name="connsiteY4" fmla="*/ 2386085 h 2490784"/>
                            <a:gd name="connsiteX0" fmla="*/ 228201 w 1270318"/>
                            <a:gd name="connsiteY0" fmla="*/ 2386085 h 2628353"/>
                            <a:gd name="connsiteX1" fmla="*/ 1270318 w 1270318"/>
                            <a:gd name="connsiteY1" fmla="*/ 28742 h 2628353"/>
                            <a:gd name="connsiteX2" fmla="*/ 566397 w 1270318"/>
                            <a:gd name="connsiteY2" fmla="*/ 2163415 h 2628353"/>
                            <a:gd name="connsiteX3" fmla="*/ 562686 w 1270318"/>
                            <a:gd name="connsiteY3" fmla="*/ 2628353 h 2628353"/>
                            <a:gd name="connsiteX4" fmla="*/ 228201 w 1270318"/>
                            <a:gd name="connsiteY4" fmla="*/ 2386085 h 2628353"/>
                            <a:gd name="connsiteX0" fmla="*/ 296575 w 1338692"/>
                            <a:gd name="connsiteY0" fmla="*/ 2387276 h 2629544"/>
                            <a:gd name="connsiteX1" fmla="*/ 1338692 w 1338692"/>
                            <a:gd name="connsiteY1" fmla="*/ 29933 h 2629544"/>
                            <a:gd name="connsiteX2" fmla="*/ 634771 w 1338692"/>
                            <a:gd name="connsiteY2" fmla="*/ 2164606 h 2629544"/>
                            <a:gd name="connsiteX3" fmla="*/ 631060 w 1338692"/>
                            <a:gd name="connsiteY3" fmla="*/ 2629544 h 2629544"/>
                            <a:gd name="connsiteX4" fmla="*/ 296575 w 1338692"/>
                            <a:gd name="connsiteY4" fmla="*/ 2387276 h 2629544"/>
                            <a:gd name="connsiteX0" fmla="*/ 296575 w 1345801"/>
                            <a:gd name="connsiteY0" fmla="*/ 2387276 h 2629544"/>
                            <a:gd name="connsiteX1" fmla="*/ 1338692 w 1345801"/>
                            <a:gd name="connsiteY1" fmla="*/ 29933 h 2629544"/>
                            <a:gd name="connsiteX2" fmla="*/ 634771 w 1345801"/>
                            <a:gd name="connsiteY2" fmla="*/ 2164606 h 2629544"/>
                            <a:gd name="connsiteX3" fmla="*/ 631060 w 1345801"/>
                            <a:gd name="connsiteY3" fmla="*/ 2629544 h 2629544"/>
                            <a:gd name="connsiteX4" fmla="*/ 296575 w 1345801"/>
                            <a:gd name="connsiteY4" fmla="*/ 2387276 h 2629544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5801" h="2629544">
                              <a:moveTo>
                                <a:pt x="296575" y="2387276"/>
                              </a:moveTo>
                              <a:cubicBezTo>
                                <a:pt x="-579421" y="1164702"/>
                                <a:pt x="702599" y="-222039"/>
                                <a:pt x="1338692" y="29933"/>
                              </a:cubicBezTo>
                              <a:cubicBezTo>
                                <a:pt x="1456372" y="78064"/>
                                <a:pt x="66142" y="1303835"/>
                                <a:pt x="634771" y="2164606"/>
                              </a:cubicBezTo>
                              <a:cubicBezTo>
                                <a:pt x="536233" y="2181979"/>
                                <a:pt x="729598" y="2612171"/>
                                <a:pt x="631060" y="2629544"/>
                              </a:cubicBezTo>
                              <a:lnTo>
                                <a:pt x="296575" y="238727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rgbClr val="E6EAEA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68" name="Isosceles Triangle 3"/>
                        <p:cNvSpPr/>
                        <p:nvPr/>
                      </p:nvSpPr>
                      <p:spPr>
                        <a:xfrm rot="11032415">
                          <a:off x="5396965" y="2677214"/>
                          <a:ext cx="1492917" cy="2577096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492917" h="2577096">
                              <a:moveTo>
                                <a:pt x="199193" y="2352390"/>
                              </a:moveTo>
                              <a:cubicBezTo>
                                <a:pt x="-510800" y="1199227"/>
                                <a:pt x="856824" y="-222637"/>
                                <a:pt x="1492917" y="29335"/>
                              </a:cubicBezTo>
                              <a:cubicBezTo>
                                <a:pt x="929481" y="196904"/>
                                <a:pt x="145520" y="1388956"/>
                                <a:pt x="714149" y="2249727"/>
                              </a:cubicBezTo>
                              <a:cubicBezTo>
                                <a:pt x="615611" y="2267100"/>
                                <a:pt x="675019" y="2559723"/>
                                <a:pt x="576481" y="2577096"/>
                              </a:cubicBezTo>
                              <a:lnTo>
                                <a:pt x="199193" y="2352390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63000">
                              <a:schemeClr val="bg1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69" name="Isosceles Triangle 3"/>
                        <p:cNvSpPr/>
                        <p:nvPr/>
                      </p:nvSpPr>
                      <p:spPr>
                        <a:xfrm rot="11032415">
                          <a:off x="4456036" y="2505776"/>
                          <a:ext cx="2362687" cy="2146192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81812"/>
                            <a:gd name="connsiteY0" fmla="*/ 2323893 h 2548599"/>
                            <a:gd name="connsiteX1" fmla="*/ 1767437 w 1781812"/>
                            <a:gd name="connsiteY1" fmla="*/ 157944 h 2548599"/>
                            <a:gd name="connsiteX2" fmla="*/ 926708 w 1781812"/>
                            <a:gd name="connsiteY2" fmla="*/ 2221230 h 2548599"/>
                            <a:gd name="connsiteX3" fmla="*/ 789040 w 1781812"/>
                            <a:gd name="connsiteY3" fmla="*/ 2548599 h 2548599"/>
                            <a:gd name="connsiteX4" fmla="*/ 411752 w 1781812"/>
                            <a:gd name="connsiteY4" fmla="*/ 2323893 h 2548599"/>
                            <a:gd name="connsiteX0" fmla="*/ 411752 w 1781265"/>
                            <a:gd name="connsiteY0" fmla="*/ 2323893 h 2548599"/>
                            <a:gd name="connsiteX1" fmla="*/ 1767437 w 1781265"/>
                            <a:gd name="connsiteY1" fmla="*/ 157944 h 2548599"/>
                            <a:gd name="connsiteX2" fmla="*/ 859919 w 1781265"/>
                            <a:gd name="connsiteY2" fmla="*/ 2101110 h 2548599"/>
                            <a:gd name="connsiteX3" fmla="*/ 789040 w 1781265"/>
                            <a:gd name="connsiteY3" fmla="*/ 2548599 h 2548599"/>
                            <a:gd name="connsiteX4" fmla="*/ 411752 w 1781265"/>
                            <a:gd name="connsiteY4" fmla="*/ 2323893 h 2548599"/>
                            <a:gd name="connsiteX0" fmla="*/ 402981 w 1833267"/>
                            <a:gd name="connsiteY0" fmla="*/ 2389978 h 2614684"/>
                            <a:gd name="connsiteX1" fmla="*/ 1819905 w 1833267"/>
                            <a:gd name="connsiteY1" fmla="*/ 153895 h 2614684"/>
                            <a:gd name="connsiteX2" fmla="*/ 851148 w 1833267"/>
                            <a:gd name="connsiteY2" fmla="*/ 2167195 h 2614684"/>
                            <a:gd name="connsiteX3" fmla="*/ 780269 w 1833267"/>
                            <a:gd name="connsiteY3" fmla="*/ 2614684 h 2614684"/>
                            <a:gd name="connsiteX4" fmla="*/ 402981 w 1833267"/>
                            <a:gd name="connsiteY4" fmla="*/ 2389978 h 2614684"/>
                            <a:gd name="connsiteX0" fmla="*/ 404859 w 1821914"/>
                            <a:gd name="connsiteY0" fmla="*/ 2221638 h 2446344"/>
                            <a:gd name="connsiteX1" fmla="*/ 1808453 w 1821914"/>
                            <a:gd name="connsiteY1" fmla="*/ 164665 h 2446344"/>
                            <a:gd name="connsiteX2" fmla="*/ 853026 w 1821914"/>
                            <a:gd name="connsiteY2" fmla="*/ 1998855 h 2446344"/>
                            <a:gd name="connsiteX3" fmla="*/ 782147 w 1821914"/>
                            <a:gd name="connsiteY3" fmla="*/ 2446344 h 2446344"/>
                            <a:gd name="connsiteX4" fmla="*/ 404859 w 1821914"/>
                            <a:gd name="connsiteY4" fmla="*/ 2221638 h 2446344"/>
                            <a:gd name="connsiteX0" fmla="*/ 404859 w 2627355"/>
                            <a:gd name="connsiteY0" fmla="*/ 2221638 h 2446344"/>
                            <a:gd name="connsiteX1" fmla="*/ 1808453 w 2627355"/>
                            <a:gd name="connsiteY1" fmla="*/ 164665 h 2446344"/>
                            <a:gd name="connsiteX2" fmla="*/ 853026 w 2627355"/>
                            <a:gd name="connsiteY2" fmla="*/ 1998855 h 2446344"/>
                            <a:gd name="connsiteX3" fmla="*/ 782147 w 2627355"/>
                            <a:gd name="connsiteY3" fmla="*/ 2446344 h 2446344"/>
                            <a:gd name="connsiteX4" fmla="*/ 404859 w 2627355"/>
                            <a:gd name="connsiteY4" fmla="*/ 2221638 h 2446344"/>
                            <a:gd name="connsiteX0" fmla="*/ 404859 w 2041710"/>
                            <a:gd name="connsiteY0" fmla="*/ 2221638 h 2446344"/>
                            <a:gd name="connsiteX1" fmla="*/ 1808453 w 2041710"/>
                            <a:gd name="connsiteY1" fmla="*/ 164665 h 2446344"/>
                            <a:gd name="connsiteX2" fmla="*/ 1947883 w 2041710"/>
                            <a:gd name="connsiteY2" fmla="*/ 1600877 h 2446344"/>
                            <a:gd name="connsiteX3" fmla="*/ 853026 w 2041710"/>
                            <a:gd name="connsiteY3" fmla="*/ 1998855 h 2446344"/>
                            <a:gd name="connsiteX4" fmla="*/ 782147 w 2041710"/>
                            <a:gd name="connsiteY4" fmla="*/ 2446344 h 2446344"/>
                            <a:gd name="connsiteX5" fmla="*/ 404859 w 2041710"/>
                            <a:gd name="connsiteY5" fmla="*/ 2221638 h 2446344"/>
                            <a:gd name="connsiteX0" fmla="*/ 344997 w 2318833"/>
                            <a:gd name="connsiteY0" fmla="*/ 2098446 h 2323152"/>
                            <a:gd name="connsiteX1" fmla="*/ 2241242 w 2318833"/>
                            <a:gd name="connsiteY1" fmla="*/ 173594 h 2323152"/>
                            <a:gd name="connsiteX2" fmla="*/ 1888021 w 2318833"/>
                            <a:gd name="connsiteY2" fmla="*/ 1477685 h 2323152"/>
                            <a:gd name="connsiteX3" fmla="*/ 793164 w 2318833"/>
                            <a:gd name="connsiteY3" fmla="*/ 1875663 h 2323152"/>
                            <a:gd name="connsiteX4" fmla="*/ 722285 w 2318833"/>
                            <a:gd name="connsiteY4" fmla="*/ 2323152 h 2323152"/>
                            <a:gd name="connsiteX5" fmla="*/ 344997 w 2318833"/>
                            <a:gd name="connsiteY5" fmla="*/ 2098446 h 2323152"/>
                            <a:gd name="connsiteX0" fmla="*/ 344997 w 2445181"/>
                            <a:gd name="connsiteY0" fmla="*/ 2098446 h 2323152"/>
                            <a:gd name="connsiteX1" fmla="*/ 2241242 w 2445181"/>
                            <a:gd name="connsiteY1" fmla="*/ 173594 h 2323152"/>
                            <a:gd name="connsiteX2" fmla="*/ 2333420 w 2445181"/>
                            <a:gd name="connsiteY2" fmla="*/ 1663922 h 2323152"/>
                            <a:gd name="connsiteX3" fmla="*/ 793164 w 2445181"/>
                            <a:gd name="connsiteY3" fmla="*/ 1875663 h 2323152"/>
                            <a:gd name="connsiteX4" fmla="*/ 722285 w 2445181"/>
                            <a:gd name="connsiteY4" fmla="*/ 2323152 h 2323152"/>
                            <a:gd name="connsiteX5" fmla="*/ 344997 w 2445181"/>
                            <a:gd name="connsiteY5" fmla="*/ 2098446 h 2323152"/>
                            <a:gd name="connsiteX0" fmla="*/ 344997 w 2379822"/>
                            <a:gd name="connsiteY0" fmla="*/ 2098446 h 2323152"/>
                            <a:gd name="connsiteX1" fmla="*/ 2241242 w 2379822"/>
                            <a:gd name="connsiteY1" fmla="*/ 173594 h 2323152"/>
                            <a:gd name="connsiteX2" fmla="*/ 2333420 w 2379822"/>
                            <a:gd name="connsiteY2" fmla="*/ 1663922 h 2323152"/>
                            <a:gd name="connsiteX3" fmla="*/ 793164 w 2379822"/>
                            <a:gd name="connsiteY3" fmla="*/ 1875663 h 2323152"/>
                            <a:gd name="connsiteX4" fmla="*/ 722285 w 2379822"/>
                            <a:gd name="connsiteY4" fmla="*/ 2323152 h 2323152"/>
                            <a:gd name="connsiteX5" fmla="*/ 344997 w 2379822"/>
                            <a:gd name="connsiteY5" fmla="*/ 2098446 h 2323152"/>
                            <a:gd name="connsiteX0" fmla="*/ 0 w 2034825"/>
                            <a:gd name="connsiteY0" fmla="*/ 2079414 h 2304120"/>
                            <a:gd name="connsiteX1" fmla="*/ 571118 w 2034825"/>
                            <a:gd name="connsiteY1" fmla="*/ 264282 h 2304120"/>
                            <a:gd name="connsiteX2" fmla="*/ 1896245 w 2034825"/>
                            <a:gd name="connsiteY2" fmla="*/ 154562 h 2304120"/>
                            <a:gd name="connsiteX3" fmla="*/ 1988423 w 2034825"/>
                            <a:gd name="connsiteY3" fmla="*/ 1644890 h 2304120"/>
                            <a:gd name="connsiteX4" fmla="*/ 448167 w 2034825"/>
                            <a:gd name="connsiteY4" fmla="*/ 1856631 h 2304120"/>
                            <a:gd name="connsiteX5" fmla="*/ 377288 w 2034825"/>
                            <a:gd name="connsiteY5" fmla="*/ 2304120 h 2304120"/>
                            <a:gd name="connsiteX6" fmla="*/ 0 w 2034825"/>
                            <a:gd name="connsiteY6" fmla="*/ 2079414 h 2304120"/>
                            <a:gd name="connsiteX0" fmla="*/ 419200 w 2454025"/>
                            <a:gd name="connsiteY0" fmla="*/ 2079414 h 2304120"/>
                            <a:gd name="connsiteX1" fmla="*/ 990318 w 2454025"/>
                            <a:gd name="connsiteY1" fmla="*/ 264282 h 2304120"/>
                            <a:gd name="connsiteX2" fmla="*/ 2315445 w 2454025"/>
                            <a:gd name="connsiteY2" fmla="*/ 154562 h 2304120"/>
                            <a:gd name="connsiteX3" fmla="*/ 2407623 w 2454025"/>
                            <a:gd name="connsiteY3" fmla="*/ 1644890 h 2304120"/>
                            <a:gd name="connsiteX4" fmla="*/ 867367 w 2454025"/>
                            <a:gd name="connsiteY4" fmla="*/ 1856631 h 2304120"/>
                            <a:gd name="connsiteX5" fmla="*/ 796488 w 2454025"/>
                            <a:gd name="connsiteY5" fmla="*/ 2304120 h 2304120"/>
                            <a:gd name="connsiteX6" fmla="*/ 419200 w 2454025"/>
                            <a:gd name="connsiteY6" fmla="*/ 2079414 h 2304120"/>
                            <a:gd name="connsiteX0" fmla="*/ 186930 w 2221755"/>
                            <a:gd name="connsiteY0" fmla="*/ 2079414 h 2304120"/>
                            <a:gd name="connsiteX1" fmla="*/ 758048 w 2221755"/>
                            <a:gd name="connsiteY1" fmla="*/ 264282 h 2304120"/>
                            <a:gd name="connsiteX2" fmla="*/ 2083175 w 2221755"/>
                            <a:gd name="connsiteY2" fmla="*/ 154562 h 2304120"/>
                            <a:gd name="connsiteX3" fmla="*/ 2175353 w 2221755"/>
                            <a:gd name="connsiteY3" fmla="*/ 1644890 h 2304120"/>
                            <a:gd name="connsiteX4" fmla="*/ 635097 w 2221755"/>
                            <a:gd name="connsiteY4" fmla="*/ 1856631 h 2304120"/>
                            <a:gd name="connsiteX5" fmla="*/ 564218 w 2221755"/>
                            <a:gd name="connsiteY5" fmla="*/ 2304120 h 2304120"/>
                            <a:gd name="connsiteX6" fmla="*/ 186930 w 2221755"/>
                            <a:gd name="connsiteY6" fmla="*/ 2079414 h 2304120"/>
                            <a:gd name="connsiteX0" fmla="*/ 186930 w 2377073"/>
                            <a:gd name="connsiteY0" fmla="*/ 2079414 h 2304120"/>
                            <a:gd name="connsiteX1" fmla="*/ 758048 w 2377073"/>
                            <a:gd name="connsiteY1" fmla="*/ 264282 h 2304120"/>
                            <a:gd name="connsiteX2" fmla="*/ 2083175 w 2377073"/>
                            <a:gd name="connsiteY2" fmla="*/ 154562 h 2304120"/>
                            <a:gd name="connsiteX3" fmla="*/ 2175353 w 2377073"/>
                            <a:gd name="connsiteY3" fmla="*/ 1644890 h 2304120"/>
                            <a:gd name="connsiteX4" fmla="*/ 635097 w 2377073"/>
                            <a:gd name="connsiteY4" fmla="*/ 1856631 h 2304120"/>
                            <a:gd name="connsiteX5" fmla="*/ 564218 w 2377073"/>
                            <a:gd name="connsiteY5" fmla="*/ 2304120 h 2304120"/>
                            <a:gd name="connsiteX6" fmla="*/ 186930 w 2377073"/>
                            <a:gd name="connsiteY6" fmla="*/ 2079414 h 2304120"/>
                            <a:gd name="connsiteX0" fmla="*/ 186930 w 2377073"/>
                            <a:gd name="connsiteY0" fmla="*/ 1930972 h 2155678"/>
                            <a:gd name="connsiteX1" fmla="*/ 758048 w 2377073"/>
                            <a:gd name="connsiteY1" fmla="*/ 115840 h 2155678"/>
                            <a:gd name="connsiteX2" fmla="*/ 2083175 w 2377073"/>
                            <a:gd name="connsiteY2" fmla="*/ 6120 h 2155678"/>
                            <a:gd name="connsiteX3" fmla="*/ 2175353 w 2377073"/>
                            <a:gd name="connsiteY3" fmla="*/ 1496448 h 2155678"/>
                            <a:gd name="connsiteX4" fmla="*/ 635097 w 2377073"/>
                            <a:gd name="connsiteY4" fmla="*/ 1708189 h 2155678"/>
                            <a:gd name="connsiteX5" fmla="*/ 564218 w 2377073"/>
                            <a:gd name="connsiteY5" fmla="*/ 2155678 h 2155678"/>
                            <a:gd name="connsiteX6" fmla="*/ 186930 w 2377073"/>
                            <a:gd name="connsiteY6" fmla="*/ 1930972 h 2155678"/>
                            <a:gd name="connsiteX0" fmla="*/ 186930 w 2301182"/>
                            <a:gd name="connsiteY0" fmla="*/ 1930972 h 2155678"/>
                            <a:gd name="connsiteX1" fmla="*/ 758048 w 2301182"/>
                            <a:gd name="connsiteY1" fmla="*/ 115840 h 2155678"/>
                            <a:gd name="connsiteX2" fmla="*/ 2083175 w 2301182"/>
                            <a:gd name="connsiteY2" fmla="*/ 6120 h 2155678"/>
                            <a:gd name="connsiteX3" fmla="*/ 1941269 w 2301182"/>
                            <a:gd name="connsiteY3" fmla="*/ 1423194 h 2155678"/>
                            <a:gd name="connsiteX4" fmla="*/ 635097 w 2301182"/>
                            <a:gd name="connsiteY4" fmla="*/ 1708189 h 2155678"/>
                            <a:gd name="connsiteX5" fmla="*/ 564218 w 2301182"/>
                            <a:gd name="connsiteY5" fmla="*/ 2155678 h 2155678"/>
                            <a:gd name="connsiteX6" fmla="*/ 186930 w 2301182"/>
                            <a:gd name="connsiteY6" fmla="*/ 1930972 h 2155678"/>
                            <a:gd name="connsiteX0" fmla="*/ 186930 w 2362687"/>
                            <a:gd name="connsiteY0" fmla="*/ 1899864 h 2124570"/>
                            <a:gd name="connsiteX1" fmla="*/ 758048 w 2362687"/>
                            <a:gd name="connsiteY1" fmla="*/ 84732 h 2124570"/>
                            <a:gd name="connsiteX2" fmla="*/ 2162831 w 2362687"/>
                            <a:gd name="connsiteY2" fmla="*/ 211471 h 2124570"/>
                            <a:gd name="connsiteX3" fmla="*/ 1941269 w 2362687"/>
                            <a:gd name="connsiteY3" fmla="*/ 1392086 h 2124570"/>
                            <a:gd name="connsiteX4" fmla="*/ 635097 w 2362687"/>
                            <a:gd name="connsiteY4" fmla="*/ 1677081 h 2124570"/>
                            <a:gd name="connsiteX5" fmla="*/ 564218 w 2362687"/>
                            <a:gd name="connsiteY5" fmla="*/ 2124570 h 2124570"/>
                            <a:gd name="connsiteX6" fmla="*/ 186930 w 2362687"/>
                            <a:gd name="connsiteY6" fmla="*/ 1899864 h 2124570"/>
                            <a:gd name="connsiteX0" fmla="*/ 186930 w 2362687"/>
                            <a:gd name="connsiteY0" fmla="*/ 2040517 h 2265223"/>
                            <a:gd name="connsiteX1" fmla="*/ 758048 w 2362687"/>
                            <a:gd name="connsiteY1" fmla="*/ 225385 h 2265223"/>
                            <a:gd name="connsiteX2" fmla="*/ 2162831 w 2362687"/>
                            <a:gd name="connsiteY2" fmla="*/ 352124 h 2265223"/>
                            <a:gd name="connsiteX3" fmla="*/ 1941269 w 2362687"/>
                            <a:gd name="connsiteY3" fmla="*/ 1532739 h 2265223"/>
                            <a:gd name="connsiteX4" fmla="*/ 635097 w 2362687"/>
                            <a:gd name="connsiteY4" fmla="*/ 1817734 h 2265223"/>
                            <a:gd name="connsiteX5" fmla="*/ 564218 w 2362687"/>
                            <a:gd name="connsiteY5" fmla="*/ 2265223 h 2265223"/>
                            <a:gd name="connsiteX6" fmla="*/ 186930 w 2362687"/>
                            <a:gd name="connsiteY6" fmla="*/ 2040517 h 2265223"/>
                            <a:gd name="connsiteX0" fmla="*/ 186930 w 2362687"/>
                            <a:gd name="connsiteY0" fmla="*/ 1921486 h 2146192"/>
                            <a:gd name="connsiteX1" fmla="*/ 758048 w 2362687"/>
                            <a:gd name="connsiteY1" fmla="*/ 106354 h 2146192"/>
                            <a:gd name="connsiteX2" fmla="*/ 2162831 w 2362687"/>
                            <a:gd name="connsiteY2" fmla="*/ 233093 h 2146192"/>
                            <a:gd name="connsiteX3" fmla="*/ 1941269 w 2362687"/>
                            <a:gd name="connsiteY3" fmla="*/ 1413708 h 2146192"/>
                            <a:gd name="connsiteX4" fmla="*/ 635097 w 2362687"/>
                            <a:gd name="connsiteY4" fmla="*/ 1698703 h 2146192"/>
                            <a:gd name="connsiteX5" fmla="*/ 564218 w 2362687"/>
                            <a:gd name="connsiteY5" fmla="*/ 2146192 h 2146192"/>
                            <a:gd name="connsiteX6" fmla="*/ 186930 w 2362687"/>
                            <a:gd name="connsiteY6" fmla="*/ 1921486 h 214619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</a:cxnLst>
                          <a:rect l="l" t="t" r="r" b="b"/>
                          <a:pathLst>
                            <a:path w="2362687" h="2146192">
                              <a:moveTo>
                                <a:pt x="186930" y="1921486"/>
                              </a:moveTo>
                              <a:cubicBezTo>
                                <a:pt x="219235" y="1581513"/>
                                <a:pt x="-528313" y="760174"/>
                                <a:pt x="758048" y="106354"/>
                              </a:cubicBezTo>
                              <a:cubicBezTo>
                                <a:pt x="1074089" y="-214455"/>
                                <a:pt x="1501147" y="299111"/>
                                <a:pt x="2162831" y="233093"/>
                              </a:cubicBezTo>
                              <a:cubicBezTo>
                                <a:pt x="2656198" y="610074"/>
                                <a:pt x="2100507" y="1108010"/>
                                <a:pt x="1941269" y="1413708"/>
                              </a:cubicBezTo>
                              <a:cubicBezTo>
                                <a:pt x="1782031" y="1719406"/>
                                <a:pt x="829386" y="1557792"/>
                                <a:pt x="635097" y="1698703"/>
                              </a:cubicBezTo>
                              <a:cubicBezTo>
                                <a:pt x="536559" y="1716076"/>
                                <a:pt x="662756" y="2128819"/>
                                <a:pt x="564218" y="2146192"/>
                              </a:cubicBezTo>
                              <a:lnTo>
                                <a:pt x="186930" y="192148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80000">
                              <a:schemeClr val="bg1"/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70" name="Rectangle 4"/>
                        <p:cNvSpPr/>
                        <p:nvPr/>
                      </p:nvSpPr>
                      <p:spPr>
                        <a:xfrm rot="20142223">
                          <a:off x="5943455" y="1916778"/>
                          <a:ext cx="609306" cy="1100527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  <a:gd name="connsiteX0" fmla="*/ 248186 w 858921"/>
                            <a:gd name="connsiteY0" fmla="*/ 408720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248186 w 858921"/>
                            <a:gd name="connsiteY6" fmla="*/ 408720 h 1510521"/>
                            <a:gd name="connsiteX0" fmla="*/ 172077 w 858921"/>
                            <a:gd name="connsiteY0" fmla="*/ 421311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172077 w 858921"/>
                            <a:gd name="connsiteY6" fmla="*/ 421311 h 1510521"/>
                            <a:gd name="connsiteX0" fmla="*/ 78027 w 764871"/>
                            <a:gd name="connsiteY0" fmla="*/ 421311 h 1510521"/>
                            <a:gd name="connsiteX1" fmla="*/ 600276 w 764871"/>
                            <a:gd name="connsiteY1" fmla="*/ 358 h 1510521"/>
                            <a:gd name="connsiteX2" fmla="*/ 693684 w 764871"/>
                            <a:gd name="connsiteY2" fmla="*/ 379733 h 1510521"/>
                            <a:gd name="connsiteX3" fmla="*/ 728013 w 764871"/>
                            <a:gd name="connsiteY3" fmla="*/ 1475897 h 1510521"/>
                            <a:gd name="connsiteX4" fmla="*/ 293139 w 764871"/>
                            <a:gd name="connsiteY4" fmla="*/ 1234496 h 1510521"/>
                            <a:gd name="connsiteX5" fmla="*/ -1 w 764871"/>
                            <a:gd name="connsiteY5" fmla="*/ 1292694 h 1510521"/>
                            <a:gd name="connsiteX6" fmla="*/ 78027 w 764871"/>
                            <a:gd name="connsiteY6" fmla="*/ 421311 h 1510521"/>
                            <a:gd name="connsiteX0" fmla="*/ 95007 w 781851"/>
                            <a:gd name="connsiteY0" fmla="*/ 421311 h 1510521"/>
                            <a:gd name="connsiteX1" fmla="*/ 617256 w 781851"/>
                            <a:gd name="connsiteY1" fmla="*/ 358 h 1510521"/>
                            <a:gd name="connsiteX2" fmla="*/ 710664 w 781851"/>
                            <a:gd name="connsiteY2" fmla="*/ 379733 h 1510521"/>
                            <a:gd name="connsiteX3" fmla="*/ 744993 w 781851"/>
                            <a:gd name="connsiteY3" fmla="*/ 1475897 h 1510521"/>
                            <a:gd name="connsiteX4" fmla="*/ 310119 w 781851"/>
                            <a:gd name="connsiteY4" fmla="*/ 1234496 h 1510521"/>
                            <a:gd name="connsiteX5" fmla="*/ 16979 w 781851"/>
                            <a:gd name="connsiteY5" fmla="*/ 1292694 h 1510521"/>
                            <a:gd name="connsiteX6" fmla="*/ 95007 w 781851"/>
                            <a:gd name="connsiteY6" fmla="*/ 421311 h 1510521"/>
                            <a:gd name="connsiteX0" fmla="*/ 95008 w 899278"/>
                            <a:gd name="connsiteY0" fmla="*/ 421311 h 1488282"/>
                            <a:gd name="connsiteX1" fmla="*/ 617257 w 899278"/>
                            <a:gd name="connsiteY1" fmla="*/ 358 h 1488282"/>
                            <a:gd name="connsiteX2" fmla="*/ 710665 w 899278"/>
                            <a:gd name="connsiteY2" fmla="*/ 379733 h 1488282"/>
                            <a:gd name="connsiteX3" fmla="*/ 873312 w 899278"/>
                            <a:gd name="connsiteY3" fmla="*/ 1451662 h 1488282"/>
                            <a:gd name="connsiteX4" fmla="*/ 310120 w 899278"/>
                            <a:gd name="connsiteY4" fmla="*/ 1234496 h 1488282"/>
                            <a:gd name="connsiteX5" fmla="*/ 16980 w 899278"/>
                            <a:gd name="connsiteY5" fmla="*/ 1292694 h 1488282"/>
                            <a:gd name="connsiteX6" fmla="*/ 95008 w 899278"/>
                            <a:gd name="connsiteY6" fmla="*/ 421311 h 1488282"/>
                            <a:gd name="connsiteX0" fmla="*/ 95008 w 903661"/>
                            <a:gd name="connsiteY0" fmla="*/ 421289 h 1488259"/>
                            <a:gd name="connsiteX1" fmla="*/ 617257 w 903661"/>
                            <a:gd name="connsiteY1" fmla="*/ 336 h 1488259"/>
                            <a:gd name="connsiteX2" fmla="*/ 773570 w 903661"/>
                            <a:gd name="connsiteY2" fmla="*/ 396369 h 1488259"/>
                            <a:gd name="connsiteX3" fmla="*/ 873312 w 903661"/>
                            <a:gd name="connsiteY3" fmla="*/ 1451640 h 1488259"/>
                            <a:gd name="connsiteX4" fmla="*/ 310120 w 903661"/>
                            <a:gd name="connsiteY4" fmla="*/ 1234474 h 1488259"/>
                            <a:gd name="connsiteX5" fmla="*/ 16980 w 903661"/>
                            <a:gd name="connsiteY5" fmla="*/ 1292672 h 1488259"/>
                            <a:gd name="connsiteX6" fmla="*/ 95008 w 903661"/>
                            <a:gd name="connsiteY6" fmla="*/ 421289 h 1488259"/>
                            <a:gd name="connsiteX0" fmla="*/ 95008 w 903661"/>
                            <a:gd name="connsiteY0" fmla="*/ 421374 h 1488344"/>
                            <a:gd name="connsiteX1" fmla="*/ 617257 w 903661"/>
                            <a:gd name="connsiteY1" fmla="*/ 421 h 1488344"/>
                            <a:gd name="connsiteX2" fmla="*/ 773570 w 903661"/>
                            <a:gd name="connsiteY2" fmla="*/ 396454 h 1488344"/>
                            <a:gd name="connsiteX3" fmla="*/ 873312 w 903661"/>
                            <a:gd name="connsiteY3" fmla="*/ 1451725 h 1488344"/>
                            <a:gd name="connsiteX4" fmla="*/ 310120 w 903661"/>
                            <a:gd name="connsiteY4" fmla="*/ 1234559 h 1488344"/>
                            <a:gd name="connsiteX5" fmla="*/ 16980 w 903661"/>
                            <a:gd name="connsiteY5" fmla="*/ 1292757 h 1488344"/>
                            <a:gd name="connsiteX6" fmla="*/ 95008 w 903661"/>
                            <a:gd name="connsiteY6" fmla="*/ 421374 h 1488344"/>
                            <a:gd name="connsiteX0" fmla="*/ 95008 w 896369"/>
                            <a:gd name="connsiteY0" fmla="*/ 421374 h 1488344"/>
                            <a:gd name="connsiteX1" fmla="*/ 617257 w 896369"/>
                            <a:gd name="connsiteY1" fmla="*/ 421 h 1488344"/>
                            <a:gd name="connsiteX2" fmla="*/ 773570 w 896369"/>
                            <a:gd name="connsiteY2" fmla="*/ 396454 h 1488344"/>
                            <a:gd name="connsiteX3" fmla="*/ 873312 w 896369"/>
                            <a:gd name="connsiteY3" fmla="*/ 1451725 h 1488344"/>
                            <a:gd name="connsiteX4" fmla="*/ 310120 w 896369"/>
                            <a:gd name="connsiteY4" fmla="*/ 1234559 h 1488344"/>
                            <a:gd name="connsiteX5" fmla="*/ 16980 w 896369"/>
                            <a:gd name="connsiteY5" fmla="*/ 1292757 h 1488344"/>
                            <a:gd name="connsiteX6" fmla="*/ 95008 w 896369"/>
                            <a:gd name="connsiteY6" fmla="*/ 421374 h 1488344"/>
                            <a:gd name="connsiteX0" fmla="*/ 52346 w 853707"/>
                            <a:gd name="connsiteY0" fmla="*/ 421374 h 1488344"/>
                            <a:gd name="connsiteX1" fmla="*/ 574595 w 853707"/>
                            <a:gd name="connsiteY1" fmla="*/ 421 h 1488344"/>
                            <a:gd name="connsiteX2" fmla="*/ 730908 w 853707"/>
                            <a:gd name="connsiteY2" fmla="*/ 396454 h 1488344"/>
                            <a:gd name="connsiteX3" fmla="*/ 830650 w 853707"/>
                            <a:gd name="connsiteY3" fmla="*/ 1451725 h 1488344"/>
                            <a:gd name="connsiteX4" fmla="*/ 267458 w 853707"/>
                            <a:gd name="connsiteY4" fmla="*/ 1234559 h 1488344"/>
                            <a:gd name="connsiteX5" fmla="*/ 110827 w 853707"/>
                            <a:gd name="connsiteY5" fmla="*/ 1354382 h 1488344"/>
                            <a:gd name="connsiteX6" fmla="*/ 52346 w 853707"/>
                            <a:gd name="connsiteY6" fmla="*/ 421374 h 1488344"/>
                            <a:gd name="connsiteX0" fmla="*/ 52346 w 853707"/>
                            <a:gd name="connsiteY0" fmla="*/ 421374 h 1482317"/>
                            <a:gd name="connsiteX1" fmla="*/ 574595 w 853707"/>
                            <a:gd name="connsiteY1" fmla="*/ 421 h 1482317"/>
                            <a:gd name="connsiteX2" fmla="*/ 730908 w 853707"/>
                            <a:gd name="connsiteY2" fmla="*/ 396454 h 1482317"/>
                            <a:gd name="connsiteX3" fmla="*/ 830650 w 853707"/>
                            <a:gd name="connsiteY3" fmla="*/ 1451725 h 1482317"/>
                            <a:gd name="connsiteX4" fmla="*/ 422188 w 853707"/>
                            <a:gd name="connsiteY4" fmla="*/ 1151820 h 1482317"/>
                            <a:gd name="connsiteX5" fmla="*/ 110827 w 853707"/>
                            <a:gd name="connsiteY5" fmla="*/ 1354382 h 1482317"/>
                            <a:gd name="connsiteX6" fmla="*/ 52346 w 853707"/>
                            <a:gd name="connsiteY6" fmla="*/ 421374 h 1482317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8 w 900447"/>
                            <a:gd name="connsiteY2" fmla="*/ 396454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9 w 900447"/>
                            <a:gd name="connsiteY2" fmla="*/ 396455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2153 h 1483097"/>
                            <a:gd name="connsiteX1" fmla="*/ 621335 w 900447"/>
                            <a:gd name="connsiteY1" fmla="*/ 1200 h 1483097"/>
                            <a:gd name="connsiteX2" fmla="*/ 777649 w 900447"/>
                            <a:gd name="connsiteY2" fmla="*/ 397234 h 1483097"/>
                            <a:gd name="connsiteX3" fmla="*/ 877390 w 900447"/>
                            <a:gd name="connsiteY3" fmla="*/ 1452504 h 1483097"/>
                            <a:gd name="connsiteX4" fmla="*/ 468928 w 900447"/>
                            <a:gd name="connsiteY4" fmla="*/ 1152599 h 1483097"/>
                            <a:gd name="connsiteX5" fmla="*/ 157567 w 900447"/>
                            <a:gd name="connsiteY5" fmla="*/ 1355161 h 1483097"/>
                            <a:gd name="connsiteX6" fmla="*/ 99086 w 900447"/>
                            <a:gd name="connsiteY6" fmla="*/ 422153 h 1483097"/>
                            <a:gd name="connsiteX0" fmla="*/ 99086 w 905823"/>
                            <a:gd name="connsiteY0" fmla="*/ 422071 h 1483015"/>
                            <a:gd name="connsiteX1" fmla="*/ 621335 w 905823"/>
                            <a:gd name="connsiteY1" fmla="*/ 1118 h 1483015"/>
                            <a:gd name="connsiteX2" fmla="*/ 868860 w 905823"/>
                            <a:gd name="connsiteY2" fmla="*/ 403114 h 1483015"/>
                            <a:gd name="connsiteX3" fmla="*/ 877390 w 905823"/>
                            <a:gd name="connsiteY3" fmla="*/ 1452422 h 1483015"/>
                            <a:gd name="connsiteX4" fmla="*/ 468928 w 905823"/>
                            <a:gd name="connsiteY4" fmla="*/ 1152517 h 1483015"/>
                            <a:gd name="connsiteX5" fmla="*/ 157567 w 905823"/>
                            <a:gd name="connsiteY5" fmla="*/ 1355079 h 1483015"/>
                            <a:gd name="connsiteX6" fmla="*/ 99086 w 905823"/>
                            <a:gd name="connsiteY6" fmla="*/ 422071 h 1483015"/>
                            <a:gd name="connsiteX0" fmla="*/ 99086 w 905823"/>
                            <a:gd name="connsiteY0" fmla="*/ 420954 h 1481898"/>
                            <a:gd name="connsiteX1" fmla="*/ 621335 w 905823"/>
                            <a:gd name="connsiteY1" fmla="*/ 1 h 1481898"/>
                            <a:gd name="connsiteX2" fmla="*/ 868860 w 905823"/>
                            <a:gd name="connsiteY2" fmla="*/ 401997 h 1481898"/>
                            <a:gd name="connsiteX3" fmla="*/ 877390 w 905823"/>
                            <a:gd name="connsiteY3" fmla="*/ 1451305 h 1481898"/>
                            <a:gd name="connsiteX4" fmla="*/ 468928 w 905823"/>
                            <a:gd name="connsiteY4" fmla="*/ 1151400 h 1481898"/>
                            <a:gd name="connsiteX5" fmla="*/ 157567 w 905823"/>
                            <a:gd name="connsiteY5" fmla="*/ 1353962 h 1481898"/>
                            <a:gd name="connsiteX6" fmla="*/ 99086 w 905823"/>
                            <a:gd name="connsiteY6" fmla="*/ 420954 h 1481898"/>
                            <a:gd name="connsiteX0" fmla="*/ 99086 w 905823"/>
                            <a:gd name="connsiteY0" fmla="*/ 420953 h 1481897"/>
                            <a:gd name="connsiteX1" fmla="*/ 621335 w 905823"/>
                            <a:gd name="connsiteY1" fmla="*/ 0 h 1481897"/>
                            <a:gd name="connsiteX2" fmla="*/ 868860 w 905823"/>
                            <a:gd name="connsiteY2" fmla="*/ 401996 h 1481897"/>
                            <a:gd name="connsiteX3" fmla="*/ 877390 w 905823"/>
                            <a:gd name="connsiteY3" fmla="*/ 1451304 h 1481897"/>
                            <a:gd name="connsiteX4" fmla="*/ 468928 w 905823"/>
                            <a:gd name="connsiteY4" fmla="*/ 1151399 h 1481897"/>
                            <a:gd name="connsiteX5" fmla="*/ 157567 w 905823"/>
                            <a:gd name="connsiteY5" fmla="*/ 1353961 h 1481897"/>
                            <a:gd name="connsiteX6" fmla="*/ 99086 w 905823"/>
                            <a:gd name="connsiteY6" fmla="*/ 420953 h 1481897"/>
                            <a:gd name="connsiteX0" fmla="*/ 99086 w 905823"/>
                            <a:gd name="connsiteY0" fmla="*/ 557459 h 1618403"/>
                            <a:gd name="connsiteX1" fmla="*/ 682960 w 905823"/>
                            <a:gd name="connsiteY1" fmla="*/ 1 h 1618403"/>
                            <a:gd name="connsiteX2" fmla="*/ 868860 w 905823"/>
                            <a:gd name="connsiteY2" fmla="*/ 538502 h 1618403"/>
                            <a:gd name="connsiteX3" fmla="*/ 877390 w 905823"/>
                            <a:gd name="connsiteY3" fmla="*/ 1587810 h 1618403"/>
                            <a:gd name="connsiteX4" fmla="*/ 468928 w 905823"/>
                            <a:gd name="connsiteY4" fmla="*/ 1287905 h 1618403"/>
                            <a:gd name="connsiteX5" fmla="*/ 157567 w 905823"/>
                            <a:gd name="connsiteY5" fmla="*/ 1490467 h 1618403"/>
                            <a:gd name="connsiteX6" fmla="*/ 99086 w 905823"/>
                            <a:gd name="connsiteY6" fmla="*/ 557459 h 1618403"/>
                            <a:gd name="connsiteX0" fmla="*/ 99086 w 905823"/>
                            <a:gd name="connsiteY0" fmla="*/ 557458 h 1618402"/>
                            <a:gd name="connsiteX1" fmla="*/ 682960 w 905823"/>
                            <a:gd name="connsiteY1" fmla="*/ 0 h 1618402"/>
                            <a:gd name="connsiteX2" fmla="*/ 868860 w 905823"/>
                            <a:gd name="connsiteY2" fmla="*/ 538501 h 1618402"/>
                            <a:gd name="connsiteX3" fmla="*/ 877390 w 905823"/>
                            <a:gd name="connsiteY3" fmla="*/ 1587809 h 1618402"/>
                            <a:gd name="connsiteX4" fmla="*/ 468928 w 905823"/>
                            <a:gd name="connsiteY4" fmla="*/ 1287904 h 1618402"/>
                            <a:gd name="connsiteX5" fmla="*/ 157567 w 905823"/>
                            <a:gd name="connsiteY5" fmla="*/ 1490466 h 1618402"/>
                            <a:gd name="connsiteX6" fmla="*/ 99086 w 905823"/>
                            <a:gd name="connsiteY6" fmla="*/ 557458 h 1618402"/>
                            <a:gd name="connsiteX0" fmla="*/ 99086 w 918399"/>
                            <a:gd name="connsiteY0" fmla="*/ 557458 h 1618402"/>
                            <a:gd name="connsiteX1" fmla="*/ 682960 w 918399"/>
                            <a:gd name="connsiteY1" fmla="*/ 0 h 1618402"/>
                            <a:gd name="connsiteX2" fmla="*/ 868860 w 918399"/>
                            <a:gd name="connsiteY2" fmla="*/ 538501 h 1618402"/>
                            <a:gd name="connsiteX3" fmla="*/ 877390 w 918399"/>
                            <a:gd name="connsiteY3" fmla="*/ 1587809 h 1618402"/>
                            <a:gd name="connsiteX4" fmla="*/ 468928 w 918399"/>
                            <a:gd name="connsiteY4" fmla="*/ 1287904 h 1618402"/>
                            <a:gd name="connsiteX5" fmla="*/ 157567 w 918399"/>
                            <a:gd name="connsiteY5" fmla="*/ 1490466 h 1618402"/>
                            <a:gd name="connsiteX6" fmla="*/ 99086 w 918399"/>
                            <a:gd name="connsiteY6" fmla="*/ 557458 h 1618402"/>
                            <a:gd name="connsiteX0" fmla="*/ 55613 w 874925"/>
                            <a:gd name="connsiteY0" fmla="*/ 557458 h 1618402"/>
                            <a:gd name="connsiteX1" fmla="*/ 639487 w 874925"/>
                            <a:gd name="connsiteY1" fmla="*/ 0 h 1618402"/>
                            <a:gd name="connsiteX2" fmla="*/ 825387 w 874925"/>
                            <a:gd name="connsiteY2" fmla="*/ 538501 h 1618402"/>
                            <a:gd name="connsiteX3" fmla="*/ 833917 w 874925"/>
                            <a:gd name="connsiteY3" fmla="*/ 1587809 h 1618402"/>
                            <a:gd name="connsiteX4" fmla="*/ 425455 w 874925"/>
                            <a:gd name="connsiteY4" fmla="*/ 1287904 h 1618402"/>
                            <a:gd name="connsiteX5" fmla="*/ 114094 w 874925"/>
                            <a:gd name="connsiteY5" fmla="*/ 1490466 h 1618402"/>
                            <a:gd name="connsiteX6" fmla="*/ 55613 w 874925"/>
                            <a:gd name="connsiteY6" fmla="*/ 557458 h 1618402"/>
                            <a:gd name="connsiteX0" fmla="*/ 71763 w 891075"/>
                            <a:gd name="connsiteY0" fmla="*/ 557458 h 1618402"/>
                            <a:gd name="connsiteX1" fmla="*/ 655637 w 891075"/>
                            <a:gd name="connsiteY1" fmla="*/ 0 h 1618402"/>
                            <a:gd name="connsiteX2" fmla="*/ 841537 w 891075"/>
                            <a:gd name="connsiteY2" fmla="*/ 538501 h 1618402"/>
                            <a:gd name="connsiteX3" fmla="*/ 850067 w 891075"/>
                            <a:gd name="connsiteY3" fmla="*/ 1587809 h 1618402"/>
                            <a:gd name="connsiteX4" fmla="*/ 441605 w 891075"/>
                            <a:gd name="connsiteY4" fmla="*/ 1287904 h 1618402"/>
                            <a:gd name="connsiteX5" fmla="*/ 103832 w 891075"/>
                            <a:gd name="connsiteY5" fmla="*/ 1548969 h 1618402"/>
                            <a:gd name="connsiteX6" fmla="*/ 71763 w 891075"/>
                            <a:gd name="connsiteY6" fmla="*/ 557458 h 161840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48006 h 1608950"/>
                            <a:gd name="connsiteX1" fmla="*/ 785850 w 891075"/>
                            <a:gd name="connsiteY1" fmla="*/ 14118 h 1608950"/>
                            <a:gd name="connsiteX2" fmla="*/ 750135 w 891075"/>
                            <a:gd name="connsiteY2" fmla="*/ 186505 h 1608950"/>
                            <a:gd name="connsiteX3" fmla="*/ 841537 w 891075"/>
                            <a:gd name="connsiteY3" fmla="*/ 529049 h 1608950"/>
                            <a:gd name="connsiteX4" fmla="*/ 850067 w 891075"/>
                            <a:gd name="connsiteY4" fmla="*/ 1578357 h 1608950"/>
                            <a:gd name="connsiteX5" fmla="*/ 441605 w 891075"/>
                            <a:gd name="connsiteY5" fmla="*/ 1278452 h 1608950"/>
                            <a:gd name="connsiteX6" fmla="*/ 103832 w 891075"/>
                            <a:gd name="connsiteY6" fmla="*/ 1539517 h 1608950"/>
                            <a:gd name="connsiteX7" fmla="*/ 71763 w 891075"/>
                            <a:gd name="connsiteY7" fmla="*/ 548006 h 1608950"/>
                            <a:gd name="connsiteX0" fmla="*/ 71763 w 891075"/>
                            <a:gd name="connsiteY0" fmla="*/ 548512 h 1609456"/>
                            <a:gd name="connsiteX1" fmla="*/ 785850 w 891075"/>
                            <a:gd name="connsiteY1" fmla="*/ 14624 h 1609456"/>
                            <a:gd name="connsiteX2" fmla="*/ 889983 w 891075"/>
                            <a:gd name="connsiteY2" fmla="*/ 180100 h 1609456"/>
                            <a:gd name="connsiteX3" fmla="*/ 841537 w 891075"/>
                            <a:gd name="connsiteY3" fmla="*/ 529555 h 1609456"/>
                            <a:gd name="connsiteX4" fmla="*/ 850067 w 891075"/>
                            <a:gd name="connsiteY4" fmla="*/ 1578863 h 1609456"/>
                            <a:gd name="connsiteX5" fmla="*/ 441605 w 891075"/>
                            <a:gd name="connsiteY5" fmla="*/ 1278958 h 1609456"/>
                            <a:gd name="connsiteX6" fmla="*/ 103832 w 891075"/>
                            <a:gd name="connsiteY6" fmla="*/ 1540023 h 1609456"/>
                            <a:gd name="connsiteX7" fmla="*/ 71763 w 891075"/>
                            <a:gd name="connsiteY7" fmla="*/ 548512 h 160945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</a:cxnLst>
                          <a:rect l="l" t="t" r="r" b="b"/>
                          <a:pathLst>
                            <a:path w="891075" h="1609456">
                              <a:moveTo>
                                <a:pt x="71763" y="548512"/>
                              </a:moveTo>
                              <a:cubicBezTo>
                                <a:pt x="464231" y="194189"/>
                                <a:pt x="369284" y="213081"/>
                                <a:pt x="785850" y="14624"/>
                              </a:cubicBezTo>
                              <a:cubicBezTo>
                                <a:pt x="898912" y="-45626"/>
                                <a:pt x="880702" y="94278"/>
                                <a:pt x="889983" y="180100"/>
                              </a:cubicBezTo>
                              <a:cubicBezTo>
                                <a:pt x="899264" y="265922"/>
                                <a:pt x="824882" y="297580"/>
                                <a:pt x="841537" y="529555"/>
                              </a:cubicBezTo>
                              <a:cubicBezTo>
                                <a:pt x="772351" y="752670"/>
                                <a:pt x="973464" y="1433764"/>
                                <a:pt x="850067" y="1578863"/>
                              </a:cubicBezTo>
                              <a:cubicBezTo>
                                <a:pt x="783309" y="1721324"/>
                                <a:pt x="578615" y="1322437"/>
                                <a:pt x="441605" y="1278958"/>
                              </a:cubicBezTo>
                              <a:cubicBezTo>
                                <a:pt x="304595" y="1235479"/>
                                <a:pt x="126999" y="1677652"/>
                                <a:pt x="103832" y="1540023"/>
                              </a:cubicBezTo>
                              <a:cubicBezTo>
                                <a:pt x="-91580" y="1173518"/>
                                <a:pt x="43561" y="773291"/>
                                <a:pt x="71763" y="548512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634" name="Group 1633"/>
                    <p:cNvGrpSpPr/>
                    <p:nvPr/>
                  </p:nvGrpSpPr>
                  <p:grpSpPr>
                    <a:xfrm>
                      <a:off x="4607918" y="1386997"/>
                      <a:ext cx="2693124" cy="3860279"/>
                      <a:chOff x="7402243" y="1785345"/>
                      <a:chExt cx="2693124" cy="3860279"/>
                    </a:xfrm>
                  </p:grpSpPr>
                  <p:sp>
                    <p:nvSpPr>
                      <p:cNvPr id="1657" name="Rectangle 18"/>
                      <p:cNvSpPr/>
                      <p:nvPr/>
                    </p:nvSpPr>
                    <p:spPr>
                      <a:xfrm rot="3962803" flipH="1">
                        <a:off x="6922374" y="2265214"/>
                        <a:ext cx="1462286" cy="502548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906828"/>
                          <a:gd name="connsiteY0" fmla="*/ 34965 h 403659"/>
                          <a:gd name="connsiteX1" fmla="*/ 2906829 w 2906828"/>
                          <a:gd name="connsiteY1" fmla="*/ 343047 h 403659"/>
                          <a:gd name="connsiteX2" fmla="*/ 2708035 w 2906828"/>
                          <a:gd name="connsiteY2" fmla="*/ 403659 h 403659"/>
                          <a:gd name="connsiteX3" fmla="*/ 0 w 2906828"/>
                          <a:gd name="connsiteY3" fmla="*/ 142851 h 403659"/>
                          <a:gd name="connsiteX4" fmla="*/ 0 w 2906828"/>
                          <a:gd name="connsiteY4" fmla="*/ 34965 h 403659"/>
                          <a:gd name="connsiteX0" fmla="*/ 0 w 2906830"/>
                          <a:gd name="connsiteY0" fmla="*/ 34965 h 406437"/>
                          <a:gd name="connsiteX1" fmla="*/ 2906829 w 2906830"/>
                          <a:gd name="connsiteY1" fmla="*/ 343047 h 406437"/>
                          <a:gd name="connsiteX2" fmla="*/ 2857727 w 2906830"/>
                          <a:gd name="connsiteY2" fmla="*/ 406437 h 406437"/>
                          <a:gd name="connsiteX3" fmla="*/ 0 w 2906830"/>
                          <a:gd name="connsiteY3" fmla="*/ 142851 h 406437"/>
                          <a:gd name="connsiteX4" fmla="*/ 0 w 2906830"/>
                          <a:gd name="connsiteY4" fmla="*/ 34965 h 406437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906830" h="406437">
                            <a:moveTo>
                              <a:pt x="0" y="34965"/>
                            </a:moveTo>
                            <a:cubicBezTo>
                              <a:pt x="942763" y="-130135"/>
                              <a:pt x="1989466" y="343047"/>
                              <a:pt x="2906829" y="343047"/>
                            </a:cubicBezTo>
                            <a:lnTo>
                              <a:pt x="2857727" y="406437"/>
                            </a:lnTo>
                            <a:cubicBezTo>
                              <a:pt x="1940364" y="406437"/>
                              <a:pt x="930063" y="-85749"/>
                              <a:pt x="0" y="142851"/>
                            </a:cubicBezTo>
                            <a:lnTo>
                              <a:pt x="0" y="34965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1658" name="Group 1657"/>
                      <p:cNvGrpSpPr/>
                      <p:nvPr/>
                    </p:nvGrpSpPr>
                    <p:grpSpPr>
                      <a:xfrm rot="20399959" flipH="1">
                        <a:off x="7463331" y="2267604"/>
                        <a:ext cx="2632036" cy="3378020"/>
                        <a:chOff x="4456036" y="1916778"/>
                        <a:chExt cx="2632036" cy="3378020"/>
                      </a:xfrm>
                    </p:grpSpPr>
                    <p:sp>
                      <p:nvSpPr>
                        <p:cNvPr id="1659" name="Isosceles Triangle 3"/>
                        <p:cNvSpPr/>
                        <p:nvPr/>
                      </p:nvSpPr>
                      <p:spPr>
                        <a:xfrm rot="11032415">
                          <a:off x="5652874" y="2744987"/>
                          <a:ext cx="1435198" cy="2549811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198390 w 1454101"/>
                            <a:gd name="connsiteY0" fmla="*/ 2320690 h 2547970"/>
                            <a:gd name="connsiteX1" fmla="*/ 81688 w 1454101"/>
                            <a:gd name="connsiteY1" fmla="*/ 2088714 h 2547970"/>
                            <a:gd name="connsiteX2" fmla="*/ 1454101 w 1454101"/>
                            <a:gd name="connsiteY2" fmla="*/ 209 h 2547970"/>
                            <a:gd name="connsiteX3" fmla="*/ 675333 w 1454101"/>
                            <a:gd name="connsiteY3" fmla="*/ 2220601 h 2547970"/>
                            <a:gd name="connsiteX4" fmla="*/ 537665 w 1454101"/>
                            <a:gd name="connsiteY4" fmla="*/ 2547970 h 2547970"/>
                            <a:gd name="connsiteX5" fmla="*/ 198390 w 1454101"/>
                            <a:gd name="connsiteY5" fmla="*/ 2320690 h 2547970"/>
                            <a:gd name="connsiteX0" fmla="*/ 198390 w 1454101"/>
                            <a:gd name="connsiteY0" fmla="*/ 2321970 h 2549250"/>
                            <a:gd name="connsiteX1" fmla="*/ 81688 w 1454101"/>
                            <a:gd name="connsiteY1" fmla="*/ 2089994 h 2549250"/>
                            <a:gd name="connsiteX2" fmla="*/ 1454101 w 1454101"/>
                            <a:gd name="connsiteY2" fmla="*/ 1489 h 2549250"/>
                            <a:gd name="connsiteX3" fmla="*/ 675333 w 1454101"/>
                            <a:gd name="connsiteY3" fmla="*/ 2221881 h 2549250"/>
                            <a:gd name="connsiteX4" fmla="*/ 537665 w 1454101"/>
                            <a:gd name="connsiteY4" fmla="*/ 2549250 h 2549250"/>
                            <a:gd name="connsiteX5" fmla="*/ 198390 w 1454101"/>
                            <a:gd name="connsiteY5" fmla="*/ 2321970 h 2549250"/>
                            <a:gd name="connsiteX0" fmla="*/ 198390 w 1454101"/>
                            <a:gd name="connsiteY0" fmla="*/ 2322056 h 2549336"/>
                            <a:gd name="connsiteX1" fmla="*/ 81688 w 1454101"/>
                            <a:gd name="connsiteY1" fmla="*/ 2090080 h 2549336"/>
                            <a:gd name="connsiteX2" fmla="*/ 1454101 w 1454101"/>
                            <a:gd name="connsiteY2" fmla="*/ 1575 h 2549336"/>
                            <a:gd name="connsiteX3" fmla="*/ 675333 w 1454101"/>
                            <a:gd name="connsiteY3" fmla="*/ 2221967 h 2549336"/>
                            <a:gd name="connsiteX4" fmla="*/ 537665 w 1454101"/>
                            <a:gd name="connsiteY4" fmla="*/ 2549336 h 2549336"/>
                            <a:gd name="connsiteX5" fmla="*/ 198390 w 1454101"/>
                            <a:gd name="connsiteY5" fmla="*/ 2322056 h 2549336"/>
                            <a:gd name="connsiteX0" fmla="*/ 246016 w 1444179"/>
                            <a:gd name="connsiteY0" fmla="*/ 2419992 h 2549336"/>
                            <a:gd name="connsiteX1" fmla="*/ 71766 w 1444179"/>
                            <a:gd name="connsiteY1" fmla="*/ 2090080 h 2549336"/>
                            <a:gd name="connsiteX2" fmla="*/ 1444179 w 1444179"/>
                            <a:gd name="connsiteY2" fmla="*/ 1575 h 2549336"/>
                            <a:gd name="connsiteX3" fmla="*/ 665411 w 1444179"/>
                            <a:gd name="connsiteY3" fmla="*/ 2221967 h 2549336"/>
                            <a:gd name="connsiteX4" fmla="*/ 527743 w 1444179"/>
                            <a:gd name="connsiteY4" fmla="*/ 2549336 h 2549336"/>
                            <a:gd name="connsiteX5" fmla="*/ 246016 w 1444179"/>
                            <a:gd name="connsiteY5" fmla="*/ 2419992 h 2549336"/>
                            <a:gd name="connsiteX0" fmla="*/ 258444 w 1456607"/>
                            <a:gd name="connsiteY0" fmla="*/ 2420220 h 2549564"/>
                            <a:gd name="connsiteX1" fmla="*/ 69608 w 1456607"/>
                            <a:gd name="connsiteY1" fmla="*/ 1874901 h 2549564"/>
                            <a:gd name="connsiteX2" fmla="*/ 1456607 w 1456607"/>
                            <a:gd name="connsiteY2" fmla="*/ 1803 h 2549564"/>
                            <a:gd name="connsiteX3" fmla="*/ 677839 w 1456607"/>
                            <a:gd name="connsiteY3" fmla="*/ 2222195 h 2549564"/>
                            <a:gd name="connsiteX4" fmla="*/ 540171 w 1456607"/>
                            <a:gd name="connsiteY4" fmla="*/ 2549564 h 2549564"/>
                            <a:gd name="connsiteX5" fmla="*/ 258444 w 1456607"/>
                            <a:gd name="connsiteY5" fmla="*/ 2420220 h 2549564"/>
                            <a:gd name="connsiteX0" fmla="*/ 231741 w 1429904"/>
                            <a:gd name="connsiteY0" fmla="*/ 2420220 h 2549564"/>
                            <a:gd name="connsiteX1" fmla="*/ 42905 w 1429904"/>
                            <a:gd name="connsiteY1" fmla="*/ 1874901 h 2549564"/>
                            <a:gd name="connsiteX2" fmla="*/ 1429904 w 1429904"/>
                            <a:gd name="connsiteY2" fmla="*/ 1803 h 2549564"/>
                            <a:gd name="connsiteX3" fmla="*/ 651136 w 1429904"/>
                            <a:gd name="connsiteY3" fmla="*/ 2222195 h 2549564"/>
                            <a:gd name="connsiteX4" fmla="*/ 513468 w 1429904"/>
                            <a:gd name="connsiteY4" fmla="*/ 2549564 h 2549564"/>
                            <a:gd name="connsiteX5" fmla="*/ 231741 w 1429904"/>
                            <a:gd name="connsiteY5" fmla="*/ 2420220 h 2549564"/>
                            <a:gd name="connsiteX0" fmla="*/ 120849 w 1453642"/>
                            <a:gd name="connsiteY0" fmla="*/ 2123838 h 2549564"/>
                            <a:gd name="connsiteX1" fmla="*/ 66643 w 1453642"/>
                            <a:gd name="connsiteY1" fmla="*/ 1874901 h 2549564"/>
                            <a:gd name="connsiteX2" fmla="*/ 1453642 w 1453642"/>
                            <a:gd name="connsiteY2" fmla="*/ 1803 h 2549564"/>
                            <a:gd name="connsiteX3" fmla="*/ 674874 w 1453642"/>
                            <a:gd name="connsiteY3" fmla="*/ 2222195 h 2549564"/>
                            <a:gd name="connsiteX4" fmla="*/ 537206 w 1453642"/>
                            <a:gd name="connsiteY4" fmla="*/ 2549564 h 2549564"/>
                            <a:gd name="connsiteX5" fmla="*/ 120849 w 1453642"/>
                            <a:gd name="connsiteY5" fmla="*/ 2123838 h 2549564"/>
                            <a:gd name="connsiteX0" fmla="*/ 102405 w 1435198"/>
                            <a:gd name="connsiteY0" fmla="*/ 2124085 h 2549811"/>
                            <a:gd name="connsiteX1" fmla="*/ 74201 w 1435198"/>
                            <a:gd name="connsiteY1" fmla="*/ 1695180 h 2549811"/>
                            <a:gd name="connsiteX2" fmla="*/ 1435198 w 1435198"/>
                            <a:gd name="connsiteY2" fmla="*/ 2050 h 2549811"/>
                            <a:gd name="connsiteX3" fmla="*/ 656430 w 1435198"/>
                            <a:gd name="connsiteY3" fmla="*/ 2222442 h 2549811"/>
                            <a:gd name="connsiteX4" fmla="*/ 518762 w 1435198"/>
                            <a:gd name="connsiteY4" fmla="*/ 2549811 h 2549811"/>
                            <a:gd name="connsiteX5" fmla="*/ 102405 w 1435198"/>
                            <a:gd name="connsiteY5" fmla="*/ 2124085 h 2549811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</a:cxnLst>
                          <a:rect l="l" t="t" r="r" b="b"/>
                          <a:pathLst>
                            <a:path w="1435198" h="2549811">
                              <a:moveTo>
                                <a:pt x="102405" y="2124085"/>
                              </a:moveTo>
                              <a:cubicBezTo>
                                <a:pt x="26409" y="2047542"/>
                                <a:pt x="-69353" y="1924728"/>
                                <a:pt x="74201" y="1695180"/>
                              </a:cubicBezTo>
                              <a:cubicBezTo>
                                <a:pt x="-130565" y="1209177"/>
                                <a:pt x="391741" y="-57810"/>
                                <a:pt x="1435198" y="2050"/>
                              </a:cubicBezTo>
                              <a:cubicBezTo>
                                <a:pt x="871762" y="169619"/>
                                <a:pt x="87801" y="1361671"/>
                                <a:pt x="656430" y="2222442"/>
                              </a:cubicBezTo>
                              <a:cubicBezTo>
                                <a:pt x="557892" y="2239815"/>
                                <a:pt x="617300" y="2532438"/>
                                <a:pt x="518762" y="2549811"/>
                              </a:cubicBezTo>
                              <a:cubicBezTo>
                                <a:pt x="405670" y="2474051"/>
                                <a:pt x="120993" y="2308077"/>
                                <a:pt x="102405" y="2124085"/>
                              </a:cubicBez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60" name="Isosceles Triangle 3"/>
                        <p:cNvSpPr/>
                        <p:nvPr/>
                      </p:nvSpPr>
                      <p:spPr>
                        <a:xfrm rot="11032415">
                          <a:off x="5679744" y="2629796"/>
                          <a:ext cx="1345801" cy="2629544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28201 w 1270318"/>
                            <a:gd name="connsiteY0" fmla="*/ 2386085 h 2490784"/>
                            <a:gd name="connsiteX1" fmla="*/ 1270318 w 1270318"/>
                            <a:gd name="connsiteY1" fmla="*/ 28742 h 2490784"/>
                            <a:gd name="connsiteX2" fmla="*/ 566397 w 1270318"/>
                            <a:gd name="connsiteY2" fmla="*/ 2163415 h 2490784"/>
                            <a:gd name="connsiteX3" fmla="*/ 428729 w 1270318"/>
                            <a:gd name="connsiteY3" fmla="*/ 2490784 h 2490784"/>
                            <a:gd name="connsiteX4" fmla="*/ 228201 w 1270318"/>
                            <a:gd name="connsiteY4" fmla="*/ 2386085 h 2490784"/>
                            <a:gd name="connsiteX0" fmla="*/ 228201 w 1270318"/>
                            <a:gd name="connsiteY0" fmla="*/ 2386085 h 2628353"/>
                            <a:gd name="connsiteX1" fmla="*/ 1270318 w 1270318"/>
                            <a:gd name="connsiteY1" fmla="*/ 28742 h 2628353"/>
                            <a:gd name="connsiteX2" fmla="*/ 566397 w 1270318"/>
                            <a:gd name="connsiteY2" fmla="*/ 2163415 h 2628353"/>
                            <a:gd name="connsiteX3" fmla="*/ 562686 w 1270318"/>
                            <a:gd name="connsiteY3" fmla="*/ 2628353 h 2628353"/>
                            <a:gd name="connsiteX4" fmla="*/ 228201 w 1270318"/>
                            <a:gd name="connsiteY4" fmla="*/ 2386085 h 2628353"/>
                            <a:gd name="connsiteX0" fmla="*/ 296575 w 1338692"/>
                            <a:gd name="connsiteY0" fmla="*/ 2387276 h 2629544"/>
                            <a:gd name="connsiteX1" fmla="*/ 1338692 w 1338692"/>
                            <a:gd name="connsiteY1" fmla="*/ 29933 h 2629544"/>
                            <a:gd name="connsiteX2" fmla="*/ 634771 w 1338692"/>
                            <a:gd name="connsiteY2" fmla="*/ 2164606 h 2629544"/>
                            <a:gd name="connsiteX3" fmla="*/ 631060 w 1338692"/>
                            <a:gd name="connsiteY3" fmla="*/ 2629544 h 2629544"/>
                            <a:gd name="connsiteX4" fmla="*/ 296575 w 1338692"/>
                            <a:gd name="connsiteY4" fmla="*/ 2387276 h 2629544"/>
                            <a:gd name="connsiteX0" fmla="*/ 296575 w 1345801"/>
                            <a:gd name="connsiteY0" fmla="*/ 2387276 h 2629544"/>
                            <a:gd name="connsiteX1" fmla="*/ 1338692 w 1345801"/>
                            <a:gd name="connsiteY1" fmla="*/ 29933 h 2629544"/>
                            <a:gd name="connsiteX2" fmla="*/ 634771 w 1345801"/>
                            <a:gd name="connsiteY2" fmla="*/ 2164606 h 2629544"/>
                            <a:gd name="connsiteX3" fmla="*/ 631060 w 1345801"/>
                            <a:gd name="connsiteY3" fmla="*/ 2629544 h 2629544"/>
                            <a:gd name="connsiteX4" fmla="*/ 296575 w 1345801"/>
                            <a:gd name="connsiteY4" fmla="*/ 2387276 h 2629544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5801" h="2629544">
                              <a:moveTo>
                                <a:pt x="296575" y="2387276"/>
                              </a:moveTo>
                              <a:cubicBezTo>
                                <a:pt x="-579421" y="1164702"/>
                                <a:pt x="702599" y="-222039"/>
                                <a:pt x="1338692" y="29933"/>
                              </a:cubicBezTo>
                              <a:cubicBezTo>
                                <a:pt x="1456372" y="78064"/>
                                <a:pt x="66142" y="1303835"/>
                                <a:pt x="634771" y="2164606"/>
                              </a:cubicBezTo>
                              <a:cubicBezTo>
                                <a:pt x="536233" y="2181979"/>
                                <a:pt x="729598" y="2612171"/>
                                <a:pt x="631060" y="2629544"/>
                              </a:cubicBezTo>
                              <a:lnTo>
                                <a:pt x="296575" y="238727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rgbClr val="E6EAEA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61" name="Isosceles Triangle 3"/>
                        <p:cNvSpPr/>
                        <p:nvPr/>
                      </p:nvSpPr>
                      <p:spPr>
                        <a:xfrm rot="11032415">
                          <a:off x="5396965" y="2677214"/>
                          <a:ext cx="1492917" cy="2577096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492917" h="2577096">
                              <a:moveTo>
                                <a:pt x="199193" y="2352390"/>
                              </a:moveTo>
                              <a:cubicBezTo>
                                <a:pt x="-510800" y="1199227"/>
                                <a:pt x="856824" y="-222637"/>
                                <a:pt x="1492917" y="29335"/>
                              </a:cubicBezTo>
                              <a:cubicBezTo>
                                <a:pt x="929481" y="196904"/>
                                <a:pt x="145520" y="1388956"/>
                                <a:pt x="714149" y="2249727"/>
                              </a:cubicBezTo>
                              <a:cubicBezTo>
                                <a:pt x="615611" y="2267100"/>
                                <a:pt x="675019" y="2559723"/>
                                <a:pt x="576481" y="2577096"/>
                              </a:cubicBezTo>
                              <a:lnTo>
                                <a:pt x="199193" y="2352390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63000">
                              <a:schemeClr val="bg1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62" name="Isosceles Triangle 3"/>
                        <p:cNvSpPr/>
                        <p:nvPr/>
                      </p:nvSpPr>
                      <p:spPr>
                        <a:xfrm rot="11032415">
                          <a:off x="4456036" y="2505776"/>
                          <a:ext cx="2362687" cy="2146192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81812"/>
                            <a:gd name="connsiteY0" fmla="*/ 2323893 h 2548599"/>
                            <a:gd name="connsiteX1" fmla="*/ 1767437 w 1781812"/>
                            <a:gd name="connsiteY1" fmla="*/ 157944 h 2548599"/>
                            <a:gd name="connsiteX2" fmla="*/ 926708 w 1781812"/>
                            <a:gd name="connsiteY2" fmla="*/ 2221230 h 2548599"/>
                            <a:gd name="connsiteX3" fmla="*/ 789040 w 1781812"/>
                            <a:gd name="connsiteY3" fmla="*/ 2548599 h 2548599"/>
                            <a:gd name="connsiteX4" fmla="*/ 411752 w 1781812"/>
                            <a:gd name="connsiteY4" fmla="*/ 2323893 h 2548599"/>
                            <a:gd name="connsiteX0" fmla="*/ 411752 w 1781265"/>
                            <a:gd name="connsiteY0" fmla="*/ 2323893 h 2548599"/>
                            <a:gd name="connsiteX1" fmla="*/ 1767437 w 1781265"/>
                            <a:gd name="connsiteY1" fmla="*/ 157944 h 2548599"/>
                            <a:gd name="connsiteX2" fmla="*/ 859919 w 1781265"/>
                            <a:gd name="connsiteY2" fmla="*/ 2101110 h 2548599"/>
                            <a:gd name="connsiteX3" fmla="*/ 789040 w 1781265"/>
                            <a:gd name="connsiteY3" fmla="*/ 2548599 h 2548599"/>
                            <a:gd name="connsiteX4" fmla="*/ 411752 w 1781265"/>
                            <a:gd name="connsiteY4" fmla="*/ 2323893 h 2548599"/>
                            <a:gd name="connsiteX0" fmla="*/ 402981 w 1833267"/>
                            <a:gd name="connsiteY0" fmla="*/ 2389978 h 2614684"/>
                            <a:gd name="connsiteX1" fmla="*/ 1819905 w 1833267"/>
                            <a:gd name="connsiteY1" fmla="*/ 153895 h 2614684"/>
                            <a:gd name="connsiteX2" fmla="*/ 851148 w 1833267"/>
                            <a:gd name="connsiteY2" fmla="*/ 2167195 h 2614684"/>
                            <a:gd name="connsiteX3" fmla="*/ 780269 w 1833267"/>
                            <a:gd name="connsiteY3" fmla="*/ 2614684 h 2614684"/>
                            <a:gd name="connsiteX4" fmla="*/ 402981 w 1833267"/>
                            <a:gd name="connsiteY4" fmla="*/ 2389978 h 2614684"/>
                            <a:gd name="connsiteX0" fmla="*/ 404859 w 1821914"/>
                            <a:gd name="connsiteY0" fmla="*/ 2221638 h 2446344"/>
                            <a:gd name="connsiteX1" fmla="*/ 1808453 w 1821914"/>
                            <a:gd name="connsiteY1" fmla="*/ 164665 h 2446344"/>
                            <a:gd name="connsiteX2" fmla="*/ 853026 w 1821914"/>
                            <a:gd name="connsiteY2" fmla="*/ 1998855 h 2446344"/>
                            <a:gd name="connsiteX3" fmla="*/ 782147 w 1821914"/>
                            <a:gd name="connsiteY3" fmla="*/ 2446344 h 2446344"/>
                            <a:gd name="connsiteX4" fmla="*/ 404859 w 1821914"/>
                            <a:gd name="connsiteY4" fmla="*/ 2221638 h 2446344"/>
                            <a:gd name="connsiteX0" fmla="*/ 404859 w 2627355"/>
                            <a:gd name="connsiteY0" fmla="*/ 2221638 h 2446344"/>
                            <a:gd name="connsiteX1" fmla="*/ 1808453 w 2627355"/>
                            <a:gd name="connsiteY1" fmla="*/ 164665 h 2446344"/>
                            <a:gd name="connsiteX2" fmla="*/ 853026 w 2627355"/>
                            <a:gd name="connsiteY2" fmla="*/ 1998855 h 2446344"/>
                            <a:gd name="connsiteX3" fmla="*/ 782147 w 2627355"/>
                            <a:gd name="connsiteY3" fmla="*/ 2446344 h 2446344"/>
                            <a:gd name="connsiteX4" fmla="*/ 404859 w 2627355"/>
                            <a:gd name="connsiteY4" fmla="*/ 2221638 h 2446344"/>
                            <a:gd name="connsiteX0" fmla="*/ 404859 w 2041710"/>
                            <a:gd name="connsiteY0" fmla="*/ 2221638 h 2446344"/>
                            <a:gd name="connsiteX1" fmla="*/ 1808453 w 2041710"/>
                            <a:gd name="connsiteY1" fmla="*/ 164665 h 2446344"/>
                            <a:gd name="connsiteX2" fmla="*/ 1947883 w 2041710"/>
                            <a:gd name="connsiteY2" fmla="*/ 1600877 h 2446344"/>
                            <a:gd name="connsiteX3" fmla="*/ 853026 w 2041710"/>
                            <a:gd name="connsiteY3" fmla="*/ 1998855 h 2446344"/>
                            <a:gd name="connsiteX4" fmla="*/ 782147 w 2041710"/>
                            <a:gd name="connsiteY4" fmla="*/ 2446344 h 2446344"/>
                            <a:gd name="connsiteX5" fmla="*/ 404859 w 2041710"/>
                            <a:gd name="connsiteY5" fmla="*/ 2221638 h 2446344"/>
                            <a:gd name="connsiteX0" fmla="*/ 344997 w 2318833"/>
                            <a:gd name="connsiteY0" fmla="*/ 2098446 h 2323152"/>
                            <a:gd name="connsiteX1" fmla="*/ 2241242 w 2318833"/>
                            <a:gd name="connsiteY1" fmla="*/ 173594 h 2323152"/>
                            <a:gd name="connsiteX2" fmla="*/ 1888021 w 2318833"/>
                            <a:gd name="connsiteY2" fmla="*/ 1477685 h 2323152"/>
                            <a:gd name="connsiteX3" fmla="*/ 793164 w 2318833"/>
                            <a:gd name="connsiteY3" fmla="*/ 1875663 h 2323152"/>
                            <a:gd name="connsiteX4" fmla="*/ 722285 w 2318833"/>
                            <a:gd name="connsiteY4" fmla="*/ 2323152 h 2323152"/>
                            <a:gd name="connsiteX5" fmla="*/ 344997 w 2318833"/>
                            <a:gd name="connsiteY5" fmla="*/ 2098446 h 2323152"/>
                            <a:gd name="connsiteX0" fmla="*/ 344997 w 2445181"/>
                            <a:gd name="connsiteY0" fmla="*/ 2098446 h 2323152"/>
                            <a:gd name="connsiteX1" fmla="*/ 2241242 w 2445181"/>
                            <a:gd name="connsiteY1" fmla="*/ 173594 h 2323152"/>
                            <a:gd name="connsiteX2" fmla="*/ 2333420 w 2445181"/>
                            <a:gd name="connsiteY2" fmla="*/ 1663922 h 2323152"/>
                            <a:gd name="connsiteX3" fmla="*/ 793164 w 2445181"/>
                            <a:gd name="connsiteY3" fmla="*/ 1875663 h 2323152"/>
                            <a:gd name="connsiteX4" fmla="*/ 722285 w 2445181"/>
                            <a:gd name="connsiteY4" fmla="*/ 2323152 h 2323152"/>
                            <a:gd name="connsiteX5" fmla="*/ 344997 w 2445181"/>
                            <a:gd name="connsiteY5" fmla="*/ 2098446 h 2323152"/>
                            <a:gd name="connsiteX0" fmla="*/ 344997 w 2379822"/>
                            <a:gd name="connsiteY0" fmla="*/ 2098446 h 2323152"/>
                            <a:gd name="connsiteX1" fmla="*/ 2241242 w 2379822"/>
                            <a:gd name="connsiteY1" fmla="*/ 173594 h 2323152"/>
                            <a:gd name="connsiteX2" fmla="*/ 2333420 w 2379822"/>
                            <a:gd name="connsiteY2" fmla="*/ 1663922 h 2323152"/>
                            <a:gd name="connsiteX3" fmla="*/ 793164 w 2379822"/>
                            <a:gd name="connsiteY3" fmla="*/ 1875663 h 2323152"/>
                            <a:gd name="connsiteX4" fmla="*/ 722285 w 2379822"/>
                            <a:gd name="connsiteY4" fmla="*/ 2323152 h 2323152"/>
                            <a:gd name="connsiteX5" fmla="*/ 344997 w 2379822"/>
                            <a:gd name="connsiteY5" fmla="*/ 2098446 h 2323152"/>
                            <a:gd name="connsiteX0" fmla="*/ 0 w 2034825"/>
                            <a:gd name="connsiteY0" fmla="*/ 2079414 h 2304120"/>
                            <a:gd name="connsiteX1" fmla="*/ 571118 w 2034825"/>
                            <a:gd name="connsiteY1" fmla="*/ 264282 h 2304120"/>
                            <a:gd name="connsiteX2" fmla="*/ 1896245 w 2034825"/>
                            <a:gd name="connsiteY2" fmla="*/ 154562 h 2304120"/>
                            <a:gd name="connsiteX3" fmla="*/ 1988423 w 2034825"/>
                            <a:gd name="connsiteY3" fmla="*/ 1644890 h 2304120"/>
                            <a:gd name="connsiteX4" fmla="*/ 448167 w 2034825"/>
                            <a:gd name="connsiteY4" fmla="*/ 1856631 h 2304120"/>
                            <a:gd name="connsiteX5" fmla="*/ 377288 w 2034825"/>
                            <a:gd name="connsiteY5" fmla="*/ 2304120 h 2304120"/>
                            <a:gd name="connsiteX6" fmla="*/ 0 w 2034825"/>
                            <a:gd name="connsiteY6" fmla="*/ 2079414 h 2304120"/>
                            <a:gd name="connsiteX0" fmla="*/ 419200 w 2454025"/>
                            <a:gd name="connsiteY0" fmla="*/ 2079414 h 2304120"/>
                            <a:gd name="connsiteX1" fmla="*/ 990318 w 2454025"/>
                            <a:gd name="connsiteY1" fmla="*/ 264282 h 2304120"/>
                            <a:gd name="connsiteX2" fmla="*/ 2315445 w 2454025"/>
                            <a:gd name="connsiteY2" fmla="*/ 154562 h 2304120"/>
                            <a:gd name="connsiteX3" fmla="*/ 2407623 w 2454025"/>
                            <a:gd name="connsiteY3" fmla="*/ 1644890 h 2304120"/>
                            <a:gd name="connsiteX4" fmla="*/ 867367 w 2454025"/>
                            <a:gd name="connsiteY4" fmla="*/ 1856631 h 2304120"/>
                            <a:gd name="connsiteX5" fmla="*/ 796488 w 2454025"/>
                            <a:gd name="connsiteY5" fmla="*/ 2304120 h 2304120"/>
                            <a:gd name="connsiteX6" fmla="*/ 419200 w 2454025"/>
                            <a:gd name="connsiteY6" fmla="*/ 2079414 h 2304120"/>
                            <a:gd name="connsiteX0" fmla="*/ 186930 w 2221755"/>
                            <a:gd name="connsiteY0" fmla="*/ 2079414 h 2304120"/>
                            <a:gd name="connsiteX1" fmla="*/ 758048 w 2221755"/>
                            <a:gd name="connsiteY1" fmla="*/ 264282 h 2304120"/>
                            <a:gd name="connsiteX2" fmla="*/ 2083175 w 2221755"/>
                            <a:gd name="connsiteY2" fmla="*/ 154562 h 2304120"/>
                            <a:gd name="connsiteX3" fmla="*/ 2175353 w 2221755"/>
                            <a:gd name="connsiteY3" fmla="*/ 1644890 h 2304120"/>
                            <a:gd name="connsiteX4" fmla="*/ 635097 w 2221755"/>
                            <a:gd name="connsiteY4" fmla="*/ 1856631 h 2304120"/>
                            <a:gd name="connsiteX5" fmla="*/ 564218 w 2221755"/>
                            <a:gd name="connsiteY5" fmla="*/ 2304120 h 2304120"/>
                            <a:gd name="connsiteX6" fmla="*/ 186930 w 2221755"/>
                            <a:gd name="connsiteY6" fmla="*/ 2079414 h 2304120"/>
                            <a:gd name="connsiteX0" fmla="*/ 186930 w 2377073"/>
                            <a:gd name="connsiteY0" fmla="*/ 2079414 h 2304120"/>
                            <a:gd name="connsiteX1" fmla="*/ 758048 w 2377073"/>
                            <a:gd name="connsiteY1" fmla="*/ 264282 h 2304120"/>
                            <a:gd name="connsiteX2" fmla="*/ 2083175 w 2377073"/>
                            <a:gd name="connsiteY2" fmla="*/ 154562 h 2304120"/>
                            <a:gd name="connsiteX3" fmla="*/ 2175353 w 2377073"/>
                            <a:gd name="connsiteY3" fmla="*/ 1644890 h 2304120"/>
                            <a:gd name="connsiteX4" fmla="*/ 635097 w 2377073"/>
                            <a:gd name="connsiteY4" fmla="*/ 1856631 h 2304120"/>
                            <a:gd name="connsiteX5" fmla="*/ 564218 w 2377073"/>
                            <a:gd name="connsiteY5" fmla="*/ 2304120 h 2304120"/>
                            <a:gd name="connsiteX6" fmla="*/ 186930 w 2377073"/>
                            <a:gd name="connsiteY6" fmla="*/ 2079414 h 2304120"/>
                            <a:gd name="connsiteX0" fmla="*/ 186930 w 2377073"/>
                            <a:gd name="connsiteY0" fmla="*/ 1930972 h 2155678"/>
                            <a:gd name="connsiteX1" fmla="*/ 758048 w 2377073"/>
                            <a:gd name="connsiteY1" fmla="*/ 115840 h 2155678"/>
                            <a:gd name="connsiteX2" fmla="*/ 2083175 w 2377073"/>
                            <a:gd name="connsiteY2" fmla="*/ 6120 h 2155678"/>
                            <a:gd name="connsiteX3" fmla="*/ 2175353 w 2377073"/>
                            <a:gd name="connsiteY3" fmla="*/ 1496448 h 2155678"/>
                            <a:gd name="connsiteX4" fmla="*/ 635097 w 2377073"/>
                            <a:gd name="connsiteY4" fmla="*/ 1708189 h 2155678"/>
                            <a:gd name="connsiteX5" fmla="*/ 564218 w 2377073"/>
                            <a:gd name="connsiteY5" fmla="*/ 2155678 h 2155678"/>
                            <a:gd name="connsiteX6" fmla="*/ 186930 w 2377073"/>
                            <a:gd name="connsiteY6" fmla="*/ 1930972 h 2155678"/>
                            <a:gd name="connsiteX0" fmla="*/ 186930 w 2301182"/>
                            <a:gd name="connsiteY0" fmla="*/ 1930972 h 2155678"/>
                            <a:gd name="connsiteX1" fmla="*/ 758048 w 2301182"/>
                            <a:gd name="connsiteY1" fmla="*/ 115840 h 2155678"/>
                            <a:gd name="connsiteX2" fmla="*/ 2083175 w 2301182"/>
                            <a:gd name="connsiteY2" fmla="*/ 6120 h 2155678"/>
                            <a:gd name="connsiteX3" fmla="*/ 1941269 w 2301182"/>
                            <a:gd name="connsiteY3" fmla="*/ 1423194 h 2155678"/>
                            <a:gd name="connsiteX4" fmla="*/ 635097 w 2301182"/>
                            <a:gd name="connsiteY4" fmla="*/ 1708189 h 2155678"/>
                            <a:gd name="connsiteX5" fmla="*/ 564218 w 2301182"/>
                            <a:gd name="connsiteY5" fmla="*/ 2155678 h 2155678"/>
                            <a:gd name="connsiteX6" fmla="*/ 186930 w 2301182"/>
                            <a:gd name="connsiteY6" fmla="*/ 1930972 h 2155678"/>
                            <a:gd name="connsiteX0" fmla="*/ 186930 w 2362687"/>
                            <a:gd name="connsiteY0" fmla="*/ 1899864 h 2124570"/>
                            <a:gd name="connsiteX1" fmla="*/ 758048 w 2362687"/>
                            <a:gd name="connsiteY1" fmla="*/ 84732 h 2124570"/>
                            <a:gd name="connsiteX2" fmla="*/ 2162831 w 2362687"/>
                            <a:gd name="connsiteY2" fmla="*/ 211471 h 2124570"/>
                            <a:gd name="connsiteX3" fmla="*/ 1941269 w 2362687"/>
                            <a:gd name="connsiteY3" fmla="*/ 1392086 h 2124570"/>
                            <a:gd name="connsiteX4" fmla="*/ 635097 w 2362687"/>
                            <a:gd name="connsiteY4" fmla="*/ 1677081 h 2124570"/>
                            <a:gd name="connsiteX5" fmla="*/ 564218 w 2362687"/>
                            <a:gd name="connsiteY5" fmla="*/ 2124570 h 2124570"/>
                            <a:gd name="connsiteX6" fmla="*/ 186930 w 2362687"/>
                            <a:gd name="connsiteY6" fmla="*/ 1899864 h 2124570"/>
                            <a:gd name="connsiteX0" fmla="*/ 186930 w 2362687"/>
                            <a:gd name="connsiteY0" fmla="*/ 2040517 h 2265223"/>
                            <a:gd name="connsiteX1" fmla="*/ 758048 w 2362687"/>
                            <a:gd name="connsiteY1" fmla="*/ 225385 h 2265223"/>
                            <a:gd name="connsiteX2" fmla="*/ 2162831 w 2362687"/>
                            <a:gd name="connsiteY2" fmla="*/ 352124 h 2265223"/>
                            <a:gd name="connsiteX3" fmla="*/ 1941269 w 2362687"/>
                            <a:gd name="connsiteY3" fmla="*/ 1532739 h 2265223"/>
                            <a:gd name="connsiteX4" fmla="*/ 635097 w 2362687"/>
                            <a:gd name="connsiteY4" fmla="*/ 1817734 h 2265223"/>
                            <a:gd name="connsiteX5" fmla="*/ 564218 w 2362687"/>
                            <a:gd name="connsiteY5" fmla="*/ 2265223 h 2265223"/>
                            <a:gd name="connsiteX6" fmla="*/ 186930 w 2362687"/>
                            <a:gd name="connsiteY6" fmla="*/ 2040517 h 2265223"/>
                            <a:gd name="connsiteX0" fmla="*/ 186930 w 2362687"/>
                            <a:gd name="connsiteY0" fmla="*/ 1921486 h 2146192"/>
                            <a:gd name="connsiteX1" fmla="*/ 758048 w 2362687"/>
                            <a:gd name="connsiteY1" fmla="*/ 106354 h 2146192"/>
                            <a:gd name="connsiteX2" fmla="*/ 2162831 w 2362687"/>
                            <a:gd name="connsiteY2" fmla="*/ 233093 h 2146192"/>
                            <a:gd name="connsiteX3" fmla="*/ 1941269 w 2362687"/>
                            <a:gd name="connsiteY3" fmla="*/ 1413708 h 2146192"/>
                            <a:gd name="connsiteX4" fmla="*/ 635097 w 2362687"/>
                            <a:gd name="connsiteY4" fmla="*/ 1698703 h 2146192"/>
                            <a:gd name="connsiteX5" fmla="*/ 564218 w 2362687"/>
                            <a:gd name="connsiteY5" fmla="*/ 2146192 h 2146192"/>
                            <a:gd name="connsiteX6" fmla="*/ 186930 w 2362687"/>
                            <a:gd name="connsiteY6" fmla="*/ 1921486 h 214619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</a:cxnLst>
                          <a:rect l="l" t="t" r="r" b="b"/>
                          <a:pathLst>
                            <a:path w="2362687" h="2146192">
                              <a:moveTo>
                                <a:pt x="186930" y="1921486"/>
                              </a:moveTo>
                              <a:cubicBezTo>
                                <a:pt x="219235" y="1581513"/>
                                <a:pt x="-528313" y="760174"/>
                                <a:pt x="758048" y="106354"/>
                              </a:cubicBezTo>
                              <a:cubicBezTo>
                                <a:pt x="1074089" y="-214455"/>
                                <a:pt x="1501147" y="299111"/>
                                <a:pt x="2162831" y="233093"/>
                              </a:cubicBezTo>
                              <a:cubicBezTo>
                                <a:pt x="2656198" y="610074"/>
                                <a:pt x="2100507" y="1108010"/>
                                <a:pt x="1941269" y="1413708"/>
                              </a:cubicBezTo>
                              <a:cubicBezTo>
                                <a:pt x="1782031" y="1719406"/>
                                <a:pt x="829386" y="1557792"/>
                                <a:pt x="635097" y="1698703"/>
                              </a:cubicBezTo>
                              <a:cubicBezTo>
                                <a:pt x="536559" y="1716076"/>
                                <a:pt x="662756" y="2128819"/>
                                <a:pt x="564218" y="2146192"/>
                              </a:cubicBezTo>
                              <a:lnTo>
                                <a:pt x="186930" y="192148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80000">
                              <a:schemeClr val="bg1"/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63" name="Rectangle 4"/>
                        <p:cNvSpPr/>
                        <p:nvPr/>
                      </p:nvSpPr>
                      <p:spPr>
                        <a:xfrm rot="20142223">
                          <a:off x="5943455" y="1916778"/>
                          <a:ext cx="609306" cy="1100527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  <a:gd name="connsiteX0" fmla="*/ 248186 w 858921"/>
                            <a:gd name="connsiteY0" fmla="*/ 408720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248186 w 858921"/>
                            <a:gd name="connsiteY6" fmla="*/ 408720 h 1510521"/>
                            <a:gd name="connsiteX0" fmla="*/ 172077 w 858921"/>
                            <a:gd name="connsiteY0" fmla="*/ 421311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172077 w 858921"/>
                            <a:gd name="connsiteY6" fmla="*/ 421311 h 1510521"/>
                            <a:gd name="connsiteX0" fmla="*/ 78027 w 764871"/>
                            <a:gd name="connsiteY0" fmla="*/ 421311 h 1510521"/>
                            <a:gd name="connsiteX1" fmla="*/ 600276 w 764871"/>
                            <a:gd name="connsiteY1" fmla="*/ 358 h 1510521"/>
                            <a:gd name="connsiteX2" fmla="*/ 693684 w 764871"/>
                            <a:gd name="connsiteY2" fmla="*/ 379733 h 1510521"/>
                            <a:gd name="connsiteX3" fmla="*/ 728013 w 764871"/>
                            <a:gd name="connsiteY3" fmla="*/ 1475897 h 1510521"/>
                            <a:gd name="connsiteX4" fmla="*/ 293139 w 764871"/>
                            <a:gd name="connsiteY4" fmla="*/ 1234496 h 1510521"/>
                            <a:gd name="connsiteX5" fmla="*/ -1 w 764871"/>
                            <a:gd name="connsiteY5" fmla="*/ 1292694 h 1510521"/>
                            <a:gd name="connsiteX6" fmla="*/ 78027 w 764871"/>
                            <a:gd name="connsiteY6" fmla="*/ 421311 h 1510521"/>
                            <a:gd name="connsiteX0" fmla="*/ 95007 w 781851"/>
                            <a:gd name="connsiteY0" fmla="*/ 421311 h 1510521"/>
                            <a:gd name="connsiteX1" fmla="*/ 617256 w 781851"/>
                            <a:gd name="connsiteY1" fmla="*/ 358 h 1510521"/>
                            <a:gd name="connsiteX2" fmla="*/ 710664 w 781851"/>
                            <a:gd name="connsiteY2" fmla="*/ 379733 h 1510521"/>
                            <a:gd name="connsiteX3" fmla="*/ 744993 w 781851"/>
                            <a:gd name="connsiteY3" fmla="*/ 1475897 h 1510521"/>
                            <a:gd name="connsiteX4" fmla="*/ 310119 w 781851"/>
                            <a:gd name="connsiteY4" fmla="*/ 1234496 h 1510521"/>
                            <a:gd name="connsiteX5" fmla="*/ 16979 w 781851"/>
                            <a:gd name="connsiteY5" fmla="*/ 1292694 h 1510521"/>
                            <a:gd name="connsiteX6" fmla="*/ 95007 w 781851"/>
                            <a:gd name="connsiteY6" fmla="*/ 421311 h 1510521"/>
                            <a:gd name="connsiteX0" fmla="*/ 95008 w 899278"/>
                            <a:gd name="connsiteY0" fmla="*/ 421311 h 1488282"/>
                            <a:gd name="connsiteX1" fmla="*/ 617257 w 899278"/>
                            <a:gd name="connsiteY1" fmla="*/ 358 h 1488282"/>
                            <a:gd name="connsiteX2" fmla="*/ 710665 w 899278"/>
                            <a:gd name="connsiteY2" fmla="*/ 379733 h 1488282"/>
                            <a:gd name="connsiteX3" fmla="*/ 873312 w 899278"/>
                            <a:gd name="connsiteY3" fmla="*/ 1451662 h 1488282"/>
                            <a:gd name="connsiteX4" fmla="*/ 310120 w 899278"/>
                            <a:gd name="connsiteY4" fmla="*/ 1234496 h 1488282"/>
                            <a:gd name="connsiteX5" fmla="*/ 16980 w 899278"/>
                            <a:gd name="connsiteY5" fmla="*/ 1292694 h 1488282"/>
                            <a:gd name="connsiteX6" fmla="*/ 95008 w 899278"/>
                            <a:gd name="connsiteY6" fmla="*/ 421311 h 1488282"/>
                            <a:gd name="connsiteX0" fmla="*/ 95008 w 903661"/>
                            <a:gd name="connsiteY0" fmla="*/ 421289 h 1488259"/>
                            <a:gd name="connsiteX1" fmla="*/ 617257 w 903661"/>
                            <a:gd name="connsiteY1" fmla="*/ 336 h 1488259"/>
                            <a:gd name="connsiteX2" fmla="*/ 773570 w 903661"/>
                            <a:gd name="connsiteY2" fmla="*/ 396369 h 1488259"/>
                            <a:gd name="connsiteX3" fmla="*/ 873312 w 903661"/>
                            <a:gd name="connsiteY3" fmla="*/ 1451640 h 1488259"/>
                            <a:gd name="connsiteX4" fmla="*/ 310120 w 903661"/>
                            <a:gd name="connsiteY4" fmla="*/ 1234474 h 1488259"/>
                            <a:gd name="connsiteX5" fmla="*/ 16980 w 903661"/>
                            <a:gd name="connsiteY5" fmla="*/ 1292672 h 1488259"/>
                            <a:gd name="connsiteX6" fmla="*/ 95008 w 903661"/>
                            <a:gd name="connsiteY6" fmla="*/ 421289 h 1488259"/>
                            <a:gd name="connsiteX0" fmla="*/ 95008 w 903661"/>
                            <a:gd name="connsiteY0" fmla="*/ 421374 h 1488344"/>
                            <a:gd name="connsiteX1" fmla="*/ 617257 w 903661"/>
                            <a:gd name="connsiteY1" fmla="*/ 421 h 1488344"/>
                            <a:gd name="connsiteX2" fmla="*/ 773570 w 903661"/>
                            <a:gd name="connsiteY2" fmla="*/ 396454 h 1488344"/>
                            <a:gd name="connsiteX3" fmla="*/ 873312 w 903661"/>
                            <a:gd name="connsiteY3" fmla="*/ 1451725 h 1488344"/>
                            <a:gd name="connsiteX4" fmla="*/ 310120 w 903661"/>
                            <a:gd name="connsiteY4" fmla="*/ 1234559 h 1488344"/>
                            <a:gd name="connsiteX5" fmla="*/ 16980 w 903661"/>
                            <a:gd name="connsiteY5" fmla="*/ 1292757 h 1488344"/>
                            <a:gd name="connsiteX6" fmla="*/ 95008 w 903661"/>
                            <a:gd name="connsiteY6" fmla="*/ 421374 h 1488344"/>
                            <a:gd name="connsiteX0" fmla="*/ 95008 w 896369"/>
                            <a:gd name="connsiteY0" fmla="*/ 421374 h 1488344"/>
                            <a:gd name="connsiteX1" fmla="*/ 617257 w 896369"/>
                            <a:gd name="connsiteY1" fmla="*/ 421 h 1488344"/>
                            <a:gd name="connsiteX2" fmla="*/ 773570 w 896369"/>
                            <a:gd name="connsiteY2" fmla="*/ 396454 h 1488344"/>
                            <a:gd name="connsiteX3" fmla="*/ 873312 w 896369"/>
                            <a:gd name="connsiteY3" fmla="*/ 1451725 h 1488344"/>
                            <a:gd name="connsiteX4" fmla="*/ 310120 w 896369"/>
                            <a:gd name="connsiteY4" fmla="*/ 1234559 h 1488344"/>
                            <a:gd name="connsiteX5" fmla="*/ 16980 w 896369"/>
                            <a:gd name="connsiteY5" fmla="*/ 1292757 h 1488344"/>
                            <a:gd name="connsiteX6" fmla="*/ 95008 w 896369"/>
                            <a:gd name="connsiteY6" fmla="*/ 421374 h 1488344"/>
                            <a:gd name="connsiteX0" fmla="*/ 52346 w 853707"/>
                            <a:gd name="connsiteY0" fmla="*/ 421374 h 1488344"/>
                            <a:gd name="connsiteX1" fmla="*/ 574595 w 853707"/>
                            <a:gd name="connsiteY1" fmla="*/ 421 h 1488344"/>
                            <a:gd name="connsiteX2" fmla="*/ 730908 w 853707"/>
                            <a:gd name="connsiteY2" fmla="*/ 396454 h 1488344"/>
                            <a:gd name="connsiteX3" fmla="*/ 830650 w 853707"/>
                            <a:gd name="connsiteY3" fmla="*/ 1451725 h 1488344"/>
                            <a:gd name="connsiteX4" fmla="*/ 267458 w 853707"/>
                            <a:gd name="connsiteY4" fmla="*/ 1234559 h 1488344"/>
                            <a:gd name="connsiteX5" fmla="*/ 110827 w 853707"/>
                            <a:gd name="connsiteY5" fmla="*/ 1354382 h 1488344"/>
                            <a:gd name="connsiteX6" fmla="*/ 52346 w 853707"/>
                            <a:gd name="connsiteY6" fmla="*/ 421374 h 1488344"/>
                            <a:gd name="connsiteX0" fmla="*/ 52346 w 853707"/>
                            <a:gd name="connsiteY0" fmla="*/ 421374 h 1482317"/>
                            <a:gd name="connsiteX1" fmla="*/ 574595 w 853707"/>
                            <a:gd name="connsiteY1" fmla="*/ 421 h 1482317"/>
                            <a:gd name="connsiteX2" fmla="*/ 730908 w 853707"/>
                            <a:gd name="connsiteY2" fmla="*/ 396454 h 1482317"/>
                            <a:gd name="connsiteX3" fmla="*/ 830650 w 853707"/>
                            <a:gd name="connsiteY3" fmla="*/ 1451725 h 1482317"/>
                            <a:gd name="connsiteX4" fmla="*/ 422188 w 853707"/>
                            <a:gd name="connsiteY4" fmla="*/ 1151820 h 1482317"/>
                            <a:gd name="connsiteX5" fmla="*/ 110827 w 853707"/>
                            <a:gd name="connsiteY5" fmla="*/ 1354382 h 1482317"/>
                            <a:gd name="connsiteX6" fmla="*/ 52346 w 853707"/>
                            <a:gd name="connsiteY6" fmla="*/ 421374 h 1482317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8 w 900447"/>
                            <a:gd name="connsiteY2" fmla="*/ 396454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9 w 900447"/>
                            <a:gd name="connsiteY2" fmla="*/ 396455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2153 h 1483097"/>
                            <a:gd name="connsiteX1" fmla="*/ 621335 w 900447"/>
                            <a:gd name="connsiteY1" fmla="*/ 1200 h 1483097"/>
                            <a:gd name="connsiteX2" fmla="*/ 777649 w 900447"/>
                            <a:gd name="connsiteY2" fmla="*/ 397234 h 1483097"/>
                            <a:gd name="connsiteX3" fmla="*/ 877390 w 900447"/>
                            <a:gd name="connsiteY3" fmla="*/ 1452504 h 1483097"/>
                            <a:gd name="connsiteX4" fmla="*/ 468928 w 900447"/>
                            <a:gd name="connsiteY4" fmla="*/ 1152599 h 1483097"/>
                            <a:gd name="connsiteX5" fmla="*/ 157567 w 900447"/>
                            <a:gd name="connsiteY5" fmla="*/ 1355161 h 1483097"/>
                            <a:gd name="connsiteX6" fmla="*/ 99086 w 900447"/>
                            <a:gd name="connsiteY6" fmla="*/ 422153 h 1483097"/>
                            <a:gd name="connsiteX0" fmla="*/ 99086 w 905823"/>
                            <a:gd name="connsiteY0" fmla="*/ 422071 h 1483015"/>
                            <a:gd name="connsiteX1" fmla="*/ 621335 w 905823"/>
                            <a:gd name="connsiteY1" fmla="*/ 1118 h 1483015"/>
                            <a:gd name="connsiteX2" fmla="*/ 868860 w 905823"/>
                            <a:gd name="connsiteY2" fmla="*/ 403114 h 1483015"/>
                            <a:gd name="connsiteX3" fmla="*/ 877390 w 905823"/>
                            <a:gd name="connsiteY3" fmla="*/ 1452422 h 1483015"/>
                            <a:gd name="connsiteX4" fmla="*/ 468928 w 905823"/>
                            <a:gd name="connsiteY4" fmla="*/ 1152517 h 1483015"/>
                            <a:gd name="connsiteX5" fmla="*/ 157567 w 905823"/>
                            <a:gd name="connsiteY5" fmla="*/ 1355079 h 1483015"/>
                            <a:gd name="connsiteX6" fmla="*/ 99086 w 905823"/>
                            <a:gd name="connsiteY6" fmla="*/ 422071 h 1483015"/>
                            <a:gd name="connsiteX0" fmla="*/ 99086 w 905823"/>
                            <a:gd name="connsiteY0" fmla="*/ 420954 h 1481898"/>
                            <a:gd name="connsiteX1" fmla="*/ 621335 w 905823"/>
                            <a:gd name="connsiteY1" fmla="*/ 1 h 1481898"/>
                            <a:gd name="connsiteX2" fmla="*/ 868860 w 905823"/>
                            <a:gd name="connsiteY2" fmla="*/ 401997 h 1481898"/>
                            <a:gd name="connsiteX3" fmla="*/ 877390 w 905823"/>
                            <a:gd name="connsiteY3" fmla="*/ 1451305 h 1481898"/>
                            <a:gd name="connsiteX4" fmla="*/ 468928 w 905823"/>
                            <a:gd name="connsiteY4" fmla="*/ 1151400 h 1481898"/>
                            <a:gd name="connsiteX5" fmla="*/ 157567 w 905823"/>
                            <a:gd name="connsiteY5" fmla="*/ 1353962 h 1481898"/>
                            <a:gd name="connsiteX6" fmla="*/ 99086 w 905823"/>
                            <a:gd name="connsiteY6" fmla="*/ 420954 h 1481898"/>
                            <a:gd name="connsiteX0" fmla="*/ 99086 w 905823"/>
                            <a:gd name="connsiteY0" fmla="*/ 420953 h 1481897"/>
                            <a:gd name="connsiteX1" fmla="*/ 621335 w 905823"/>
                            <a:gd name="connsiteY1" fmla="*/ 0 h 1481897"/>
                            <a:gd name="connsiteX2" fmla="*/ 868860 w 905823"/>
                            <a:gd name="connsiteY2" fmla="*/ 401996 h 1481897"/>
                            <a:gd name="connsiteX3" fmla="*/ 877390 w 905823"/>
                            <a:gd name="connsiteY3" fmla="*/ 1451304 h 1481897"/>
                            <a:gd name="connsiteX4" fmla="*/ 468928 w 905823"/>
                            <a:gd name="connsiteY4" fmla="*/ 1151399 h 1481897"/>
                            <a:gd name="connsiteX5" fmla="*/ 157567 w 905823"/>
                            <a:gd name="connsiteY5" fmla="*/ 1353961 h 1481897"/>
                            <a:gd name="connsiteX6" fmla="*/ 99086 w 905823"/>
                            <a:gd name="connsiteY6" fmla="*/ 420953 h 1481897"/>
                            <a:gd name="connsiteX0" fmla="*/ 99086 w 905823"/>
                            <a:gd name="connsiteY0" fmla="*/ 557459 h 1618403"/>
                            <a:gd name="connsiteX1" fmla="*/ 682960 w 905823"/>
                            <a:gd name="connsiteY1" fmla="*/ 1 h 1618403"/>
                            <a:gd name="connsiteX2" fmla="*/ 868860 w 905823"/>
                            <a:gd name="connsiteY2" fmla="*/ 538502 h 1618403"/>
                            <a:gd name="connsiteX3" fmla="*/ 877390 w 905823"/>
                            <a:gd name="connsiteY3" fmla="*/ 1587810 h 1618403"/>
                            <a:gd name="connsiteX4" fmla="*/ 468928 w 905823"/>
                            <a:gd name="connsiteY4" fmla="*/ 1287905 h 1618403"/>
                            <a:gd name="connsiteX5" fmla="*/ 157567 w 905823"/>
                            <a:gd name="connsiteY5" fmla="*/ 1490467 h 1618403"/>
                            <a:gd name="connsiteX6" fmla="*/ 99086 w 905823"/>
                            <a:gd name="connsiteY6" fmla="*/ 557459 h 1618403"/>
                            <a:gd name="connsiteX0" fmla="*/ 99086 w 905823"/>
                            <a:gd name="connsiteY0" fmla="*/ 557458 h 1618402"/>
                            <a:gd name="connsiteX1" fmla="*/ 682960 w 905823"/>
                            <a:gd name="connsiteY1" fmla="*/ 0 h 1618402"/>
                            <a:gd name="connsiteX2" fmla="*/ 868860 w 905823"/>
                            <a:gd name="connsiteY2" fmla="*/ 538501 h 1618402"/>
                            <a:gd name="connsiteX3" fmla="*/ 877390 w 905823"/>
                            <a:gd name="connsiteY3" fmla="*/ 1587809 h 1618402"/>
                            <a:gd name="connsiteX4" fmla="*/ 468928 w 905823"/>
                            <a:gd name="connsiteY4" fmla="*/ 1287904 h 1618402"/>
                            <a:gd name="connsiteX5" fmla="*/ 157567 w 905823"/>
                            <a:gd name="connsiteY5" fmla="*/ 1490466 h 1618402"/>
                            <a:gd name="connsiteX6" fmla="*/ 99086 w 905823"/>
                            <a:gd name="connsiteY6" fmla="*/ 557458 h 1618402"/>
                            <a:gd name="connsiteX0" fmla="*/ 99086 w 918399"/>
                            <a:gd name="connsiteY0" fmla="*/ 557458 h 1618402"/>
                            <a:gd name="connsiteX1" fmla="*/ 682960 w 918399"/>
                            <a:gd name="connsiteY1" fmla="*/ 0 h 1618402"/>
                            <a:gd name="connsiteX2" fmla="*/ 868860 w 918399"/>
                            <a:gd name="connsiteY2" fmla="*/ 538501 h 1618402"/>
                            <a:gd name="connsiteX3" fmla="*/ 877390 w 918399"/>
                            <a:gd name="connsiteY3" fmla="*/ 1587809 h 1618402"/>
                            <a:gd name="connsiteX4" fmla="*/ 468928 w 918399"/>
                            <a:gd name="connsiteY4" fmla="*/ 1287904 h 1618402"/>
                            <a:gd name="connsiteX5" fmla="*/ 157567 w 918399"/>
                            <a:gd name="connsiteY5" fmla="*/ 1490466 h 1618402"/>
                            <a:gd name="connsiteX6" fmla="*/ 99086 w 918399"/>
                            <a:gd name="connsiteY6" fmla="*/ 557458 h 1618402"/>
                            <a:gd name="connsiteX0" fmla="*/ 55613 w 874925"/>
                            <a:gd name="connsiteY0" fmla="*/ 557458 h 1618402"/>
                            <a:gd name="connsiteX1" fmla="*/ 639487 w 874925"/>
                            <a:gd name="connsiteY1" fmla="*/ 0 h 1618402"/>
                            <a:gd name="connsiteX2" fmla="*/ 825387 w 874925"/>
                            <a:gd name="connsiteY2" fmla="*/ 538501 h 1618402"/>
                            <a:gd name="connsiteX3" fmla="*/ 833917 w 874925"/>
                            <a:gd name="connsiteY3" fmla="*/ 1587809 h 1618402"/>
                            <a:gd name="connsiteX4" fmla="*/ 425455 w 874925"/>
                            <a:gd name="connsiteY4" fmla="*/ 1287904 h 1618402"/>
                            <a:gd name="connsiteX5" fmla="*/ 114094 w 874925"/>
                            <a:gd name="connsiteY5" fmla="*/ 1490466 h 1618402"/>
                            <a:gd name="connsiteX6" fmla="*/ 55613 w 874925"/>
                            <a:gd name="connsiteY6" fmla="*/ 557458 h 1618402"/>
                            <a:gd name="connsiteX0" fmla="*/ 71763 w 891075"/>
                            <a:gd name="connsiteY0" fmla="*/ 557458 h 1618402"/>
                            <a:gd name="connsiteX1" fmla="*/ 655637 w 891075"/>
                            <a:gd name="connsiteY1" fmla="*/ 0 h 1618402"/>
                            <a:gd name="connsiteX2" fmla="*/ 841537 w 891075"/>
                            <a:gd name="connsiteY2" fmla="*/ 538501 h 1618402"/>
                            <a:gd name="connsiteX3" fmla="*/ 850067 w 891075"/>
                            <a:gd name="connsiteY3" fmla="*/ 1587809 h 1618402"/>
                            <a:gd name="connsiteX4" fmla="*/ 441605 w 891075"/>
                            <a:gd name="connsiteY4" fmla="*/ 1287904 h 1618402"/>
                            <a:gd name="connsiteX5" fmla="*/ 103832 w 891075"/>
                            <a:gd name="connsiteY5" fmla="*/ 1548969 h 1618402"/>
                            <a:gd name="connsiteX6" fmla="*/ 71763 w 891075"/>
                            <a:gd name="connsiteY6" fmla="*/ 557458 h 161840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48006 h 1608950"/>
                            <a:gd name="connsiteX1" fmla="*/ 785850 w 891075"/>
                            <a:gd name="connsiteY1" fmla="*/ 14118 h 1608950"/>
                            <a:gd name="connsiteX2" fmla="*/ 750135 w 891075"/>
                            <a:gd name="connsiteY2" fmla="*/ 186505 h 1608950"/>
                            <a:gd name="connsiteX3" fmla="*/ 841537 w 891075"/>
                            <a:gd name="connsiteY3" fmla="*/ 529049 h 1608950"/>
                            <a:gd name="connsiteX4" fmla="*/ 850067 w 891075"/>
                            <a:gd name="connsiteY4" fmla="*/ 1578357 h 1608950"/>
                            <a:gd name="connsiteX5" fmla="*/ 441605 w 891075"/>
                            <a:gd name="connsiteY5" fmla="*/ 1278452 h 1608950"/>
                            <a:gd name="connsiteX6" fmla="*/ 103832 w 891075"/>
                            <a:gd name="connsiteY6" fmla="*/ 1539517 h 1608950"/>
                            <a:gd name="connsiteX7" fmla="*/ 71763 w 891075"/>
                            <a:gd name="connsiteY7" fmla="*/ 548006 h 1608950"/>
                            <a:gd name="connsiteX0" fmla="*/ 71763 w 891075"/>
                            <a:gd name="connsiteY0" fmla="*/ 548512 h 1609456"/>
                            <a:gd name="connsiteX1" fmla="*/ 785850 w 891075"/>
                            <a:gd name="connsiteY1" fmla="*/ 14624 h 1609456"/>
                            <a:gd name="connsiteX2" fmla="*/ 889983 w 891075"/>
                            <a:gd name="connsiteY2" fmla="*/ 180100 h 1609456"/>
                            <a:gd name="connsiteX3" fmla="*/ 841537 w 891075"/>
                            <a:gd name="connsiteY3" fmla="*/ 529555 h 1609456"/>
                            <a:gd name="connsiteX4" fmla="*/ 850067 w 891075"/>
                            <a:gd name="connsiteY4" fmla="*/ 1578863 h 1609456"/>
                            <a:gd name="connsiteX5" fmla="*/ 441605 w 891075"/>
                            <a:gd name="connsiteY5" fmla="*/ 1278958 h 1609456"/>
                            <a:gd name="connsiteX6" fmla="*/ 103832 w 891075"/>
                            <a:gd name="connsiteY6" fmla="*/ 1540023 h 1609456"/>
                            <a:gd name="connsiteX7" fmla="*/ 71763 w 891075"/>
                            <a:gd name="connsiteY7" fmla="*/ 548512 h 160945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</a:cxnLst>
                          <a:rect l="l" t="t" r="r" b="b"/>
                          <a:pathLst>
                            <a:path w="891075" h="1609456">
                              <a:moveTo>
                                <a:pt x="71763" y="548512"/>
                              </a:moveTo>
                              <a:cubicBezTo>
                                <a:pt x="464231" y="194189"/>
                                <a:pt x="369284" y="213081"/>
                                <a:pt x="785850" y="14624"/>
                              </a:cubicBezTo>
                              <a:cubicBezTo>
                                <a:pt x="898912" y="-45626"/>
                                <a:pt x="880702" y="94278"/>
                                <a:pt x="889983" y="180100"/>
                              </a:cubicBezTo>
                              <a:cubicBezTo>
                                <a:pt x="899264" y="265922"/>
                                <a:pt x="824882" y="297580"/>
                                <a:pt x="841537" y="529555"/>
                              </a:cubicBezTo>
                              <a:cubicBezTo>
                                <a:pt x="772351" y="752670"/>
                                <a:pt x="973464" y="1433764"/>
                                <a:pt x="850067" y="1578863"/>
                              </a:cubicBezTo>
                              <a:cubicBezTo>
                                <a:pt x="783309" y="1721324"/>
                                <a:pt x="578615" y="1322437"/>
                                <a:pt x="441605" y="1278958"/>
                              </a:cubicBezTo>
                              <a:cubicBezTo>
                                <a:pt x="304595" y="1235479"/>
                                <a:pt x="126999" y="1677652"/>
                                <a:pt x="103832" y="1540023"/>
                              </a:cubicBezTo>
                              <a:cubicBezTo>
                                <a:pt x="-91580" y="1173518"/>
                                <a:pt x="43561" y="773291"/>
                                <a:pt x="71763" y="548512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635" name="Group 1634"/>
                    <p:cNvGrpSpPr/>
                    <p:nvPr/>
                  </p:nvGrpSpPr>
                  <p:grpSpPr>
                    <a:xfrm>
                      <a:off x="1971517" y="2309567"/>
                      <a:ext cx="732775" cy="2237035"/>
                      <a:chOff x="6234614" y="2523596"/>
                      <a:chExt cx="1041164" cy="3178489"/>
                    </a:xfrm>
                  </p:grpSpPr>
                  <p:sp>
                    <p:nvSpPr>
                      <p:cNvPr id="1653" name="Rectangle 18"/>
                      <p:cNvSpPr/>
                      <p:nvPr/>
                    </p:nvSpPr>
                    <p:spPr>
                      <a:xfrm rot="16441283">
                        <a:off x="6410084" y="2732012"/>
                        <a:ext cx="1012973" cy="596142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838428"/>
                          <a:gd name="connsiteY0" fmla="*/ 35398 h 404092"/>
                          <a:gd name="connsiteX1" fmla="*/ 2838427 w 2838428"/>
                          <a:gd name="connsiteY1" fmla="*/ 336308 h 404092"/>
                          <a:gd name="connsiteX2" fmla="*/ 2708035 w 2838428"/>
                          <a:gd name="connsiteY2" fmla="*/ 404092 h 404092"/>
                          <a:gd name="connsiteX3" fmla="*/ 0 w 2838428"/>
                          <a:gd name="connsiteY3" fmla="*/ 143284 h 404092"/>
                          <a:gd name="connsiteX4" fmla="*/ 0 w 2838428"/>
                          <a:gd name="connsiteY4" fmla="*/ 35398 h 404092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  <a:gd name="connsiteX0" fmla="*/ 0 w 2730300"/>
                          <a:gd name="connsiteY0" fmla="*/ 1866 h 370560"/>
                          <a:gd name="connsiteX1" fmla="*/ 2730300 w 2730300"/>
                          <a:gd name="connsiteY1" fmla="*/ 310660 h 370560"/>
                          <a:gd name="connsiteX2" fmla="*/ 2708035 w 2730300"/>
                          <a:gd name="connsiteY2" fmla="*/ 370560 h 370560"/>
                          <a:gd name="connsiteX3" fmla="*/ 0 w 2730300"/>
                          <a:gd name="connsiteY3" fmla="*/ 109752 h 370560"/>
                          <a:gd name="connsiteX4" fmla="*/ 0 w 2730300"/>
                          <a:gd name="connsiteY4" fmla="*/ 1866 h 37056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730300" h="370560">
                            <a:moveTo>
                              <a:pt x="0" y="1866"/>
                            </a:moveTo>
                            <a:cubicBezTo>
                              <a:pt x="1334817" y="-27999"/>
                              <a:pt x="1812937" y="310660"/>
                              <a:pt x="2730300" y="310660"/>
                            </a:cubicBezTo>
                            <a:lnTo>
                              <a:pt x="2708035" y="370560"/>
                            </a:lnTo>
                            <a:cubicBezTo>
                              <a:pt x="1790672" y="370560"/>
                              <a:pt x="1019722" y="31402"/>
                              <a:pt x="0" y="109752"/>
                            </a:cubicBezTo>
                            <a:lnTo>
                              <a:pt x="0" y="1866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1654" name="Group 1653"/>
                      <p:cNvGrpSpPr/>
                      <p:nvPr/>
                    </p:nvGrpSpPr>
                    <p:grpSpPr>
                      <a:xfrm rot="663902">
                        <a:off x="6234614" y="3433845"/>
                        <a:ext cx="1041164" cy="2268240"/>
                        <a:chOff x="7289571" y="2789837"/>
                        <a:chExt cx="1394032" cy="3036984"/>
                      </a:xfrm>
                    </p:grpSpPr>
                    <p:sp>
                      <p:nvSpPr>
                        <p:cNvPr id="1655" name="Isosceles Triangle 3"/>
                        <p:cNvSpPr/>
                        <p:nvPr/>
                      </p:nvSpPr>
                      <p:spPr>
                        <a:xfrm rot="11032415">
                          <a:off x="7416352" y="3400566"/>
                          <a:ext cx="1267251" cy="2426255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</a:cxnLst>
                          <a:rect l="l" t="t" r="r" b="b"/>
                          <a:pathLst>
                            <a:path w="1267251" h="2426255">
                              <a:moveTo>
                                <a:pt x="576831" y="2426255"/>
                              </a:moveTo>
                              <a:cubicBezTo>
                                <a:pt x="-640369" y="1578717"/>
                                <a:pt x="303980" y="-247076"/>
                                <a:pt x="1249574" y="27933"/>
                              </a:cubicBezTo>
                              <a:cubicBezTo>
                                <a:pt x="1391506" y="1103"/>
                                <a:pt x="614845" y="1192664"/>
                                <a:pt x="1183474" y="2053435"/>
                              </a:cubicBezTo>
                              <a:lnTo>
                                <a:pt x="576831" y="2426255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B8D0A7"/>
                            </a:gs>
                            <a:gs pos="100000">
                              <a:schemeClr val="bg1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56" name="Rectangle 4"/>
                        <p:cNvSpPr/>
                        <p:nvPr/>
                      </p:nvSpPr>
                      <p:spPr>
                        <a:xfrm rot="19085971">
                          <a:off x="7289571" y="2789837"/>
                          <a:ext cx="875056" cy="1400445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</a:cxnLst>
                          <a:rect l="l" t="t" r="r" b="b"/>
                          <a:pathLst>
                            <a:path w="875056" h="1400445">
                              <a:moveTo>
                                <a:pt x="248186" y="298644"/>
                              </a:moveTo>
                              <a:cubicBezTo>
                                <a:pt x="640654" y="-55679"/>
                                <a:pt x="505810" y="285591"/>
                                <a:pt x="808825" y="660"/>
                              </a:cubicBezTo>
                              <a:cubicBezTo>
                                <a:pt x="890858" y="-10055"/>
                                <a:pt x="910438" y="111100"/>
                                <a:pt x="787734" y="269657"/>
                              </a:cubicBezTo>
                              <a:cubicBezTo>
                                <a:pt x="713201" y="478619"/>
                                <a:pt x="945460" y="1220722"/>
                                <a:pt x="822063" y="1365821"/>
                              </a:cubicBezTo>
                              <a:cubicBezTo>
                                <a:pt x="755305" y="1508282"/>
                                <a:pt x="524199" y="1167899"/>
                                <a:pt x="387189" y="1124420"/>
                              </a:cubicBezTo>
                              <a:cubicBezTo>
                                <a:pt x="250179" y="1080941"/>
                                <a:pt x="23167" y="1242574"/>
                                <a:pt x="0" y="1104945"/>
                              </a:cubicBezTo>
                              <a:cubicBezTo>
                                <a:pt x="280751" y="671697"/>
                                <a:pt x="104540" y="389143"/>
                                <a:pt x="248186" y="298644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636" name="Group 1635"/>
                    <p:cNvGrpSpPr/>
                    <p:nvPr/>
                  </p:nvGrpSpPr>
                  <p:grpSpPr>
                    <a:xfrm>
                      <a:off x="1566108" y="3081265"/>
                      <a:ext cx="435723" cy="1058343"/>
                      <a:chOff x="1740660" y="2912380"/>
                      <a:chExt cx="501622" cy="1218407"/>
                    </a:xfrm>
                  </p:grpSpPr>
                  <p:sp>
                    <p:nvSpPr>
                      <p:cNvPr id="1651" name="Isosceles Triangle 3"/>
                      <p:cNvSpPr/>
                      <p:nvPr/>
                    </p:nvSpPr>
                    <p:spPr>
                      <a:xfrm rot="11696317">
                        <a:off x="1740660" y="3170389"/>
                        <a:ext cx="501622" cy="960398"/>
                      </a:xfrm>
                      <a:custGeom>
                        <a:avLst/>
                        <a:gdLst>
                          <a:gd name="connsiteX0" fmla="*/ 0 w 1139483"/>
                          <a:gd name="connsiteY0" fmla="*/ 2461846 h 2461846"/>
                          <a:gd name="connsiteX1" fmla="*/ 569742 w 1139483"/>
                          <a:gd name="connsiteY1" fmla="*/ 0 h 2461846"/>
                          <a:gd name="connsiteX2" fmla="*/ 1139483 w 1139483"/>
                          <a:gd name="connsiteY2" fmla="*/ 2461846 h 2461846"/>
                          <a:gd name="connsiteX3" fmla="*/ 0 w 1139483"/>
                          <a:gd name="connsiteY3" fmla="*/ 2461846 h 2461846"/>
                          <a:gd name="connsiteX0" fmla="*/ 0 w 1230583"/>
                          <a:gd name="connsiteY0" fmla="*/ 2280994 h 2280994"/>
                          <a:gd name="connsiteX1" fmla="*/ 1230583 w 1230583"/>
                          <a:gd name="connsiteY1" fmla="*/ 0 h 2280994"/>
                          <a:gd name="connsiteX2" fmla="*/ 1139483 w 1230583"/>
                          <a:gd name="connsiteY2" fmla="*/ 2280994 h 2280994"/>
                          <a:gd name="connsiteX3" fmla="*/ 0 w 1230583"/>
                          <a:gd name="connsiteY3" fmla="*/ 2280994 h 2280994"/>
                          <a:gd name="connsiteX0" fmla="*/ 0 w 1230583"/>
                          <a:gd name="connsiteY0" fmla="*/ 2281096 h 2281096"/>
                          <a:gd name="connsiteX1" fmla="*/ 1230583 w 1230583"/>
                          <a:gd name="connsiteY1" fmla="*/ 102 h 2281096"/>
                          <a:gd name="connsiteX2" fmla="*/ 1139483 w 1230583"/>
                          <a:gd name="connsiteY2" fmla="*/ 2281096 h 2281096"/>
                          <a:gd name="connsiteX3" fmla="*/ 0 w 1230583"/>
                          <a:gd name="connsiteY3" fmla="*/ 2281096 h 2281096"/>
                          <a:gd name="connsiteX0" fmla="*/ 0 w 672743"/>
                          <a:gd name="connsiteY0" fmla="*/ 2398418 h 2398418"/>
                          <a:gd name="connsiteX1" fmla="*/ 672743 w 672743"/>
                          <a:gd name="connsiteY1" fmla="*/ 96 h 2398418"/>
                          <a:gd name="connsiteX2" fmla="*/ 581643 w 672743"/>
                          <a:gd name="connsiteY2" fmla="*/ 2281090 h 2398418"/>
                          <a:gd name="connsiteX3" fmla="*/ 0 w 672743"/>
                          <a:gd name="connsiteY3" fmla="*/ 2398418 h 2398418"/>
                          <a:gd name="connsiteX0" fmla="*/ 561965 w 1234708"/>
                          <a:gd name="connsiteY0" fmla="*/ 2398428 h 2398428"/>
                          <a:gd name="connsiteX1" fmla="*/ 1234708 w 1234708"/>
                          <a:gd name="connsiteY1" fmla="*/ 106 h 2398428"/>
                          <a:gd name="connsiteX2" fmla="*/ 1143608 w 1234708"/>
                          <a:gd name="connsiteY2" fmla="*/ 2281100 h 2398428"/>
                          <a:gd name="connsiteX3" fmla="*/ 561965 w 1234708"/>
                          <a:gd name="connsiteY3" fmla="*/ 2398428 h 2398428"/>
                          <a:gd name="connsiteX0" fmla="*/ 561965 w 1234708"/>
                          <a:gd name="connsiteY0" fmla="*/ 2398428 h 2398428"/>
                          <a:gd name="connsiteX1" fmla="*/ 1234708 w 1234708"/>
                          <a:gd name="connsiteY1" fmla="*/ 106 h 2398428"/>
                          <a:gd name="connsiteX2" fmla="*/ 1143608 w 1234708"/>
                          <a:gd name="connsiteY2" fmla="*/ 2281100 h 2398428"/>
                          <a:gd name="connsiteX3" fmla="*/ 561965 w 1234708"/>
                          <a:gd name="connsiteY3" fmla="*/ 2398428 h 2398428"/>
                          <a:gd name="connsiteX0" fmla="*/ 561965 w 1234708"/>
                          <a:gd name="connsiteY0" fmla="*/ 2398428 h 2398428"/>
                          <a:gd name="connsiteX1" fmla="*/ 1234708 w 1234708"/>
                          <a:gd name="connsiteY1" fmla="*/ 106 h 2398428"/>
                          <a:gd name="connsiteX2" fmla="*/ 1143608 w 1234708"/>
                          <a:gd name="connsiteY2" fmla="*/ 2281100 h 2398428"/>
                          <a:gd name="connsiteX3" fmla="*/ 561965 w 1234708"/>
                          <a:gd name="connsiteY3" fmla="*/ 2398428 h 2398428"/>
                          <a:gd name="connsiteX0" fmla="*/ 561965 w 1465475"/>
                          <a:gd name="connsiteY0" fmla="*/ 2398428 h 2398428"/>
                          <a:gd name="connsiteX1" fmla="*/ 1234708 w 1465475"/>
                          <a:gd name="connsiteY1" fmla="*/ 106 h 2398428"/>
                          <a:gd name="connsiteX2" fmla="*/ 1465475 w 1465475"/>
                          <a:gd name="connsiteY2" fmla="*/ 2245207 h 2398428"/>
                          <a:gd name="connsiteX3" fmla="*/ 561965 w 1465475"/>
                          <a:gd name="connsiteY3" fmla="*/ 2398428 h 2398428"/>
                          <a:gd name="connsiteX0" fmla="*/ 561965 w 1309183"/>
                          <a:gd name="connsiteY0" fmla="*/ 2398428 h 2398428"/>
                          <a:gd name="connsiteX1" fmla="*/ 1234708 w 1309183"/>
                          <a:gd name="connsiteY1" fmla="*/ 106 h 2398428"/>
                          <a:gd name="connsiteX2" fmla="*/ 1309183 w 1309183"/>
                          <a:gd name="connsiteY2" fmla="*/ 2227589 h 2398428"/>
                          <a:gd name="connsiteX3" fmla="*/ 561965 w 1309183"/>
                          <a:gd name="connsiteY3" fmla="*/ 2398428 h 2398428"/>
                          <a:gd name="connsiteX0" fmla="*/ 561965 w 1309183"/>
                          <a:gd name="connsiteY0" fmla="*/ 2398428 h 2398428"/>
                          <a:gd name="connsiteX1" fmla="*/ 1234708 w 1309183"/>
                          <a:gd name="connsiteY1" fmla="*/ 106 h 2398428"/>
                          <a:gd name="connsiteX2" fmla="*/ 1309183 w 1309183"/>
                          <a:gd name="connsiteY2" fmla="*/ 2227589 h 2398428"/>
                          <a:gd name="connsiteX3" fmla="*/ 561965 w 1309183"/>
                          <a:gd name="connsiteY3" fmla="*/ 2398428 h 2398428"/>
                          <a:gd name="connsiteX0" fmla="*/ 561965 w 1309183"/>
                          <a:gd name="connsiteY0" fmla="*/ 2398428 h 2398428"/>
                          <a:gd name="connsiteX1" fmla="*/ 1234708 w 1309183"/>
                          <a:gd name="connsiteY1" fmla="*/ 106 h 2398428"/>
                          <a:gd name="connsiteX2" fmla="*/ 1309183 w 1309183"/>
                          <a:gd name="connsiteY2" fmla="*/ 2227589 h 2398428"/>
                          <a:gd name="connsiteX3" fmla="*/ 561965 w 1309183"/>
                          <a:gd name="connsiteY3" fmla="*/ 2398428 h 2398428"/>
                          <a:gd name="connsiteX0" fmla="*/ 561965 w 1309183"/>
                          <a:gd name="connsiteY0" fmla="*/ 2398428 h 2398428"/>
                          <a:gd name="connsiteX1" fmla="*/ 1234708 w 1309183"/>
                          <a:gd name="connsiteY1" fmla="*/ 106 h 2398428"/>
                          <a:gd name="connsiteX2" fmla="*/ 1309183 w 1309183"/>
                          <a:gd name="connsiteY2" fmla="*/ 2227589 h 2398428"/>
                          <a:gd name="connsiteX3" fmla="*/ 561965 w 1309183"/>
                          <a:gd name="connsiteY3" fmla="*/ 2398428 h 2398428"/>
                          <a:gd name="connsiteX0" fmla="*/ 561965 w 1309183"/>
                          <a:gd name="connsiteY0" fmla="*/ 2398703 h 2398703"/>
                          <a:gd name="connsiteX1" fmla="*/ 1234708 w 1309183"/>
                          <a:gd name="connsiteY1" fmla="*/ 381 h 2398703"/>
                          <a:gd name="connsiteX2" fmla="*/ 1309183 w 1309183"/>
                          <a:gd name="connsiteY2" fmla="*/ 2227864 h 2398703"/>
                          <a:gd name="connsiteX3" fmla="*/ 561965 w 1309183"/>
                          <a:gd name="connsiteY3" fmla="*/ 2398703 h 2398703"/>
                          <a:gd name="connsiteX0" fmla="*/ 485397 w 1232615"/>
                          <a:gd name="connsiteY0" fmla="*/ 2427420 h 2427420"/>
                          <a:gd name="connsiteX1" fmla="*/ 1158140 w 1232615"/>
                          <a:gd name="connsiteY1" fmla="*/ 29098 h 2427420"/>
                          <a:gd name="connsiteX2" fmla="*/ 1232615 w 1232615"/>
                          <a:gd name="connsiteY2" fmla="*/ 2256581 h 2427420"/>
                          <a:gd name="connsiteX3" fmla="*/ 485397 w 1232615"/>
                          <a:gd name="connsiteY3" fmla="*/ 2427420 h 2427420"/>
                          <a:gd name="connsiteX0" fmla="*/ 485397 w 1175817"/>
                          <a:gd name="connsiteY0" fmla="*/ 2427420 h 2427420"/>
                          <a:gd name="connsiteX1" fmla="*/ 1158140 w 1175817"/>
                          <a:gd name="connsiteY1" fmla="*/ 29098 h 2427420"/>
                          <a:gd name="connsiteX2" fmla="*/ 1092040 w 1175817"/>
                          <a:gd name="connsiteY2" fmla="*/ 2054600 h 2427420"/>
                          <a:gd name="connsiteX3" fmla="*/ 485397 w 1175817"/>
                          <a:gd name="connsiteY3" fmla="*/ 2427420 h 2427420"/>
                          <a:gd name="connsiteX0" fmla="*/ 576831 w 1267251"/>
                          <a:gd name="connsiteY0" fmla="*/ 2426255 h 2426255"/>
                          <a:gd name="connsiteX1" fmla="*/ 1249574 w 1267251"/>
                          <a:gd name="connsiteY1" fmla="*/ 27933 h 2426255"/>
                          <a:gd name="connsiteX2" fmla="*/ 1183474 w 1267251"/>
                          <a:gd name="connsiteY2" fmla="*/ 2053435 h 2426255"/>
                          <a:gd name="connsiteX3" fmla="*/ 576831 w 1267251"/>
                          <a:gd name="connsiteY3" fmla="*/ 2426255 h 242625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1267251" h="2426255">
                            <a:moveTo>
                              <a:pt x="576831" y="2426255"/>
                            </a:moveTo>
                            <a:cubicBezTo>
                              <a:pt x="-640369" y="1578717"/>
                              <a:pt x="303980" y="-247076"/>
                              <a:pt x="1249574" y="27933"/>
                            </a:cubicBezTo>
                            <a:cubicBezTo>
                              <a:pt x="1391506" y="1103"/>
                              <a:pt x="614845" y="1192664"/>
                              <a:pt x="1183474" y="2053435"/>
                            </a:cubicBezTo>
                            <a:lnTo>
                              <a:pt x="576831" y="2426255"/>
                            </a:lnTo>
                            <a:close/>
                          </a:path>
                        </a:pathLst>
                      </a:custGeom>
                      <a:gradFill flip="none" rotWithShape="1">
                        <a:gsLst>
                          <a:gs pos="0">
                            <a:srgbClr val="B8D0A7"/>
                          </a:gs>
                          <a:gs pos="100000">
                            <a:srgbClr val="B8D0A7"/>
                          </a:gs>
                        </a:gsLst>
                        <a:path path="circle">
                          <a:fillToRect l="50000" t="-80000" r="50000" b="180000"/>
                        </a:path>
                        <a:tileRect/>
                      </a:gradFill>
                      <a:ln>
                        <a:solidFill>
                          <a:srgbClr val="B8D0A7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652" name="Rectangle 4"/>
                      <p:cNvSpPr/>
                      <p:nvPr/>
                    </p:nvSpPr>
                    <p:spPr>
                      <a:xfrm rot="19749873">
                        <a:off x="1778214" y="2912380"/>
                        <a:ext cx="346377" cy="554346"/>
                      </a:xfrm>
                      <a:custGeom>
                        <a:avLst/>
                        <a:gdLst>
                          <a:gd name="connsiteX0" fmla="*/ 0 w 576775"/>
                          <a:gd name="connsiteY0" fmla="*/ 0 h 1055077"/>
                          <a:gd name="connsiteX1" fmla="*/ 576775 w 576775"/>
                          <a:gd name="connsiteY1" fmla="*/ 0 h 1055077"/>
                          <a:gd name="connsiteX2" fmla="*/ 576775 w 576775"/>
                          <a:gd name="connsiteY2" fmla="*/ 1055077 h 1055077"/>
                          <a:gd name="connsiteX3" fmla="*/ 0 w 576775"/>
                          <a:gd name="connsiteY3" fmla="*/ 1055077 h 1055077"/>
                          <a:gd name="connsiteX4" fmla="*/ 0 w 576775"/>
                          <a:gd name="connsiteY4" fmla="*/ 0 h 1055077"/>
                          <a:gd name="connsiteX0" fmla="*/ 0 w 671514"/>
                          <a:gd name="connsiteY0" fmla="*/ 274102 h 1329179"/>
                          <a:gd name="connsiteX1" fmla="*/ 671514 w 671514"/>
                          <a:gd name="connsiteY1" fmla="*/ 0 h 1329179"/>
                          <a:gd name="connsiteX2" fmla="*/ 576775 w 671514"/>
                          <a:gd name="connsiteY2" fmla="*/ 1329179 h 1329179"/>
                          <a:gd name="connsiteX3" fmla="*/ 0 w 671514"/>
                          <a:gd name="connsiteY3" fmla="*/ 1329179 h 1329179"/>
                          <a:gd name="connsiteX4" fmla="*/ 0 w 671514"/>
                          <a:gd name="connsiteY4" fmla="*/ 274102 h 1329179"/>
                          <a:gd name="connsiteX0" fmla="*/ 0 w 671514"/>
                          <a:gd name="connsiteY0" fmla="*/ 274102 h 1329179"/>
                          <a:gd name="connsiteX1" fmla="*/ 671514 w 671514"/>
                          <a:gd name="connsiteY1" fmla="*/ 0 h 1329179"/>
                          <a:gd name="connsiteX2" fmla="*/ 576775 w 671514"/>
                          <a:gd name="connsiteY2" fmla="*/ 1329179 h 1329179"/>
                          <a:gd name="connsiteX3" fmla="*/ 0 w 671514"/>
                          <a:gd name="connsiteY3" fmla="*/ 1329179 h 1329179"/>
                          <a:gd name="connsiteX4" fmla="*/ 0 w 671514"/>
                          <a:gd name="connsiteY4" fmla="*/ 274102 h 1329179"/>
                          <a:gd name="connsiteX0" fmla="*/ 0 w 691209"/>
                          <a:gd name="connsiteY0" fmla="*/ 274102 h 1329179"/>
                          <a:gd name="connsiteX1" fmla="*/ 671514 w 691209"/>
                          <a:gd name="connsiteY1" fmla="*/ 0 h 1329179"/>
                          <a:gd name="connsiteX2" fmla="*/ 576775 w 691209"/>
                          <a:gd name="connsiteY2" fmla="*/ 1329179 h 1329179"/>
                          <a:gd name="connsiteX3" fmla="*/ 0 w 691209"/>
                          <a:gd name="connsiteY3" fmla="*/ 1329179 h 1329179"/>
                          <a:gd name="connsiteX4" fmla="*/ 0 w 691209"/>
                          <a:gd name="connsiteY4" fmla="*/ 274102 h 1329179"/>
                          <a:gd name="connsiteX0" fmla="*/ 0 w 691209"/>
                          <a:gd name="connsiteY0" fmla="*/ 274102 h 1329179"/>
                          <a:gd name="connsiteX1" fmla="*/ 671514 w 691209"/>
                          <a:gd name="connsiteY1" fmla="*/ 0 h 1329179"/>
                          <a:gd name="connsiteX2" fmla="*/ 576775 w 691209"/>
                          <a:gd name="connsiteY2" fmla="*/ 1329179 h 1329179"/>
                          <a:gd name="connsiteX3" fmla="*/ 0 w 691209"/>
                          <a:gd name="connsiteY3" fmla="*/ 1329179 h 1329179"/>
                          <a:gd name="connsiteX4" fmla="*/ 0 w 691209"/>
                          <a:gd name="connsiteY4" fmla="*/ 274102 h 1329179"/>
                          <a:gd name="connsiteX0" fmla="*/ 0 w 691209"/>
                          <a:gd name="connsiteY0" fmla="*/ 274102 h 1329179"/>
                          <a:gd name="connsiteX1" fmla="*/ 671514 w 691209"/>
                          <a:gd name="connsiteY1" fmla="*/ 0 h 1329179"/>
                          <a:gd name="connsiteX2" fmla="*/ 576775 w 691209"/>
                          <a:gd name="connsiteY2" fmla="*/ 1329179 h 1329179"/>
                          <a:gd name="connsiteX3" fmla="*/ 0 w 691209"/>
                          <a:gd name="connsiteY3" fmla="*/ 1329179 h 1329179"/>
                          <a:gd name="connsiteX4" fmla="*/ 0 w 691209"/>
                          <a:gd name="connsiteY4" fmla="*/ 274102 h 1329179"/>
                          <a:gd name="connsiteX0" fmla="*/ 93447 w 784656"/>
                          <a:gd name="connsiteY0" fmla="*/ 274102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93447 w 784656"/>
                          <a:gd name="connsiteY4" fmla="*/ 274102 h 1329179"/>
                          <a:gd name="connsiteX0" fmla="*/ 93447 w 784656"/>
                          <a:gd name="connsiteY0" fmla="*/ 274102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93447 w 784656"/>
                          <a:gd name="connsiteY4" fmla="*/ 274102 h 1329179"/>
                          <a:gd name="connsiteX0" fmla="*/ 93447 w 784656"/>
                          <a:gd name="connsiteY0" fmla="*/ 274102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93447 w 784656"/>
                          <a:gd name="connsiteY4" fmla="*/ 274102 h 1329179"/>
                          <a:gd name="connsiteX0" fmla="*/ 93447 w 784656"/>
                          <a:gd name="connsiteY0" fmla="*/ 274102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93447 w 784656"/>
                          <a:gd name="connsiteY4" fmla="*/ 274102 h 1329179"/>
                          <a:gd name="connsiteX0" fmla="*/ 33850 w 784656"/>
                          <a:gd name="connsiteY0" fmla="*/ 277329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33850 w 784656"/>
                          <a:gd name="connsiteY4" fmla="*/ 277329 h 1329179"/>
                          <a:gd name="connsiteX0" fmla="*/ 33850 w 783942"/>
                          <a:gd name="connsiteY0" fmla="*/ 356791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33850 w 783942"/>
                          <a:gd name="connsiteY4" fmla="*/ 356791 h 1408641"/>
                          <a:gd name="connsiteX0" fmla="*/ 33850 w 783942"/>
                          <a:gd name="connsiteY0" fmla="*/ 356791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33850 w 783942"/>
                          <a:gd name="connsiteY4" fmla="*/ 356791 h 1408641"/>
                          <a:gd name="connsiteX0" fmla="*/ 33850 w 783942"/>
                          <a:gd name="connsiteY0" fmla="*/ 356791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33850 w 783942"/>
                          <a:gd name="connsiteY4" fmla="*/ 356791 h 1408641"/>
                          <a:gd name="connsiteX0" fmla="*/ 33850 w 783942"/>
                          <a:gd name="connsiteY0" fmla="*/ 356791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33850 w 783942"/>
                          <a:gd name="connsiteY4" fmla="*/ 356791 h 1408641"/>
                          <a:gd name="connsiteX0" fmla="*/ 200018 w 783942"/>
                          <a:gd name="connsiteY0" fmla="*/ 297984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200018 w 783942"/>
                          <a:gd name="connsiteY4" fmla="*/ 297984 h 1408641"/>
                          <a:gd name="connsiteX0" fmla="*/ 200018 w 783942"/>
                          <a:gd name="connsiteY0" fmla="*/ 297984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200018 w 783942"/>
                          <a:gd name="connsiteY4" fmla="*/ 297984 h 1408641"/>
                          <a:gd name="connsiteX0" fmla="*/ 200018 w 872880"/>
                          <a:gd name="connsiteY0" fmla="*/ 297984 h 1365161"/>
                          <a:gd name="connsiteX1" fmla="*/ 760657 w 872880"/>
                          <a:gd name="connsiteY1" fmla="*/ 0 h 1365161"/>
                          <a:gd name="connsiteX2" fmla="*/ 773895 w 872880"/>
                          <a:gd name="connsiteY2" fmla="*/ 1365161 h 1365161"/>
                          <a:gd name="connsiteX3" fmla="*/ 0 w 872880"/>
                          <a:gd name="connsiteY3" fmla="*/ 1154691 h 1365161"/>
                          <a:gd name="connsiteX4" fmla="*/ 200018 w 872880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971"/>
                          <a:gd name="connsiteY0" fmla="*/ 297984 h 1365161"/>
                          <a:gd name="connsiteX1" fmla="*/ 808825 w 921971"/>
                          <a:gd name="connsiteY1" fmla="*/ 0 h 1365161"/>
                          <a:gd name="connsiteX2" fmla="*/ 822063 w 921971"/>
                          <a:gd name="connsiteY2" fmla="*/ 1365161 h 1365161"/>
                          <a:gd name="connsiteX3" fmla="*/ 0 w 921971"/>
                          <a:gd name="connsiteY3" fmla="*/ 1104285 h 1365161"/>
                          <a:gd name="connsiteX4" fmla="*/ 248186 w 921971"/>
                          <a:gd name="connsiteY4" fmla="*/ 297984 h 1365161"/>
                          <a:gd name="connsiteX0" fmla="*/ 248186 w 921971"/>
                          <a:gd name="connsiteY0" fmla="*/ 297984 h 1365161"/>
                          <a:gd name="connsiteX1" fmla="*/ 808825 w 921971"/>
                          <a:gd name="connsiteY1" fmla="*/ 0 h 1365161"/>
                          <a:gd name="connsiteX2" fmla="*/ 822063 w 921971"/>
                          <a:gd name="connsiteY2" fmla="*/ 1365161 h 1365161"/>
                          <a:gd name="connsiteX3" fmla="*/ 0 w 921971"/>
                          <a:gd name="connsiteY3" fmla="*/ 1104285 h 1365161"/>
                          <a:gd name="connsiteX4" fmla="*/ 248186 w 921971"/>
                          <a:gd name="connsiteY4" fmla="*/ 297984 h 1365161"/>
                          <a:gd name="connsiteX0" fmla="*/ 248186 w 861844"/>
                          <a:gd name="connsiteY0" fmla="*/ 300364 h 1367541"/>
                          <a:gd name="connsiteX1" fmla="*/ 808825 w 861844"/>
                          <a:gd name="connsiteY1" fmla="*/ 2380 h 1367541"/>
                          <a:gd name="connsiteX2" fmla="*/ 740382 w 861844"/>
                          <a:gd name="connsiteY2" fmla="*/ 236073 h 1367541"/>
                          <a:gd name="connsiteX3" fmla="*/ 822063 w 861844"/>
                          <a:gd name="connsiteY3" fmla="*/ 1367541 h 1367541"/>
                          <a:gd name="connsiteX4" fmla="*/ 0 w 861844"/>
                          <a:gd name="connsiteY4" fmla="*/ 1106665 h 1367541"/>
                          <a:gd name="connsiteX5" fmla="*/ 248186 w 861844"/>
                          <a:gd name="connsiteY5" fmla="*/ 300364 h 1367541"/>
                          <a:gd name="connsiteX0" fmla="*/ 248186 w 869609"/>
                          <a:gd name="connsiteY0" fmla="*/ 299291 h 1366468"/>
                          <a:gd name="connsiteX1" fmla="*/ 808825 w 869609"/>
                          <a:gd name="connsiteY1" fmla="*/ 1307 h 1366468"/>
                          <a:gd name="connsiteX2" fmla="*/ 787734 w 869609"/>
                          <a:gd name="connsiteY2" fmla="*/ 270304 h 1366468"/>
                          <a:gd name="connsiteX3" fmla="*/ 822063 w 869609"/>
                          <a:gd name="connsiteY3" fmla="*/ 1366468 h 1366468"/>
                          <a:gd name="connsiteX4" fmla="*/ 0 w 869609"/>
                          <a:gd name="connsiteY4" fmla="*/ 1105592 h 1366468"/>
                          <a:gd name="connsiteX5" fmla="*/ 248186 w 869609"/>
                          <a:gd name="connsiteY5" fmla="*/ 299291 h 1366468"/>
                          <a:gd name="connsiteX0" fmla="*/ 248186 w 858921"/>
                          <a:gd name="connsiteY0" fmla="*/ 299291 h 1366468"/>
                          <a:gd name="connsiteX1" fmla="*/ 808825 w 858921"/>
                          <a:gd name="connsiteY1" fmla="*/ 1307 h 1366468"/>
                          <a:gd name="connsiteX2" fmla="*/ 787734 w 858921"/>
                          <a:gd name="connsiteY2" fmla="*/ 270304 h 1366468"/>
                          <a:gd name="connsiteX3" fmla="*/ 822063 w 858921"/>
                          <a:gd name="connsiteY3" fmla="*/ 1366468 h 1366468"/>
                          <a:gd name="connsiteX4" fmla="*/ 0 w 858921"/>
                          <a:gd name="connsiteY4" fmla="*/ 1105592 h 1366468"/>
                          <a:gd name="connsiteX5" fmla="*/ 248186 w 858921"/>
                          <a:gd name="connsiteY5" fmla="*/ 299291 h 1366468"/>
                          <a:gd name="connsiteX0" fmla="*/ 248186 w 875056"/>
                          <a:gd name="connsiteY0" fmla="*/ 298644 h 1365821"/>
                          <a:gd name="connsiteX1" fmla="*/ 808825 w 875056"/>
                          <a:gd name="connsiteY1" fmla="*/ 660 h 1365821"/>
                          <a:gd name="connsiteX2" fmla="*/ 787734 w 875056"/>
                          <a:gd name="connsiteY2" fmla="*/ 269657 h 1365821"/>
                          <a:gd name="connsiteX3" fmla="*/ 822063 w 875056"/>
                          <a:gd name="connsiteY3" fmla="*/ 1365821 h 1365821"/>
                          <a:gd name="connsiteX4" fmla="*/ 0 w 875056"/>
                          <a:gd name="connsiteY4" fmla="*/ 1104945 h 1365821"/>
                          <a:gd name="connsiteX5" fmla="*/ 248186 w 875056"/>
                          <a:gd name="connsiteY5" fmla="*/ 298644 h 1365821"/>
                          <a:gd name="connsiteX0" fmla="*/ 248186 w 875056"/>
                          <a:gd name="connsiteY0" fmla="*/ 298644 h 1400445"/>
                          <a:gd name="connsiteX1" fmla="*/ 808825 w 875056"/>
                          <a:gd name="connsiteY1" fmla="*/ 660 h 1400445"/>
                          <a:gd name="connsiteX2" fmla="*/ 787734 w 875056"/>
                          <a:gd name="connsiteY2" fmla="*/ 269657 h 1400445"/>
                          <a:gd name="connsiteX3" fmla="*/ 822063 w 875056"/>
                          <a:gd name="connsiteY3" fmla="*/ 1365821 h 1400445"/>
                          <a:gd name="connsiteX4" fmla="*/ 387189 w 875056"/>
                          <a:gd name="connsiteY4" fmla="*/ 1124420 h 1400445"/>
                          <a:gd name="connsiteX5" fmla="*/ 0 w 875056"/>
                          <a:gd name="connsiteY5" fmla="*/ 1104945 h 1400445"/>
                          <a:gd name="connsiteX6" fmla="*/ 248186 w 875056"/>
                          <a:gd name="connsiteY6" fmla="*/ 298644 h 140044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</a:cxnLst>
                        <a:rect l="l" t="t" r="r" b="b"/>
                        <a:pathLst>
                          <a:path w="875056" h="1400445">
                            <a:moveTo>
                              <a:pt x="248186" y="298644"/>
                            </a:moveTo>
                            <a:cubicBezTo>
                              <a:pt x="640654" y="-55679"/>
                              <a:pt x="505810" y="285591"/>
                              <a:pt x="808825" y="660"/>
                            </a:cubicBezTo>
                            <a:cubicBezTo>
                              <a:pt x="890858" y="-10055"/>
                              <a:pt x="910438" y="111100"/>
                              <a:pt x="787734" y="269657"/>
                            </a:cubicBezTo>
                            <a:cubicBezTo>
                              <a:pt x="713201" y="478619"/>
                              <a:pt x="945460" y="1220722"/>
                              <a:pt x="822063" y="1365821"/>
                            </a:cubicBezTo>
                            <a:cubicBezTo>
                              <a:pt x="755305" y="1508282"/>
                              <a:pt x="524199" y="1167899"/>
                              <a:pt x="387189" y="1124420"/>
                            </a:cubicBezTo>
                            <a:cubicBezTo>
                              <a:pt x="250179" y="1080941"/>
                              <a:pt x="23167" y="1242574"/>
                              <a:pt x="0" y="1104945"/>
                            </a:cubicBezTo>
                            <a:cubicBezTo>
                              <a:pt x="280751" y="671697"/>
                              <a:pt x="104540" y="389143"/>
                              <a:pt x="248186" y="298644"/>
                            </a:cubicBezTo>
                            <a:close/>
                          </a:path>
                        </a:pathLst>
                      </a:custGeom>
                      <a:gradFill>
                        <a:gsLst>
                          <a:gs pos="61900">
                            <a:schemeClr val="accent6">
                              <a:lumMod val="75000"/>
                            </a:schemeClr>
                          </a:gs>
                          <a:gs pos="0">
                            <a:schemeClr val="accent6">
                              <a:lumMod val="60000"/>
                              <a:lumOff val="40000"/>
                            </a:schemeClr>
                          </a:gs>
                          <a:gs pos="100000">
                            <a:srgbClr val="92D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1637" name="Group 1636"/>
                    <p:cNvGrpSpPr/>
                    <p:nvPr/>
                  </p:nvGrpSpPr>
                  <p:grpSpPr>
                    <a:xfrm rot="20826623">
                      <a:off x="2186967" y="2009490"/>
                      <a:ext cx="1613560" cy="3449070"/>
                      <a:chOff x="3003623" y="1029646"/>
                      <a:chExt cx="1884588" cy="4028407"/>
                    </a:xfrm>
                  </p:grpSpPr>
                  <p:sp>
                    <p:nvSpPr>
                      <p:cNvPr id="1644" name="Rectangle 18"/>
                      <p:cNvSpPr/>
                      <p:nvPr/>
                    </p:nvSpPr>
                    <p:spPr>
                      <a:xfrm rot="17079487">
                        <a:off x="3900502" y="1466856"/>
                        <a:ext cx="1373482" cy="499061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838428"/>
                          <a:gd name="connsiteY0" fmla="*/ 35398 h 404092"/>
                          <a:gd name="connsiteX1" fmla="*/ 2838427 w 2838428"/>
                          <a:gd name="connsiteY1" fmla="*/ 336308 h 404092"/>
                          <a:gd name="connsiteX2" fmla="*/ 2708035 w 2838428"/>
                          <a:gd name="connsiteY2" fmla="*/ 404092 h 404092"/>
                          <a:gd name="connsiteX3" fmla="*/ 0 w 2838428"/>
                          <a:gd name="connsiteY3" fmla="*/ 143284 h 404092"/>
                          <a:gd name="connsiteX4" fmla="*/ 0 w 2838428"/>
                          <a:gd name="connsiteY4" fmla="*/ 35398 h 404092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730300" h="403617">
                            <a:moveTo>
                              <a:pt x="0" y="34923"/>
                            </a:moveTo>
                            <a:cubicBezTo>
                              <a:pt x="942763" y="-130177"/>
                              <a:pt x="1812937" y="343717"/>
                              <a:pt x="2730300" y="343717"/>
                            </a:cubicBezTo>
                            <a:lnTo>
                              <a:pt x="2708035" y="403617"/>
                            </a:lnTo>
                            <a:cubicBezTo>
                              <a:pt x="1790672" y="403617"/>
                              <a:pt x="930063" y="-85791"/>
                              <a:pt x="0" y="142809"/>
                            </a:cubicBezTo>
                            <a:lnTo>
                              <a:pt x="0" y="34923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1645" name="Group 1644"/>
                      <p:cNvGrpSpPr/>
                      <p:nvPr/>
                    </p:nvGrpSpPr>
                    <p:grpSpPr>
                      <a:xfrm rot="848832">
                        <a:off x="3003623" y="1700975"/>
                        <a:ext cx="1884588" cy="3357078"/>
                        <a:chOff x="3179191" y="2141778"/>
                        <a:chExt cx="1884588" cy="3357078"/>
                      </a:xfrm>
                    </p:grpSpPr>
                    <p:sp>
                      <p:nvSpPr>
                        <p:cNvPr id="1646" name="Isosceles Triangle 3"/>
                        <p:cNvSpPr/>
                        <p:nvPr/>
                      </p:nvSpPr>
                      <p:spPr>
                        <a:xfrm rot="11032415">
                          <a:off x="3628581" y="2949045"/>
                          <a:ext cx="1435198" cy="2549811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198390 w 1454101"/>
                            <a:gd name="connsiteY0" fmla="*/ 2320690 h 2547970"/>
                            <a:gd name="connsiteX1" fmla="*/ 81688 w 1454101"/>
                            <a:gd name="connsiteY1" fmla="*/ 2088714 h 2547970"/>
                            <a:gd name="connsiteX2" fmla="*/ 1454101 w 1454101"/>
                            <a:gd name="connsiteY2" fmla="*/ 209 h 2547970"/>
                            <a:gd name="connsiteX3" fmla="*/ 675333 w 1454101"/>
                            <a:gd name="connsiteY3" fmla="*/ 2220601 h 2547970"/>
                            <a:gd name="connsiteX4" fmla="*/ 537665 w 1454101"/>
                            <a:gd name="connsiteY4" fmla="*/ 2547970 h 2547970"/>
                            <a:gd name="connsiteX5" fmla="*/ 198390 w 1454101"/>
                            <a:gd name="connsiteY5" fmla="*/ 2320690 h 2547970"/>
                            <a:gd name="connsiteX0" fmla="*/ 198390 w 1454101"/>
                            <a:gd name="connsiteY0" fmla="*/ 2321970 h 2549250"/>
                            <a:gd name="connsiteX1" fmla="*/ 81688 w 1454101"/>
                            <a:gd name="connsiteY1" fmla="*/ 2089994 h 2549250"/>
                            <a:gd name="connsiteX2" fmla="*/ 1454101 w 1454101"/>
                            <a:gd name="connsiteY2" fmla="*/ 1489 h 2549250"/>
                            <a:gd name="connsiteX3" fmla="*/ 675333 w 1454101"/>
                            <a:gd name="connsiteY3" fmla="*/ 2221881 h 2549250"/>
                            <a:gd name="connsiteX4" fmla="*/ 537665 w 1454101"/>
                            <a:gd name="connsiteY4" fmla="*/ 2549250 h 2549250"/>
                            <a:gd name="connsiteX5" fmla="*/ 198390 w 1454101"/>
                            <a:gd name="connsiteY5" fmla="*/ 2321970 h 2549250"/>
                            <a:gd name="connsiteX0" fmla="*/ 198390 w 1454101"/>
                            <a:gd name="connsiteY0" fmla="*/ 2322056 h 2549336"/>
                            <a:gd name="connsiteX1" fmla="*/ 81688 w 1454101"/>
                            <a:gd name="connsiteY1" fmla="*/ 2090080 h 2549336"/>
                            <a:gd name="connsiteX2" fmla="*/ 1454101 w 1454101"/>
                            <a:gd name="connsiteY2" fmla="*/ 1575 h 2549336"/>
                            <a:gd name="connsiteX3" fmla="*/ 675333 w 1454101"/>
                            <a:gd name="connsiteY3" fmla="*/ 2221967 h 2549336"/>
                            <a:gd name="connsiteX4" fmla="*/ 537665 w 1454101"/>
                            <a:gd name="connsiteY4" fmla="*/ 2549336 h 2549336"/>
                            <a:gd name="connsiteX5" fmla="*/ 198390 w 1454101"/>
                            <a:gd name="connsiteY5" fmla="*/ 2322056 h 2549336"/>
                            <a:gd name="connsiteX0" fmla="*/ 246016 w 1444179"/>
                            <a:gd name="connsiteY0" fmla="*/ 2419992 h 2549336"/>
                            <a:gd name="connsiteX1" fmla="*/ 71766 w 1444179"/>
                            <a:gd name="connsiteY1" fmla="*/ 2090080 h 2549336"/>
                            <a:gd name="connsiteX2" fmla="*/ 1444179 w 1444179"/>
                            <a:gd name="connsiteY2" fmla="*/ 1575 h 2549336"/>
                            <a:gd name="connsiteX3" fmla="*/ 665411 w 1444179"/>
                            <a:gd name="connsiteY3" fmla="*/ 2221967 h 2549336"/>
                            <a:gd name="connsiteX4" fmla="*/ 527743 w 1444179"/>
                            <a:gd name="connsiteY4" fmla="*/ 2549336 h 2549336"/>
                            <a:gd name="connsiteX5" fmla="*/ 246016 w 1444179"/>
                            <a:gd name="connsiteY5" fmla="*/ 2419992 h 2549336"/>
                            <a:gd name="connsiteX0" fmla="*/ 258444 w 1456607"/>
                            <a:gd name="connsiteY0" fmla="*/ 2420220 h 2549564"/>
                            <a:gd name="connsiteX1" fmla="*/ 69608 w 1456607"/>
                            <a:gd name="connsiteY1" fmla="*/ 1874901 h 2549564"/>
                            <a:gd name="connsiteX2" fmla="*/ 1456607 w 1456607"/>
                            <a:gd name="connsiteY2" fmla="*/ 1803 h 2549564"/>
                            <a:gd name="connsiteX3" fmla="*/ 677839 w 1456607"/>
                            <a:gd name="connsiteY3" fmla="*/ 2222195 h 2549564"/>
                            <a:gd name="connsiteX4" fmla="*/ 540171 w 1456607"/>
                            <a:gd name="connsiteY4" fmla="*/ 2549564 h 2549564"/>
                            <a:gd name="connsiteX5" fmla="*/ 258444 w 1456607"/>
                            <a:gd name="connsiteY5" fmla="*/ 2420220 h 2549564"/>
                            <a:gd name="connsiteX0" fmla="*/ 231741 w 1429904"/>
                            <a:gd name="connsiteY0" fmla="*/ 2420220 h 2549564"/>
                            <a:gd name="connsiteX1" fmla="*/ 42905 w 1429904"/>
                            <a:gd name="connsiteY1" fmla="*/ 1874901 h 2549564"/>
                            <a:gd name="connsiteX2" fmla="*/ 1429904 w 1429904"/>
                            <a:gd name="connsiteY2" fmla="*/ 1803 h 2549564"/>
                            <a:gd name="connsiteX3" fmla="*/ 651136 w 1429904"/>
                            <a:gd name="connsiteY3" fmla="*/ 2222195 h 2549564"/>
                            <a:gd name="connsiteX4" fmla="*/ 513468 w 1429904"/>
                            <a:gd name="connsiteY4" fmla="*/ 2549564 h 2549564"/>
                            <a:gd name="connsiteX5" fmla="*/ 231741 w 1429904"/>
                            <a:gd name="connsiteY5" fmla="*/ 2420220 h 2549564"/>
                            <a:gd name="connsiteX0" fmla="*/ 120849 w 1453642"/>
                            <a:gd name="connsiteY0" fmla="*/ 2123838 h 2549564"/>
                            <a:gd name="connsiteX1" fmla="*/ 66643 w 1453642"/>
                            <a:gd name="connsiteY1" fmla="*/ 1874901 h 2549564"/>
                            <a:gd name="connsiteX2" fmla="*/ 1453642 w 1453642"/>
                            <a:gd name="connsiteY2" fmla="*/ 1803 h 2549564"/>
                            <a:gd name="connsiteX3" fmla="*/ 674874 w 1453642"/>
                            <a:gd name="connsiteY3" fmla="*/ 2222195 h 2549564"/>
                            <a:gd name="connsiteX4" fmla="*/ 537206 w 1453642"/>
                            <a:gd name="connsiteY4" fmla="*/ 2549564 h 2549564"/>
                            <a:gd name="connsiteX5" fmla="*/ 120849 w 1453642"/>
                            <a:gd name="connsiteY5" fmla="*/ 2123838 h 2549564"/>
                            <a:gd name="connsiteX0" fmla="*/ 102405 w 1435198"/>
                            <a:gd name="connsiteY0" fmla="*/ 2124085 h 2549811"/>
                            <a:gd name="connsiteX1" fmla="*/ 74201 w 1435198"/>
                            <a:gd name="connsiteY1" fmla="*/ 1695180 h 2549811"/>
                            <a:gd name="connsiteX2" fmla="*/ 1435198 w 1435198"/>
                            <a:gd name="connsiteY2" fmla="*/ 2050 h 2549811"/>
                            <a:gd name="connsiteX3" fmla="*/ 656430 w 1435198"/>
                            <a:gd name="connsiteY3" fmla="*/ 2222442 h 2549811"/>
                            <a:gd name="connsiteX4" fmla="*/ 518762 w 1435198"/>
                            <a:gd name="connsiteY4" fmla="*/ 2549811 h 2549811"/>
                            <a:gd name="connsiteX5" fmla="*/ 102405 w 1435198"/>
                            <a:gd name="connsiteY5" fmla="*/ 2124085 h 2549811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</a:cxnLst>
                          <a:rect l="l" t="t" r="r" b="b"/>
                          <a:pathLst>
                            <a:path w="1435198" h="2549811">
                              <a:moveTo>
                                <a:pt x="102405" y="2124085"/>
                              </a:moveTo>
                              <a:cubicBezTo>
                                <a:pt x="26409" y="2047542"/>
                                <a:pt x="-69353" y="1924728"/>
                                <a:pt x="74201" y="1695180"/>
                              </a:cubicBezTo>
                              <a:cubicBezTo>
                                <a:pt x="-130565" y="1209177"/>
                                <a:pt x="391741" y="-57810"/>
                                <a:pt x="1435198" y="2050"/>
                              </a:cubicBezTo>
                              <a:cubicBezTo>
                                <a:pt x="871762" y="169619"/>
                                <a:pt x="87801" y="1361671"/>
                                <a:pt x="656430" y="2222442"/>
                              </a:cubicBezTo>
                              <a:cubicBezTo>
                                <a:pt x="557892" y="2239815"/>
                                <a:pt x="617300" y="2532438"/>
                                <a:pt x="518762" y="2549811"/>
                              </a:cubicBezTo>
                              <a:cubicBezTo>
                                <a:pt x="405670" y="2474051"/>
                                <a:pt x="120993" y="2308077"/>
                                <a:pt x="102405" y="2124085"/>
                              </a:cubicBez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47" name="Isosceles Triangle 3"/>
                        <p:cNvSpPr/>
                        <p:nvPr/>
                      </p:nvSpPr>
                      <p:spPr>
                        <a:xfrm rot="11032415">
                          <a:off x="3655451" y="2833854"/>
                          <a:ext cx="1345801" cy="2629544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28201 w 1270318"/>
                            <a:gd name="connsiteY0" fmla="*/ 2386085 h 2490784"/>
                            <a:gd name="connsiteX1" fmla="*/ 1270318 w 1270318"/>
                            <a:gd name="connsiteY1" fmla="*/ 28742 h 2490784"/>
                            <a:gd name="connsiteX2" fmla="*/ 566397 w 1270318"/>
                            <a:gd name="connsiteY2" fmla="*/ 2163415 h 2490784"/>
                            <a:gd name="connsiteX3" fmla="*/ 428729 w 1270318"/>
                            <a:gd name="connsiteY3" fmla="*/ 2490784 h 2490784"/>
                            <a:gd name="connsiteX4" fmla="*/ 228201 w 1270318"/>
                            <a:gd name="connsiteY4" fmla="*/ 2386085 h 2490784"/>
                            <a:gd name="connsiteX0" fmla="*/ 228201 w 1270318"/>
                            <a:gd name="connsiteY0" fmla="*/ 2386085 h 2628353"/>
                            <a:gd name="connsiteX1" fmla="*/ 1270318 w 1270318"/>
                            <a:gd name="connsiteY1" fmla="*/ 28742 h 2628353"/>
                            <a:gd name="connsiteX2" fmla="*/ 566397 w 1270318"/>
                            <a:gd name="connsiteY2" fmla="*/ 2163415 h 2628353"/>
                            <a:gd name="connsiteX3" fmla="*/ 562686 w 1270318"/>
                            <a:gd name="connsiteY3" fmla="*/ 2628353 h 2628353"/>
                            <a:gd name="connsiteX4" fmla="*/ 228201 w 1270318"/>
                            <a:gd name="connsiteY4" fmla="*/ 2386085 h 2628353"/>
                            <a:gd name="connsiteX0" fmla="*/ 296575 w 1338692"/>
                            <a:gd name="connsiteY0" fmla="*/ 2387276 h 2629544"/>
                            <a:gd name="connsiteX1" fmla="*/ 1338692 w 1338692"/>
                            <a:gd name="connsiteY1" fmla="*/ 29933 h 2629544"/>
                            <a:gd name="connsiteX2" fmla="*/ 634771 w 1338692"/>
                            <a:gd name="connsiteY2" fmla="*/ 2164606 h 2629544"/>
                            <a:gd name="connsiteX3" fmla="*/ 631060 w 1338692"/>
                            <a:gd name="connsiteY3" fmla="*/ 2629544 h 2629544"/>
                            <a:gd name="connsiteX4" fmla="*/ 296575 w 1338692"/>
                            <a:gd name="connsiteY4" fmla="*/ 2387276 h 2629544"/>
                            <a:gd name="connsiteX0" fmla="*/ 296575 w 1345801"/>
                            <a:gd name="connsiteY0" fmla="*/ 2387276 h 2629544"/>
                            <a:gd name="connsiteX1" fmla="*/ 1338692 w 1345801"/>
                            <a:gd name="connsiteY1" fmla="*/ 29933 h 2629544"/>
                            <a:gd name="connsiteX2" fmla="*/ 634771 w 1345801"/>
                            <a:gd name="connsiteY2" fmla="*/ 2164606 h 2629544"/>
                            <a:gd name="connsiteX3" fmla="*/ 631060 w 1345801"/>
                            <a:gd name="connsiteY3" fmla="*/ 2629544 h 2629544"/>
                            <a:gd name="connsiteX4" fmla="*/ 296575 w 1345801"/>
                            <a:gd name="connsiteY4" fmla="*/ 2387276 h 2629544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5801" h="2629544">
                              <a:moveTo>
                                <a:pt x="296575" y="2387276"/>
                              </a:moveTo>
                              <a:cubicBezTo>
                                <a:pt x="-579421" y="1164702"/>
                                <a:pt x="702599" y="-222039"/>
                                <a:pt x="1338692" y="29933"/>
                              </a:cubicBezTo>
                              <a:cubicBezTo>
                                <a:pt x="1456372" y="78064"/>
                                <a:pt x="66142" y="1303835"/>
                                <a:pt x="634771" y="2164606"/>
                              </a:cubicBezTo>
                              <a:cubicBezTo>
                                <a:pt x="536233" y="2181979"/>
                                <a:pt x="729598" y="2612171"/>
                                <a:pt x="631060" y="2629544"/>
                              </a:cubicBezTo>
                              <a:lnTo>
                                <a:pt x="296575" y="238727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rgbClr val="E6EAEA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48" name="Isosceles Triangle 3"/>
                        <p:cNvSpPr/>
                        <p:nvPr/>
                      </p:nvSpPr>
                      <p:spPr>
                        <a:xfrm rot="11032415">
                          <a:off x="3372672" y="2881272"/>
                          <a:ext cx="1492917" cy="2577096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492917" h="2577096">
                              <a:moveTo>
                                <a:pt x="199193" y="2352390"/>
                              </a:moveTo>
                              <a:cubicBezTo>
                                <a:pt x="-510800" y="1199227"/>
                                <a:pt x="856824" y="-222637"/>
                                <a:pt x="1492917" y="29335"/>
                              </a:cubicBezTo>
                              <a:cubicBezTo>
                                <a:pt x="929481" y="196904"/>
                                <a:pt x="145520" y="1388956"/>
                                <a:pt x="714149" y="2249727"/>
                              </a:cubicBezTo>
                              <a:cubicBezTo>
                                <a:pt x="615611" y="2267100"/>
                                <a:pt x="675019" y="2559723"/>
                                <a:pt x="576481" y="2577096"/>
                              </a:cubicBezTo>
                              <a:lnTo>
                                <a:pt x="199193" y="2352390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49" name="Isosceles Triangle 3"/>
                        <p:cNvSpPr/>
                        <p:nvPr/>
                      </p:nvSpPr>
                      <p:spPr>
                        <a:xfrm rot="11032415">
                          <a:off x="3179191" y="2742478"/>
                          <a:ext cx="1821914" cy="2446344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81812"/>
                            <a:gd name="connsiteY0" fmla="*/ 2323893 h 2548599"/>
                            <a:gd name="connsiteX1" fmla="*/ 1767437 w 1781812"/>
                            <a:gd name="connsiteY1" fmla="*/ 157944 h 2548599"/>
                            <a:gd name="connsiteX2" fmla="*/ 926708 w 1781812"/>
                            <a:gd name="connsiteY2" fmla="*/ 2221230 h 2548599"/>
                            <a:gd name="connsiteX3" fmla="*/ 789040 w 1781812"/>
                            <a:gd name="connsiteY3" fmla="*/ 2548599 h 2548599"/>
                            <a:gd name="connsiteX4" fmla="*/ 411752 w 1781812"/>
                            <a:gd name="connsiteY4" fmla="*/ 2323893 h 2548599"/>
                            <a:gd name="connsiteX0" fmla="*/ 411752 w 1781265"/>
                            <a:gd name="connsiteY0" fmla="*/ 2323893 h 2548599"/>
                            <a:gd name="connsiteX1" fmla="*/ 1767437 w 1781265"/>
                            <a:gd name="connsiteY1" fmla="*/ 157944 h 2548599"/>
                            <a:gd name="connsiteX2" fmla="*/ 859919 w 1781265"/>
                            <a:gd name="connsiteY2" fmla="*/ 2101110 h 2548599"/>
                            <a:gd name="connsiteX3" fmla="*/ 789040 w 1781265"/>
                            <a:gd name="connsiteY3" fmla="*/ 2548599 h 2548599"/>
                            <a:gd name="connsiteX4" fmla="*/ 411752 w 1781265"/>
                            <a:gd name="connsiteY4" fmla="*/ 2323893 h 2548599"/>
                            <a:gd name="connsiteX0" fmla="*/ 402981 w 1833267"/>
                            <a:gd name="connsiteY0" fmla="*/ 2389978 h 2614684"/>
                            <a:gd name="connsiteX1" fmla="*/ 1819905 w 1833267"/>
                            <a:gd name="connsiteY1" fmla="*/ 153895 h 2614684"/>
                            <a:gd name="connsiteX2" fmla="*/ 851148 w 1833267"/>
                            <a:gd name="connsiteY2" fmla="*/ 2167195 h 2614684"/>
                            <a:gd name="connsiteX3" fmla="*/ 780269 w 1833267"/>
                            <a:gd name="connsiteY3" fmla="*/ 2614684 h 2614684"/>
                            <a:gd name="connsiteX4" fmla="*/ 402981 w 1833267"/>
                            <a:gd name="connsiteY4" fmla="*/ 2389978 h 2614684"/>
                            <a:gd name="connsiteX0" fmla="*/ 404859 w 1821914"/>
                            <a:gd name="connsiteY0" fmla="*/ 2221638 h 2446344"/>
                            <a:gd name="connsiteX1" fmla="*/ 1808453 w 1821914"/>
                            <a:gd name="connsiteY1" fmla="*/ 164665 h 2446344"/>
                            <a:gd name="connsiteX2" fmla="*/ 853026 w 1821914"/>
                            <a:gd name="connsiteY2" fmla="*/ 1998855 h 2446344"/>
                            <a:gd name="connsiteX3" fmla="*/ 782147 w 1821914"/>
                            <a:gd name="connsiteY3" fmla="*/ 2446344 h 2446344"/>
                            <a:gd name="connsiteX4" fmla="*/ 404859 w 1821914"/>
                            <a:gd name="connsiteY4" fmla="*/ 2221638 h 2446344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821914" h="2446344">
                              <a:moveTo>
                                <a:pt x="404859" y="2221638"/>
                              </a:moveTo>
                              <a:cubicBezTo>
                                <a:pt x="-812341" y="1374100"/>
                                <a:pt x="1029279" y="-576193"/>
                                <a:pt x="1808453" y="164665"/>
                              </a:cubicBezTo>
                              <a:cubicBezTo>
                                <a:pt x="1988968" y="274530"/>
                                <a:pt x="284397" y="1138084"/>
                                <a:pt x="853026" y="1998855"/>
                              </a:cubicBezTo>
                              <a:cubicBezTo>
                                <a:pt x="754488" y="2016228"/>
                                <a:pt x="880685" y="2428971"/>
                                <a:pt x="782147" y="2446344"/>
                              </a:cubicBezTo>
                              <a:lnTo>
                                <a:pt x="404859" y="2221638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82000">
                              <a:schemeClr val="bg1"/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50" name="Rectangle 4"/>
                        <p:cNvSpPr/>
                        <p:nvPr/>
                      </p:nvSpPr>
                      <p:spPr>
                        <a:xfrm rot="20142223">
                          <a:off x="3923818" y="2141778"/>
                          <a:ext cx="609306" cy="1084458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  <a:gd name="connsiteX0" fmla="*/ 248186 w 858921"/>
                            <a:gd name="connsiteY0" fmla="*/ 408720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248186 w 858921"/>
                            <a:gd name="connsiteY6" fmla="*/ 408720 h 1510521"/>
                            <a:gd name="connsiteX0" fmla="*/ 172077 w 858921"/>
                            <a:gd name="connsiteY0" fmla="*/ 421311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172077 w 858921"/>
                            <a:gd name="connsiteY6" fmla="*/ 421311 h 1510521"/>
                            <a:gd name="connsiteX0" fmla="*/ 78027 w 764871"/>
                            <a:gd name="connsiteY0" fmla="*/ 421311 h 1510521"/>
                            <a:gd name="connsiteX1" fmla="*/ 600276 w 764871"/>
                            <a:gd name="connsiteY1" fmla="*/ 358 h 1510521"/>
                            <a:gd name="connsiteX2" fmla="*/ 693684 w 764871"/>
                            <a:gd name="connsiteY2" fmla="*/ 379733 h 1510521"/>
                            <a:gd name="connsiteX3" fmla="*/ 728013 w 764871"/>
                            <a:gd name="connsiteY3" fmla="*/ 1475897 h 1510521"/>
                            <a:gd name="connsiteX4" fmla="*/ 293139 w 764871"/>
                            <a:gd name="connsiteY4" fmla="*/ 1234496 h 1510521"/>
                            <a:gd name="connsiteX5" fmla="*/ -1 w 764871"/>
                            <a:gd name="connsiteY5" fmla="*/ 1292694 h 1510521"/>
                            <a:gd name="connsiteX6" fmla="*/ 78027 w 764871"/>
                            <a:gd name="connsiteY6" fmla="*/ 421311 h 1510521"/>
                            <a:gd name="connsiteX0" fmla="*/ 95007 w 781851"/>
                            <a:gd name="connsiteY0" fmla="*/ 421311 h 1510521"/>
                            <a:gd name="connsiteX1" fmla="*/ 617256 w 781851"/>
                            <a:gd name="connsiteY1" fmla="*/ 358 h 1510521"/>
                            <a:gd name="connsiteX2" fmla="*/ 710664 w 781851"/>
                            <a:gd name="connsiteY2" fmla="*/ 379733 h 1510521"/>
                            <a:gd name="connsiteX3" fmla="*/ 744993 w 781851"/>
                            <a:gd name="connsiteY3" fmla="*/ 1475897 h 1510521"/>
                            <a:gd name="connsiteX4" fmla="*/ 310119 w 781851"/>
                            <a:gd name="connsiteY4" fmla="*/ 1234496 h 1510521"/>
                            <a:gd name="connsiteX5" fmla="*/ 16979 w 781851"/>
                            <a:gd name="connsiteY5" fmla="*/ 1292694 h 1510521"/>
                            <a:gd name="connsiteX6" fmla="*/ 95007 w 781851"/>
                            <a:gd name="connsiteY6" fmla="*/ 421311 h 1510521"/>
                            <a:gd name="connsiteX0" fmla="*/ 95008 w 899278"/>
                            <a:gd name="connsiteY0" fmla="*/ 421311 h 1488282"/>
                            <a:gd name="connsiteX1" fmla="*/ 617257 w 899278"/>
                            <a:gd name="connsiteY1" fmla="*/ 358 h 1488282"/>
                            <a:gd name="connsiteX2" fmla="*/ 710665 w 899278"/>
                            <a:gd name="connsiteY2" fmla="*/ 379733 h 1488282"/>
                            <a:gd name="connsiteX3" fmla="*/ 873312 w 899278"/>
                            <a:gd name="connsiteY3" fmla="*/ 1451662 h 1488282"/>
                            <a:gd name="connsiteX4" fmla="*/ 310120 w 899278"/>
                            <a:gd name="connsiteY4" fmla="*/ 1234496 h 1488282"/>
                            <a:gd name="connsiteX5" fmla="*/ 16980 w 899278"/>
                            <a:gd name="connsiteY5" fmla="*/ 1292694 h 1488282"/>
                            <a:gd name="connsiteX6" fmla="*/ 95008 w 899278"/>
                            <a:gd name="connsiteY6" fmla="*/ 421311 h 1488282"/>
                            <a:gd name="connsiteX0" fmla="*/ 95008 w 903661"/>
                            <a:gd name="connsiteY0" fmla="*/ 421289 h 1488259"/>
                            <a:gd name="connsiteX1" fmla="*/ 617257 w 903661"/>
                            <a:gd name="connsiteY1" fmla="*/ 336 h 1488259"/>
                            <a:gd name="connsiteX2" fmla="*/ 773570 w 903661"/>
                            <a:gd name="connsiteY2" fmla="*/ 396369 h 1488259"/>
                            <a:gd name="connsiteX3" fmla="*/ 873312 w 903661"/>
                            <a:gd name="connsiteY3" fmla="*/ 1451640 h 1488259"/>
                            <a:gd name="connsiteX4" fmla="*/ 310120 w 903661"/>
                            <a:gd name="connsiteY4" fmla="*/ 1234474 h 1488259"/>
                            <a:gd name="connsiteX5" fmla="*/ 16980 w 903661"/>
                            <a:gd name="connsiteY5" fmla="*/ 1292672 h 1488259"/>
                            <a:gd name="connsiteX6" fmla="*/ 95008 w 903661"/>
                            <a:gd name="connsiteY6" fmla="*/ 421289 h 1488259"/>
                            <a:gd name="connsiteX0" fmla="*/ 95008 w 903661"/>
                            <a:gd name="connsiteY0" fmla="*/ 421374 h 1488344"/>
                            <a:gd name="connsiteX1" fmla="*/ 617257 w 903661"/>
                            <a:gd name="connsiteY1" fmla="*/ 421 h 1488344"/>
                            <a:gd name="connsiteX2" fmla="*/ 773570 w 903661"/>
                            <a:gd name="connsiteY2" fmla="*/ 396454 h 1488344"/>
                            <a:gd name="connsiteX3" fmla="*/ 873312 w 903661"/>
                            <a:gd name="connsiteY3" fmla="*/ 1451725 h 1488344"/>
                            <a:gd name="connsiteX4" fmla="*/ 310120 w 903661"/>
                            <a:gd name="connsiteY4" fmla="*/ 1234559 h 1488344"/>
                            <a:gd name="connsiteX5" fmla="*/ 16980 w 903661"/>
                            <a:gd name="connsiteY5" fmla="*/ 1292757 h 1488344"/>
                            <a:gd name="connsiteX6" fmla="*/ 95008 w 903661"/>
                            <a:gd name="connsiteY6" fmla="*/ 421374 h 1488344"/>
                            <a:gd name="connsiteX0" fmla="*/ 95008 w 896369"/>
                            <a:gd name="connsiteY0" fmla="*/ 421374 h 1488344"/>
                            <a:gd name="connsiteX1" fmla="*/ 617257 w 896369"/>
                            <a:gd name="connsiteY1" fmla="*/ 421 h 1488344"/>
                            <a:gd name="connsiteX2" fmla="*/ 773570 w 896369"/>
                            <a:gd name="connsiteY2" fmla="*/ 396454 h 1488344"/>
                            <a:gd name="connsiteX3" fmla="*/ 873312 w 896369"/>
                            <a:gd name="connsiteY3" fmla="*/ 1451725 h 1488344"/>
                            <a:gd name="connsiteX4" fmla="*/ 310120 w 896369"/>
                            <a:gd name="connsiteY4" fmla="*/ 1234559 h 1488344"/>
                            <a:gd name="connsiteX5" fmla="*/ 16980 w 896369"/>
                            <a:gd name="connsiteY5" fmla="*/ 1292757 h 1488344"/>
                            <a:gd name="connsiteX6" fmla="*/ 95008 w 896369"/>
                            <a:gd name="connsiteY6" fmla="*/ 421374 h 1488344"/>
                            <a:gd name="connsiteX0" fmla="*/ 52346 w 853707"/>
                            <a:gd name="connsiteY0" fmla="*/ 421374 h 1488344"/>
                            <a:gd name="connsiteX1" fmla="*/ 574595 w 853707"/>
                            <a:gd name="connsiteY1" fmla="*/ 421 h 1488344"/>
                            <a:gd name="connsiteX2" fmla="*/ 730908 w 853707"/>
                            <a:gd name="connsiteY2" fmla="*/ 396454 h 1488344"/>
                            <a:gd name="connsiteX3" fmla="*/ 830650 w 853707"/>
                            <a:gd name="connsiteY3" fmla="*/ 1451725 h 1488344"/>
                            <a:gd name="connsiteX4" fmla="*/ 267458 w 853707"/>
                            <a:gd name="connsiteY4" fmla="*/ 1234559 h 1488344"/>
                            <a:gd name="connsiteX5" fmla="*/ 110827 w 853707"/>
                            <a:gd name="connsiteY5" fmla="*/ 1354382 h 1488344"/>
                            <a:gd name="connsiteX6" fmla="*/ 52346 w 853707"/>
                            <a:gd name="connsiteY6" fmla="*/ 421374 h 1488344"/>
                            <a:gd name="connsiteX0" fmla="*/ 52346 w 853707"/>
                            <a:gd name="connsiteY0" fmla="*/ 421374 h 1482317"/>
                            <a:gd name="connsiteX1" fmla="*/ 574595 w 853707"/>
                            <a:gd name="connsiteY1" fmla="*/ 421 h 1482317"/>
                            <a:gd name="connsiteX2" fmla="*/ 730908 w 853707"/>
                            <a:gd name="connsiteY2" fmla="*/ 396454 h 1482317"/>
                            <a:gd name="connsiteX3" fmla="*/ 830650 w 853707"/>
                            <a:gd name="connsiteY3" fmla="*/ 1451725 h 1482317"/>
                            <a:gd name="connsiteX4" fmla="*/ 422188 w 853707"/>
                            <a:gd name="connsiteY4" fmla="*/ 1151820 h 1482317"/>
                            <a:gd name="connsiteX5" fmla="*/ 110827 w 853707"/>
                            <a:gd name="connsiteY5" fmla="*/ 1354382 h 1482317"/>
                            <a:gd name="connsiteX6" fmla="*/ 52346 w 853707"/>
                            <a:gd name="connsiteY6" fmla="*/ 421374 h 1482317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8 w 900447"/>
                            <a:gd name="connsiteY2" fmla="*/ 396454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9 w 900447"/>
                            <a:gd name="connsiteY2" fmla="*/ 396455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2153 h 1483097"/>
                            <a:gd name="connsiteX1" fmla="*/ 621335 w 900447"/>
                            <a:gd name="connsiteY1" fmla="*/ 1200 h 1483097"/>
                            <a:gd name="connsiteX2" fmla="*/ 777649 w 900447"/>
                            <a:gd name="connsiteY2" fmla="*/ 397234 h 1483097"/>
                            <a:gd name="connsiteX3" fmla="*/ 877390 w 900447"/>
                            <a:gd name="connsiteY3" fmla="*/ 1452504 h 1483097"/>
                            <a:gd name="connsiteX4" fmla="*/ 468928 w 900447"/>
                            <a:gd name="connsiteY4" fmla="*/ 1152599 h 1483097"/>
                            <a:gd name="connsiteX5" fmla="*/ 157567 w 900447"/>
                            <a:gd name="connsiteY5" fmla="*/ 1355161 h 1483097"/>
                            <a:gd name="connsiteX6" fmla="*/ 99086 w 900447"/>
                            <a:gd name="connsiteY6" fmla="*/ 422153 h 1483097"/>
                            <a:gd name="connsiteX0" fmla="*/ 99086 w 905823"/>
                            <a:gd name="connsiteY0" fmla="*/ 422071 h 1483015"/>
                            <a:gd name="connsiteX1" fmla="*/ 621335 w 905823"/>
                            <a:gd name="connsiteY1" fmla="*/ 1118 h 1483015"/>
                            <a:gd name="connsiteX2" fmla="*/ 868860 w 905823"/>
                            <a:gd name="connsiteY2" fmla="*/ 403114 h 1483015"/>
                            <a:gd name="connsiteX3" fmla="*/ 877390 w 905823"/>
                            <a:gd name="connsiteY3" fmla="*/ 1452422 h 1483015"/>
                            <a:gd name="connsiteX4" fmla="*/ 468928 w 905823"/>
                            <a:gd name="connsiteY4" fmla="*/ 1152517 h 1483015"/>
                            <a:gd name="connsiteX5" fmla="*/ 157567 w 905823"/>
                            <a:gd name="connsiteY5" fmla="*/ 1355079 h 1483015"/>
                            <a:gd name="connsiteX6" fmla="*/ 99086 w 905823"/>
                            <a:gd name="connsiteY6" fmla="*/ 422071 h 1483015"/>
                            <a:gd name="connsiteX0" fmla="*/ 99086 w 905823"/>
                            <a:gd name="connsiteY0" fmla="*/ 420954 h 1481898"/>
                            <a:gd name="connsiteX1" fmla="*/ 621335 w 905823"/>
                            <a:gd name="connsiteY1" fmla="*/ 1 h 1481898"/>
                            <a:gd name="connsiteX2" fmla="*/ 868860 w 905823"/>
                            <a:gd name="connsiteY2" fmla="*/ 401997 h 1481898"/>
                            <a:gd name="connsiteX3" fmla="*/ 877390 w 905823"/>
                            <a:gd name="connsiteY3" fmla="*/ 1451305 h 1481898"/>
                            <a:gd name="connsiteX4" fmla="*/ 468928 w 905823"/>
                            <a:gd name="connsiteY4" fmla="*/ 1151400 h 1481898"/>
                            <a:gd name="connsiteX5" fmla="*/ 157567 w 905823"/>
                            <a:gd name="connsiteY5" fmla="*/ 1353962 h 1481898"/>
                            <a:gd name="connsiteX6" fmla="*/ 99086 w 905823"/>
                            <a:gd name="connsiteY6" fmla="*/ 420954 h 1481898"/>
                            <a:gd name="connsiteX0" fmla="*/ 99086 w 905823"/>
                            <a:gd name="connsiteY0" fmla="*/ 420953 h 1481897"/>
                            <a:gd name="connsiteX1" fmla="*/ 621335 w 905823"/>
                            <a:gd name="connsiteY1" fmla="*/ 0 h 1481897"/>
                            <a:gd name="connsiteX2" fmla="*/ 868860 w 905823"/>
                            <a:gd name="connsiteY2" fmla="*/ 401996 h 1481897"/>
                            <a:gd name="connsiteX3" fmla="*/ 877390 w 905823"/>
                            <a:gd name="connsiteY3" fmla="*/ 1451304 h 1481897"/>
                            <a:gd name="connsiteX4" fmla="*/ 468928 w 905823"/>
                            <a:gd name="connsiteY4" fmla="*/ 1151399 h 1481897"/>
                            <a:gd name="connsiteX5" fmla="*/ 157567 w 905823"/>
                            <a:gd name="connsiteY5" fmla="*/ 1353961 h 1481897"/>
                            <a:gd name="connsiteX6" fmla="*/ 99086 w 905823"/>
                            <a:gd name="connsiteY6" fmla="*/ 420953 h 1481897"/>
                            <a:gd name="connsiteX0" fmla="*/ 99086 w 905823"/>
                            <a:gd name="connsiteY0" fmla="*/ 557459 h 1618403"/>
                            <a:gd name="connsiteX1" fmla="*/ 682960 w 905823"/>
                            <a:gd name="connsiteY1" fmla="*/ 1 h 1618403"/>
                            <a:gd name="connsiteX2" fmla="*/ 868860 w 905823"/>
                            <a:gd name="connsiteY2" fmla="*/ 538502 h 1618403"/>
                            <a:gd name="connsiteX3" fmla="*/ 877390 w 905823"/>
                            <a:gd name="connsiteY3" fmla="*/ 1587810 h 1618403"/>
                            <a:gd name="connsiteX4" fmla="*/ 468928 w 905823"/>
                            <a:gd name="connsiteY4" fmla="*/ 1287905 h 1618403"/>
                            <a:gd name="connsiteX5" fmla="*/ 157567 w 905823"/>
                            <a:gd name="connsiteY5" fmla="*/ 1490467 h 1618403"/>
                            <a:gd name="connsiteX6" fmla="*/ 99086 w 905823"/>
                            <a:gd name="connsiteY6" fmla="*/ 557459 h 1618403"/>
                            <a:gd name="connsiteX0" fmla="*/ 99086 w 905823"/>
                            <a:gd name="connsiteY0" fmla="*/ 557458 h 1618402"/>
                            <a:gd name="connsiteX1" fmla="*/ 682960 w 905823"/>
                            <a:gd name="connsiteY1" fmla="*/ 0 h 1618402"/>
                            <a:gd name="connsiteX2" fmla="*/ 868860 w 905823"/>
                            <a:gd name="connsiteY2" fmla="*/ 538501 h 1618402"/>
                            <a:gd name="connsiteX3" fmla="*/ 877390 w 905823"/>
                            <a:gd name="connsiteY3" fmla="*/ 1587809 h 1618402"/>
                            <a:gd name="connsiteX4" fmla="*/ 468928 w 905823"/>
                            <a:gd name="connsiteY4" fmla="*/ 1287904 h 1618402"/>
                            <a:gd name="connsiteX5" fmla="*/ 157567 w 905823"/>
                            <a:gd name="connsiteY5" fmla="*/ 1490466 h 1618402"/>
                            <a:gd name="connsiteX6" fmla="*/ 99086 w 905823"/>
                            <a:gd name="connsiteY6" fmla="*/ 557458 h 1618402"/>
                            <a:gd name="connsiteX0" fmla="*/ 99086 w 918399"/>
                            <a:gd name="connsiteY0" fmla="*/ 557458 h 1618402"/>
                            <a:gd name="connsiteX1" fmla="*/ 682960 w 918399"/>
                            <a:gd name="connsiteY1" fmla="*/ 0 h 1618402"/>
                            <a:gd name="connsiteX2" fmla="*/ 868860 w 918399"/>
                            <a:gd name="connsiteY2" fmla="*/ 538501 h 1618402"/>
                            <a:gd name="connsiteX3" fmla="*/ 877390 w 918399"/>
                            <a:gd name="connsiteY3" fmla="*/ 1587809 h 1618402"/>
                            <a:gd name="connsiteX4" fmla="*/ 468928 w 918399"/>
                            <a:gd name="connsiteY4" fmla="*/ 1287904 h 1618402"/>
                            <a:gd name="connsiteX5" fmla="*/ 157567 w 918399"/>
                            <a:gd name="connsiteY5" fmla="*/ 1490466 h 1618402"/>
                            <a:gd name="connsiteX6" fmla="*/ 99086 w 918399"/>
                            <a:gd name="connsiteY6" fmla="*/ 557458 h 1618402"/>
                            <a:gd name="connsiteX0" fmla="*/ 55613 w 874925"/>
                            <a:gd name="connsiteY0" fmla="*/ 557458 h 1618402"/>
                            <a:gd name="connsiteX1" fmla="*/ 639487 w 874925"/>
                            <a:gd name="connsiteY1" fmla="*/ 0 h 1618402"/>
                            <a:gd name="connsiteX2" fmla="*/ 825387 w 874925"/>
                            <a:gd name="connsiteY2" fmla="*/ 538501 h 1618402"/>
                            <a:gd name="connsiteX3" fmla="*/ 833917 w 874925"/>
                            <a:gd name="connsiteY3" fmla="*/ 1587809 h 1618402"/>
                            <a:gd name="connsiteX4" fmla="*/ 425455 w 874925"/>
                            <a:gd name="connsiteY4" fmla="*/ 1287904 h 1618402"/>
                            <a:gd name="connsiteX5" fmla="*/ 114094 w 874925"/>
                            <a:gd name="connsiteY5" fmla="*/ 1490466 h 1618402"/>
                            <a:gd name="connsiteX6" fmla="*/ 55613 w 874925"/>
                            <a:gd name="connsiteY6" fmla="*/ 557458 h 1618402"/>
                            <a:gd name="connsiteX0" fmla="*/ 71763 w 891075"/>
                            <a:gd name="connsiteY0" fmla="*/ 557458 h 1618402"/>
                            <a:gd name="connsiteX1" fmla="*/ 655637 w 891075"/>
                            <a:gd name="connsiteY1" fmla="*/ 0 h 1618402"/>
                            <a:gd name="connsiteX2" fmla="*/ 841537 w 891075"/>
                            <a:gd name="connsiteY2" fmla="*/ 538501 h 1618402"/>
                            <a:gd name="connsiteX3" fmla="*/ 850067 w 891075"/>
                            <a:gd name="connsiteY3" fmla="*/ 1587809 h 1618402"/>
                            <a:gd name="connsiteX4" fmla="*/ 441605 w 891075"/>
                            <a:gd name="connsiteY4" fmla="*/ 1287904 h 1618402"/>
                            <a:gd name="connsiteX5" fmla="*/ 103832 w 891075"/>
                            <a:gd name="connsiteY5" fmla="*/ 1548969 h 1618402"/>
                            <a:gd name="connsiteX6" fmla="*/ 71763 w 891075"/>
                            <a:gd name="connsiteY6" fmla="*/ 557458 h 161840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60847 h 1621791"/>
                            <a:gd name="connsiteX1" fmla="*/ 785850 w 891075"/>
                            <a:gd name="connsiteY1" fmla="*/ 26959 h 1621791"/>
                            <a:gd name="connsiteX2" fmla="*/ 730933 w 891075"/>
                            <a:gd name="connsiteY2" fmla="*/ 127148 h 1621791"/>
                            <a:gd name="connsiteX3" fmla="*/ 841537 w 891075"/>
                            <a:gd name="connsiteY3" fmla="*/ 541890 h 1621791"/>
                            <a:gd name="connsiteX4" fmla="*/ 850067 w 891075"/>
                            <a:gd name="connsiteY4" fmla="*/ 1591198 h 1621791"/>
                            <a:gd name="connsiteX5" fmla="*/ 441605 w 891075"/>
                            <a:gd name="connsiteY5" fmla="*/ 1291293 h 1621791"/>
                            <a:gd name="connsiteX6" fmla="*/ 103832 w 891075"/>
                            <a:gd name="connsiteY6" fmla="*/ 1552358 h 1621791"/>
                            <a:gd name="connsiteX7" fmla="*/ 71763 w 891075"/>
                            <a:gd name="connsiteY7" fmla="*/ 560847 h 1621791"/>
                            <a:gd name="connsiteX0" fmla="*/ 71763 w 891075"/>
                            <a:gd name="connsiteY0" fmla="*/ 556836 h 1617780"/>
                            <a:gd name="connsiteX1" fmla="*/ 785850 w 891075"/>
                            <a:gd name="connsiteY1" fmla="*/ 22948 h 1617780"/>
                            <a:gd name="connsiteX2" fmla="*/ 813685 w 891075"/>
                            <a:gd name="connsiteY2" fmla="*/ 150469 h 1617780"/>
                            <a:gd name="connsiteX3" fmla="*/ 841537 w 891075"/>
                            <a:gd name="connsiteY3" fmla="*/ 537879 h 1617780"/>
                            <a:gd name="connsiteX4" fmla="*/ 850067 w 891075"/>
                            <a:gd name="connsiteY4" fmla="*/ 1587187 h 1617780"/>
                            <a:gd name="connsiteX5" fmla="*/ 441605 w 891075"/>
                            <a:gd name="connsiteY5" fmla="*/ 1287282 h 1617780"/>
                            <a:gd name="connsiteX6" fmla="*/ 103832 w 891075"/>
                            <a:gd name="connsiteY6" fmla="*/ 1548347 h 1617780"/>
                            <a:gd name="connsiteX7" fmla="*/ 71763 w 891075"/>
                            <a:gd name="connsiteY7" fmla="*/ 556836 h 1617780"/>
                            <a:gd name="connsiteX0" fmla="*/ 71763 w 891075"/>
                            <a:gd name="connsiteY0" fmla="*/ 549138 h 1610082"/>
                            <a:gd name="connsiteX1" fmla="*/ 765479 w 891075"/>
                            <a:gd name="connsiteY1" fmla="*/ 24124 h 1610082"/>
                            <a:gd name="connsiteX2" fmla="*/ 813685 w 891075"/>
                            <a:gd name="connsiteY2" fmla="*/ 142771 h 1610082"/>
                            <a:gd name="connsiteX3" fmla="*/ 841537 w 891075"/>
                            <a:gd name="connsiteY3" fmla="*/ 530181 h 1610082"/>
                            <a:gd name="connsiteX4" fmla="*/ 850067 w 891075"/>
                            <a:gd name="connsiteY4" fmla="*/ 1579489 h 1610082"/>
                            <a:gd name="connsiteX5" fmla="*/ 441605 w 891075"/>
                            <a:gd name="connsiteY5" fmla="*/ 1279584 h 1610082"/>
                            <a:gd name="connsiteX6" fmla="*/ 103832 w 891075"/>
                            <a:gd name="connsiteY6" fmla="*/ 1540649 h 1610082"/>
                            <a:gd name="connsiteX7" fmla="*/ 71763 w 891075"/>
                            <a:gd name="connsiteY7" fmla="*/ 549138 h 1610082"/>
                            <a:gd name="connsiteX0" fmla="*/ 71763 w 891075"/>
                            <a:gd name="connsiteY0" fmla="*/ 525014 h 1585958"/>
                            <a:gd name="connsiteX1" fmla="*/ 765479 w 891075"/>
                            <a:gd name="connsiteY1" fmla="*/ 0 h 1585958"/>
                            <a:gd name="connsiteX2" fmla="*/ 813685 w 891075"/>
                            <a:gd name="connsiteY2" fmla="*/ 118647 h 1585958"/>
                            <a:gd name="connsiteX3" fmla="*/ 841537 w 891075"/>
                            <a:gd name="connsiteY3" fmla="*/ 506057 h 1585958"/>
                            <a:gd name="connsiteX4" fmla="*/ 850067 w 891075"/>
                            <a:gd name="connsiteY4" fmla="*/ 1555365 h 1585958"/>
                            <a:gd name="connsiteX5" fmla="*/ 441605 w 891075"/>
                            <a:gd name="connsiteY5" fmla="*/ 1255460 h 1585958"/>
                            <a:gd name="connsiteX6" fmla="*/ 103832 w 891075"/>
                            <a:gd name="connsiteY6" fmla="*/ 1516525 h 1585958"/>
                            <a:gd name="connsiteX7" fmla="*/ 71763 w 891075"/>
                            <a:gd name="connsiteY7" fmla="*/ 525014 h 15859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</a:cxnLst>
                          <a:rect l="l" t="t" r="r" b="b"/>
                          <a:pathLst>
                            <a:path w="891075" h="1585958">
                              <a:moveTo>
                                <a:pt x="71763" y="525014"/>
                              </a:moveTo>
                              <a:cubicBezTo>
                                <a:pt x="464231" y="170691"/>
                                <a:pt x="348913" y="198457"/>
                                <a:pt x="765479" y="0"/>
                              </a:cubicBezTo>
                              <a:cubicBezTo>
                                <a:pt x="829996" y="76111"/>
                                <a:pt x="804404" y="32825"/>
                                <a:pt x="813685" y="118647"/>
                              </a:cubicBezTo>
                              <a:cubicBezTo>
                                <a:pt x="822966" y="204469"/>
                                <a:pt x="821681" y="262049"/>
                                <a:pt x="841537" y="506057"/>
                              </a:cubicBezTo>
                              <a:cubicBezTo>
                                <a:pt x="772351" y="729172"/>
                                <a:pt x="973464" y="1410266"/>
                                <a:pt x="850067" y="1555365"/>
                              </a:cubicBezTo>
                              <a:cubicBezTo>
                                <a:pt x="783309" y="1697826"/>
                                <a:pt x="578615" y="1298939"/>
                                <a:pt x="441605" y="1255460"/>
                              </a:cubicBezTo>
                              <a:cubicBezTo>
                                <a:pt x="304595" y="1211981"/>
                                <a:pt x="126999" y="1654154"/>
                                <a:pt x="103832" y="1516525"/>
                              </a:cubicBezTo>
                              <a:cubicBezTo>
                                <a:pt x="-91580" y="1150020"/>
                                <a:pt x="43561" y="749793"/>
                                <a:pt x="71763" y="525014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sp>
                  <p:nvSpPr>
                    <p:cNvPr id="1638" name="Isosceles Triangle 39"/>
                    <p:cNvSpPr/>
                    <p:nvPr/>
                  </p:nvSpPr>
                  <p:spPr>
                    <a:xfrm rot="15603191">
                      <a:off x="3687380" y="-827848"/>
                      <a:ext cx="1343100" cy="5620483"/>
                    </a:xfrm>
                    <a:custGeom>
                      <a:avLst/>
                      <a:gdLst>
                        <a:gd name="connsiteX0" fmla="*/ 0 w 485422"/>
                        <a:gd name="connsiteY0" fmla="*/ 3295904 h 3295904"/>
                        <a:gd name="connsiteX1" fmla="*/ 242711 w 485422"/>
                        <a:gd name="connsiteY1" fmla="*/ 0 h 3295904"/>
                        <a:gd name="connsiteX2" fmla="*/ 485422 w 485422"/>
                        <a:gd name="connsiteY2" fmla="*/ 3295904 h 3295904"/>
                        <a:gd name="connsiteX3" fmla="*/ 0 w 485422"/>
                        <a:gd name="connsiteY3" fmla="*/ 3295904 h 3295904"/>
                        <a:gd name="connsiteX0" fmla="*/ 109784 w 242711"/>
                        <a:gd name="connsiteY0" fmla="*/ 3311877 h 3311877"/>
                        <a:gd name="connsiteX1" fmla="*/ 0 w 242711"/>
                        <a:gd name="connsiteY1" fmla="*/ 0 h 3311877"/>
                        <a:gd name="connsiteX2" fmla="*/ 242711 w 242711"/>
                        <a:gd name="connsiteY2" fmla="*/ 3295904 h 3311877"/>
                        <a:gd name="connsiteX3" fmla="*/ 109784 w 242711"/>
                        <a:gd name="connsiteY3" fmla="*/ 3311877 h 3311877"/>
                        <a:gd name="connsiteX0" fmla="*/ 109784 w 738409"/>
                        <a:gd name="connsiteY0" fmla="*/ 3311877 h 3311877"/>
                        <a:gd name="connsiteX1" fmla="*/ 0 w 738409"/>
                        <a:gd name="connsiteY1" fmla="*/ 0 h 3311877"/>
                        <a:gd name="connsiteX2" fmla="*/ 242711 w 738409"/>
                        <a:gd name="connsiteY2" fmla="*/ 3295904 h 3311877"/>
                        <a:gd name="connsiteX3" fmla="*/ 109784 w 738409"/>
                        <a:gd name="connsiteY3" fmla="*/ 3311877 h 3311877"/>
                        <a:gd name="connsiteX0" fmla="*/ 109784 w 847391"/>
                        <a:gd name="connsiteY0" fmla="*/ 3311877 h 3311877"/>
                        <a:gd name="connsiteX1" fmla="*/ 0 w 847391"/>
                        <a:gd name="connsiteY1" fmla="*/ 0 h 3311877"/>
                        <a:gd name="connsiteX2" fmla="*/ 242711 w 847391"/>
                        <a:gd name="connsiteY2" fmla="*/ 3295904 h 3311877"/>
                        <a:gd name="connsiteX3" fmla="*/ 109784 w 847391"/>
                        <a:gd name="connsiteY3" fmla="*/ 3311877 h 3311877"/>
                        <a:gd name="connsiteX0" fmla="*/ 109784 w 847391"/>
                        <a:gd name="connsiteY0" fmla="*/ 3311877 h 3311877"/>
                        <a:gd name="connsiteX1" fmla="*/ 0 w 847391"/>
                        <a:gd name="connsiteY1" fmla="*/ 0 h 3311877"/>
                        <a:gd name="connsiteX2" fmla="*/ 242711 w 847391"/>
                        <a:gd name="connsiteY2" fmla="*/ 3295904 h 3311877"/>
                        <a:gd name="connsiteX3" fmla="*/ 109784 w 847391"/>
                        <a:gd name="connsiteY3" fmla="*/ 3311877 h 3311877"/>
                        <a:gd name="connsiteX0" fmla="*/ 109784 w 847391"/>
                        <a:gd name="connsiteY0" fmla="*/ 3311877 h 3311877"/>
                        <a:gd name="connsiteX1" fmla="*/ 0 w 847391"/>
                        <a:gd name="connsiteY1" fmla="*/ 0 h 3311877"/>
                        <a:gd name="connsiteX2" fmla="*/ 242711 w 847391"/>
                        <a:gd name="connsiteY2" fmla="*/ 3295904 h 3311877"/>
                        <a:gd name="connsiteX3" fmla="*/ 109784 w 847391"/>
                        <a:gd name="connsiteY3" fmla="*/ 3311877 h 3311877"/>
                        <a:gd name="connsiteX0" fmla="*/ 0 w 1401978"/>
                        <a:gd name="connsiteY0" fmla="*/ 3963265 h 3963265"/>
                        <a:gd name="connsiteX1" fmla="*/ 554587 w 1401978"/>
                        <a:gd name="connsiteY1" fmla="*/ 0 h 3963265"/>
                        <a:gd name="connsiteX2" fmla="*/ 797298 w 1401978"/>
                        <a:gd name="connsiteY2" fmla="*/ 3295904 h 3963265"/>
                        <a:gd name="connsiteX3" fmla="*/ 0 w 1401978"/>
                        <a:gd name="connsiteY3" fmla="*/ 3963265 h 3963265"/>
                        <a:gd name="connsiteX0" fmla="*/ 0 w 1651344"/>
                        <a:gd name="connsiteY0" fmla="*/ 3963265 h 4501422"/>
                        <a:gd name="connsiteX1" fmla="*/ 554587 w 1651344"/>
                        <a:gd name="connsiteY1" fmla="*/ 0 h 4501422"/>
                        <a:gd name="connsiteX2" fmla="*/ 1136023 w 1651344"/>
                        <a:gd name="connsiteY2" fmla="*/ 4501422 h 4501422"/>
                        <a:gd name="connsiteX3" fmla="*/ 0 w 1651344"/>
                        <a:gd name="connsiteY3" fmla="*/ 3963265 h 4501422"/>
                        <a:gd name="connsiteX0" fmla="*/ 502735 w 1096757"/>
                        <a:gd name="connsiteY0" fmla="*/ 4469600 h 4501422"/>
                        <a:gd name="connsiteX1" fmla="*/ 0 w 1096757"/>
                        <a:gd name="connsiteY1" fmla="*/ 0 h 4501422"/>
                        <a:gd name="connsiteX2" fmla="*/ 581436 w 1096757"/>
                        <a:gd name="connsiteY2" fmla="*/ 4501422 h 4501422"/>
                        <a:gd name="connsiteX3" fmla="*/ 502735 w 1096757"/>
                        <a:gd name="connsiteY3" fmla="*/ 4469600 h 4501422"/>
                        <a:gd name="connsiteX0" fmla="*/ 502735 w 1096757"/>
                        <a:gd name="connsiteY0" fmla="*/ 4469600 h 4501422"/>
                        <a:gd name="connsiteX1" fmla="*/ 0 w 1096757"/>
                        <a:gd name="connsiteY1" fmla="*/ 0 h 4501422"/>
                        <a:gd name="connsiteX2" fmla="*/ 581436 w 1096757"/>
                        <a:gd name="connsiteY2" fmla="*/ 4501422 h 4501422"/>
                        <a:gd name="connsiteX3" fmla="*/ 502735 w 1096757"/>
                        <a:gd name="connsiteY3" fmla="*/ 4469600 h 4501422"/>
                        <a:gd name="connsiteX0" fmla="*/ 706244 w 1177029"/>
                        <a:gd name="connsiteY0" fmla="*/ 5204420 h 5204420"/>
                        <a:gd name="connsiteX1" fmla="*/ 0 w 1177029"/>
                        <a:gd name="connsiteY1" fmla="*/ 0 h 5204420"/>
                        <a:gd name="connsiteX2" fmla="*/ 581436 w 1177029"/>
                        <a:gd name="connsiteY2" fmla="*/ 4501422 h 5204420"/>
                        <a:gd name="connsiteX3" fmla="*/ 706244 w 1177029"/>
                        <a:gd name="connsiteY3" fmla="*/ 5204420 h 5204420"/>
                        <a:gd name="connsiteX0" fmla="*/ 706244 w 1177029"/>
                        <a:gd name="connsiteY0" fmla="*/ 5204420 h 5204420"/>
                        <a:gd name="connsiteX1" fmla="*/ 0 w 1177029"/>
                        <a:gd name="connsiteY1" fmla="*/ 0 h 5204420"/>
                        <a:gd name="connsiteX2" fmla="*/ 468337 w 1177029"/>
                        <a:gd name="connsiteY2" fmla="*/ 5146336 h 5204420"/>
                        <a:gd name="connsiteX3" fmla="*/ 706244 w 1177029"/>
                        <a:gd name="connsiteY3" fmla="*/ 5204420 h 5204420"/>
                        <a:gd name="connsiteX0" fmla="*/ 706244 w 1177029"/>
                        <a:gd name="connsiteY0" fmla="*/ 5204420 h 5252259"/>
                        <a:gd name="connsiteX1" fmla="*/ 0 w 1177029"/>
                        <a:gd name="connsiteY1" fmla="*/ 0 h 5252259"/>
                        <a:gd name="connsiteX2" fmla="*/ 484146 w 1177029"/>
                        <a:gd name="connsiteY2" fmla="*/ 5252259 h 5252259"/>
                        <a:gd name="connsiteX3" fmla="*/ 706244 w 1177029"/>
                        <a:gd name="connsiteY3" fmla="*/ 5204420 h 5252259"/>
                        <a:gd name="connsiteX0" fmla="*/ 706244 w 1217734"/>
                        <a:gd name="connsiteY0" fmla="*/ 5204420 h 5252259"/>
                        <a:gd name="connsiteX1" fmla="*/ 0 w 1217734"/>
                        <a:gd name="connsiteY1" fmla="*/ 0 h 5252259"/>
                        <a:gd name="connsiteX2" fmla="*/ 484146 w 1217734"/>
                        <a:gd name="connsiteY2" fmla="*/ 5252259 h 5252259"/>
                        <a:gd name="connsiteX3" fmla="*/ 706244 w 1217734"/>
                        <a:gd name="connsiteY3" fmla="*/ 5204420 h 5252259"/>
                        <a:gd name="connsiteX0" fmla="*/ 706244 w 1217734"/>
                        <a:gd name="connsiteY0" fmla="*/ 5204420 h 5252259"/>
                        <a:gd name="connsiteX1" fmla="*/ 0 w 1217734"/>
                        <a:gd name="connsiteY1" fmla="*/ 0 h 5252259"/>
                        <a:gd name="connsiteX2" fmla="*/ 484146 w 1217734"/>
                        <a:gd name="connsiteY2" fmla="*/ 5252259 h 5252259"/>
                        <a:gd name="connsiteX3" fmla="*/ 706244 w 1217734"/>
                        <a:gd name="connsiteY3" fmla="*/ 5204420 h 5252259"/>
                        <a:gd name="connsiteX0" fmla="*/ 1043990 w 1489564"/>
                        <a:gd name="connsiteY0" fmla="*/ 5263650 h 5263650"/>
                        <a:gd name="connsiteX1" fmla="*/ 0 w 1489564"/>
                        <a:gd name="connsiteY1" fmla="*/ 0 h 5263650"/>
                        <a:gd name="connsiteX2" fmla="*/ 484146 w 1489564"/>
                        <a:gd name="connsiteY2" fmla="*/ 5252259 h 5263650"/>
                        <a:gd name="connsiteX3" fmla="*/ 1043990 w 1489564"/>
                        <a:gd name="connsiteY3" fmla="*/ 5263650 h 5263650"/>
                        <a:gd name="connsiteX0" fmla="*/ 1043990 w 1192169"/>
                        <a:gd name="connsiteY0" fmla="*/ 5263650 h 5263650"/>
                        <a:gd name="connsiteX1" fmla="*/ 0 w 1192169"/>
                        <a:gd name="connsiteY1" fmla="*/ 0 h 5263650"/>
                        <a:gd name="connsiteX2" fmla="*/ 484146 w 1192169"/>
                        <a:gd name="connsiteY2" fmla="*/ 5252259 h 5263650"/>
                        <a:gd name="connsiteX3" fmla="*/ 1043990 w 1192169"/>
                        <a:gd name="connsiteY3" fmla="*/ 5263650 h 5263650"/>
                        <a:gd name="connsiteX0" fmla="*/ 1043990 w 1192169"/>
                        <a:gd name="connsiteY0" fmla="*/ 5263650 h 5263650"/>
                        <a:gd name="connsiteX1" fmla="*/ 0 w 1192169"/>
                        <a:gd name="connsiteY1" fmla="*/ 0 h 5263650"/>
                        <a:gd name="connsiteX2" fmla="*/ 484146 w 1192169"/>
                        <a:gd name="connsiteY2" fmla="*/ 5252259 h 5263650"/>
                        <a:gd name="connsiteX3" fmla="*/ 1043990 w 1192169"/>
                        <a:gd name="connsiteY3" fmla="*/ 5263650 h 5263650"/>
                        <a:gd name="connsiteX0" fmla="*/ 1211649 w 1343100"/>
                        <a:gd name="connsiteY0" fmla="*/ 5189902 h 5252259"/>
                        <a:gd name="connsiteX1" fmla="*/ 0 w 1343100"/>
                        <a:gd name="connsiteY1" fmla="*/ 0 h 5252259"/>
                        <a:gd name="connsiteX2" fmla="*/ 484146 w 1343100"/>
                        <a:gd name="connsiteY2" fmla="*/ 5252259 h 5252259"/>
                        <a:gd name="connsiteX3" fmla="*/ 1211649 w 1343100"/>
                        <a:gd name="connsiteY3" fmla="*/ 5189902 h 5252259"/>
                        <a:gd name="connsiteX0" fmla="*/ 1211649 w 1343100"/>
                        <a:gd name="connsiteY0" fmla="*/ 5189902 h 5620483"/>
                        <a:gd name="connsiteX1" fmla="*/ 0 w 1343100"/>
                        <a:gd name="connsiteY1" fmla="*/ 0 h 5620483"/>
                        <a:gd name="connsiteX2" fmla="*/ 819279 w 1343100"/>
                        <a:gd name="connsiteY2" fmla="*/ 5620483 h 5620483"/>
                        <a:gd name="connsiteX3" fmla="*/ 1211649 w 1343100"/>
                        <a:gd name="connsiteY3" fmla="*/ 5189902 h 56204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343100" h="5620483">
                          <a:moveTo>
                            <a:pt x="1211649" y="5189902"/>
                          </a:moveTo>
                          <a:cubicBezTo>
                            <a:pt x="1709022" y="3491915"/>
                            <a:pt x="683041" y="816187"/>
                            <a:pt x="0" y="0"/>
                          </a:cubicBezTo>
                          <a:cubicBezTo>
                            <a:pt x="819253" y="1136431"/>
                            <a:pt x="1720798" y="4090992"/>
                            <a:pt x="819279" y="5620483"/>
                          </a:cubicBezTo>
                          <a:lnTo>
                            <a:pt x="1211649" y="5189902"/>
                          </a:lnTo>
                          <a:close/>
                        </a:path>
                      </a:pathLst>
                    </a:custGeom>
                    <a:solidFill>
                      <a:srgbClr val="608D42"/>
                    </a:soli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1639" name="Group 1638"/>
                    <p:cNvGrpSpPr/>
                    <p:nvPr/>
                  </p:nvGrpSpPr>
                  <p:grpSpPr>
                    <a:xfrm flipH="1">
                      <a:off x="2595342" y="2329981"/>
                      <a:ext cx="715057" cy="2182943"/>
                      <a:chOff x="6234615" y="2523596"/>
                      <a:chExt cx="1041165" cy="3178493"/>
                    </a:xfrm>
                  </p:grpSpPr>
                  <p:sp>
                    <p:nvSpPr>
                      <p:cNvPr id="1640" name="Rectangle 18"/>
                      <p:cNvSpPr/>
                      <p:nvPr/>
                    </p:nvSpPr>
                    <p:spPr>
                      <a:xfrm rot="16441283">
                        <a:off x="6410084" y="2732012"/>
                        <a:ext cx="1012973" cy="596142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838428"/>
                          <a:gd name="connsiteY0" fmla="*/ 35398 h 404092"/>
                          <a:gd name="connsiteX1" fmla="*/ 2838427 w 2838428"/>
                          <a:gd name="connsiteY1" fmla="*/ 336308 h 404092"/>
                          <a:gd name="connsiteX2" fmla="*/ 2708035 w 2838428"/>
                          <a:gd name="connsiteY2" fmla="*/ 404092 h 404092"/>
                          <a:gd name="connsiteX3" fmla="*/ 0 w 2838428"/>
                          <a:gd name="connsiteY3" fmla="*/ 143284 h 404092"/>
                          <a:gd name="connsiteX4" fmla="*/ 0 w 2838428"/>
                          <a:gd name="connsiteY4" fmla="*/ 35398 h 404092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  <a:gd name="connsiteX0" fmla="*/ 0 w 2730300"/>
                          <a:gd name="connsiteY0" fmla="*/ 1866 h 370560"/>
                          <a:gd name="connsiteX1" fmla="*/ 2730300 w 2730300"/>
                          <a:gd name="connsiteY1" fmla="*/ 310660 h 370560"/>
                          <a:gd name="connsiteX2" fmla="*/ 2708035 w 2730300"/>
                          <a:gd name="connsiteY2" fmla="*/ 370560 h 370560"/>
                          <a:gd name="connsiteX3" fmla="*/ 0 w 2730300"/>
                          <a:gd name="connsiteY3" fmla="*/ 109752 h 370560"/>
                          <a:gd name="connsiteX4" fmla="*/ 0 w 2730300"/>
                          <a:gd name="connsiteY4" fmla="*/ 1866 h 37056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730300" h="370560">
                            <a:moveTo>
                              <a:pt x="0" y="1866"/>
                            </a:moveTo>
                            <a:cubicBezTo>
                              <a:pt x="1334817" y="-27999"/>
                              <a:pt x="1812937" y="310660"/>
                              <a:pt x="2730300" y="310660"/>
                            </a:cubicBezTo>
                            <a:lnTo>
                              <a:pt x="2708035" y="370560"/>
                            </a:lnTo>
                            <a:cubicBezTo>
                              <a:pt x="1790672" y="370560"/>
                              <a:pt x="1019722" y="31402"/>
                              <a:pt x="0" y="109752"/>
                            </a:cubicBezTo>
                            <a:lnTo>
                              <a:pt x="0" y="1866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1641" name="Group 1640"/>
                      <p:cNvGrpSpPr/>
                      <p:nvPr/>
                    </p:nvGrpSpPr>
                    <p:grpSpPr>
                      <a:xfrm rot="663902">
                        <a:off x="6234615" y="3433845"/>
                        <a:ext cx="1041165" cy="2268244"/>
                        <a:chOff x="7289571" y="2789837"/>
                        <a:chExt cx="1394033" cy="3036989"/>
                      </a:xfrm>
                    </p:grpSpPr>
                    <p:sp>
                      <p:nvSpPr>
                        <p:cNvPr id="1642" name="Isosceles Triangle 3"/>
                        <p:cNvSpPr/>
                        <p:nvPr/>
                      </p:nvSpPr>
                      <p:spPr>
                        <a:xfrm rot="11032415">
                          <a:off x="7416353" y="3400571"/>
                          <a:ext cx="1267251" cy="2426255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</a:cxnLst>
                          <a:rect l="l" t="t" r="r" b="b"/>
                          <a:pathLst>
                            <a:path w="1267251" h="2426255">
                              <a:moveTo>
                                <a:pt x="576831" y="2426255"/>
                              </a:moveTo>
                              <a:cubicBezTo>
                                <a:pt x="-640369" y="1578717"/>
                                <a:pt x="303980" y="-247076"/>
                                <a:pt x="1249574" y="27933"/>
                              </a:cubicBezTo>
                              <a:cubicBezTo>
                                <a:pt x="1391506" y="1103"/>
                                <a:pt x="614845" y="1192664"/>
                                <a:pt x="1183474" y="2053435"/>
                              </a:cubicBezTo>
                              <a:lnTo>
                                <a:pt x="576831" y="2426255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B8D0A7"/>
                            </a:gs>
                            <a:gs pos="100000">
                              <a:schemeClr val="bg1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43" name="Rectangle 4"/>
                        <p:cNvSpPr/>
                        <p:nvPr/>
                      </p:nvSpPr>
                      <p:spPr>
                        <a:xfrm rot="19085971">
                          <a:off x="7289571" y="2789837"/>
                          <a:ext cx="875056" cy="1400445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</a:cxnLst>
                          <a:rect l="l" t="t" r="r" b="b"/>
                          <a:pathLst>
                            <a:path w="875056" h="1400445">
                              <a:moveTo>
                                <a:pt x="248186" y="298644"/>
                              </a:moveTo>
                              <a:cubicBezTo>
                                <a:pt x="640654" y="-55679"/>
                                <a:pt x="505810" y="285591"/>
                                <a:pt x="808825" y="660"/>
                              </a:cubicBezTo>
                              <a:cubicBezTo>
                                <a:pt x="890858" y="-10055"/>
                                <a:pt x="910438" y="111100"/>
                                <a:pt x="787734" y="269657"/>
                              </a:cubicBezTo>
                              <a:cubicBezTo>
                                <a:pt x="713201" y="478619"/>
                                <a:pt x="945460" y="1220722"/>
                                <a:pt x="822063" y="1365821"/>
                              </a:cubicBezTo>
                              <a:cubicBezTo>
                                <a:pt x="755305" y="1508282"/>
                                <a:pt x="524199" y="1167899"/>
                                <a:pt x="387189" y="1124420"/>
                              </a:cubicBezTo>
                              <a:cubicBezTo>
                                <a:pt x="250179" y="1080941"/>
                                <a:pt x="23167" y="1242574"/>
                                <a:pt x="0" y="1104945"/>
                              </a:cubicBezTo>
                              <a:cubicBezTo>
                                <a:pt x="280751" y="671697"/>
                                <a:pt x="104540" y="389143"/>
                                <a:pt x="248186" y="298644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126" name="Group 125"/>
                  <p:cNvGrpSpPr/>
                  <p:nvPr/>
                </p:nvGrpSpPr>
                <p:grpSpPr>
                  <a:xfrm rot="20872329">
                    <a:off x="5385391" y="2706382"/>
                    <a:ext cx="3422784" cy="804270"/>
                    <a:chOff x="5605305" y="2462853"/>
                    <a:chExt cx="5084591" cy="1194754"/>
                  </a:xfrm>
                </p:grpSpPr>
                <p:grpSp>
                  <p:nvGrpSpPr>
                    <p:cNvPr id="127" name="Group 126"/>
                    <p:cNvGrpSpPr/>
                    <p:nvPr/>
                  </p:nvGrpSpPr>
                  <p:grpSpPr>
                    <a:xfrm>
                      <a:off x="5605305" y="2462853"/>
                      <a:ext cx="4257155" cy="1024517"/>
                      <a:chOff x="5785677" y="2557406"/>
                      <a:chExt cx="4257155" cy="1024517"/>
                    </a:xfrm>
                  </p:grpSpPr>
                  <p:sp>
                    <p:nvSpPr>
                      <p:cNvPr id="144" name="Oval 143"/>
                      <p:cNvSpPr/>
                      <p:nvPr/>
                    </p:nvSpPr>
                    <p:spPr>
                      <a:xfrm rot="13596878">
                        <a:off x="6476305" y="2842275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5" name="Oval 144"/>
                      <p:cNvSpPr/>
                      <p:nvPr/>
                    </p:nvSpPr>
                    <p:spPr>
                      <a:xfrm rot="13434338">
                        <a:off x="6235022" y="2935958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6" name="Oval 145"/>
                      <p:cNvSpPr/>
                      <p:nvPr/>
                    </p:nvSpPr>
                    <p:spPr>
                      <a:xfrm rot="13557720">
                        <a:off x="5984308" y="3011643"/>
                        <a:ext cx="248702" cy="645964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7" name="Oval 146"/>
                      <p:cNvSpPr/>
                      <p:nvPr/>
                    </p:nvSpPr>
                    <p:spPr>
                      <a:xfrm rot="12854100">
                        <a:off x="6985312" y="2697425"/>
                        <a:ext cx="300513" cy="762471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8" name="Oval 147"/>
                      <p:cNvSpPr/>
                      <p:nvPr/>
                    </p:nvSpPr>
                    <p:spPr>
                      <a:xfrm rot="12680760">
                        <a:off x="6721565" y="2778703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9" name="Oval 148"/>
                      <p:cNvSpPr/>
                      <p:nvPr/>
                    </p:nvSpPr>
                    <p:spPr>
                      <a:xfrm rot="12779846">
                        <a:off x="7267329" y="2637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0" name="Oval 149"/>
                      <p:cNvSpPr/>
                      <p:nvPr/>
                    </p:nvSpPr>
                    <p:spPr>
                      <a:xfrm rot="13070478">
                        <a:off x="7845576" y="2557406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1" name="Oval 150"/>
                      <p:cNvSpPr/>
                      <p:nvPr/>
                    </p:nvSpPr>
                    <p:spPr>
                      <a:xfrm rot="12882140">
                        <a:off x="7549783" y="259002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2" name="Oval 151"/>
                      <p:cNvSpPr/>
                      <p:nvPr/>
                    </p:nvSpPr>
                    <p:spPr>
                      <a:xfrm rot="12712696">
                        <a:off x="8141935" y="256152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3" name="Oval 152"/>
                      <p:cNvSpPr/>
                      <p:nvPr/>
                    </p:nvSpPr>
                    <p:spPr>
                      <a:xfrm rot="11937417">
                        <a:off x="8789313" y="2595241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4" name="Oval 153"/>
                      <p:cNvSpPr/>
                      <p:nvPr/>
                    </p:nvSpPr>
                    <p:spPr>
                      <a:xfrm rot="12204762">
                        <a:off x="8457047" y="2582027"/>
                        <a:ext cx="298813" cy="766132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5" name="Oval 154"/>
                      <p:cNvSpPr/>
                      <p:nvPr/>
                    </p:nvSpPr>
                    <p:spPr>
                      <a:xfrm rot="11937417">
                        <a:off x="9130925" y="2598011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6" name="Oval 155"/>
                      <p:cNvSpPr/>
                      <p:nvPr/>
                    </p:nvSpPr>
                    <p:spPr>
                      <a:xfrm rot="11937417">
                        <a:off x="9427284" y="2594448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57" name="Oval 156"/>
                      <p:cNvSpPr/>
                      <p:nvPr/>
                    </p:nvSpPr>
                    <p:spPr>
                      <a:xfrm rot="11937417">
                        <a:off x="9744019" y="256681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sp>
                  <p:nvSpPr>
                    <p:cNvPr id="128" name="Isosceles Triangle 60"/>
                    <p:cNvSpPr/>
                    <p:nvPr/>
                  </p:nvSpPr>
                  <p:spPr>
                    <a:xfrm rot="15848317">
                      <a:off x="8213001" y="384192"/>
                      <a:ext cx="346184" cy="4607606"/>
                    </a:xfrm>
                    <a:custGeom>
                      <a:avLst/>
                      <a:gdLst>
                        <a:gd name="connsiteX0" fmla="*/ 0 w 325825"/>
                        <a:gd name="connsiteY0" fmla="*/ 4600025 h 4600025"/>
                        <a:gd name="connsiteX1" fmla="*/ 162913 w 325825"/>
                        <a:gd name="connsiteY1" fmla="*/ 0 h 4600025"/>
                        <a:gd name="connsiteX2" fmla="*/ 325825 w 325825"/>
                        <a:gd name="connsiteY2" fmla="*/ 4600025 h 4600025"/>
                        <a:gd name="connsiteX3" fmla="*/ 0 w 325825"/>
                        <a:gd name="connsiteY3" fmla="*/ 4600025 h 4600025"/>
                        <a:gd name="connsiteX0" fmla="*/ 0 w 544513"/>
                        <a:gd name="connsiteY0" fmla="*/ 4600025 h 4600025"/>
                        <a:gd name="connsiteX1" fmla="*/ 162913 w 544513"/>
                        <a:gd name="connsiteY1" fmla="*/ 0 h 4600025"/>
                        <a:gd name="connsiteX2" fmla="*/ 325825 w 544513"/>
                        <a:gd name="connsiteY2" fmla="*/ 4600025 h 4600025"/>
                        <a:gd name="connsiteX3" fmla="*/ 0 w 544513"/>
                        <a:gd name="connsiteY3" fmla="*/ 4600025 h 4600025"/>
                        <a:gd name="connsiteX0" fmla="*/ 0 w 544513"/>
                        <a:gd name="connsiteY0" fmla="*/ 4600025 h 4600025"/>
                        <a:gd name="connsiteX1" fmla="*/ 162913 w 544513"/>
                        <a:gd name="connsiteY1" fmla="*/ 0 h 4600025"/>
                        <a:gd name="connsiteX2" fmla="*/ 325825 w 544513"/>
                        <a:gd name="connsiteY2" fmla="*/ 4600025 h 4600025"/>
                        <a:gd name="connsiteX3" fmla="*/ 0 w 544513"/>
                        <a:gd name="connsiteY3" fmla="*/ 4600025 h 4600025"/>
                        <a:gd name="connsiteX0" fmla="*/ 58534 w 381600"/>
                        <a:gd name="connsiteY0" fmla="*/ 4607606 h 4607606"/>
                        <a:gd name="connsiteX1" fmla="*/ 0 w 381600"/>
                        <a:gd name="connsiteY1" fmla="*/ 0 h 4607606"/>
                        <a:gd name="connsiteX2" fmla="*/ 162912 w 381600"/>
                        <a:gd name="connsiteY2" fmla="*/ 4600025 h 4607606"/>
                        <a:gd name="connsiteX3" fmla="*/ 58534 w 381600"/>
                        <a:gd name="connsiteY3" fmla="*/ 4607606 h 4607606"/>
                        <a:gd name="connsiteX0" fmla="*/ 58534 w 346184"/>
                        <a:gd name="connsiteY0" fmla="*/ 4607606 h 4607606"/>
                        <a:gd name="connsiteX1" fmla="*/ 0 w 346184"/>
                        <a:gd name="connsiteY1" fmla="*/ 0 h 4607606"/>
                        <a:gd name="connsiteX2" fmla="*/ 162912 w 346184"/>
                        <a:gd name="connsiteY2" fmla="*/ 4600025 h 4607606"/>
                        <a:gd name="connsiteX3" fmla="*/ 58534 w 346184"/>
                        <a:gd name="connsiteY3" fmla="*/ 4607606 h 460760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46184" h="4607606">
                          <a:moveTo>
                            <a:pt x="58534" y="4607606"/>
                          </a:moveTo>
                          <a:cubicBezTo>
                            <a:pt x="112838" y="3074264"/>
                            <a:pt x="578131" y="1522508"/>
                            <a:pt x="0" y="0"/>
                          </a:cubicBezTo>
                          <a:cubicBezTo>
                            <a:pt x="703008" y="1610038"/>
                            <a:pt x="108608" y="3066683"/>
                            <a:pt x="162912" y="4600025"/>
                          </a:cubicBezTo>
                          <a:lnTo>
                            <a:pt x="58534" y="4607606"/>
                          </a:lnTo>
                          <a:close/>
                        </a:path>
                      </a:pathLst>
                    </a:custGeom>
                    <a:gradFill>
                      <a:gsLst>
                        <a:gs pos="62000">
                          <a:schemeClr val="accent6">
                            <a:lumMod val="75000"/>
                          </a:schemeClr>
                        </a:gs>
                        <a:gs pos="100000">
                          <a:schemeClr val="accent2">
                            <a:lumMod val="5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129" name="Group 128"/>
                    <p:cNvGrpSpPr/>
                    <p:nvPr/>
                  </p:nvGrpSpPr>
                  <p:grpSpPr>
                    <a:xfrm>
                      <a:off x="5984308" y="2509924"/>
                      <a:ext cx="4058524" cy="1147683"/>
                      <a:chOff x="5984308" y="2509924"/>
                      <a:chExt cx="4058524" cy="1147683"/>
                    </a:xfrm>
                  </p:grpSpPr>
                  <p:sp>
                    <p:nvSpPr>
                      <p:cNvPr id="130" name="Oval 129"/>
                      <p:cNvSpPr/>
                      <p:nvPr/>
                    </p:nvSpPr>
                    <p:spPr>
                      <a:xfrm rot="11937417">
                        <a:off x="6476305" y="2842275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1" name="Oval 130"/>
                      <p:cNvSpPr/>
                      <p:nvPr/>
                    </p:nvSpPr>
                    <p:spPr>
                      <a:xfrm rot="11937417">
                        <a:off x="6235022" y="2935958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2" name="Oval 131"/>
                      <p:cNvSpPr/>
                      <p:nvPr/>
                    </p:nvSpPr>
                    <p:spPr>
                      <a:xfrm rot="12279213">
                        <a:off x="5984308" y="3011643"/>
                        <a:ext cx="248702" cy="645964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3" name="Oval 132"/>
                      <p:cNvSpPr/>
                      <p:nvPr/>
                    </p:nvSpPr>
                    <p:spPr>
                      <a:xfrm rot="11937417">
                        <a:off x="6952870" y="2674960"/>
                        <a:ext cx="300513" cy="762471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4" name="Oval 133"/>
                      <p:cNvSpPr/>
                      <p:nvPr/>
                    </p:nvSpPr>
                    <p:spPr>
                      <a:xfrm rot="11937417">
                        <a:off x="6721565" y="2778703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5" name="Oval 134"/>
                      <p:cNvSpPr/>
                      <p:nvPr/>
                    </p:nvSpPr>
                    <p:spPr>
                      <a:xfrm rot="11937417">
                        <a:off x="7267329" y="2637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6" name="Oval 135"/>
                      <p:cNvSpPr/>
                      <p:nvPr/>
                    </p:nvSpPr>
                    <p:spPr>
                      <a:xfrm rot="11937417">
                        <a:off x="7845576" y="2557406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7" name="Oval 136"/>
                      <p:cNvSpPr/>
                      <p:nvPr/>
                    </p:nvSpPr>
                    <p:spPr>
                      <a:xfrm rot="11937417">
                        <a:off x="7549783" y="259002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8" name="Oval 137"/>
                      <p:cNvSpPr/>
                      <p:nvPr/>
                    </p:nvSpPr>
                    <p:spPr>
                      <a:xfrm rot="11937417">
                        <a:off x="8141935" y="252310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39" name="Oval 138"/>
                      <p:cNvSpPr/>
                      <p:nvPr/>
                    </p:nvSpPr>
                    <p:spPr>
                      <a:xfrm rot="11937417">
                        <a:off x="8789313" y="254145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0" name="Oval 139"/>
                      <p:cNvSpPr/>
                      <p:nvPr/>
                    </p:nvSpPr>
                    <p:spPr>
                      <a:xfrm rot="11937417">
                        <a:off x="8458670" y="252620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1" name="Oval 140"/>
                      <p:cNvSpPr/>
                      <p:nvPr/>
                    </p:nvSpPr>
                    <p:spPr>
                      <a:xfrm rot="11937417">
                        <a:off x="9130925" y="2544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2" name="Oval 141"/>
                      <p:cNvSpPr/>
                      <p:nvPr/>
                    </p:nvSpPr>
                    <p:spPr>
                      <a:xfrm rot="11937417">
                        <a:off x="9427284" y="2509924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3" name="Oval 142"/>
                      <p:cNvSpPr/>
                      <p:nvPr/>
                    </p:nvSpPr>
                    <p:spPr>
                      <a:xfrm rot="11937417">
                        <a:off x="9744019" y="2513024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60" name="Group 59"/>
                  <p:cNvGrpSpPr/>
                  <p:nvPr/>
                </p:nvGrpSpPr>
                <p:grpSpPr>
                  <a:xfrm>
                    <a:off x="4184025" y="2436493"/>
                    <a:ext cx="4682535" cy="3621419"/>
                    <a:chOff x="1547588" y="1298190"/>
                    <a:chExt cx="5766968" cy="4460107"/>
                  </a:xfrm>
                </p:grpSpPr>
                <p:grpSp>
                  <p:nvGrpSpPr>
                    <p:cNvPr id="52" name="Group 51"/>
                    <p:cNvGrpSpPr/>
                    <p:nvPr/>
                  </p:nvGrpSpPr>
                  <p:grpSpPr>
                    <a:xfrm rot="20219456" flipH="1">
                      <a:off x="2270626" y="1898018"/>
                      <a:ext cx="2693124" cy="3860279"/>
                      <a:chOff x="7402243" y="1785345"/>
                      <a:chExt cx="2693124" cy="3860279"/>
                    </a:xfrm>
                  </p:grpSpPr>
                  <p:sp>
                    <p:nvSpPr>
                      <p:cNvPr id="53" name="Rectangle 18"/>
                      <p:cNvSpPr/>
                      <p:nvPr/>
                    </p:nvSpPr>
                    <p:spPr>
                      <a:xfrm rot="3962803" flipH="1">
                        <a:off x="6922374" y="2265214"/>
                        <a:ext cx="1462286" cy="502548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906828"/>
                          <a:gd name="connsiteY0" fmla="*/ 34965 h 403659"/>
                          <a:gd name="connsiteX1" fmla="*/ 2906829 w 2906828"/>
                          <a:gd name="connsiteY1" fmla="*/ 343047 h 403659"/>
                          <a:gd name="connsiteX2" fmla="*/ 2708035 w 2906828"/>
                          <a:gd name="connsiteY2" fmla="*/ 403659 h 403659"/>
                          <a:gd name="connsiteX3" fmla="*/ 0 w 2906828"/>
                          <a:gd name="connsiteY3" fmla="*/ 142851 h 403659"/>
                          <a:gd name="connsiteX4" fmla="*/ 0 w 2906828"/>
                          <a:gd name="connsiteY4" fmla="*/ 34965 h 403659"/>
                          <a:gd name="connsiteX0" fmla="*/ 0 w 2906830"/>
                          <a:gd name="connsiteY0" fmla="*/ 34965 h 406437"/>
                          <a:gd name="connsiteX1" fmla="*/ 2906829 w 2906830"/>
                          <a:gd name="connsiteY1" fmla="*/ 343047 h 406437"/>
                          <a:gd name="connsiteX2" fmla="*/ 2857727 w 2906830"/>
                          <a:gd name="connsiteY2" fmla="*/ 406437 h 406437"/>
                          <a:gd name="connsiteX3" fmla="*/ 0 w 2906830"/>
                          <a:gd name="connsiteY3" fmla="*/ 142851 h 406437"/>
                          <a:gd name="connsiteX4" fmla="*/ 0 w 2906830"/>
                          <a:gd name="connsiteY4" fmla="*/ 34965 h 406437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906830" h="406437">
                            <a:moveTo>
                              <a:pt x="0" y="34965"/>
                            </a:moveTo>
                            <a:cubicBezTo>
                              <a:pt x="942763" y="-130135"/>
                              <a:pt x="1989466" y="343047"/>
                              <a:pt x="2906829" y="343047"/>
                            </a:cubicBezTo>
                            <a:lnTo>
                              <a:pt x="2857727" y="406437"/>
                            </a:lnTo>
                            <a:cubicBezTo>
                              <a:pt x="1940364" y="406437"/>
                              <a:pt x="930063" y="-85749"/>
                              <a:pt x="0" y="142851"/>
                            </a:cubicBezTo>
                            <a:lnTo>
                              <a:pt x="0" y="34965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54" name="Group 53"/>
                      <p:cNvGrpSpPr/>
                      <p:nvPr/>
                    </p:nvGrpSpPr>
                    <p:grpSpPr>
                      <a:xfrm rot="20399959" flipH="1">
                        <a:off x="7463331" y="2267604"/>
                        <a:ext cx="2632036" cy="3378020"/>
                        <a:chOff x="4456036" y="1916778"/>
                        <a:chExt cx="2632036" cy="3378020"/>
                      </a:xfrm>
                    </p:grpSpPr>
                    <p:sp>
                      <p:nvSpPr>
                        <p:cNvPr id="55" name="Isosceles Triangle 3"/>
                        <p:cNvSpPr/>
                        <p:nvPr/>
                      </p:nvSpPr>
                      <p:spPr>
                        <a:xfrm rot="11032415">
                          <a:off x="5652874" y="2744987"/>
                          <a:ext cx="1435198" cy="2549811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198390 w 1454101"/>
                            <a:gd name="connsiteY0" fmla="*/ 2320690 h 2547970"/>
                            <a:gd name="connsiteX1" fmla="*/ 81688 w 1454101"/>
                            <a:gd name="connsiteY1" fmla="*/ 2088714 h 2547970"/>
                            <a:gd name="connsiteX2" fmla="*/ 1454101 w 1454101"/>
                            <a:gd name="connsiteY2" fmla="*/ 209 h 2547970"/>
                            <a:gd name="connsiteX3" fmla="*/ 675333 w 1454101"/>
                            <a:gd name="connsiteY3" fmla="*/ 2220601 h 2547970"/>
                            <a:gd name="connsiteX4" fmla="*/ 537665 w 1454101"/>
                            <a:gd name="connsiteY4" fmla="*/ 2547970 h 2547970"/>
                            <a:gd name="connsiteX5" fmla="*/ 198390 w 1454101"/>
                            <a:gd name="connsiteY5" fmla="*/ 2320690 h 2547970"/>
                            <a:gd name="connsiteX0" fmla="*/ 198390 w 1454101"/>
                            <a:gd name="connsiteY0" fmla="*/ 2321970 h 2549250"/>
                            <a:gd name="connsiteX1" fmla="*/ 81688 w 1454101"/>
                            <a:gd name="connsiteY1" fmla="*/ 2089994 h 2549250"/>
                            <a:gd name="connsiteX2" fmla="*/ 1454101 w 1454101"/>
                            <a:gd name="connsiteY2" fmla="*/ 1489 h 2549250"/>
                            <a:gd name="connsiteX3" fmla="*/ 675333 w 1454101"/>
                            <a:gd name="connsiteY3" fmla="*/ 2221881 h 2549250"/>
                            <a:gd name="connsiteX4" fmla="*/ 537665 w 1454101"/>
                            <a:gd name="connsiteY4" fmla="*/ 2549250 h 2549250"/>
                            <a:gd name="connsiteX5" fmla="*/ 198390 w 1454101"/>
                            <a:gd name="connsiteY5" fmla="*/ 2321970 h 2549250"/>
                            <a:gd name="connsiteX0" fmla="*/ 198390 w 1454101"/>
                            <a:gd name="connsiteY0" fmla="*/ 2322056 h 2549336"/>
                            <a:gd name="connsiteX1" fmla="*/ 81688 w 1454101"/>
                            <a:gd name="connsiteY1" fmla="*/ 2090080 h 2549336"/>
                            <a:gd name="connsiteX2" fmla="*/ 1454101 w 1454101"/>
                            <a:gd name="connsiteY2" fmla="*/ 1575 h 2549336"/>
                            <a:gd name="connsiteX3" fmla="*/ 675333 w 1454101"/>
                            <a:gd name="connsiteY3" fmla="*/ 2221967 h 2549336"/>
                            <a:gd name="connsiteX4" fmla="*/ 537665 w 1454101"/>
                            <a:gd name="connsiteY4" fmla="*/ 2549336 h 2549336"/>
                            <a:gd name="connsiteX5" fmla="*/ 198390 w 1454101"/>
                            <a:gd name="connsiteY5" fmla="*/ 2322056 h 2549336"/>
                            <a:gd name="connsiteX0" fmla="*/ 246016 w 1444179"/>
                            <a:gd name="connsiteY0" fmla="*/ 2419992 h 2549336"/>
                            <a:gd name="connsiteX1" fmla="*/ 71766 w 1444179"/>
                            <a:gd name="connsiteY1" fmla="*/ 2090080 h 2549336"/>
                            <a:gd name="connsiteX2" fmla="*/ 1444179 w 1444179"/>
                            <a:gd name="connsiteY2" fmla="*/ 1575 h 2549336"/>
                            <a:gd name="connsiteX3" fmla="*/ 665411 w 1444179"/>
                            <a:gd name="connsiteY3" fmla="*/ 2221967 h 2549336"/>
                            <a:gd name="connsiteX4" fmla="*/ 527743 w 1444179"/>
                            <a:gd name="connsiteY4" fmla="*/ 2549336 h 2549336"/>
                            <a:gd name="connsiteX5" fmla="*/ 246016 w 1444179"/>
                            <a:gd name="connsiteY5" fmla="*/ 2419992 h 2549336"/>
                            <a:gd name="connsiteX0" fmla="*/ 258444 w 1456607"/>
                            <a:gd name="connsiteY0" fmla="*/ 2420220 h 2549564"/>
                            <a:gd name="connsiteX1" fmla="*/ 69608 w 1456607"/>
                            <a:gd name="connsiteY1" fmla="*/ 1874901 h 2549564"/>
                            <a:gd name="connsiteX2" fmla="*/ 1456607 w 1456607"/>
                            <a:gd name="connsiteY2" fmla="*/ 1803 h 2549564"/>
                            <a:gd name="connsiteX3" fmla="*/ 677839 w 1456607"/>
                            <a:gd name="connsiteY3" fmla="*/ 2222195 h 2549564"/>
                            <a:gd name="connsiteX4" fmla="*/ 540171 w 1456607"/>
                            <a:gd name="connsiteY4" fmla="*/ 2549564 h 2549564"/>
                            <a:gd name="connsiteX5" fmla="*/ 258444 w 1456607"/>
                            <a:gd name="connsiteY5" fmla="*/ 2420220 h 2549564"/>
                            <a:gd name="connsiteX0" fmla="*/ 231741 w 1429904"/>
                            <a:gd name="connsiteY0" fmla="*/ 2420220 h 2549564"/>
                            <a:gd name="connsiteX1" fmla="*/ 42905 w 1429904"/>
                            <a:gd name="connsiteY1" fmla="*/ 1874901 h 2549564"/>
                            <a:gd name="connsiteX2" fmla="*/ 1429904 w 1429904"/>
                            <a:gd name="connsiteY2" fmla="*/ 1803 h 2549564"/>
                            <a:gd name="connsiteX3" fmla="*/ 651136 w 1429904"/>
                            <a:gd name="connsiteY3" fmla="*/ 2222195 h 2549564"/>
                            <a:gd name="connsiteX4" fmla="*/ 513468 w 1429904"/>
                            <a:gd name="connsiteY4" fmla="*/ 2549564 h 2549564"/>
                            <a:gd name="connsiteX5" fmla="*/ 231741 w 1429904"/>
                            <a:gd name="connsiteY5" fmla="*/ 2420220 h 2549564"/>
                            <a:gd name="connsiteX0" fmla="*/ 120849 w 1453642"/>
                            <a:gd name="connsiteY0" fmla="*/ 2123838 h 2549564"/>
                            <a:gd name="connsiteX1" fmla="*/ 66643 w 1453642"/>
                            <a:gd name="connsiteY1" fmla="*/ 1874901 h 2549564"/>
                            <a:gd name="connsiteX2" fmla="*/ 1453642 w 1453642"/>
                            <a:gd name="connsiteY2" fmla="*/ 1803 h 2549564"/>
                            <a:gd name="connsiteX3" fmla="*/ 674874 w 1453642"/>
                            <a:gd name="connsiteY3" fmla="*/ 2222195 h 2549564"/>
                            <a:gd name="connsiteX4" fmla="*/ 537206 w 1453642"/>
                            <a:gd name="connsiteY4" fmla="*/ 2549564 h 2549564"/>
                            <a:gd name="connsiteX5" fmla="*/ 120849 w 1453642"/>
                            <a:gd name="connsiteY5" fmla="*/ 2123838 h 2549564"/>
                            <a:gd name="connsiteX0" fmla="*/ 102405 w 1435198"/>
                            <a:gd name="connsiteY0" fmla="*/ 2124085 h 2549811"/>
                            <a:gd name="connsiteX1" fmla="*/ 74201 w 1435198"/>
                            <a:gd name="connsiteY1" fmla="*/ 1695180 h 2549811"/>
                            <a:gd name="connsiteX2" fmla="*/ 1435198 w 1435198"/>
                            <a:gd name="connsiteY2" fmla="*/ 2050 h 2549811"/>
                            <a:gd name="connsiteX3" fmla="*/ 656430 w 1435198"/>
                            <a:gd name="connsiteY3" fmla="*/ 2222442 h 2549811"/>
                            <a:gd name="connsiteX4" fmla="*/ 518762 w 1435198"/>
                            <a:gd name="connsiteY4" fmla="*/ 2549811 h 2549811"/>
                            <a:gd name="connsiteX5" fmla="*/ 102405 w 1435198"/>
                            <a:gd name="connsiteY5" fmla="*/ 2124085 h 2549811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</a:cxnLst>
                          <a:rect l="l" t="t" r="r" b="b"/>
                          <a:pathLst>
                            <a:path w="1435198" h="2549811">
                              <a:moveTo>
                                <a:pt x="102405" y="2124085"/>
                              </a:moveTo>
                              <a:cubicBezTo>
                                <a:pt x="26409" y="2047542"/>
                                <a:pt x="-69353" y="1924728"/>
                                <a:pt x="74201" y="1695180"/>
                              </a:cubicBezTo>
                              <a:cubicBezTo>
                                <a:pt x="-130565" y="1209177"/>
                                <a:pt x="391741" y="-57810"/>
                                <a:pt x="1435198" y="2050"/>
                              </a:cubicBezTo>
                              <a:cubicBezTo>
                                <a:pt x="871762" y="169619"/>
                                <a:pt x="87801" y="1361671"/>
                                <a:pt x="656430" y="2222442"/>
                              </a:cubicBezTo>
                              <a:cubicBezTo>
                                <a:pt x="557892" y="2239815"/>
                                <a:pt x="617300" y="2532438"/>
                                <a:pt x="518762" y="2549811"/>
                              </a:cubicBezTo>
                              <a:cubicBezTo>
                                <a:pt x="405670" y="2474051"/>
                                <a:pt x="120993" y="2308077"/>
                                <a:pt x="102405" y="2124085"/>
                              </a:cubicBez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6" name="Isosceles Triangle 3"/>
                        <p:cNvSpPr/>
                        <p:nvPr/>
                      </p:nvSpPr>
                      <p:spPr>
                        <a:xfrm rot="11032415">
                          <a:off x="5679744" y="2629796"/>
                          <a:ext cx="1345801" cy="2629544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28201 w 1270318"/>
                            <a:gd name="connsiteY0" fmla="*/ 2386085 h 2490784"/>
                            <a:gd name="connsiteX1" fmla="*/ 1270318 w 1270318"/>
                            <a:gd name="connsiteY1" fmla="*/ 28742 h 2490784"/>
                            <a:gd name="connsiteX2" fmla="*/ 566397 w 1270318"/>
                            <a:gd name="connsiteY2" fmla="*/ 2163415 h 2490784"/>
                            <a:gd name="connsiteX3" fmla="*/ 428729 w 1270318"/>
                            <a:gd name="connsiteY3" fmla="*/ 2490784 h 2490784"/>
                            <a:gd name="connsiteX4" fmla="*/ 228201 w 1270318"/>
                            <a:gd name="connsiteY4" fmla="*/ 2386085 h 2490784"/>
                            <a:gd name="connsiteX0" fmla="*/ 228201 w 1270318"/>
                            <a:gd name="connsiteY0" fmla="*/ 2386085 h 2628353"/>
                            <a:gd name="connsiteX1" fmla="*/ 1270318 w 1270318"/>
                            <a:gd name="connsiteY1" fmla="*/ 28742 h 2628353"/>
                            <a:gd name="connsiteX2" fmla="*/ 566397 w 1270318"/>
                            <a:gd name="connsiteY2" fmla="*/ 2163415 h 2628353"/>
                            <a:gd name="connsiteX3" fmla="*/ 562686 w 1270318"/>
                            <a:gd name="connsiteY3" fmla="*/ 2628353 h 2628353"/>
                            <a:gd name="connsiteX4" fmla="*/ 228201 w 1270318"/>
                            <a:gd name="connsiteY4" fmla="*/ 2386085 h 2628353"/>
                            <a:gd name="connsiteX0" fmla="*/ 296575 w 1338692"/>
                            <a:gd name="connsiteY0" fmla="*/ 2387276 h 2629544"/>
                            <a:gd name="connsiteX1" fmla="*/ 1338692 w 1338692"/>
                            <a:gd name="connsiteY1" fmla="*/ 29933 h 2629544"/>
                            <a:gd name="connsiteX2" fmla="*/ 634771 w 1338692"/>
                            <a:gd name="connsiteY2" fmla="*/ 2164606 h 2629544"/>
                            <a:gd name="connsiteX3" fmla="*/ 631060 w 1338692"/>
                            <a:gd name="connsiteY3" fmla="*/ 2629544 h 2629544"/>
                            <a:gd name="connsiteX4" fmla="*/ 296575 w 1338692"/>
                            <a:gd name="connsiteY4" fmla="*/ 2387276 h 2629544"/>
                            <a:gd name="connsiteX0" fmla="*/ 296575 w 1345801"/>
                            <a:gd name="connsiteY0" fmla="*/ 2387276 h 2629544"/>
                            <a:gd name="connsiteX1" fmla="*/ 1338692 w 1345801"/>
                            <a:gd name="connsiteY1" fmla="*/ 29933 h 2629544"/>
                            <a:gd name="connsiteX2" fmla="*/ 634771 w 1345801"/>
                            <a:gd name="connsiteY2" fmla="*/ 2164606 h 2629544"/>
                            <a:gd name="connsiteX3" fmla="*/ 631060 w 1345801"/>
                            <a:gd name="connsiteY3" fmla="*/ 2629544 h 2629544"/>
                            <a:gd name="connsiteX4" fmla="*/ 296575 w 1345801"/>
                            <a:gd name="connsiteY4" fmla="*/ 2387276 h 2629544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5801" h="2629544">
                              <a:moveTo>
                                <a:pt x="296575" y="2387276"/>
                              </a:moveTo>
                              <a:cubicBezTo>
                                <a:pt x="-579421" y="1164702"/>
                                <a:pt x="702599" y="-222039"/>
                                <a:pt x="1338692" y="29933"/>
                              </a:cubicBezTo>
                              <a:cubicBezTo>
                                <a:pt x="1456372" y="78064"/>
                                <a:pt x="66142" y="1303835"/>
                                <a:pt x="634771" y="2164606"/>
                              </a:cubicBezTo>
                              <a:cubicBezTo>
                                <a:pt x="536233" y="2181979"/>
                                <a:pt x="729598" y="2612171"/>
                                <a:pt x="631060" y="2629544"/>
                              </a:cubicBezTo>
                              <a:lnTo>
                                <a:pt x="296575" y="238727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rgbClr val="E6EAEA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7" name="Isosceles Triangle 3"/>
                        <p:cNvSpPr/>
                        <p:nvPr/>
                      </p:nvSpPr>
                      <p:spPr>
                        <a:xfrm rot="11032415">
                          <a:off x="5396965" y="2677214"/>
                          <a:ext cx="1492917" cy="2577096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492917" h="2577096">
                              <a:moveTo>
                                <a:pt x="199193" y="2352390"/>
                              </a:moveTo>
                              <a:cubicBezTo>
                                <a:pt x="-510800" y="1199227"/>
                                <a:pt x="856824" y="-222637"/>
                                <a:pt x="1492917" y="29335"/>
                              </a:cubicBezTo>
                              <a:cubicBezTo>
                                <a:pt x="929481" y="196904"/>
                                <a:pt x="145520" y="1388956"/>
                                <a:pt x="714149" y="2249727"/>
                              </a:cubicBezTo>
                              <a:cubicBezTo>
                                <a:pt x="615611" y="2267100"/>
                                <a:pt x="675019" y="2559723"/>
                                <a:pt x="576481" y="2577096"/>
                              </a:cubicBezTo>
                              <a:lnTo>
                                <a:pt x="199193" y="2352390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63000">
                              <a:schemeClr val="bg1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8" name="Isosceles Triangle 3"/>
                        <p:cNvSpPr/>
                        <p:nvPr/>
                      </p:nvSpPr>
                      <p:spPr>
                        <a:xfrm rot="11032415">
                          <a:off x="4456036" y="2505776"/>
                          <a:ext cx="2362687" cy="2146192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81812"/>
                            <a:gd name="connsiteY0" fmla="*/ 2323893 h 2548599"/>
                            <a:gd name="connsiteX1" fmla="*/ 1767437 w 1781812"/>
                            <a:gd name="connsiteY1" fmla="*/ 157944 h 2548599"/>
                            <a:gd name="connsiteX2" fmla="*/ 926708 w 1781812"/>
                            <a:gd name="connsiteY2" fmla="*/ 2221230 h 2548599"/>
                            <a:gd name="connsiteX3" fmla="*/ 789040 w 1781812"/>
                            <a:gd name="connsiteY3" fmla="*/ 2548599 h 2548599"/>
                            <a:gd name="connsiteX4" fmla="*/ 411752 w 1781812"/>
                            <a:gd name="connsiteY4" fmla="*/ 2323893 h 2548599"/>
                            <a:gd name="connsiteX0" fmla="*/ 411752 w 1781265"/>
                            <a:gd name="connsiteY0" fmla="*/ 2323893 h 2548599"/>
                            <a:gd name="connsiteX1" fmla="*/ 1767437 w 1781265"/>
                            <a:gd name="connsiteY1" fmla="*/ 157944 h 2548599"/>
                            <a:gd name="connsiteX2" fmla="*/ 859919 w 1781265"/>
                            <a:gd name="connsiteY2" fmla="*/ 2101110 h 2548599"/>
                            <a:gd name="connsiteX3" fmla="*/ 789040 w 1781265"/>
                            <a:gd name="connsiteY3" fmla="*/ 2548599 h 2548599"/>
                            <a:gd name="connsiteX4" fmla="*/ 411752 w 1781265"/>
                            <a:gd name="connsiteY4" fmla="*/ 2323893 h 2548599"/>
                            <a:gd name="connsiteX0" fmla="*/ 402981 w 1833267"/>
                            <a:gd name="connsiteY0" fmla="*/ 2389978 h 2614684"/>
                            <a:gd name="connsiteX1" fmla="*/ 1819905 w 1833267"/>
                            <a:gd name="connsiteY1" fmla="*/ 153895 h 2614684"/>
                            <a:gd name="connsiteX2" fmla="*/ 851148 w 1833267"/>
                            <a:gd name="connsiteY2" fmla="*/ 2167195 h 2614684"/>
                            <a:gd name="connsiteX3" fmla="*/ 780269 w 1833267"/>
                            <a:gd name="connsiteY3" fmla="*/ 2614684 h 2614684"/>
                            <a:gd name="connsiteX4" fmla="*/ 402981 w 1833267"/>
                            <a:gd name="connsiteY4" fmla="*/ 2389978 h 2614684"/>
                            <a:gd name="connsiteX0" fmla="*/ 404859 w 1821914"/>
                            <a:gd name="connsiteY0" fmla="*/ 2221638 h 2446344"/>
                            <a:gd name="connsiteX1" fmla="*/ 1808453 w 1821914"/>
                            <a:gd name="connsiteY1" fmla="*/ 164665 h 2446344"/>
                            <a:gd name="connsiteX2" fmla="*/ 853026 w 1821914"/>
                            <a:gd name="connsiteY2" fmla="*/ 1998855 h 2446344"/>
                            <a:gd name="connsiteX3" fmla="*/ 782147 w 1821914"/>
                            <a:gd name="connsiteY3" fmla="*/ 2446344 h 2446344"/>
                            <a:gd name="connsiteX4" fmla="*/ 404859 w 1821914"/>
                            <a:gd name="connsiteY4" fmla="*/ 2221638 h 2446344"/>
                            <a:gd name="connsiteX0" fmla="*/ 404859 w 2627355"/>
                            <a:gd name="connsiteY0" fmla="*/ 2221638 h 2446344"/>
                            <a:gd name="connsiteX1" fmla="*/ 1808453 w 2627355"/>
                            <a:gd name="connsiteY1" fmla="*/ 164665 h 2446344"/>
                            <a:gd name="connsiteX2" fmla="*/ 853026 w 2627355"/>
                            <a:gd name="connsiteY2" fmla="*/ 1998855 h 2446344"/>
                            <a:gd name="connsiteX3" fmla="*/ 782147 w 2627355"/>
                            <a:gd name="connsiteY3" fmla="*/ 2446344 h 2446344"/>
                            <a:gd name="connsiteX4" fmla="*/ 404859 w 2627355"/>
                            <a:gd name="connsiteY4" fmla="*/ 2221638 h 2446344"/>
                            <a:gd name="connsiteX0" fmla="*/ 404859 w 2041710"/>
                            <a:gd name="connsiteY0" fmla="*/ 2221638 h 2446344"/>
                            <a:gd name="connsiteX1" fmla="*/ 1808453 w 2041710"/>
                            <a:gd name="connsiteY1" fmla="*/ 164665 h 2446344"/>
                            <a:gd name="connsiteX2" fmla="*/ 1947883 w 2041710"/>
                            <a:gd name="connsiteY2" fmla="*/ 1600877 h 2446344"/>
                            <a:gd name="connsiteX3" fmla="*/ 853026 w 2041710"/>
                            <a:gd name="connsiteY3" fmla="*/ 1998855 h 2446344"/>
                            <a:gd name="connsiteX4" fmla="*/ 782147 w 2041710"/>
                            <a:gd name="connsiteY4" fmla="*/ 2446344 h 2446344"/>
                            <a:gd name="connsiteX5" fmla="*/ 404859 w 2041710"/>
                            <a:gd name="connsiteY5" fmla="*/ 2221638 h 2446344"/>
                            <a:gd name="connsiteX0" fmla="*/ 344997 w 2318833"/>
                            <a:gd name="connsiteY0" fmla="*/ 2098446 h 2323152"/>
                            <a:gd name="connsiteX1" fmla="*/ 2241242 w 2318833"/>
                            <a:gd name="connsiteY1" fmla="*/ 173594 h 2323152"/>
                            <a:gd name="connsiteX2" fmla="*/ 1888021 w 2318833"/>
                            <a:gd name="connsiteY2" fmla="*/ 1477685 h 2323152"/>
                            <a:gd name="connsiteX3" fmla="*/ 793164 w 2318833"/>
                            <a:gd name="connsiteY3" fmla="*/ 1875663 h 2323152"/>
                            <a:gd name="connsiteX4" fmla="*/ 722285 w 2318833"/>
                            <a:gd name="connsiteY4" fmla="*/ 2323152 h 2323152"/>
                            <a:gd name="connsiteX5" fmla="*/ 344997 w 2318833"/>
                            <a:gd name="connsiteY5" fmla="*/ 2098446 h 2323152"/>
                            <a:gd name="connsiteX0" fmla="*/ 344997 w 2445181"/>
                            <a:gd name="connsiteY0" fmla="*/ 2098446 h 2323152"/>
                            <a:gd name="connsiteX1" fmla="*/ 2241242 w 2445181"/>
                            <a:gd name="connsiteY1" fmla="*/ 173594 h 2323152"/>
                            <a:gd name="connsiteX2" fmla="*/ 2333420 w 2445181"/>
                            <a:gd name="connsiteY2" fmla="*/ 1663922 h 2323152"/>
                            <a:gd name="connsiteX3" fmla="*/ 793164 w 2445181"/>
                            <a:gd name="connsiteY3" fmla="*/ 1875663 h 2323152"/>
                            <a:gd name="connsiteX4" fmla="*/ 722285 w 2445181"/>
                            <a:gd name="connsiteY4" fmla="*/ 2323152 h 2323152"/>
                            <a:gd name="connsiteX5" fmla="*/ 344997 w 2445181"/>
                            <a:gd name="connsiteY5" fmla="*/ 2098446 h 2323152"/>
                            <a:gd name="connsiteX0" fmla="*/ 344997 w 2379822"/>
                            <a:gd name="connsiteY0" fmla="*/ 2098446 h 2323152"/>
                            <a:gd name="connsiteX1" fmla="*/ 2241242 w 2379822"/>
                            <a:gd name="connsiteY1" fmla="*/ 173594 h 2323152"/>
                            <a:gd name="connsiteX2" fmla="*/ 2333420 w 2379822"/>
                            <a:gd name="connsiteY2" fmla="*/ 1663922 h 2323152"/>
                            <a:gd name="connsiteX3" fmla="*/ 793164 w 2379822"/>
                            <a:gd name="connsiteY3" fmla="*/ 1875663 h 2323152"/>
                            <a:gd name="connsiteX4" fmla="*/ 722285 w 2379822"/>
                            <a:gd name="connsiteY4" fmla="*/ 2323152 h 2323152"/>
                            <a:gd name="connsiteX5" fmla="*/ 344997 w 2379822"/>
                            <a:gd name="connsiteY5" fmla="*/ 2098446 h 2323152"/>
                            <a:gd name="connsiteX0" fmla="*/ 0 w 2034825"/>
                            <a:gd name="connsiteY0" fmla="*/ 2079414 h 2304120"/>
                            <a:gd name="connsiteX1" fmla="*/ 571118 w 2034825"/>
                            <a:gd name="connsiteY1" fmla="*/ 264282 h 2304120"/>
                            <a:gd name="connsiteX2" fmla="*/ 1896245 w 2034825"/>
                            <a:gd name="connsiteY2" fmla="*/ 154562 h 2304120"/>
                            <a:gd name="connsiteX3" fmla="*/ 1988423 w 2034825"/>
                            <a:gd name="connsiteY3" fmla="*/ 1644890 h 2304120"/>
                            <a:gd name="connsiteX4" fmla="*/ 448167 w 2034825"/>
                            <a:gd name="connsiteY4" fmla="*/ 1856631 h 2304120"/>
                            <a:gd name="connsiteX5" fmla="*/ 377288 w 2034825"/>
                            <a:gd name="connsiteY5" fmla="*/ 2304120 h 2304120"/>
                            <a:gd name="connsiteX6" fmla="*/ 0 w 2034825"/>
                            <a:gd name="connsiteY6" fmla="*/ 2079414 h 2304120"/>
                            <a:gd name="connsiteX0" fmla="*/ 419200 w 2454025"/>
                            <a:gd name="connsiteY0" fmla="*/ 2079414 h 2304120"/>
                            <a:gd name="connsiteX1" fmla="*/ 990318 w 2454025"/>
                            <a:gd name="connsiteY1" fmla="*/ 264282 h 2304120"/>
                            <a:gd name="connsiteX2" fmla="*/ 2315445 w 2454025"/>
                            <a:gd name="connsiteY2" fmla="*/ 154562 h 2304120"/>
                            <a:gd name="connsiteX3" fmla="*/ 2407623 w 2454025"/>
                            <a:gd name="connsiteY3" fmla="*/ 1644890 h 2304120"/>
                            <a:gd name="connsiteX4" fmla="*/ 867367 w 2454025"/>
                            <a:gd name="connsiteY4" fmla="*/ 1856631 h 2304120"/>
                            <a:gd name="connsiteX5" fmla="*/ 796488 w 2454025"/>
                            <a:gd name="connsiteY5" fmla="*/ 2304120 h 2304120"/>
                            <a:gd name="connsiteX6" fmla="*/ 419200 w 2454025"/>
                            <a:gd name="connsiteY6" fmla="*/ 2079414 h 2304120"/>
                            <a:gd name="connsiteX0" fmla="*/ 186930 w 2221755"/>
                            <a:gd name="connsiteY0" fmla="*/ 2079414 h 2304120"/>
                            <a:gd name="connsiteX1" fmla="*/ 758048 w 2221755"/>
                            <a:gd name="connsiteY1" fmla="*/ 264282 h 2304120"/>
                            <a:gd name="connsiteX2" fmla="*/ 2083175 w 2221755"/>
                            <a:gd name="connsiteY2" fmla="*/ 154562 h 2304120"/>
                            <a:gd name="connsiteX3" fmla="*/ 2175353 w 2221755"/>
                            <a:gd name="connsiteY3" fmla="*/ 1644890 h 2304120"/>
                            <a:gd name="connsiteX4" fmla="*/ 635097 w 2221755"/>
                            <a:gd name="connsiteY4" fmla="*/ 1856631 h 2304120"/>
                            <a:gd name="connsiteX5" fmla="*/ 564218 w 2221755"/>
                            <a:gd name="connsiteY5" fmla="*/ 2304120 h 2304120"/>
                            <a:gd name="connsiteX6" fmla="*/ 186930 w 2221755"/>
                            <a:gd name="connsiteY6" fmla="*/ 2079414 h 2304120"/>
                            <a:gd name="connsiteX0" fmla="*/ 186930 w 2377073"/>
                            <a:gd name="connsiteY0" fmla="*/ 2079414 h 2304120"/>
                            <a:gd name="connsiteX1" fmla="*/ 758048 w 2377073"/>
                            <a:gd name="connsiteY1" fmla="*/ 264282 h 2304120"/>
                            <a:gd name="connsiteX2" fmla="*/ 2083175 w 2377073"/>
                            <a:gd name="connsiteY2" fmla="*/ 154562 h 2304120"/>
                            <a:gd name="connsiteX3" fmla="*/ 2175353 w 2377073"/>
                            <a:gd name="connsiteY3" fmla="*/ 1644890 h 2304120"/>
                            <a:gd name="connsiteX4" fmla="*/ 635097 w 2377073"/>
                            <a:gd name="connsiteY4" fmla="*/ 1856631 h 2304120"/>
                            <a:gd name="connsiteX5" fmla="*/ 564218 w 2377073"/>
                            <a:gd name="connsiteY5" fmla="*/ 2304120 h 2304120"/>
                            <a:gd name="connsiteX6" fmla="*/ 186930 w 2377073"/>
                            <a:gd name="connsiteY6" fmla="*/ 2079414 h 2304120"/>
                            <a:gd name="connsiteX0" fmla="*/ 186930 w 2377073"/>
                            <a:gd name="connsiteY0" fmla="*/ 1930972 h 2155678"/>
                            <a:gd name="connsiteX1" fmla="*/ 758048 w 2377073"/>
                            <a:gd name="connsiteY1" fmla="*/ 115840 h 2155678"/>
                            <a:gd name="connsiteX2" fmla="*/ 2083175 w 2377073"/>
                            <a:gd name="connsiteY2" fmla="*/ 6120 h 2155678"/>
                            <a:gd name="connsiteX3" fmla="*/ 2175353 w 2377073"/>
                            <a:gd name="connsiteY3" fmla="*/ 1496448 h 2155678"/>
                            <a:gd name="connsiteX4" fmla="*/ 635097 w 2377073"/>
                            <a:gd name="connsiteY4" fmla="*/ 1708189 h 2155678"/>
                            <a:gd name="connsiteX5" fmla="*/ 564218 w 2377073"/>
                            <a:gd name="connsiteY5" fmla="*/ 2155678 h 2155678"/>
                            <a:gd name="connsiteX6" fmla="*/ 186930 w 2377073"/>
                            <a:gd name="connsiteY6" fmla="*/ 1930972 h 2155678"/>
                            <a:gd name="connsiteX0" fmla="*/ 186930 w 2301182"/>
                            <a:gd name="connsiteY0" fmla="*/ 1930972 h 2155678"/>
                            <a:gd name="connsiteX1" fmla="*/ 758048 w 2301182"/>
                            <a:gd name="connsiteY1" fmla="*/ 115840 h 2155678"/>
                            <a:gd name="connsiteX2" fmla="*/ 2083175 w 2301182"/>
                            <a:gd name="connsiteY2" fmla="*/ 6120 h 2155678"/>
                            <a:gd name="connsiteX3" fmla="*/ 1941269 w 2301182"/>
                            <a:gd name="connsiteY3" fmla="*/ 1423194 h 2155678"/>
                            <a:gd name="connsiteX4" fmla="*/ 635097 w 2301182"/>
                            <a:gd name="connsiteY4" fmla="*/ 1708189 h 2155678"/>
                            <a:gd name="connsiteX5" fmla="*/ 564218 w 2301182"/>
                            <a:gd name="connsiteY5" fmla="*/ 2155678 h 2155678"/>
                            <a:gd name="connsiteX6" fmla="*/ 186930 w 2301182"/>
                            <a:gd name="connsiteY6" fmla="*/ 1930972 h 2155678"/>
                            <a:gd name="connsiteX0" fmla="*/ 186930 w 2362687"/>
                            <a:gd name="connsiteY0" fmla="*/ 1899864 h 2124570"/>
                            <a:gd name="connsiteX1" fmla="*/ 758048 w 2362687"/>
                            <a:gd name="connsiteY1" fmla="*/ 84732 h 2124570"/>
                            <a:gd name="connsiteX2" fmla="*/ 2162831 w 2362687"/>
                            <a:gd name="connsiteY2" fmla="*/ 211471 h 2124570"/>
                            <a:gd name="connsiteX3" fmla="*/ 1941269 w 2362687"/>
                            <a:gd name="connsiteY3" fmla="*/ 1392086 h 2124570"/>
                            <a:gd name="connsiteX4" fmla="*/ 635097 w 2362687"/>
                            <a:gd name="connsiteY4" fmla="*/ 1677081 h 2124570"/>
                            <a:gd name="connsiteX5" fmla="*/ 564218 w 2362687"/>
                            <a:gd name="connsiteY5" fmla="*/ 2124570 h 2124570"/>
                            <a:gd name="connsiteX6" fmla="*/ 186930 w 2362687"/>
                            <a:gd name="connsiteY6" fmla="*/ 1899864 h 2124570"/>
                            <a:gd name="connsiteX0" fmla="*/ 186930 w 2362687"/>
                            <a:gd name="connsiteY0" fmla="*/ 2040517 h 2265223"/>
                            <a:gd name="connsiteX1" fmla="*/ 758048 w 2362687"/>
                            <a:gd name="connsiteY1" fmla="*/ 225385 h 2265223"/>
                            <a:gd name="connsiteX2" fmla="*/ 2162831 w 2362687"/>
                            <a:gd name="connsiteY2" fmla="*/ 352124 h 2265223"/>
                            <a:gd name="connsiteX3" fmla="*/ 1941269 w 2362687"/>
                            <a:gd name="connsiteY3" fmla="*/ 1532739 h 2265223"/>
                            <a:gd name="connsiteX4" fmla="*/ 635097 w 2362687"/>
                            <a:gd name="connsiteY4" fmla="*/ 1817734 h 2265223"/>
                            <a:gd name="connsiteX5" fmla="*/ 564218 w 2362687"/>
                            <a:gd name="connsiteY5" fmla="*/ 2265223 h 2265223"/>
                            <a:gd name="connsiteX6" fmla="*/ 186930 w 2362687"/>
                            <a:gd name="connsiteY6" fmla="*/ 2040517 h 2265223"/>
                            <a:gd name="connsiteX0" fmla="*/ 186930 w 2362687"/>
                            <a:gd name="connsiteY0" fmla="*/ 1921486 h 2146192"/>
                            <a:gd name="connsiteX1" fmla="*/ 758048 w 2362687"/>
                            <a:gd name="connsiteY1" fmla="*/ 106354 h 2146192"/>
                            <a:gd name="connsiteX2" fmla="*/ 2162831 w 2362687"/>
                            <a:gd name="connsiteY2" fmla="*/ 233093 h 2146192"/>
                            <a:gd name="connsiteX3" fmla="*/ 1941269 w 2362687"/>
                            <a:gd name="connsiteY3" fmla="*/ 1413708 h 2146192"/>
                            <a:gd name="connsiteX4" fmla="*/ 635097 w 2362687"/>
                            <a:gd name="connsiteY4" fmla="*/ 1698703 h 2146192"/>
                            <a:gd name="connsiteX5" fmla="*/ 564218 w 2362687"/>
                            <a:gd name="connsiteY5" fmla="*/ 2146192 h 2146192"/>
                            <a:gd name="connsiteX6" fmla="*/ 186930 w 2362687"/>
                            <a:gd name="connsiteY6" fmla="*/ 1921486 h 214619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</a:cxnLst>
                          <a:rect l="l" t="t" r="r" b="b"/>
                          <a:pathLst>
                            <a:path w="2362687" h="2146192">
                              <a:moveTo>
                                <a:pt x="186930" y="1921486"/>
                              </a:moveTo>
                              <a:cubicBezTo>
                                <a:pt x="219235" y="1581513"/>
                                <a:pt x="-528313" y="760174"/>
                                <a:pt x="758048" y="106354"/>
                              </a:cubicBezTo>
                              <a:cubicBezTo>
                                <a:pt x="1074089" y="-214455"/>
                                <a:pt x="1501147" y="299111"/>
                                <a:pt x="2162831" y="233093"/>
                              </a:cubicBezTo>
                              <a:cubicBezTo>
                                <a:pt x="2656198" y="610074"/>
                                <a:pt x="2100507" y="1108010"/>
                                <a:pt x="1941269" y="1413708"/>
                              </a:cubicBezTo>
                              <a:cubicBezTo>
                                <a:pt x="1782031" y="1719406"/>
                                <a:pt x="829386" y="1557792"/>
                                <a:pt x="635097" y="1698703"/>
                              </a:cubicBezTo>
                              <a:cubicBezTo>
                                <a:pt x="536559" y="1716076"/>
                                <a:pt x="662756" y="2128819"/>
                                <a:pt x="564218" y="2146192"/>
                              </a:cubicBezTo>
                              <a:lnTo>
                                <a:pt x="186930" y="192148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80000">
                              <a:schemeClr val="bg1"/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9" name="Rectangle 4"/>
                        <p:cNvSpPr/>
                        <p:nvPr/>
                      </p:nvSpPr>
                      <p:spPr>
                        <a:xfrm rot="20142223">
                          <a:off x="5943455" y="1916778"/>
                          <a:ext cx="609306" cy="1100527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  <a:gd name="connsiteX0" fmla="*/ 248186 w 858921"/>
                            <a:gd name="connsiteY0" fmla="*/ 408720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248186 w 858921"/>
                            <a:gd name="connsiteY6" fmla="*/ 408720 h 1510521"/>
                            <a:gd name="connsiteX0" fmla="*/ 172077 w 858921"/>
                            <a:gd name="connsiteY0" fmla="*/ 421311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172077 w 858921"/>
                            <a:gd name="connsiteY6" fmla="*/ 421311 h 1510521"/>
                            <a:gd name="connsiteX0" fmla="*/ 78027 w 764871"/>
                            <a:gd name="connsiteY0" fmla="*/ 421311 h 1510521"/>
                            <a:gd name="connsiteX1" fmla="*/ 600276 w 764871"/>
                            <a:gd name="connsiteY1" fmla="*/ 358 h 1510521"/>
                            <a:gd name="connsiteX2" fmla="*/ 693684 w 764871"/>
                            <a:gd name="connsiteY2" fmla="*/ 379733 h 1510521"/>
                            <a:gd name="connsiteX3" fmla="*/ 728013 w 764871"/>
                            <a:gd name="connsiteY3" fmla="*/ 1475897 h 1510521"/>
                            <a:gd name="connsiteX4" fmla="*/ 293139 w 764871"/>
                            <a:gd name="connsiteY4" fmla="*/ 1234496 h 1510521"/>
                            <a:gd name="connsiteX5" fmla="*/ -1 w 764871"/>
                            <a:gd name="connsiteY5" fmla="*/ 1292694 h 1510521"/>
                            <a:gd name="connsiteX6" fmla="*/ 78027 w 764871"/>
                            <a:gd name="connsiteY6" fmla="*/ 421311 h 1510521"/>
                            <a:gd name="connsiteX0" fmla="*/ 95007 w 781851"/>
                            <a:gd name="connsiteY0" fmla="*/ 421311 h 1510521"/>
                            <a:gd name="connsiteX1" fmla="*/ 617256 w 781851"/>
                            <a:gd name="connsiteY1" fmla="*/ 358 h 1510521"/>
                            <a:gd name="connsiteX2" fmla="*/ 710664 w 781851"/>
                            <a:gd name="connsiteY2" fmla="*/ 379733 h 1510521"/>
                            <a:gd name="connsiteX3" fmla="*/ 744993 w 781851"/>
                            <a:gd name="connsiteY3" fmla="*/ 1475897 h 1510521"/>
                            <a:gd name="connsiteX4" fmla="*/ 310119 w 781851"/>
                            <a:gd name="connsiteY4" fmla="*/ 1234496 h 1510521"/>
                            <a:gd name="connsiteX5" fmla="*/ 16979 w 781851"/>
                            <a:gd name="connsiteY5" fmla="*/ 1292694 h 1510521"/>
                            <a:gd name="connsiteX6" fmla="*/ 95007 w 781851"/>
                            <a:gd name="connsiteY6" fmla="*/ 421311 h 1510521"/>
                            <a:gd name="connsiteX0" fmla="*/ 95008 w 899278"/>
                            <a:gd name="connsiteY0" fmla="*/ 421311 h 1488282"/>
                            <a:gd name="connsiteX1" fmla="*/ 617257 w 899278"/>
                            <a:gd name="connsiteY1" fmla="*/ 358 h 1488282"/>
                            <a:gd name="connsiteX2" fmla="*/ 710665 w 899278"/>
                            <a:gd name="connsiteY2" fmla="*/ 379733 h 1488282"/>
                            <a:gd name="connsiteX3" fmla="*/ 873312 w 899278"/>
                            <a:gd name="connsiteY3" fmla="*/ 1451662 h 1488282"/>
                            <a:gd name="connsiteX4" fmla="*/ 310120 w 899278"/>
                            <a:gd name="connsiteY4" fmla="*/ 1234496 h 1488282"/>
                            <a:gd name="connsiteX5" fmla="*/ 16980 w 899278"/>
                            <a:gd name="connsiteY5" fmla="*/ 1292694 h 1488282"/>
                            <a:gd name="connsiteX6" fmla="*/ 95008 w 899278"/>
                            <a:gd name="connsiteY6" fmla="*/ 421311 h 1488282"/>
                            <a:gd name="connsiteX0" fmla="*/ 95008 w 903661"/>
                            <a:gd name="connsiteY0" fmla="*/ 421289 h 1488259"/>
                            <a:gd name="connsiteX1" fmla="*/ 617257 w 903661"/>
                            <a:gd name="connsiteY1" fmla="*/ 336 h 1488259"/>
                            <a:gd name="connsiteX2" fmla="*/ 773570 w 903661"/>
                            <a:gd name="connsiteY2" fmla="*/ 396369 h 1488259"/>
                            <a:gd name="connsiteX3" fmla="*/ 873312 w 903661"/>
                            <a:gd name="connsiteY3" fmla="*/ 1451640 h 1488259"/>
                            <a:gd name="connsiteX4" fmla="*/ 310120 w 903661"/>
                            <a:gd name="connsiteY4" fmla="*/ 1234474 h 1488259"/>
                            <a:gd name="connsiteX5" fmla="*/ 16980 w 903661"/>
                            <a:gd name="connsiteY5" fmla="*/ 1292672 h 1488259"/>
                            <a:gd name="connsiteX6" fmla="*/ 95008 w 903661"/>
                            <a:gd name="connsiteY6" fmla="*/ 421289 h 1488259"/>
                            <a:gd name="connsiteX0" fmla="*/ 95008 w 903661"/>
                            <a:gd name="connsiteY0" fmla="*/ 421374 h 1488344"/>
                            <a:gd name="connsiteX1" fmla="*/ 617257 w 903661"/>
                            <a:gd name="connsiteY1" fmla="*/ 421 h 1488344"/>
                            <a:gd name="connsiteX2" fmla="*/ 773570 w 903661"/>
                            <a:gd name="connsiteY2" fmla="*/ 396454 h 1488344"/>
                            <a:gd name="connsiteX3" fmla="*/ 873312 w 903661"/>
                            <a:gd name="connsiteY3" fmla="*/ 1451725 h 1488344"/>
                            <a:gd name="connsiteX4" fmla="*/ 310120 w 903661"/>
                            <a:gd name="connsiteY4" fmla="*/ 1234559 h 1488344"/>
                            <a:gd name="connsiteX5" fmla="*/ 16980 w 903661"/>
                            <a:gd name="connsiteY5" fmla="*/ 1292757 h 1488344"/>
                            <a:gd name="connsiteX6" fmla="*/ 95008 w 903661"/>
                            <a:gd name="connsiteY6" fmla="*/ 421374 h 1488344"/>
                            <a:gd name="connsiteX0" fmla="*/ 95008 w 896369"/>
                            <a:gd name="connsiteY0" fmla="*/ 421374 h 1488344"/>
                            <a:gd name="connsiteX1" fmla="*/ 617257 w 896369"/>
                            <a:gd name="connsiteY1" fmla="*/ 421 h 1488344"/>
                            <a:gd name="connsiteX2" fmla="*/ 773570 w 896369"/>
                            <a:gd name="connsiteY2" fmla="*/ 396454 h 1488344"/>
                            <a:gd name="connsiteX3" fmla="*/ 873312 w 896369"/>
                            <a:gd name="connsiteY3" fmla="*/ 1451725 h 1488344"/>
                            <a:gd name="connsiteX4" fmla="*/ 310120 w 896369"/>
                            <a:gd name="connsiteY4" fmla="*/ 1234559 h 1488344"/>
                            <a:gd name="connsiteX5" fmla="*/ 16980 w 896369"/>
                            <a:gd name="connsiteY5" fmla="*/ 1292757 h 1488344"/>
                            <a:gd name="connsiteX6" fmla="*/ 95008 w 896369"/>
                            <a:gd name="connsiteY6" fmla="*/ 421374 h 1488344"/>
                            <a:gd name="connsiteX0" fmla="*/ 52346 w 853707"/>
                            <a:gd name="connsiteY0" fmla="*/ 421374 h 1488344"/>
                            <a:gd name="connsiteX1" fmla="*/ 574595 w 853707"/>
                            <a:gd name="connsiteY1" fmla="*/ 421 h 1488344"/>
                            <a:gd name="connsiteX2" fmla="*/ 730908 w 853707"/>
                            <a:gd name="connsiteY2" fmla="*/ 396454 h 1488344"/>
                            <a:gd name="connsiteX3" fmla="*/ 830650 w 853707"/>
                            <a:gd name="connsiteY3" fmla="*/ 1451725 h 1488344"/>
                            <a:gd name="connsiteX4" fmla="*/ 267458 w 853707"/>
                            <a:gd name="connsiteY4" fmla="*/ 1234559 h 1488344"/>
                            <a:gd name="connsiteX5" fmla="*/ 110827 w 853707"/>
                            <a:gd name="connsiteY5" fmla="*/ 1354382 h 1488344"/>
                            <a:gd name="connsiteX6" fmla="*/ 52346 w 853707"/>
                            <a:gd name="connsiteY6" fmla="*/ 421374 h 1488344"/>
                            <a:gd name="connsiteX0" fmla="*/ 52346 w 853707"/>
                            <a:gd name="connsiteY0" fmla="*/ 421374 h 1482317"/>
                            <a:gd name="connsiteX1" fmla="*/ 574595 w 853707"/>
                            <a:gd name="connsiteY1" fmla="*/ 421 h 1482317"/>
                            <a:gd name="connsiteX2" fmla="*/ 730908 w 853707"/>
                            <a:gd name="connsiteY2" fmla="*/ 396454 h 1482317"/>
                            <a:gd name="connsiteX3" fmla="*/ 830650 w 853707"/>
                            <a:gd name="connsiteY3" fmla="*/ 1451725 h 1482317"/>
                            <a:gd name="connsiteX4" fmla="*/ 422188 w 853707"/>
                            <a:gd name="connsiteY4" fmla="*/ 1151820 h 1482317"/>
                            <a:gd name="connsiteX5" fmla="*/ 110827 w 853707"/>
                            <a:gd name="connsiteY5" fmla="*/ 1354382 h 1482317"/>
                            <a:gd name="connsiteX6" fmla="*/ 52346 w 853707"/>
                            <a:gd name="connsiteY6" fmla="*/ 421374 h 1482317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8 w 900447"/>
                            <a:gd name="connsiteY2" fmla="*/ 396454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9 w 900447"/>
                            <a:gd name="connsiteY2" fmla="*/ 396455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2153 h 1483097"/>
                            <a:gd name="connsiteX1" fmla="*/ 621335 w 900447"/>
                            <a:gd name="connsiteY1" fmla="*/ 1200 h 1483097"/>
                            <a:gd name="connsiteX2" fmla="*/ 777649 w 900447"/>
                            <a:gd name="connsiteY2" fmla="*/ 397234 h 1483097"/>
                            <a:gd name="connsiteX3" fmla="*/ 877390 w 900447"/>
                            <a:gd name="connsiteY3" fmla="*/ 1452504 h 1483097"/>
                            <a:gd name="connsiteX4" fmla="*/ 468928 w 900447"/>
                            <a:gd name="connsiteY4" fmla="*/ 1152599 h 1483097"/>
                            <a:gd name="connsiteX5" fmla="*/ 157567 w 900447"/>
                            <a:gd name="connsiteY5" fmla="*/ 1355161 h 1483097"/>
                            <a:gd name="connsiteX6" fmla="*/ 99086 w 900447"/>
                            <a:gd name="connsiteY6" fmla="*/ 422153 h 1483097"/>
                            <a:gd name="connsiteX0" fmla="*/ 99086 w 905823"/>
                            <a:gd name="connsiteY0" fmla="*/ 422071 h 1483015"/>
                            <a:gd name="connsiteX1" fmla="*/ 621335 w 905823"/>
                            <a:gd name="connsiteY1" fmla="*/ 1118 h 1483015"/>
                            <a:gd name="connsiteX2" fmla="*/ 868860 w 905823"/>
                            <a:gd name="connsiteY2" fmla="*/ 403114 h 1483015"/>
                            <a:gd name="connsiteX3" fmla="*/ 877390 w 905823"/>
                            <a:gd name="connsiteY3" fmla="*/ 1452422 h 1483015"/>
                            <a:gd name="connsiteX4" fmla="*/ 468928 w 905823"/>
                            <a:gd name="connsiteY4" fmla="*/ 1152517 h 1483015"/>
                            <a:gd name="connsiteX5" fmla="*/ 157567 w 905823"/>
                            <a:gd name="connsiteY5" fmla="*/ 1355079 h 1483015"/>
                            <a:gd name="connsiteX6" fmla="*/ 99086 w 905823"/>
                            <a:gd name="connsiteY6" fmla="*/ 422071 h 1483015"/>
                            <a:gd name="connsiteX0" fmla="*/ 99086 w 905823"/>
                            <a:gd name="connsiteY0" fmla="*/ 420954 h 1481898"/>
                            <a:gd name="connsiteX1" fmla="*/ 621335 w 905823"/>
                            <a:gd name="connsiteY1" fmla="*/ 1 h 1481898"/>
                            <a:gd name="connsiteX2" fmla="*/ 868860 w 905823"/>
                            <a:gd name="connsiteY2" fmla="*/ 401997 h 1481898"/>
                            <a:gd name="connsiteX3" fmla="*/ 877390 w 905823"/>
                            <a:gd name="connsiteY3" fmla="*/ 1451305 h 1481898"/>
                            <a:gd name="connsiteX4" fmla="*/ 468928 w 905823"/>
                            <a:gd name="connsiteY4" fmla="*/ 1151400 h 1481898"/>
                            <a:gd name="connsiteX5" fmla="*/ 157567 w 905823"/>
                            <a:gd name="connsiteY5" fmla="*/ 1353962 h 1481898"/>
                            <a:gd name="connsiteX6" fmla="*/ 99086 w 905823"/>
                            <a:gd name="connsiteY6" fmla="*/ 420954 h 1481898"/>
                            <a:gd name="connsiteX0" fmla="*/ 99086 w 905823"/>
                            <a:gd name="connsiteY0" fmla="*/ 420953 h 1481897"/>
                            <a:gd name="connsiteX1" fmla="*/ 621335 w 905823"/>
                            <a:gd name="connsiteY1" fmla="*/ 0 h 1481897"/>
                            <a:gd name="connsiteX2" fmla="*/ 868860 w 905823"/>
                            <a:gd name="connsiteY2" fmla="*/ 401996 h 1481897"/>
                            <a:gd name="connsiteX3" fmla="*/ 877390 w 905823"/>
                            <a:gd name="connsiteY3" fmla="*/ 1451304 h 1481897"/>
                            <a:gd name="connsiteX4" fmla="*/ 468928 w 905823"/>
                            <a:gd name="connsiteY4" fmla="*/ 1151399 h 1481897"/>
                            <a:gd name="connsiteX5" fmla="*/ 157567 w 905823"/>
                            <a:gd name="connsiteY5" fmla="*/ 1353961 h 1481897"/>
                            <a:gd name="connsiteX6" fmla="*/ 99086 w 905823"/>
                            <a:gd name="connsiteY6" fmla="*/ 420953 h 1481897"/>
                            <a:gd name="connsiteX0" fmla="*/ 99086 w 905823"/>
                            <a:gd name="connsiteY0" fmla="*/ 557459 h 1618403"/>
                            <a:gd name="connsiteX1" fmla="*/ 682960 w 905823"/>
                            <a:gd name="connsiteY1" fmla="*/ 1 h 1618403"/>
                            <a:gd name="connsiteX2" fmla="*/ 868860 w 905823"/>
                            <a:gd name="connsiteY2" fmla="*/ 538502 h 1618403"/>
                            <a:gd name="connsiteX3" fmla="*/ 877390 w 905823"/>
                            <a:gd name="connsiteY3" fmla="*/ 1587810 h 1618403"/>
                            <a:gd name="connsiteX4" fmla="*/ 468928 w 905823"/>
                            <a:gd name="connsiteY4" fmla="*/ 1287905 h 1618403"/>
                            <a:gd name="connsiteX5" fmla="*/ 157567 w 905823"/>
                            <a:gd name="connsiteY5" fmla="*/ 1490467 h 1618403"/>
                            <a:gd name="connsiteX6" fmla="*/ 99086 w 905823"/>
                            <a:gd name="connsiteY6" fmla="*/ 557459 h 1618403"/>
                            <a:gd name="connsiteX0" fmla="*/ 99086 w 905823"/>
                            <a:gd name="connsiteY0" fmla="*/ 557458 h 1618402"/>
                            <a:gd name="connsiteX1" fmla="*/ 682960 w 905823"/>
                            <a:gd name="connsiteY1" fmla="*/ 0 h 1618402"/>
                            <a:gd name="connsiteX2" fmla="*/ 868860 w 905823"/>
                            <a:gd name="connsiteY2" fmla="*/ 538501 h 1618402"/>
                            <a:gd name="connsiteX3" fmla="*/ 877390 w 905823"/>
                            <a:gd name="connsiteY3" fmla="*/ 1587809 h 1618402"/>
                            <a:gd name="connsiteX4" fmla="*/ 468928 w 905823"/>
                            <a:gd name="connsiteY4" fmla="*/ 1287904 h 1618402"/>
                            <a:gd name="connsiteX5" fmla="*/ 157567 w 905823"/>
                            <a:gd name="connsiteY5" fmla="*/ 1490466 h 1618402"/>
                            <a:gd name="connsiteX6" fmla="*/ 99086 w 905823"/>
                            <a:gd name="connsiteY6" fmla="*/ 557458 h 1618402"/>
                            <a:gd name="connsiteX0" fmla="*/ 99086 w 918399"/>
                            <a:gd name="connsiteY0" fmla="*/ 557458 h 1618402"/>
                            <a:gd name="connsiteX1" fmla="*/ 682960 w 918399"/>
                            <a:gd name="connsiteY1" fmla="*/ 0 h 1618402"/>
                            <a:gd name="connsiteX2" fmla="*/ 868860 w 918399"/>
                            <a:gd name="connsiteY2" fmla="*/ 538501 h 1618402"/>
                            <a:gd name="connsiteX3" fmla="*/ 877390 w 918399"/>
                            <a:gd name="connsiteY3" fmla="*/ 1587809 h 1618402"/>
                            <a:gd name="connsiteX4" fmla="*/ 468928 w 918399"/>
                            <a:gd name="connsiteY4" fmla="*/ 1287904 h 1618402"/>
                            <a:gd name="connsiteX5" fmla="*/ 157567 w 918399"/>
                            <a:gd name="connsiteY5" fmla="*/ 1490466 h 1618402"/>
                            <a:gd name="connsiteX6" fmla="*/ 99086 w 918399"/>
                            <a:gd name="connsiteY6" fmla="*/ 557458 h 1618402"/>
                            <a:gd name="connsiteX0" fmla="*/ 55613 w 874925"/>
                            <a:gd name="connsiteY0" fmla="*/ 557458 h 1618402"/>
                            <a:gd name="connsiteX1" fmla="*/ 639487 w 874925"/>
                            <a:gd name="connsiteY1" fmla="*/ 0 h 1618402"/>
                            <a:gd name="connsiteX2" fmla="*/ 825387 w 874925"/>
                            <a:gd name="connsiteY2" fmla="*/ 538501 h 1618402"/>
                            <a:gd name="connsiteX3" fmla="*/ 833917 w 874925"/>
                            <a:gd name="connsiteY3" fmla="*/ 1587809 h 1618402"/>
                            <a:gd name="connsiteX4" fmla="*/ 425455 w 874925"/>
                            <a:gd name="connsiteY4" fmla="*/ 1287904 h 1618402"/>
                            <a:gd name="connsiteX5" fmla="*/ 114094 w 874925"/>
                            <a:gd name="connsiteY5" fmla="*/ 1490466 h 1618402"/>
                            <a:gd name="connsiteX6" fmla="*/ 55613 w 874925"/>
                            <a:gd name="connsiteY6" fmla="*/ 557458 h 1618402"/>
                            <a:gd name="connsiteX0" fmla="*/ 71763 w 891075"/>
                            <a:gd name="connsiteY0" fmla="*/ 557458 h 1618402"/>
                            <a:gd name="connsiteX1" fmla="*/ 655637 w 891075"/>
                            <a:gd name="connsiteY1" fmla="*/ 0 h 1618402"/>
                            <a:gd name="connsiteX2" fmla="*/ 841537 w 891075"/>
                            <a:gd name="connsiteY2" fmla="*/ 538501 h 1618402"/>
                            <a:gd name="connsiteX3" fmla="*/ 850067 w 891075"/>
                            <a:gd name="connsiteY3" fmla="*/ 1587809 h 1618402"/>
                            <a:gd name="connsiteX4" fmla="*/ 441605 w 891075"/>
                            <a:gd name="connsiteY4" fmla="*/ 1287904 h 1618402"/>
                            <a:gd name="connsiteX5" fmla="*/ 103832 w 891075"/>
                            <a:gd name="connsiteY5" fmla="*/ 1548969 h 1618402"/>
                            <a:gd name="connsiteX6" fmla="*/ 71763 w 891075"/>
                            <a:gd name="connsiteY6" fmla="*/ 557458 h 161840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48006 h 1608950"/>
                            <a:gd name="connsiteX1" fmla="*/ 785850 w 891075"/>
                            <a:gd name="connsiteY1" fmla="*/ 14118 h 1608950"/>
                            <a:gd name="connsiteX2" fmla="*/ 750135 w 891075"/>
                            <a:gd name="connsiteY2" fmla="*/ 186505 h 1608950"/>
                            <a:gd name="connsiteX3" fmla="*/ 841537 w 891075"/>
                            <a:gd name="connsiteY3" fmla="*/ 529049 h 1608950"/>
                            <a:gd name="connsiteX4" fmla="*/ 850067 w 891075"/>
                            <a:gd name="connsiteY4" fmla="*/ 1578357 h 1608950"/>
                            <a:gd name="connsiteX5" fmla="*/ 441605 w 891075"/>
                            <a:gd name="connsiteY5" fmla="*/ 1278452 h 1608950"/>
                            <a:gd name="connsiteX6" fmla="*/ 103832 w 891075"/>
                            <a:gd name="connsiteY6" fmla="*/ 1539517 h 1608950"/>
                            <a:gd name="connsiteX7" fmla="*/ 71763 w 891075"/>
                            <a:gd name="connsiteY7" fmla="*/ 548006 h 1608950"/>
                            <a:gd name="connsiteX0" fmla="*/ 71763 w 891075"/>
                            <a:gd name="connsiteY0" fmla="*/ 548512 h 1609456"/>
                            <a:gd name="connsiteX1" fmla="*/ 785850 w 891075"/>
                            <a:gd name="connsiteY1" fmla="*/ 14624 h 1609456"/>
                            <a:gd name="connsiteX2" fmla="*/ 889983 w 891075"/>
                            <a:gd name="connsiteY2" fmla="*/ 180100 h 1609456"/>
                            <a:gd name="connsiteX3" fmla="*/ 841537 w 891075"/>
                            <a:gd name="connsiteY3" fmla="*/ 529555 h 1609456"/>
                            <a:gd name="connsiteX4" fmla="*/ 850067 w 891075"/>
                            <a:gd name="connsiteY4" fmla="*/ 1578863 h 1609456"/>
                            <a:gd name="connsiteX5" fmla="*/ 441605 w 891075"/>
                            <a:gd name="connsiteY5" fmla="*/ 1278958 h 1609456"/>
                            <a:gd name="connsiteX6" fmla="*/ 103832 w 891075"/>
                            <a:gd name="connsiteY6" fmla="*/ 1540023 h 1609456"/>
                            <a:gd name="connsiteX7" fmla="*/ 71763 w 891075"/>
                            <a:gd name="connsiteY7" fmla="*/ 548512 h 160945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</a:cxnLst>
                          <a:rect l="l" t="t" r="r" b="b"/>
                          <a:pathLst>
                            <a:path w="891075" h="1609456">
                              <a:moveTo>
                                <a:pt x="71763" y="548512"/>
                              </a:moveTo>
                              <a:cubicBezTo>
                                <a:pt x="464231" y="194189"/>
                                <a:pt x="369284" y="213081"/>
                                <a:pt x="785850" y="14624"/>
                              </a:cubicBezTo>
                              <a:cubicBezTo>
                                <a:pt x="898912" y="-45626"/>
                                <a:pt x="880702" y="94278"/>
                                <a:pt x="889983" y="180100"/>
                              </a:cubicBezTo>
                              <a:cubicBezTo>
                                <a:pt x="899264" y="265922"/>
                                <a:pt x="824882" y="297580"/>
                                <a:pt x="841537" y="529555"/>
                              </a:cubicBezTo>
                              <a:cubicBezTo>
                                <a:pt x="772351" y="752670"/>
                                <a:pt x="973464" y="1433764"/>
                                <a:pt x="850067" y="1578863"/>
                              </a:cubicBezTo>
                              <a:cubicBezTo>
                                <a:pt x="783309" y="1721324"/>
                                <a:pt x="578615" y="1322437"/>
                                <a:pt x="441605" y="1278958"/>
                              </a:cubicBezTo>
                              <a:cubicBezTo>
                                <a:pt x="304595" y="1235479"/>
                                <a:pt x="126999" y="1677652"/>
                                <a:pt x="103832" y="1540023"/>
                              </a:cubicBezTo>
                              <a:cubicBezTo>
                                <a:pt x="-91580" y="1173518"/>
                                <a:pt x="43561" y="773291"/>
                                <a:pt x="71763" y="548512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2" name="Group 31"/>
                    <p:cNvGrpSpPr/>
                    <p:nvPr/>
                  </p:nvGrpSpPr>
                  <p:grpSpPr>
                    <a:xfrm>
                      <a:off x="4607918" y="1386997"/>
                      <a:ext cx="2693124" cy="3860279"/>
                      <a:chOff x="7402243" y="1785345"/>
                      <a:chExt cx="2693124" cy="3860279"/>
                    </a:xfrm>
                  </p:grpSpPr>
                  <p:sp>
                    <p:nvSpPr>
                      <p:cNvPr id="20" name="Rectangle 18"/>
                      <p:cNvSpPr/>
                      <p:nvPr/>
                    </p:nvSpPr>
                    <p:spPr>
                      <a:xfrm rot="3962803" flipH="1">
                        <a:off x="6922374" y="2265214"/>
                        <a:ext cx="1462286" cy="502548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906828"/>
                          <a:gd name="connsiteY0" fmla="*/ 34965 h 403659"/>
                          <a:gd name="connsiteX1" fmla="*/ 2906829 w 2906828"/>
                          <a:gd name="connsiteY1" fmla="*/ 343047 h 403659"/>
                          <a:gd name="connsiteX2" fmla="*/ 2708035 w 2906828"/>
                          <a:gd name="connsiteY2" fmla="*/ 403659 h 403659"/>
                          <a:gd name="connsiteX3" fmla="*/ 0 w 2906828"/>
                          <a:gd name="connsiteY3" fmla="*/ 142851 h 403659"/>
                          <a:gd name="connsiteX4" fmla="*/ 0 w 2906828"/>
                          <a:gd name="connsiteY4" fmla="*/ 34965 h 403659"/>
                          <a:gd name="connsiteX0" fmla="*/ 0 w 2906830"/>
                          <a:gd name="connsiteY0" fmla="*/ 34965 h 406437"/>
                          <a:gd name="connsiteX1" fmla="*/ 2906829 w 2906830"/>
                          <a:gd name="connsiteY1" fmla="*/ 343047 h 406437"/>
                          <a:gd name="connsiteX2" fmla="*/ 2857727 w 2906830"/>
                          <a:gd name="connsiteY2" fmla="*/ 406437 h 406437"/>
                          <a:gd name="connsiteX3" fmla="*/ 0 w 2906830"/>
                          <a:gd name="connsiteY3" fmla="*/ 142851 h 406437"/>
                          <a:gd name="connsiteX4" fmla="*/ 0 w 2906830"/>
                          <a:gd name="connsiteY4" fmla="*/ 34965 h 406437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906830" h="406437">
                            <a:moveTo>
                              <a:pt x="0" y="34965"/>
                            </a:moveTo>
                            <a:cubicBezTo>
                              <a:pt x="942763" y="-130135"/>
                              <a:pt x="1989466" y="343047"/>
                              <a:pt x="2906829" y="343047"/>
                            </a:cubicBezTo>
                            <a:lnTo>
                              <a:pt x="2857727" y="406437"/>
                            </a:lnTo>
                            <a:cubicBezTo>
                              <a:pt x="1940364" y="406437"/>
                              <a:pt x="930063" y="-85749"/>
                              <a:pt x="0" y="142851"/>
                            </a:cubicBezTo>
                            <a:lnTo>
                              <a:pt x="0" y="34965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18" name="Group 17"/>
                      <p:cNvGrpSpPr/>
                      <p:nvPr/>
                    </p:nvGrpSpPr>
                    <p:grpSpPr>
                      <a:xfrm rot="20399959" flipH="1">
                        <a:off x="7463331" y="2267604"/>
                        <a:ext cx="2632036" cy="3378020"/>
                        <a:chOff x="4456036" y="1916778"/>
                        <a:chExt cx="2632036" cy="3378020"/>
                      </a:xfrm>
                    </p:grpSpPr>
                    <p:sp>
                      <p:nvSpPr>
                        <p:cNvPr id="13" name="Isosceles Triangle 3"/>
                        <p:cNvSpPr/>
                        <p:nvPr/>
                      </p:nvSpPr>
                      <p:spPr>
                        <a:xfrm rot="11032415">
                          <a:off x="5652874" y="2744987"/>
                          <a:ext cx="1435198" cy="2549811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198390 w 1454101"/>
                            <a:gd name="connsiteY0" fmla="*/ 2320690 h 2547970"/>
                            <a:gd name="connsiteX1" fmla="*/ 81688 w 1454101"/>
                            <a:gd name="connsiteY1" fmla="*/ 2088714 h 2547970"/>
                            <a:gd name="connsiteX2" fmla="*/ 1454101 w 1454101"/>
                            <a:gd name="connsiteY2" fmla="*/ 209 h 2547970"/>
                            <a:gd name="connsiteX3" fmla="*/ 675333 w 1454101"/>
                            <a:gd name="connsiteY3" fmla="*/ 2220601 h 2547970"/>
                            <a:gd name="connsiteX4" fmla="*/ 537665 w 1454101"/>
                            <a:gd name="connsiteY4" fmla="*/ 2547970 h 2547970"/>
                            <a:gd name="connsiteX5" fmla="*/ 198390 w 1454101"/>
                            <a:gd name="connsiteY5" fmla="*/ 2320690 h 2547970"/>
                            <a:gd name="connsiteX0" fmla="*/ 198390 w 1454101"/>
                            <a:gd name="connsiteY0" fmla="*/ 2321970 h 2549250"/>
                            <a:gd name="connsiteX1" fmla="*/ 81688 w 1454101"/>
                            <a:gd name="connsiteY1" fmla="*/ 2089994 h 2549250"/>
                            <a:gd name="connsiteX2" fmla="*/ 1454101 w 1454101"/>
                            <a:gd name="connsiteY2" fmla="*/ 1489 h 2549250"/>
                            <a:gd name="connsiteX3" fmla="*/ 675333 w 1454101"/>
                            <a:gd name="connsiteY3" fmla="*/ 2221881 h 2549250"/>
                            <a:gd name="connsiteX4" fmla="*/ 537665 w 1454101"/>
                            <a:gd name="connsiteY4" fmla="*/ 2549250 h 2549250"/>
                            <a:gd name="connsiteX5" fmla="*/ 198390 w 1454101"/>
                            <a:gd name="connsiteY5" fmla="*/ 2321970 h 2549250"/>
                            <a:gd name="connsiteX0" fmla="*/ 198390 w 1454101"/>
                            <a:gd name="connsiteY0" fmla="*/ 2322056 h 2549336"/>
                            <a:gd name="connsiteX1" fmla="*/ 81688 w 1454101"/>
                            <a:gd name="connsiteY1" fmla="*/ 2090080 h 2549336"/>
                            <a:gd name="connsiteX2" fmla="*/ 1454101 w 1454101"/>
                            <a:gd name="connsiteY2" fmla="*/ 1575 h 2549336"/>
                            <a:gd name="connsiteX3" fmla="*/ 675333 w 1454101"/>
                            <a:gd name="connsiteY3" fmla="*/ 2221967 h 2549336"/>
                            <a:gd name="connsiteX4" fmla="*/ 537665 w 1454101"/>
                            <a:gd name="connsiteY4" fmla="*/ 2549336 h 2549336"/>
                            <a:gd name="connsiteX5" fmla="*/ 198390 w 1454101"/>
                            <a:gd name="connsiteY5" fmla="*/ 2322056 h 2549336"/>
                            <a:gd name="connsiteX0" fmla="*/ 246016 w 1444179"/>
                            <a:gd name="connsiteY0" fmla="*/ 2419992 h 2549336"/>
                            <a:gd name="connsiteX1" fmla="*/ 71766 w 1444179"/>
                            <a:gd name="connsiteY1" fmla="*/ 2090080 h 2549336"/>
                            <a:gd name="connsiteX2" fmla="*/ 1444179 w 1444179"/>
                            <a:gd name="connsiteY2" fmla="*/ 1575 h 2549336"/>
                            <a:gd name="connsiteX3" fmla="*/ 665411 w 1444179"/>
                            <a:gd name="connsiteY3" fmla="*/ 2221967 h 2549336"/>
                            <a:gd name="connsiteX4" fmla="*/ 527743 w 1444179"/>
                            <a:gd name="connsiteY4" fmla="*/ 2549336 h 2549336"/>
                            <a:gd name="connsiteX5" fmla="*/ 246016 w 1444179"/>
                            <a:gd name="connsiteY5" fmla="*/ 2419992 h 2549336"/>
                            <a:gd name="connsiteX0" fmla="*/ 258444 w 1456607"/>
                            <a:gd name="connsiteY0" fmla="*/ 2420220 h 2549564"/>
                            <a:gd name="connsiteX1" fmla="*/ 69608 w 1456607"/>
                            <a:gd name="connsiteY1" fmla="*/ 1874901 h 2549564"/>
                            <a:gd name="connsiteX2" fmla="*/ 1456607 w 1456607"/>
                            <a:gd name="connsiteY2" fmla="*/ 1803 h 2549564"/>
                            <a:gd name="connsiteX3" fmla="*/ 677839 w 1456607"/>
                            <a:gd name="connsiteY3" fmla="*/ 2222195 h 2549564"/>
                            <a:gd name="connsiteX4" fmla="*/ 540171 w 1456607"/>
                            <a:gd name="connsiteY4" fmla="*/ 2549564 h 2549564"/>
                            <a:gd name="connsiteX5" fmla="*/ 258444 w 1456607"/>
                            <a:gd name="connsiteY5" fmla="*/ 2420220 h 2549564"/>
                            <a:gd name="connsiteX0" fmla="*/ 231741 w 1429904"/>
                            <a:gd name="connsiteY0" fmla="*/ 2420220 h 2549564"/>
                            <a:gd name="connsiteX1" fmla="*/ 42905 w 1429904"/>
                            <a:gd name="connsiteY1" fmla="*/ 1874901 h 2549564"/>
                            <a:gd name="connsiteX2" fmla="*/ 1429904 w 1429904"/>
                            <a:gd name="connsiteY2" fmla="*/ 1803 h 2549564"/>
                            <a:gd name="connsiteX3" fmla="*/ 651136 w 1429904"/>
                            <a:gd name="connsiteY3" fmla="*/ 2222195 h 2549564"/>
                            <a:gd name="connsiteX4" fmla="*/ 513468 w 1429904"/>
                            <a:gd name="connsiteY4" fmla="*/ 2549564 h 2549564"/>
                            <a:gd name="connsiteX5" fmla="*/ 231741 w 1429904"/>
                            <a:gd name="connsiteY5" fmla="*/ 2420220 h 2549564"/>
                            <a:gd name="connsiteX0" fmla="*/ 120849 w 1453642"/>
                            <a:gd name="connsiteY0" fmla="*/ 2123838 h 2549564"/>
                            <a:gd name="connsiteX1" fmla="*/ 66643 w 1453642"/>
                            <a:gd name="connsiteY1" fmla="*/ 1874901 h 2549564"/>
                            <a:gd name="connsiteX2" fmla="*/ 1453642 w 1453642"/>
                            <a:gd name="connsiteY2" fmla="*/ 1803 h 2549564"/>
                            <a:gd name="connsiteX3" fmla="*/ 674874 w 1453642"/>
                            <a:gd name="connsiteY3" fmla="*/ 2222195 h 2549564"/>
                            <a:gd name="connsiteX4" fmla="*/ 537206 w 1453642"/>
                            <a:gd name="connsiteY4" fmla="*/ 2549564 h 2549564"/>
                            <a:gd name="connsiteX5" fmla="*/ 120849 w 1453642"/>
                            <a:gd name="connsiteY5" fmla="*/ 2123838 h 2549564"/>
                            <a:gd name="connsiteX0" fmla="*/ 102405 w 1435198"/>
                            <a:gd name="connsiteY0" fmla="*/ 2124085 h 2549811"/>
                            <a:gd name="connsiteX1" fmla="*/ 74201 w 1435198"/>
                            <a:gd name="connsiteY1" fmla="*/ 1695180 h 2549811"/>
                            <a:gd name="connsiteX2" fmla="*/ 1435198 w 1435198"/>
                            <a:gd name="connsiteY2" fmla="*/ 2050 h 2549811"/>
                            <a:gd name="connsiteX3" fmla="*/ 656430 w 1435198"/>
                            <a:gd name="connsiteY3" fmla="*/ 2222442 h 2549811"/>
                            <a:gd name="connsiteX4" fmla="*/ 518762 w 1435198"/>
                            <a:gd name="connsiteY4" fmla="*/ 2549811 h 2549811"/>
                            <a:gd name="connsiteX5" fmla="*/ 102405 w 1435198"/>
                            <a:gd name="connsiteY5" fmla="*/ 2124085 h 2549811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</a:cxnLst>
                          <a:rect l="l" t="t" r="r" b="b"/>
                          <a:pathLst>
                            <a:path w="1435198" h="2549811">
                              <a:moveTo>
                                <a:pt x="102405" y="2124085"/>
                              </a:moveTo>
                              <a:cubicBezTo>
                                <a:pt x="26409" y="2047542"/>
                                <a:pt x="-69353" y="1924728"/>
                                <a:pt x="74201" y="1695180"/>
                              </a:cubicBezTo>
                              <a:cubicBezTo>
                                <a:pt x="-130565" y="1209177"/>
                                <a:pt x="391741" y="-57810"/>
                                <a:pt x="1435198" y="2050"/>
                              </a:cubicBezTo>
                              <a:cubicBezTo>
                                <a:pt x="871762" y="169619"/>
                                <a:pt x="87801" y="1361671"/>
                                <a:pt x="656430" y="2222442"/>
                              </a:cubicBezTo>
                              <a:cubicBezTo>
                                <a:pt x="557892" y="2239815"/>
                                <a:pt x="617300" y="2532438"/>
                                <a:pt x="518762" y="2549811"/>
                              </a:cubicBezTo>
                              <a:cubicBezTo>
                                <a:pt x="405670" y="2474051"/>
                                <a:pt x="120993" y="2308077"/>
                                <a:pt x="102405" y="2124085"/>
                              </a:cubicBez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4" name="Isosceles Triangle 3"/>
                        <p:cNvSpPr/>
                        <p:nvPr/>
                      </p:nvSpPr>
                      <p:spPr>
                        <a:xfrm rot="11032415">
                          <a:off x="5679744" y="2629796"/>
                          <a:ext cx="1345801" cy="2629544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28201 w 1270318"/>
                            <a:gd name="connsiteY0" fmla="*/ 2386085 h 2490784"/>
                            <a:gd name="connsiteX1" fmla="*/ 1270318 w 1270318"/>
                            <a:gd name="connsiteY1" fmla="*/ 28742 h 2490784"/>
                            <a:gd name="connsiteX2" fmla="*/ 566397 w 1270318"/>
                            <a:gd name="connsiteY2" fmla="*/ 2163415 h 2490784"/>
                            <a:gd name="connsiteX3" fmla="*/ 428729 w 1270318"/>
                            <a:gd name="connsiteY3" fmla="*/ 2490784 h 2490784"/>
                            <a:gd name="connsiteX4" fmla="*/ 228201 w 1270318"/>
                            <a:gd name="connsiteY4" fmla="*/ 2386085 h 2490784"/>
                            <a:gd name="connsiteX0" fmla="*/ 228201 w 1270318"/>
                            <a:gd name="connsiteY0" fmla="*/ 2386085 h 2628353"/>
                            <a:gd name="connsiteX1" fmla="*/ 1270318 w 1270318"/>
                            <a:gd name="connsiteY1" fmla="*/ 28742 h 2628353"/>
                            <a:gd name="connsiteX2" fmla="*/ 566397 w 1270318"/>
                            <a:gd name="connsiteY2" fmla="*/ 2163415 h 2628353"/>
                            <a:gd name="connsiteX3" fmla="*/ 562686 w 1270318"/>
                            <a:gd name="connsiteY3" fmla="*/ 2628353 h 2628353"/>
                            <a:gd name="connsiteX4" fmla="*/ 228201 w 1270318"/>
                            <a:gd name="connsiteY4" fmla="*/ 2386085 h 2628353"/>
                            <a:gd name="connsiteX0" fmla="*/ 296575 w 1338692"/>
                            <a:gd name="connsiteY0" fmla="*/ 2387276 h 2629544"/>
                            <a:gd name="connsiteX1" fmla="*/ 1338692 w 1338692"/>
                            <a:gd name="connsiteY1" fmla="*/ 29933 h 2629544"/>
                            <a:gd name="connsiteX2" fmla="*/ 634771 w 1338692"/>
                            <a:gd name="connsiteY2" fmla="*/ 2164606 h 2629544"/>
                            <a:gd name="connsiteX3" fmla="*/ 631060 w 1338692"/>
                            <a:gd name="connsiteY3" fmla="*/ 2629544 h 2629544"/>
                            <a:gd name="connsiteX4" fmla="*/ 296575 w 1338692"/>
                            <a:gd name="connsiteY4" fmla="*/ 2387276 h 2629544"/>
                            <a:gd name="connsiteX0" fmla="*/ 296575 w 1345801"/>
                            <a:gd name="connsiteY0" fmla="*/ 2387276 h 2629544"/>
                            <a:gd name="connsiteX1" fmla="*/ 1338692 w 1345801"/>
                            <a:gd name="connsiteY1" fmla="*/ 29933 h 2629544"/>
                            <a:gd name="connsiteX2" fmla="*/ 634771 w 1345801"/>
                            <a:gd name="connsiteY2" fmla="*/ 2164606 h 2629544"/>
                            <a:gd name="connsiteX3" fmla="*/ 631060 w 1345801"/>
                            <a:gd name="connsiteY3" fmla="*/ 2629544 h 2629544"/>
                            <a:gd name="connsiteX4" fmla="*/ 296575 w 1345801"/>
                            <a:gd name="connsiteY4" fmla="*/ 2387276 h 2629544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5801" h="2629544">
                              <a:moveTo>
                                <a:pt x="296575" y="2387276"/>
                              </a:moveTo>
                              <a:cubicBezTo>
                                <a:pt x="-579421" y="1164702"/>
                                <a:pt x="702599" y="-222039"/>
                                <a:pt x="1338692" y="29933"/>
                              </a:cubicBezTo>
                              <a:cubicBezTo>
                                <a:pt x="1456372" y="78064"/>
                                <a:pt x="66142" y="1303835"/>
                                <a:pt x="634771" y="2164606"/>
                              </a:cubicBezTo>
                              <a:cubicBezTo>
                                <a:pt x="536233" y="2181979"/>
                                <a:pt x="729598" y="2612171"/>
                                <a:pt x="631060" y="2629544"/>
                              </a:cubicBezTo>
                              <a:lnTo>
                                <a:pt x="296575" y="238727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rgbClr val="E6EAEA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5" name="Isosceles Triangle 3"/>
                        <p:cNvSpPr/>
                        <p:nvPr/>
                      </p:nvSpPr>
                      <p:spPr>
                        <a:xfrm rot="11032415">
                          <a:off x="5396965" y="2677214"/>
                          <a:ext cx="1492917" cy="2577096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492917" h="2577096">
                              <a:moveTo>
                                <a:pt x="199193" y="2352390"/>
                              </a:moveTo>
                              <a:cubicBezTo>
                                <a:pt x="-510800" y="1199227"/>
                                <a:pt x="856824" y="-222637"/>
                                <a:pt x="1492917" y="29335"/>
                              </a:cubicBezTo>
                              <a:cubicBezTo>
                                <a:pt x="929481" y="196904"/>
                                <a:pt x="145520" y="1388956"/>
                                <a:pt x="714149" y="2249727"/>
                              </a:cubicBezTo>
                              <a:cubicBezTo>
                                <a:pt x="615611" y="2267100"/>
                                <a:pt x="675019" y="2559723"/>
                                <a:pt x="576481" y="2577096"/>
                              </a:cubicBezTo>
                              <a:lnTo>
                                <a:pt x="199193" y="2352390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63000">
                              <a:schemeClr val="bg1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" name="Isosceles Triangle 3"/>
                        <p:cNvSpPr/>
                        <p:nvPr/>
                      </p:nvSpPr>
                      <p:spPr>
                        <a:xfrm rot="11032415">
                          <a:off x="4456036" y="2505776"/>
                          <a:ext cx="2362687" cy="2146192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81812"/>
                            <a:gd name="connsiteY0" fmla="*/ 2323893 h 2548599"/>
                            <a:gd name="connsiteX1" fmla="*/ 1767437 w 1781812"/>
                            <a:gd name="connsiteY1" fmla="*/ 157944 h 2548599"/>
                            <a:gd name="connsiteX2" fmla="*/ 926708 w 1781812"/>
                            <a:gd name="connsiteY2" fmla="*/ 2221230 h 2548599"/>
                            <a:gd name="connsiteX3" fmla="*/ 789040 w 1781812"/>
                            <a:gd name="connsiteY3" fmla="*/ 2548599 h 2548599"/>
                            <a:gd name="connsiteX4" fmla="*/ 411752 w 1781812"/>
                            <a:gd name="connsiteY4" fmla="*/ 2323893 h 2548599"/>
                            <a:gd name="connsiteX0" fmla="*/ 411752 w 1781265"/>
                            <a:gd name="connsiteY0" fmla="*/ 2323893 h 2548599"/>
                            <a:gd name="connsiteX1" fmla="*/ 1767437 w 1781265"/>
                            <a:gd name="connsiteY1" fmla="*/ 157944 h 2548599"/>
                            <a:gd name="connsiteX2" fmla="*/ 859919 w 1781265"/>
                            <a:gd name="connsiteY2" fmla="*/ 2101110 h 2548599"/>
                            <a:gd name="connsiteX3" fmla="*/ 789040 w 1781265"/>
                            <a:gd name="connsiteY3" fmla="*/ 2548599 h 2548599"/>
                            <a:gd name="connsiteX4" fmla="*/ 411752 w 1781265"/>
                            <a:gd name="connsiteY4" fmla="*/ 2323893 h 2548599"/>
                            <a:gd name="connsiteX0" fmla="*/ 402981 w 1833267"/>
                            <a:gd name="connsiteY0" fmla="*/ 2389978 h 2614684"/>
                            <a:gd name="connsiteX1" fmla="*/ 1819905 w 1833267"/>
                            <a:gd name="connsiteY1" fmla="*/ 153895 h 2614684"/>
                            <a:gd name="connsiteX2" fmla="*/ 851148 w 1833267"/>
                            <a:gd name="connsiteY2" fmla="*/ 2167195 h 2614684"/>
                            <a:gd name="connsiteX3" fmla="*/ 780269 w 1833267"/>
                            <a:gd name="connsiteY3" fmla="*/ 2614684 h 2614684"/>
                            <a:gd name="connsiteX4" fmla="*/ 402981 w 1833267"/>
                            <a:gd name="connsiteY4" fmla="*/ 2389978 h 2614684"/>
                            <a:gd name="connsiteX0" fmla="*/ 404859 w 1821914"/>
                            <a:gd name="connsiteY0" fmla="*/ 2221638 h 2446344"/>
                            <a:gd name="connsiteX1" fmla="*/ 1808453 w 1821914"/>
                            <a:gd name="connsiteY1" fmla="*/ 164665 h 2446344"/>
                            <a:gd name="connsiteX2" fmla="*/ 853026 w 1821914"/>
                            <a:gd name="connsiteY2" fmla="*/ 1998855 h 2446344"/>
                            <a:gd name="connsiteX3" fmla="*/ 782147 w 1821914"/>
                            <a:gd name="connsiteY3" fmla="*/ 2446344 h 2446344"/>
                            <a:gd name="connsiteX4" fmla="*/ 404859 w 1821914"/>
                            <a:gd name="connsiteY4" fmla="*/ 2221638 h 2446344"/>
                            <a:gd name="connsiteX0" fmla="*/ 404859 w 2627355"/>
                            <a:gd name="connsiteY0" fmla="*/ 2221638 h 2446344"/>
                            <a:gd name="connsiteX1" fmla="*/ 1808453 w 2627355"/>
                            <a:gd name="connsiteY1" fmla="*/ 164665 h 2446344"/>
                            <a:gd name="connsiteX2" fmla="*/ 853026 w 2627355"/>
                            <a:gd name="connsiteY2" fmla="*/ 1998855 h 2446344"/>
                            <a:gd name="connsiteX3" fmla="*/ 782147 w 2627355"/>
                            <a:gd name="connsiteY3" fmla="*/ 2446344 h 2446344"/>
                            <a:gd name="connsiteX4" fmla="*/ 404859 w 2627355"/>
                            <a:gd name="connsiteY4" fmla="*/ 2221638 h 2446344"/>
                            <a:gd name="connsiteX0" fmla="*/ 404859 w 2041710"/>
                            <a:gd name="connsiteY0" fmla="*/ 2221638 h 2446344"/>
                            <a:gd name="connsiteX1" fmla="*/ 1808453 w 2041710"/>
                            <a:gd name="connsiteY1" fmla="*/ 164665 h 2446344"/>
                            <a:gd name="connsiteX2" fmla="*/ 1947883 w 2041710"/>
                            <a:gd name="connsiteY2" fmla="*/ 1600877 h 2446344"/>
                            <a:gd name="connsiteX3" fmla="*/ 853026 w 2041710"/>
                            <a:gd name="connsiteY3" fmla="*/ 1998855 h 2446344"/>
                            <a:gd name="connsiteX4" fmla="*/ 782147 w 2041710"/>
                            <a:gd name="connsiteY4" fmla="*/ 2446344 h 2446344"/>
                            <a:gd name="connsiteX5" fmla="*/ 404859 w 2041710"/>
                            <a:gd name="connsiteY5" fmla="*/ 2221638 h 2446344"/>
                            <a:gd name="connsiteX0" fmla="*/ 344997 w 2318833"/>
                            <a:gd name="connsiteY0" fmla="*/ 2098446 h 2323152"/>
                            <a:gd name="connsiteX1" fmla="*/ 2241242 w 2318833"/>
                            <a:gd name="connsiteY1" fmla="*/ 173594 h 2323152"/>
                            <a:gd name="connsiteX2" fmla="*/ 1888021 w 2318833"/>
                            <a:gd name="connsiteY2" fmla="*/ 1477685 h 2323152"/>
                            <a:gd name="connsiteX3" fmla="*/ 793164 w 2318833"/>
                            <a:gd name="connsiteY3" fmla="*/ 1875663 h 2323152"/>
                            <a:gd name="connsiteX4" fmla="*/ 722285 w 2318833"/>
                            <a:gd name="connsiteY4" fmla="*/ 2323152 h 2323152"/>
                            <a:gd name="connsiteX5" fmla="*/ 344997 w 2318833"/>
                            <a:gd name="connsiteY5" fmla="*/ 2098446 h 2323152"/>
                            <a:gd name="connsiteX0" fmla="*/ 344997 w 2445181"/>
                            <a:gd name="connsiteY0" fmla="*/ 2098446 h 2323152"/>
                            <a:gd name="connsiteX1" fmla="*/ 2241242 w 2445181"/>
                            <a:gd name="connsiteY1" fmla="*/ 173594 h 2323152"/>
                            <a:gd name="connsiteX2" fmla="*/ 2333420 w 2445181"/>
                            <a:gd name="connsiteY2" fmla="*/ 1663922 h 2323152"/>
                            <a:gd name="connsiteX3" fmla="*/ 793164 w 2445181"/>
                            <a:gd name="connsiteY3" fmla="*/ 1875663 h 2323152"/>
                            <a:gd name="connsiteX4" fmla="*/ 722285 w 2445181"/>
                            <a:gd name="connsiteY4" fmla="*/ 2323152 h 2323152"/>
                            <a:gd name="connsiteX5" fmla="*/ 344997 w 2445181"/>
                            <a:gd name="connsiteY5" fmla="*/ 2098446 h 2323152"/>
                            <a:gd name="connsiteX0" fmla="*/ 344997 w 2379822"/>
                            <a:gd name="connsiteY0" fmla="*/ 2098446 h 2323152"/>
                            <a:gd name="connsiteX1" fmla="*/ 2241242 w 2379822"/>
                            <a:gd name="connsiteY1" fmla="*/ 173594 h 2323152"/>
                            <a:gd name="connsiteX2" fmla="*/ 2333420 w 2379822"/>
                            <a:gd name="connsiteY2" fmla="*/ 1663922 h 2323152"/>
                            <a:gd name="connsiteX3" fmla="*/ 793164 w 2379822"/>
                            <a:gd name="connsiteY3" fmla="*/ 1875663 h 2323152"/>
                            <a:gd name="connsiteX4" fmla="*/ 722285 w 2379822"/>
                            <a:gd name="connsiteY4" fmla="*/ 2323152 h 2323152"/>
                            <a:gd name="connsiteX5" fmla="*/ 344997 w 2379822"/>
                            <a:gd name="connsiteY5" fmla="*/ 2098446 h 2323152"/>
                            <a:gd name="connsiteX0" fmla="*/ 0 w 2034825"/>
                            <a:gd name="connsiteY0" fmla="*/ 2079414 h 2304120"/>
                            <a:gd name="connsiteX1" fmla="*/ 571118 w 2034825"/>
                            <a:gd name="connsiteY1" fmla="*/ 264282 h 2304120"/>
                            <a:gd name="connsiteX2" fmla="*/ 1896245 w 2034825"/>
                            <a:gd name="connsiteY2" fmla="*/ 154562 h 2304120"/>
                            <a:gd name="connsiteX3" fmla="*/ 1988423 w 2034825"/>
                            <a:gd name="connsiteY3" fmla="*/ 1644890 h 2304120"/>
                            <a:gd name="connsiteX4" fmla="*/ 448167 w 2034825"/>
                            <a:gd name="connsiteY4" fmla="*/ 1856631 h 2304120"/>
                            <a:gd name="connsiteX5" fmla="*/ 377288 w 2034825"/>
                            <a:gd name="connsiteY5" fmla="*/ 2304120 h 2304120"/>
                            <a:gd name="connsiteX6" fmla="*/ 0 w 2034825"/>
                            <a:gd name="connsiteY6" fmla="*/ 2079414 h 2304120"/>
                            <a:gd name="connsiteX0" fmla="*/ 419200 w 2454025"/>
                            <a:gd name="connsiteY0" fmla="*/ 2079414 h 2304120"/>
                            <a:gd name="connsiteX1" fmla="*/ 990318 w 2454025"/>
                            <a:gd name="connsiteY1" fmla="*/ 264282 h 2304120"/>
                            <a:gd name="connsiteX2" fmla="*/ 2315445 w 2454025"/>
                            <a:gd name="connsiteY2" fmla="*/ 154562 h 2304120"/>
                            <a:gd name="connsiteX3" fmla="*/ 2407623 w 2454025"/>
                            <a:gd name="connsiteY3" fmla="*/ 1644890 h 2304120"/>
                            <a:gd name="connsiteX4" fmla="*/ 867367 w 2454025"/>
                            <a:gd name="connsiteY4" fmla="*/ 1856631 h 2304120"/>
                            <a:gd name="connsiteX5" fmla="*/ 796488 w 2454025"/>
                            <a:gd name="connsiteY5" fmla="*/ 2304120 h 2304120"/>
                            <a:gd name="connsiteX6" fmla="*/ 419200 w 2454025"/>
                            <a:gd name="connsiteY6" fmla="*/ 2079414 h 2304120"/>
                            <a:gd name="connsiteX0" fmla="*/ 186930 w 2221755"/>
                            <a:gd name="connsiteY0" fmla="*/ 2079414 h 2304120"/>
                            <a:gd name="connsiteX1" fmla="*/ 758048 w 2221755"/>
                            <a:gd name="connsiteY1" fmla="*/ 264282 h 2304120"/>
                            <a:gd name="connsiteX2" fmla="*/ 2083175 w 2221755"/>
                            <a:gd name="connsiteY2" fmla="*/ 154562 h 2304120"/>
                            <a:gd name="connsiteX3" fmla="*/ 2175353 w 2221755"/>
                            <a:gd name="connsiteY3" fmla="*/ 1644890 h 2304120"/>
                            <a:gd name="connsiteX4" fmla="*/ 635097 w 2221755"/>
                            <a:gd name="connsiteY4" fmla="*/ 1856631 h 2304120"/>
                            <a:gd name="connsiteX5" fmla="*/ 564218 w 2221755"/>
                            <a:gd name="connsiteY5" fmla="*/ 2304120 h 2304120"/>
                            <a:gd name="connsiteX6" fmla="*/ 186930 w 2221755"/>
                            <a:gd name="connsiteY6" fmla="*/ 2079414 h 2304120"/>
                            <a:gd name="connsiteX0" fmla="*/ 186930 w 2377073"/>
                            <a:gd name="connsiteY0" fmla="*/ 2079414 h 2304120"/>
                            <a:gd name="connsiteX1" fmla="*/ 758048 w 2377073"/>
                            <a:gd name="connsiteY1" fmla="*/ 264282 h 2304120"/>
                            <a:gd name="connsiteX2" fmla="*/ 2083175 w 2377073"/>
                            <a:gd name="connsiteY2" fmla="*/ 154562 h 2304120"/>
                            <a:gd name="connsiteX3" fmla="*/ 2175353 w 2377073"/>
                            <a:gd name="connsiteY3" fmla="*/ 1644890 h 2304120"/>
                            <a:gd name="connsiteX4" fmla="*/ 635097 w 2377073"/>
                            <a:gd name="connsiteY4" fmla="*/ 1856631 h 2304120"/>
                            <a:gd name="connsiteX5" fmla="*/ 564218 w 2377073"/>
                            <a:gd name="connsiteY5" fmla="*/ 2304120 h 2304120"/>
                            <a:gd name="connsiteX6" fmla="*/ 186930 w 2377073"/>
                            <a:gd name="connsiteY6" fmla="*/ 2079414 h 2304120"/>
                            <a:gd name="connsiteX0" fmla="*/ 186930 w 2377073"/>
                            <a:gd name="connsiteY0" fmla="*/ 1930972 h 2155678"/>
                            <a:gd name="connsiteX1" fmla="*/ 758048 w 2377073"/>
                            <a:gd name="connsiteY1" fmla="*/ 115840 h 2155678"/>
                            <a:gd name="connsiteX2" fmla="*/ 2083175 w 2377073"/>
                            <a:gd name="connsiteY2" fmla="*/ 6120 h 2155678"/>
                            <a:gd name="connsiteX3" fmla="*/ 2175353 w 2377073"/>
                            <a:gd name="connsiteY3" fmla="*/ 1496448 h 2155678"/>
                            <a:gd name="connsiteX4" fmla="*/ 635097 w 2377073"/>
                            <a:gd name="connsiteY4" fmla="*/ 1708189 h 2155678"/>
                            <a:gd name="connsiteX5" fmla="*/ 564218 w 2377073"/>
                            <a:gd name="connsiteY5" fmla="*/ 2155678 h 2155678"/>
                            <a:gd name="connsiteX6" fmla="*/ 186930 w 2377073"/>
                            <a:gd name="connsiteY6" fmla="*/ 1930972 h 2155678"/>
                            <a:gd name="connsiteX0" fmla="*/ 186930 w 2301182"/>
                            <a:gd name="connsiteY0" fmla="*/ 1930972 h 2155678"/>
                            <a:gd name="connsiteX1" fmla="*/ 758048 w 2301182"/>
                            <a:gd name="connsiteY1" fmla="*/ 115840 h 2155678"/>
                            <a:gd name="connsiteX2" fmla="*/ 2083175 w 2301182"/>
                            <a:gd name="connsiteY2" fmla="*/ 6120 h 2155678"/>
                            <a:gd name="connsiteX3" fmla="*/ 1941269 w 2301182"/>
                            <a:gd name="connsiteY3" fmla="*/ 1423194 h 2155678"/>
                            <a:gd name="connsiteX4" fmla="*/ 635097 w 2301182"/>
                            <a:gd name="connsiteY4" fmla="*/ 1708189 h 2155678"/>
                            <a:gd name="connsiteX5" fmla="*/ 564218 w 2301182"/>
                            <a:gd name="connsiteY5" fmla="*/ 2155678 h 2155678"/>
                            <a:gd name="connsiteX6" fmla="*/ 186930 w 2301182"/>
                            <a:gd name="connsiteY6" fmla="*/ 1930972 h 2155678"/>
                            <a:gd name="connsiteX0" fmla="*/ 186930 w 2362687"/>
                            <a:gd name="connsiteY0" fmla="*/ 1899864 h 2124570"/>
                            <a:gd name="connsiteX1" fmla="*/ 758048 w 2362687"/>
                            <a:gd name="connsiteY1" fmla="*/ 84732 h 2124570"/>
                            <a:gd name="connsiteX2" fmla="*/ 2162831 w 2362687"/>
                            <a:gd name="connsiteY2" fmla="*/ 211471 h 2124570"/>
                            <a:gd name="connsiteX3" fmla="*/ 1941269 w 2362687"/>
                            <a:gd name="connsiteY3" fmla="*/ 1392086 h 2124570"/>
                            <a:gd name="connsiteX4" fmla="*/ 635097 w 2362687"/>
                            <a:gd name="connsiteY4" fmla="*/ 1677081 h 2124570"/>
                            <a:gd name="connsiteX5" fmla="*/ 564218 w 2362687"/>
                            <a:gd name="connsiteY5" fmla="*/ 2124570 h 2124570"/>
                            <a:gd name="connsiteX6" fmla="*/ 186930 w 2362687"/>
                            <a:gd name="connsiteY6" fmla="*/ 1899864 h 2124570"/>
                            <a:gd name="connsiteX0" fmla="*/ 186930 w 2362687"/>
                            <a:gd name="connsiteY0" fmla="*/ 2040517 h 2265223"/>
                            <a:gd name="connsiteX1" fmla="*/ 758048 w 2362687"/>
                            <a:gd name="connsiteY1" fmla="*/ 225385 h 2265223"/>
                            <a:gd name="connsiteX2" fmla="*/ 2162831 w 2362687"/>
                            <a:gd name="connsiteY2" fmla="*/ 352124 h 2265223"/>
                            <a:gd name="connsiteX3" fmla="*/ 1941269 w 2362687"/>
                            <a:gd name="connsiteY3" fmla="*/ 1532739 h 2265223"/>
                            <a:gd name="connsiteX4" fmla="*/ 635097 w 2362687"/>
                            <a:gd name="connsiteY4" fmla="*/ 1817734 h 2265223"/>
                            <a:gd name="connsiteX5" fmla="*/ 564218 w 2362687"/>
                            <a:gd name="connsiteY5" fmla="*/ 2265223 h 2265223"/>
                            <a:gd name="connsiteX6" fmla="*/ 186930 w 2362687"/>
                            <a:gd name="connsiteY6" fmla="*/ 2040517 h 2265223"/>
                            <a:gd name="connsiteX0" fmla="*/ 186930 w 2362687"/>
                            <a:gd name="connsiteY0" fmla="*/ 1921486 h 2146192"/>
                            <a:gd name="connsiteX1" fmla="*/ 758048 w 2362687"/>
                            <a:gd name="connsiteY1" fmla="*/ 106354 h 2146192"/>
                            <a:gd name="connsiteX2" fmla="*/ 2162831 w 2362687"/>
                            <a:gd name="connsiteY2" fmla="*/ 233093 h 2146192"/>
                            <a:gd name="connsiteX3" fmla="*/ 1941269 w 2362687"/>
                            <a:gd name="connsiteY3" fmla="*/ 1413708 h 2146192"/>
                            <a:gd name="connsiteX4" fmla="*/ 635097 w 2362687"/>
                            <a:gd name="connsiteY4" fmla="*/ 1698703 h 2146192"/>
                            <a:gd name="connsiteX5" fmla="*/ 564218 w 2362687"/>
                            <a:gd name="connsiteY5" fmla="*/ 2146192 h 2146192"/>
                            <a:gd name="connsiteX6" fmla="*/ 186930 w 2362687"/>
                            <a:gd name="connsiteY6" fmla="*/ 1921486 h 2146192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</a:cxnLst>
                          <a:rect l="l" t="t" r="r" b="b"/>
                          <a:pathLst>
                            <a:path w="2362687" h="2146192">
                              <a:moveTo>
                                <a:pt x="186930" y="1921486"/>
                              </a:moveTo>
                              <a:cubicBezTo>
                                <a:pt x="219235" y="1581513"/>
                                <a:pt x="-528313" y="760174"/>
                                <a:pt x="758048" y="106354"/>
                              </a:cubicBezTo>
                              <a:cubicBezTo>
                                <a:pt x="1074089" y="-214455"/>
                                <a:pt x="1501147" y="299111"/>
                                <a:pt x="2162831" y="233093"/>
                              </a:cubicBezTo>
                              <a:cubicBezTo>
                                <a:pt x="2656198" y="610074"/>
                                <a:pt x="2100507" y="1108010"/>
                                <a:pt x="1941269" y="1413708"/>
                              </a:cubicBezTo>
                              <a:cubicBezTo>
                                <a:pt x="1782031" y="1719406"/>
                                <a:pt x="829386" y="1557792"/>
                                <a:pt x="635097" y="1698703"/>
                              </a:cubicBezTo>
                              <a:cubicBezTo>
                                <a:pt x="536559" y="1716076"/>
                                <a:pt x="662756" y="2128819"/>
                                <a:pt x="564218" y="2146192"/>
                              </a:cubicBezTo>
                              <a:lnTo>
                                <a:pt x="186930" y="192148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80000">
                              <a:schemeClr val="bg1"/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7" name="Rectangle 4"/>
                        <p:cNvSpPr/>
                        <p:nvPr/>
                      </p:nvSpPr>
                      <p:spPr>
                        <a:xfrm rot="20142223">
                          <a:off x="5943455" y="1916778"/>
                          <a:ext cx="609306" cy="1100527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  <a:gd name="connsiteX0" fmla="*/ 248186 w 858921"/>
                            <a:gd name="connsiteY0" fmla="*/ 408720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248186 w 858921"/>
                            <a:gd name="connsiteY6" fmla="*/ 408720 h 1510521"/>
                            <a:gd name="connsiteX0" fmla="*/ 172077 w 858921"/>
                            <a:gd name="connsiteY0" fmla="*/ 421311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172077 w 858921"/>
                            <a:gd name="connsiteY6" fmla="*/ 421311 h 1510521"/>
                            <a:gd name="connsiteX0" fmla="*/ 78027 w 764871"/>
                            <a:gd name="connsiteY0" fmla="*/ 421311 h 1510521"/>
                            <a:gd name="connsiteX1" fmla="*/ 600276 w 764871"/>
                            <a:gd name="connsiteY1" fmla="*/ 358 h 1510521"/>
                            <a:gd name="connsiteX2" fmla="*/ 693684 w 764871"/>
                            <a:gd name="connsiteY2" fmla="*/ 379733 h 1510521"/>
                            <a:gd name="connsiteX3" fmla="*/ 728013 w 764871"/>
                            <a:gd name="connsiteY3" fmla="*/ 1475897 h 1510521"/>
                            <a:gd name="connsiteX4" fmla="*/ 293139 w 764871"/>
                            <a:gd name="connsiteY4" fmla="*/ 1234496 h 1510521"/>
                            <a:gd name="connsiteX5" fmla="*/ -1 w 764871"/>
                            <a:gd name="connsiteY5" fmla="*/ 1292694 h 1510521"/>
                            <a:gd name="connsiteX6" fmla="*/ 78027 w 764871"/>
                            <a:gd name="connsiteY6" fmla="*/ 421311 h 1510521"/>
                            <a:gd name="connsiteX0" fmla="*/ 95007 w 781851"/>
                            <a:gd name="connsiteY0" fmla="*/ 421311 h 1510521"/>
                            <a:gd name="connsiteX1" fmla="*/ 617256 w 781851"/>
                            <a:gd name="connsiteY1" fmla="*/ 358 h 1510521"/>
                            <a:gd name="connsiteX2" fmla="*/ 710664 w 781851"/>
                            <a:gd name="connsiteY2" fmla="*/ 379733 h 1510521"/>
                            <a:gd name="connsiteX3" fmla="*/ 744993 w 781851"/>
                            <a:gd name="connsiteY3" fmla="*/ 1475897 h 1510521"/>
                            <a:gd name="connsiteX4" fmla="*/ 310119 w 781851"/>
                            <a:gd name="connsiteY4" fmla="*/ 1234496 h 1510521"/>
                            <a:gd name="connsiteX5" fmla="*/ 16979 w 781851"/>
                            <a:gd name="connsiteY5" fmla="*/ 1292694 h 1510521"/>
                            <a:gd name="connsiteX6" fmla="*/ 95007 w 781851"/>
                            <a:gd name="connsiteY6" fmla="*/ 421311 h 1510521"/>
                            <a:gd name="connsiteX0" fmla="*/ 95008 w 899278"/>
                            <a:gd name="connsiteY0" fmla="*/ 421311 h 1488282"/>
                            <a:gd name="connsiteX1" fmla="*/ 617257 w 899278"/>
                            <a:gd name="connsiteY1" fmla="*/ 358 h 1488282"/>
                            <a:gd name="connsiteX2" fmla="*/ 710665 w 899278"/>
                            <a:gd name="connsiteY2" fmla="*/ 379733 h 1488282"/>
                            <a:gd name="connsiteX3" fmla="*/ 873312 w 899278"/>
                            <a:gd name="connsiteY3" fmla="*/ 1451662 h 1488282"/>
                            <a:gd name="connsiteX4" fmla="*/ 310120 w 899278"/>
                            <a:gd name="connsiteY4" fmla="*/ 1234496 h 1488282"/>
                            <a:gd name="connsiteX5" fmla="*/ 16980 w 899278"/>
                            <a:gd name="connsiteY5" fmla="*/ 1292694 h 1488282"/>
                            <a:gd name="connsiteX6" fmla="*/ 95008 w 899278"/>
                            <a:gd name="connsiteY6" fmla="*/ 421311 h 1488282"/>
                            <a:gd name="connsiteX0" fmla="*/ 95008 w 903661"/>
                            <a:gd name="connsiteY0" fmla="*/ 421289 h 1488259"/>
                            <a:gd name="connsiteX1" fmla="*/ 617257 w 903661"/>
                            <a:gd name="connsiteY1" fmla="*/ 336 h 1488259"/>
                            <a:gd name="connsiteX2" fmla="*/ 773570 w 903661"/>
                            <a:gd name="connsiteY2" fmla="*/ 396369 h 1488259"/>
                            <a:gd name="connsiteX3" fmla="*/ 873312 w 903661"/>
                            <a:gd name="connsiteY3" fmla="*/ 1451640 h 1488259"/>
                            <a:gd name="connsiteX4" fmla="*/ 310120 w 903661"/>
                            <a:gd name="connsiteY4" fmla="*/ 1234474 h 1488259"/>
                            <a:gd name="connsiteX5" fmla="*/ 16980 w 903661"/>
                            <a:gd name="connsiteY5" fmla="*/ 1292672 h 1488259"/>
                            <a:gd name="connsiteX6" fmla="*/ 95008 w 903661"/>
                            <a:gd name="connsiteY6" fmla="*/ 421289 h 1488259"/>
                            <a:gd name="connsiteX0" fmla="*/ 95008 w 903661"/>
                            <a:gd name="connsiteY0" fmla="*/ 421374 h 1488344"/>
                            <a:gd name="connsiteX1" fmla="*/ 617257 w 903661"/>
                            <a:gd name="connsiteY1" fmla="*/ 421 h 1488344"/>
                            <a:gd name="connsiteX2" fmla="*/ 773570 w 903661"/>
                            <a:gd name="connsiteY2" fmla="*/ 396454 h 1488344"/>
                            <a:gd name="connsiteX3" fmla="*/ 873312 w 903661"/>
                            <a:gd name="connsiteY3" fmla="*/ 1451725 h 1488344"/>
                            <a:gd name="connsiteX4" fmla="*/ 310120 w 903661"/>
                            <a:gd name="connsiteY4" fmla="*/ 1234559 h 1488344"/>
                            <a:gd name="connsiteX5" fmla="*/ 16980 w 903661"/>
                            <a:gd name="connsiteY5" fmla="*/ 1292757 h 1488344"/>
                            <a:gd name="connsiteX6" fmla="*/ 95008 w 903661"/>
                            <a:gd name="connsiteY6" fmla="*/ 421374 h 1488344"/>
                            <a:gd name="connsiteX0" fmla="*/ 95008 w 896369"/>
                            <a:gd name="connsiteY0" fmla="*/ 421374 h 1488344"/>
                            <a:gd name="connsiteX1" fmla="*/ 617257 w 896369"/>
                            <a:gd name="connsiteY1" fmla="*/ 421 h 1488344"/>
                            <a:gd name="connsiteX2" fmla="*/ 773570 w 896369"/>
                            <a:gd name="connsiteY2" fmla="*/ 396454 h 1488344"/>
                            <a:gd name="connsiteX3" fmla="*/ 873312 w 896369"/>
                            <a:gd name="connsiteY3" fmla="*/ 1451725 h 1488344"/>
                            <a:gd name="connsiteX4" fmla="*/ 310120 w 896369"/>
                            <a:gd name="connsiteY4" fmla="*/ 1234559 h 1488344"/>
                            <a:gd name="connsiteX5" fmla="*/ 16980 w 896369"/>
                            <a:gd name="connsiteY5" fmla="*/ 1292757 h 1488344"/>
                            <a:gd name="connsiteX6" fmla="*/ 95008 w 896369"/>
                            <a:gd name="connsiteY6" fmla="*/ 421374 h 1488344"/>
                            <a:gd name="connsiteX0" fmla="*/ 52346 w 853707"/>
                            <a:gd name="connsiteY0" fmla="*/ 421374 h 1488344"/>
                            <a:gd name="connsiteX1" fmla="*/ 574595 w 853707"/>
                            <a:gd name="connsiteY1" fmla="*/ 421 h 1488344"/>
                            <a:gd name="connsiteX2" fmla="*/ 730908 w 853707"/>
                            <a:gd name="connsiteY2" fmla="*/ 396454 h 1488344"/>
                            <a:gd name="connsiteX3" fmla="*/ 830650 w 853707"/>
                            <a:gd name="connsiteY3" fmla="*/ 1451725 h 1488344"/>
                            <a:gd name="connsiteX4" fmla="*/ 267458 w 853707"/>
                            <a:gd name="connsiteY4" fmla="*/ 1234559 h 1488344"/>
                            <a:gd name="connsiteX5" fmla="*/ 110827 w 853707"/>
                            <a:gd name="connsiteY5" fmla="*/ 1354382 h 1488344"/>
                            <a:gd name="connsiteX6" fmla="*/ 52346 w 853707"/>
                            <a:gd name="connsiteY6" fmla="*/ 421374 h 1488344"/>
                            <a:gd name="connsiteX0" fmla="*/ 52346 w 853707"/>
                            <a:gd name="connsiteY0" fmla="*/ 421374 h 1482317"/>
                            <a:gd name="connsiteX1" fmla="*/ 574595 w 853707"/>
                            <a:gd name="connsiteY1" fmla="*/ 421 h 1482317"/>
                            <a:gd name="connsiteX2" fmla="*/ 730908 w 853707"/>
                            <a:gd name="connsiteY2" fmla="*/ 396454 h 1482317"/>
                            <a:gd name="connsiteX3" fmla="*/ 830650 w 853707"/>
                            <a:gd name="connsiteY3" fmla="*/ 1451725 h 1482317"/>
                            <a:gd name="connsiteX4" fmla="*/ 422188 w 853707"/>
                            <a:gd name="connsiteY4" fmla="*/ 1151820 h 1482317"/>
                            <a:gd name="connsiteX5" fmla="*/ 110827 w 853707"/>
                            <a:gd name="connsiteY5" fmla="*/ 1354382 h 1482317"/>
                            <a:gd name="connsiteX6" fmla="*/ 52346 w 853707"/>
                            <a:gd name="connsiteY6" fmla="*/ 421374 h 1482317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8 w 900447"/>
                            <a:gd name="connsiteY2" fmla="*/ 396454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9 w 900447"/>
                            <a:gd name="connsiteY2" fmla="*/ 396455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2153 h 1483097"/>
                            <a:gd name="connsiteX1" fmla="*/ 621335 w 900447"/>
                            <a:gd name="connsiteY1" fmla="*/ 1200 h 1483097"/>
                            <a:gd name="connsiteX2" fmla="*/ 777649 w 900447"/>
                            <a:gd name="connsiteY2" fmla="*/ 397234 h 1483097"/>
                            <a:gd name="connsiteX3" fmla="*/ 877390 w 900447"/>
                            <a:gd name="connsiteY3" fmla="*/ 1452504 h 1483097"/>
                            <a:gd name="connsiteX4" fmla="*/ 468928 w 900447"/>
                            <a:gd name="connsiteY4" fmla="*/ 1152599 h 1483097"/>
                            <a:gd name="connsiteX5" fmla="*/ 157567 w 900447"/>
                            <a:gd name="connsiteY5" fmla="*/ 1355161 h 1483097"/>
                            <a:gd name="connsiteX6" fmla="*/ 99086 w 900447"/>
                            <a:gd name="connsiteY6" fmla="*/ 422153 h 1483097"/>
                            <a:gd name="connsiteX0" fmla="*/ 99086 w 905823"/>
                            <a:gd name="connsiteY0" fmla="*/ 422071 h 1483015"/>
                            <a:gd name="connsiteX1" fmla="*/ 621335 w 905823"/>
                            <a:gd name="connsiteY1" fmla="*/ 1118 h 1483015"/>
                            <a:gd name="connsiteX2" fmla="*/ 868860 w 905823"/>
                            <a:gd name="connsiteY2" fmla="*/ 403114 h 1483015"/>
                            <a:gd name="connsiteX3" fmla="*/ 877390 w 905823"/>
                            <a:gd name="connsiteY3" fmla="*/ 1452422 h 1483015"/>
                            <a:gd name="connsiteX4" fmla="*/ 468928 w 905823"/>
                            <a:gd name="connsiteY4" fmla="*/ 1152517 h 1483015"/>
                            <a:gd name="connsiteX5" fmla="*/ 157567 w 905823"/>
                            <a:gd name="connsiteY5" fmla="*/ 1355079 h 1483015"/>
                            <a:gd name="connsiteX6" fmla="*/ 99086 w 905823"/>
                            <a:gd name="connsiteY6" fmla="*/ 422071 h 1483015"/>
                            <a:gd name="connsiteX0" fmla="*/ 99086 w 905823"/>
                            <a:gd name="connsiteY0" fmla="*/ 420954 h 1481898"/>
                            <a:gd name="connsiteX1" fmla="*/ 621335 w 905823"/>
                            <a:gd name="connsiteY1" fmla="*/ 1 h 1481898"/>
                            <a:gd name="connsiteX2" fmla="*/ 868860 w 905823"/>
                            <a:gd name="connsiteY2" fmla="*/ 401997 h 1481898"/>
                            <a:gd name="connsiteX3" fmla="*/ 877390 w 905823"/>
                            <a:gd name="connsiteY3" fmla="*/ 1451305 h 1481898"/>
                            <a:gd name="connsiteX4" fmla="*/ 468928 w 905823"/>
                            <a:gd name="connsiteY4" fmla="*/ 1151400 h 1481898"/>
                            <a:gd name="connsiteX5" fmla="*/ 157567 w 905823"/>
                            <a:gd name="connsiteY5" fmla="*/ 1353962 h 1481898"/>
                            <a:gd name="connsiteX6" fmla="*/ 99086 w 905823"/>
                            <a:gd name="connsiteY6" fmla="*/ 420954 h 1481898"/>
                            <a:gd name="connsiteX0" fmla="*/ 99086 w 905823"/>
                            <a:gd name="connsiteY0" fmla="*/ 420953 h 1481897"/>
                            <a:gd name="connsiteX1" fmla="*/ 621335 w 905823"/>
                            <a:gd name="connsiteY1" fmla="*/ 0 h 1481897"/>
                            <a:gd name="connsiteX2" fmla="*/ 868860 w 905823"/>
                            <a:gd name="connsiteY2" fmla="*/ 401996 h 1481897"/>
                            <a:gd name="connsiteX3" fmla="*/ 877390 w 905823"/>
                            <a:gd name="connsiteY3" fmla="*/ 1451304 h 1481897"/>
                            <a:gd name="connsiteX4" fmla="*/ 468928 w 905823"/>
                            <a:gd name="connsiteY4" fmla="*/ 1151399 h 1481897"/>
                            <a:gd name="connsiteX5" fmla="*/ 157567 w 905823"/>
                            <a:gd name="connsiteY5" fmla="*/ 1353961 h 1481897"/>
                            <a:gd name="connsiteX6" fmla="*/ 99086 w 905823"/>
                            <a:gd name="connsiteY6" fmla="*/ 420953 h 1481897"/>
                            <a:gd name="connsiteX0" fmla="*/ 99086 w 905823"/>
                            <a:gd name="connsiteY0" fmla="*/ 557459 h 1618403"/>
                            <a:gd name="connsiteX1" fmla="*/ 682960 w 905823"/>
                            <a:gd name="connsiteY1" fmla="*/ 1 h 1618403"/>
                            <a:gd name="connsiteX2" fmla="*/ 868860 w 905823"/>
                            <a:gd name="connsiteY2" fmla="*/ 538502 h 1618403"/>
                            <a:gd name="connsiteX3" fmla="*/ 877390 w 905823"/>
                            <a:gd name="connsiteY3" fmla="*/ 1587810 h 1618403"/>
                            <a:gd name="connsiteX4" fmla="*/ 468928 w 905823"/>
                            <a:gd name="connsiteY4" fmla="*/ 1287905 h 1618403"/>
                            <a:gd name="connsiteX5" fmla="*/ 157567 w 905823"/>
                            <a:gd name="connsiteY5" fmla="*/ 1490467 h 1618403"/>
                            <a:gd name="connsiteX6" fmla="*/ 99086 w 905823"/>
                            <a:gd name="connsiteY6" fmla="*/ 557459 h 1618403"/>
                            <a:gd name="connsiteX0" fmla="*/ 99086 w 905823"/>
                            <a:gd name="connsiteY0" fmla="*/ 557458 h 1618402"/>
                            <a:gd name="connsiteX1" fmla="*/ 682960 w 905823"/>
                            <a:gd name="connsiteY1" fmla="*/ 0 h 1618402"/>
                            <a:gd name="connsiteX2" fmla="*/ 868860 w 905823"/>
                            <a:gd name="connsiteY2" fmla="*/ 538501 h 1618402"/>
                            <a:gd name="connsiteX3" fmla="*/ 877390 w 905823"/>
                            <a:gd name="connsiteY3" fmla="*/ 1587809 h 1618402"/>
                            <a:gd name="connsiteX4" fmla="*/ 468928 w 905823"/>
                            <a:gd name="connsiteY4" fmla="*/ 1287904 h 1618402"/>
                            <a:gd name="connsiteX5" fmla="*/ 157567 w 905823"/>
                            <a:gd name="connsiteY5" fmla="*/ 1490466 h 1618402"/>
                            <a:gd name="connsiteX6" fmla="*/ 99086 w 905823"/>
                            <a:gd name="connsiteY6" fmla="*/ 557458 h 1618402"/>
                            <a:gd name="connsiteX0" fmla="*/ 99086 w 918399"/>
                            <a:gd name="connsiteY0" fmla="*/ 557458 h 1618402"/>
                            <a:gd name="connsiteX1" fmla="*/ 682960 w 918399"/>
                            <a:gd name="connsiteY1" fmla="*/ 0 h 1618402"/>
                            <a:gd name="connsiteX2" fmla="*/ 868860 w 918399"/>
                            <a:gd name="connsiteY2" fmla="*/ 538501 h 1618402"/>
                            <a:gd name="connsiteX3" fmla="*/ 877390 w 918399"/>
                            <a:gd name="connsiteY3" fmla="*/ 1587809 h 1618402"/>
                            <a:gd name="connsiteX4" fmla="*/ 468928 w 918399"/>
                            <a:gd name="connsiteY4" fmla="*/ 1287904 h 1618402"/>
                            <a:gd name="connsiteX5" fmla="*/ 157567 w 918399"/>
                            <a:gd name="connsiteY5" fmla="*/ 1490466 h 1618402"/>
                            <a:gd name="connsiteX6" fmla="*/ 99086 w 918399"/>
                            <a:gd name="connsiteY6" fmla="*/ 557458 h 1618402"/>
                            <a:gd name="connsiteX0" fmla="*/ 55613 w 874925"/>
                            <a:gd name="connsiteY0" fmla="*/ 557458 h 1618402"/>
                            <a:gd name="connsiteX1" fmla="*/ 639487 w 874925"/>
                            <a:gd name="connsiteY1" fmla="*/ 0 h 1618402"/>
                            <a:gd name="connsiteX2" fmla="*/ 825387 w 874925"/>
                            <a:gd name="connsiteY2" fmla="*/ 538501 h 1618402"/>
                            <a:gd name="connsiteX3" fmla="*/ 833917 w 874925"/>
                            <a:gd name="connsiteY3" fmla="*/ 1587809 h 1618402"/>
                            <a:gd name="connsiteX4" fmla="*/ 425455 w 874925"/>
                            <a:gd name="connsiteY4" fmla="*/ 1287904 h 1618402"/>
                            <a:gd name="connsiteX5" fmla="*/ 114094 w 874925"/>
                            <a:gd name="connsiteY5" fmla="*/ 1490466 h 1618402"/>
                            <a:gd name="connsiteX6" fmla="*/ 55613 w 874925"/>
                            <a:gd name="connsiteY6" fmla="*/ 557458 h 1618402"/>
                            <a:gd name="connsiteX0" fmla="*/ 71763 w 891075"/>
                            <a:gd name="connsiteY0" fmla="*/ 557458 h 1618402"/>
                            <a:gd name="connsiteX1" fmla="*/ 655637 w 891075"/>
                            <a:gd name="connsiteY1" fmla="*/ 0 h 1618402"/>
                            <a:gd name="connsiteX2" fmla="*/ 841537 w 891075"/>
                            <a:gd name="connsiteY2" fmla="*/ 538501 h 1618402"/>
                            <a:gd name="connsiteX3" fmla="*/ 850067 w 891075"/>
                            <a:gd name="connsiteY3" fmla="*/ 1587809 h 1618402"/>
                            <a:gd name="connsiteX4" fmla="*/ 441605 w 891075"/>
                            <a:gd name="connsiteY4" fmla="*/ 1287904 h 1618402"/>
                            <a:gd name="connsiteX5" fmla="*/ 103832 w 891075"/>
                            <a:gd name="connsiteY5" fmla="*/ 1548969 h 1618402"/>
                            <a:gd name="connsiteX6" fmla="*/ 71763 w 891075"/>
                            <a:gd name="connsiteY6" fmla="*/ 557458 h 161840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48006 h 1608950"/>
                            <a:gd name="connsiteX1" fmla="*/ 785850 w 891075"/>
                            <a:gd name="connsiteY1" fmla="*/ 14118 h 1608950"/>
                            <a:gd name="connsiteX2" fmla="*/ 750135 w 891075"/>
                            <a:gd name="connsiteY2" fmla="*/ 186505 h 1608950"/>
                            <a:gd name="connsiteX3" fmla="*/ 841537 w 891075"/>
                            <a:gd name="connsiteY3" fmla="*/ 529049 h 1608950"/>
                            <a:gd name="connsiteX4" fmla="*/ 850067 w 891075"/>
                            <a:gd name="connsiteY4" fmla="*/ 1578357 h 1608950"/>
                            <a:gd name="connsiteX5" fmla="*/ 441605 w 891075"/>
                            <a:gd name="connsiteY5" fmla="*/ 1278452 h 1608950"/>
                            <a:gd name="connsiteX6" fmla="*/ 103832 w 891075"/>
                            <a:gd name="connsiteY6" fmla="*/ 1539517 h 1608950"/>
                            <a:gd name="connsiteX7" fmla="*/ 71763 w 891075"/>
                            <a:gd name="connsiteY7" fmla="*/ 548006 h 1608950"/>
                            <a:gd name="connsiteX0" fmla="*/ 71763 w 891075"/>
                            <a:gd name="connsiteY0" fmla="*/ 548512 h 1609456"/>
                            <a:gd name="connsiteX1" fmla="*/ 785850 w 891075"/>
                            <a:gd name="connsiteY1" fmla="*/ 14624 h 1609456"/>
                            <a:gd name="connsiteX2" fmla="*/ 889983 w 891075"/>
                            <a:gd name="connsiteY2" fmla="*/ 180100 h 1609456"/>
                            <a:gd name="connsiteX3" fmla="*/ 841537 w 891075"/>
                            <a:gd name="connsiteY3" fmla="*/ 529555 h 1609456"/>
                            <a:gd name="connsiteX4" fmla="*/ 850067 w 891075"/>
                            <a:gd name="connsiteY4" fmla="*/ 1578863 h 1609456"/>
                            <a:gd name="connsiteX5" fmla="*/ 441605 w 891075"/>
                            <a:gd name="connsiteY5" fmla="*/ 1278958 h 1609456"/>
                            <a:gd name="connsiteX6" fmla="*/ 103832 w 891075"/>
                            <a:gd name="connsiteY6" fmla="*/ 1540023 h 1609456"/>
                            <a:gd name="connsiteX7" fmla="*/ 71763 w 891075"/>
                            <a:gd name="connsiteY7" fmla="*/ 548512 h 160945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</a:cxnLst>
                          <a:rect l="l" t="t" r="r" b="b"/>
                          <a:pathLst>
                            <a:path w="891075" h="1609456">
                              <a:moveTo>
                                <a:pt x="71763" y="548512"/>
                              </a:moveTo>
                              <a:cubicBezTo>
                                <a:pt x="464231" y="194189"/>
                                <a:pt x="369284" y="213081"/>
                                <a:pt x="785850" y="14624"/>
                              </a:cubicBezTo>
                              <a:cubicBezTo>
                                <a:pt x="898912" y="-45626"/>
                                <a:pt x="880702" y="94278"/>
                                <a:pt x="889983" y="180100"/>
                              </a:cubicBezTo>
                              <a:cubicBezTo>
                                <a:pt x="899264" y="265922"/>
                                <a:pt x="824882" y="297580"/>
                                <a:pt x="841537" y="529555"/>
                              </a:cubicBezTo>
                              <a:cubicBezTo>
                                <a:pt x="772351" y="752670"/>
                                <a:pt x="973464" y="1433764"/>
                                <a:pt x="850067" y="1578863"/>
                              </a:cubicBezTo>
                              <a:cubicBezTo>
                                <a:pt x="783309" y="1721324"/>
                                <a:pt x="578615" y="1322437"/>
                                <a:pt x="441605" y="1278958"/>
                              </a:cubicBezTo>
                              <a:cubicBezTo>
                                <a:pt x="304595" y="1235479"/>
                                <a:pt x="126999" y="1677652"/>
                                <a:pt x="103832" y="1540023"/>
                              </a:cubicBezTo>
                              <a:cubicBezTo>
                                <a:pt x="-91580" y="1173518"/>
                                <a:pt x="43561" y="773291"/>
                                <a:pt x="71763" y="548512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4" name="Group 33"/>
                    <p:cNvGrpSpPr/>
                    <p:nvPr/>
                  </p:nvGrpSpPr>
                  <p:grpSpPr>
                    <a:xfrm>
                      <a:off x="1971517" y="2309567"/>
                      <a:ext cx="732775" cy="2237035"/>
                      <a:chOff x="6234614" y="2523596"/>
                      <a:chExt cx="1041164" cy="3178489"/>
                    </a:xfrm>
                  </p:grpSpPr>
                  <p:sp>
                    <p:nvSpPr>
                      <p:cNvPr id="33" name="Rectangle 18"/>
                      <p:cNvSpPr/>
                      <p:nvPr/>
                    </p:nvSpPr>
                    <p:spPr>
                      <a:xfrm rot="16441283">
                        <a:off x="6410084" y="2732012"/>
                        <a:ext cx="1012973" cy="596142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838428"/>
                          <a:gd name="connsiteY0" fmla="*/ 35398 h 404092"/>
                          <a:gd name="connsiteX1" fmla="*/ 2838427 w 2838428"/>
                          <a:gd name="connsiteY1" fmla="*/ 336308 h 404092"/>
                          <a:gd name="connsiteX2" fmla="*/ 2708035 w 2838428"/>
                          <a:gd name="connsiteY2" fmla="*/ 404092 h 404092"/>
                          <a:gd name="connsiteX3" fmla="*/ 0 w 2838428"/>
                          <a:gd name="connsiteY3" fmla="*/ 143284 h 404092"/>
                          <a:gd name="connsiteX4" fmla="*/ 0 w 2838428"/>
                          <a:gd name="connsiteY4" fmla="*/ 35398 h 404092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  <a:gd name="connsiteX0" fmla="*/ 0 w 2730300"/>
                          <a:gd name="connsiteY0" fmla="*/ 1866 h 370560"/>
                          <a:gd name="connsiteX1" fmla="*/ 2730300 w 2730300"/>
                          <a:gd name="connsiteY1" fmla="*/ 310660 h 370560"/>
                          <a:gd name="connsiteX2" fmla="*/ 2708035 w 2730300"/>
                          <a:gd name="connsiteY2" fmla="*/ 370560 h 370560"/>
                          <a:gd name="connsiteX3" fmla="*/ 0 w 2730300"/>
                          <a:gd name="connsiteY3" fmla="*/ 109752 h 370560"/>
                          <a:gd name="connsiteX4" fmla="*/ 0 w 2730300"/>
                          <a:gd name="connsiteY4" fmla="*/ 1866 h 37056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730300" h="370560">
                            <a:moveTo>
                              <a:pt x="0" y="1866"/>
                            </a:moveTo>
                            <a:cubicBezTo>
                              <a:pt x="1334817" y="-27999"/>
                              <a:pt x="1812937" y="310660"/>
                              <a:pt x="2730300" y="310660"/>
                            </a:cubicBezTo>
                            <a:lnTo>
                              <a:pt x="2708035" y="370560"/>
                            </a:lnTo>
                            <a:cubicBezTo>
                              <a:pt x="1790672" y="370560"/>
                              <a:pt x="1019722" y="31402"/>
                              <a:pt x="0" y="109752"/>
                            </a:cubicBezTo>
                            <a:lnTo>
                              <a:pt x="0" y="1866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27" name="Group 26"/>
                      <p:cNvGrpSpPr/>
                      <p:nvPr/>
                    </p:nvGrpSpPr>
                    <p:grpSpPr>
                      <a:xfrm rot="663902">
                        <a:off x="6234614" y="3433845"/>
                        <a:ext cx="1041164" cy="2268240"/>
                        <a:chOff x="7289571" y="2789837"/>
                        <a:chExt cx="1394032" cy="3036984"/>
                      </a:xfrm>
                    </p:grpSpPr>
                    <p:sp>
                      <p:nvSpPr>
                        <p:cNvPr id="28" name="Isosceles Triangle 3"/>
                        <p:cNvSpPr/>
                        <p:nvPr/>
                      </p:nvSpPr>
                      <p:spPr>
                        <a:xfrm rot="11032415">
                          <a:off x="7416352" y="3400566"/>
                          <a:ext cx="1267251" cy="2426255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</a:cxnLst>
                          <a:rect l="l" t="t" r="r" b="b"/>
                          <a:pathLst>
                            <a:path w="1267251" h="2426255">
                              <a:moveTo>
                                <a:pt x="576831" y="2426255"/>
                              </a:moveTo>
                              <a:cubicBezTo>
                                <a:pt x="-640369" y="1578717"/>
                                <a:pt x="303980" y="-247076"/>
                                <a:pt x="1249574" y="27933"/>
                              </a:cubicBezTo>
                              <a:cubicBezTo>
                                <a:pt x="1391506" y="1103"/>
                                <a:pt x="614845" y="1192664"/>
                                <a:pt x="1183474" y="2053435"/>
                              </a:cubicBezTo>
                              <a:lnTo>
                                <a:pt x="576831" y="2426255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B8D0A7"/>
                            </a:gs>
                            <a:gs pos="100000">
                              <a:schemeClr val="bg1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9" name="Rectangle 4"/>
                        <p:cNvSpPr/>
                        <p:nvPr/>
                      </p:nvSpPr>
                      <p:spPr>
                        <a:xfrm rot="19085971">
                          <a:off x="7289571" y="2789837"/>
                          <a:ext cx="875056" cy="1400445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</a:cxnLst>
                          <a:rect l="l" t="t" r="r" b="b"/>
                          <a:pathLst>
                            <a:path w="875056" h="1400445">
                              <a:moveTo>
                                <a:pt x="248186" y="298644"/>
                              </a:moveTo>
                              <a:cubicBezTo>
                                <a:pt x="640654" y="-55679"/>
                                <a:pt x="505810" y="285591"/>
                                <a:pt x="808825" y="660"/>
                              </a:cubicBezTo>
                              <a:cubicBezTo>
                                <a:pt x="890858" y="-10055"/>
                                <a:pt x="910438" y="111100"/>
                                <a:pt x="787734" y="269657"/>
                              </a:cubicBezTo>
                              <a:cubicBezTo>
                                <a:pt x="713201" y="478619"/>
                                <a:pt x="945460" y="1220722"/>
                                <a:pt x="822063" y="1365821"/>
                              </a:cubicBezTo>
                              <a:cubicBezTo>
                                <a:pt x="755305" y="1508282"/>
                                <a:pt x="524199" y="1167899"/>
                                <a:pt x="387189" y="1124420"/>
                              </a:cubicBezTo>
                              <a:cubicBezTo>
                                <a:pt x="250179" y="1080941"/>
                                <a:pt x="23167" y="1242574"/>
                                <a:pt x="0" y="1104945"/>
                              </a:cubicBezTo>
                              <a:cubicBezTo>
                                <a:pt x="280751" y="671697"/>
                                <a:pt x="104540" y="389143"/>
                                <a:pt x="248186" y="298644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3" name="Group 42"/>
                    <p:cNvGrpSpPr/>
                    <p:nvPr/>
                  </p:nvGrpSpPr>
                  <p:grpSpPr>
                    <a:xfrm>
                      <a:off x="1566108" y="3081265"/>
                      <a:ext cx="435723" cy="1058343"/>
                      <a:chOff x="1740660" y="2912380"/>
                      <a:chExt cx="501622" cy="1218407"/>
                    </a:xfrm>
                  </p:grpSpPr>
                  <p:sp>
                    <p:nvSpPr>
                      <p:cNvPr id="41" name="Isosceles Triangle 3"/>
                      <p:cNvSpPr/>
                      <p:nvPr/>
                    </p:nvSpPr>
                    <p:spPr>
                      <a:xfrm rot="11696317">
                        <a:off x="1740660" y="3170389"/>
                        <a:ext cx="501622" cy="960398"/>
                      </a:xfrm>
                      <a:custGeom>
                        <a:avLst/>
                        <a:gdLst>
                          <a:gd name="connsiteX0" fmla="*/ 0 w 1139483"/>
                          <a:gd name="connsiteY0" fmla="*/ 2461846 h 2461846"/>
                          <a:gd name="connsiteX1" fmla="*/ 569742 w 1139483"/>
                          <a:gd name="connsiteY1" fmla="*/ 0 h 2461846"/>
                          <a:gd name="connsiteX2" fmla="*/ 1139483 w 1139483"/>
                          <a:gd name="connsiteY2" fmla="*/ 2461846 h 2461846"/>
                          <a:gd name="connsiteX3" fmla="*/ 0 w 1139483"/>
                          <a:gd name="connsiteY3" fmla="*/ 2461846 h 2461846"/>
                          <a:gd name="connsiteX0" fmla="*/ 0 w 1230583"/>
                          <a:gd name="connsiteY0" fmla="*/ 2280994 h 2280994"/>
                          <a:gd name="connsiteX1" fmla="*/ 1230583 w 1230583"/>
                          <a:gd name="connsiteY1" fmla="*/ 0 h 2280994"/>
                          <a:gd name="connsiteX2" fmla="*/ 1139483 w 1230583"/>
                          <a:gd name="connsiteY2" fmla="*/ 2280994 h 2280994"/>
                          <a:gd name="connsiteX3" fmla="*/ 0 w 1230583"/>
                          <a:gd name="connsiteY3" fmla="*/ 2280994 h 2280994"/>
                          <a:gd name="connsiteX0" fmla="*/ 0 w 1230583"/>
                          <a:gd name="connsiteY0" fmla="*/ 2281096 h 2281096"/>
                          <a:gd name="connsiteX1" fmla="*/ 1230583 w 1230583"/>
                          <a:gd name="connsiteY1" fmla="*/ 102 h 2281096"/>
                          <a:gd name="connsiteX2" fmla="*/ 1139483 w 1230583"/>
                          <a:gd name="connsiteY2" fmla="*/ 2281096 h 2281096"/>
                          <a:gd name="connsiteX3" fmla="*/ 0 w 1230583"/>
                          <a:gd name="connsiteY3" fmla="*/ 2281096 h 2281096"/>
                          <a:gd name="connsiteX0" fmla="*/ 0 w 672743"/>
                          <a:gd name="connsiteY0" fmla="*/ 2398418 h 2398418"/>
                          <a:gd name="connsiteX1" fmla="*/ 672743 w 672743"/>
                          <a:gd name="connsiteY1" fmla="*/ 96 h 2398418"/>
                          <a:gd name="connsiteX2" fmla="*/ 581643 w 672743"/>
                          <a:gd name="connsiteY2" fmla="*/ 2281090 h 2398418"/>
                          <a:gd name="connsiteX3" fmla="*/ 0 w 672743"/>
                          <a:gd name="connsiteY3" fmla="*/ 2398418 h 2398418"/>
                          <a:gd name="connsiteX0" fmla="*/ 561965 w 1234708"/>
                          <a:gd name="connsiteY0" fmla="*/ 2398428 h 2398428"/>
                          <a:gd name="connsiteX1" fmla="*/ 1234708 w 1234708"/>
                          <a:gd name="connsiteY1" fmla="*/ 106 h 2398428"/>
                          <a:gd name="connsiteX2" fmla="*/ 1143608 w 1234708"/>
                          <a:gd name="connsiteY2" fmla="*/ 2281100 h 2398428"/>
                          <a:gd name="connsiteX3" fmla="*/ 561965 w 1234708"/>
                          <a:gd name="connsiteY3" fmla="*/ 2398428 h 2398428"/>
                          <a:gd name="connsiteX0" fmla="*/ 561965 w 1234708"/>
                          <a:gd name="connsiteY0" fmla="*/ 2398428 h 2398428"/>
                          <a:gd name="connsiteX1" fmla="*/ 1234708 w 1234708"/>
                          <a:gd name="connsiteY1" fmla="*/ 106 h 2398428"/>
                          <a:gd name="connsiteX2" fmla="*/ 1143608 w 1234708"/>
                          <a:gd name="connsiteY2" fmla="*/ 2281100 h 2398428"/>
                          <a:gd name="connsiteX3" fmla="*/ 561965 w 1234708"/>
                          <a:gd name="connsiteY3" fmla="*/ 2398428 h 2398428"/>
                          <a:gd name="connsiteX0" fmla="*/ 561965 w 1234708"/>
                          <a:gd name="connsiteY0" fmla="*/ 2398428 h 2398428"/>
                          <a:gd name="connsiteX1" fmla="*/ 1234708 w 1234708"/>
                          <a:gd name="connsiteY1" fmla="*/ 106 h 2398428"/>
                          <a:gd name="connsiteX2" fmla="*/ 1143608 w 1234708"/>
                          <a:gd name="connsiteY2" fmla="*/ 2281100 h 2398428"/>
                          <a:gd name="connsiteX3" fmla="*/ 561965 w 1234708"/>
                          <a:gd name="connsiteY3" fmla="*/ 2398428 h 2398428"/>
                          <a:gd name="connsiteX0" fmla="*/ 561965 w 1465475"/>
                          <a:gd name="connsiteY0" fmla="*/ 2398428 h 2398428"/>
                          <a:gd name="connsiteX1" fmla="*/ 1234708 w 1465475"/>
                          <a:gd name="connsiteY1" fmla="*/ 106 h 2398428"/>
                          <a:gd name="connsiteX2" fmla="*/ 1465475 w 1465475"/>
                          <a:gd name="connsiteY2" fmla="*/ 2245207 h 2398428"/>
                          <a:gd name="connsiteX3" fmla="*/ 561965 w 1465475"/>
                          <a:gd name="connsiteY3" fmla="*/ 2398428 h 2398428"/>
                          <a:gd name="connsiteX0" fmla="*/ 561965 w 1309183"/>
                          <a:gd name="connsiteY0" fmla="*/ 2398428 h 2398428"/>
                          <a:gd name="connsiteX1" fmla="*/ 1234708 w 1309183"/>
                          <a:gd name="connsiteY1" fmla="*/ 106 h 2398428"/>
                          <a:gd name="connsiteX2" fmla="*/ 1309183 w 1309183"/>
                          <a:gd name="connsiteY2" fmla="*/ 2227589 h 2398428"/>
                          <a:gd name="connsiteX3" fmla="*/ 561965 w 1309183"/>
                          <a:gd name="connsiteY3" fmla="*/ 2398428 h 2398428"/>
                          <a:gd name="connsiteX0" fmla="*/ 561965 w 1309183"/>
                          <a:gd name="connsiteY0" fmla="*/ 2398428 h 2398428"/>
                          <a:gd name="connsiteX1" fmla="*/ 1234708 w 1309183"/>
                          <a:gd name="connsiteY1" fmla="*/ 106 h 2398428"/>
                          <a:gd name="connsiteX2" fmla="*/ 1309183 w 1309183"/>
                          <a:gd name="connsiteY2" fmla="*/ 2227589 h 2398428"/>
                          <a:gd name="connsiteX3" fmla="*/ 561965 w 1309183"/>
                          <a:gd name="connsiteY3" fmla="*/ 2398428 h 2398428"/>
                          <a:gd name="connsiteX0" fmla="*/ 561965 w 1309183"/>
                          <a:gd name="connsiteY0" fmla="*/ 2398428 h 2398428"/>
                          <a:gd name="connsiteX1" fmla="*/ 1234708 w 1309183"/>
                          <a:gd name="connsiteY1" fmla="*/ 106 h 2398428"/>
                          <a:gd name="connsiteX2" fmla="*/ 1309183 w 1309183"/>
                          <a:gd name="connsiteY2" fmla="*/ 2227589 h 2398428"/>
                          <a:gd name="connsiteX3" fmla="*/ 561965 w 1309183"/>
                          <a:gd name="connsiteY3" fmla="*/ 2398428 h 2398428"/>
                          <a:gd name="connsiteX0" fmla="*/ 561965 w 1309183"/>
                          <a:gd name="connsiteY0" fmla="*/ 2398428 h 2398428"/>
                          <a:gd name="connsiteX1" fmla="*/ 1234708 w 1309183"/>
                          <a:gd name="connsiteY1" fmla="*/ 106 h 2398428"/>
                          <a:gd name="connsiteX2" fmla="*/ 1309183 w 1309183"/>
                          <a:gd name="connsiteY2" fmla="*/ 2227589 h 2398428"/>
                          <a:gd name="connsiteX3" fmla="*/ 561965 w 1309183"/>
                          <a:gd name="connsiteY3" fmla="*/ 2398428 h 2398428"/>
                          <a:gd name="connsiteX0" fmla="*/ 561965 w 1309183"/>
                          <a:gd name="connsiteY0" fmla="*/ 2398703 h 2398703"/>
                          <a:gd name="connsiteX1" fmla="*/ 1234708 w 1309183"/>
                          <a:gd name="connsiteY1" fmla="*/ 381 h 2398703"/>
                          <a:gd name="connsiteX2" fmla="*/ 1309183 w 1309183"/>
                          <a:gd name="connsiteY2" fmla="*/ 2227864 h 2398703"/>
                          <a:gd name="connsiteX3" fmla="*/ 561965 w 1309183"/>
                          <a:gd name="connsiteY3" fmla="*/ 2398703 h 2398703"/>
                          <a:gd name="connsiteX0" fmla="*/ 485397 w 1232615"/>
                          <a:gd name="connsiteY0" fmla="*/ 2427420 h 2427420"/>
                          <a:gd name="connsiteX1" fmla="*/ 1158140 w 1232615"/>
                          <a:gd name="connsiteY1" fmla="*/ 29098 h 2427420"/>
                          <a:gd name="connsiteX2" fmla="*/ 1232615 w 1232615"/>
                          <a:gd name="connsiteY2" fmla="*/ 2256581 h 2427420"/>
                          <a:gd name="connsiteX3" fmla="*/ 485397 w 1232615"/>
                          <a:gd name="connsiteY3" fmla="*/ 2427420 h 2427420"/>
                          <a:gd name="connsiteX0" fmla="*/ 485397 w 1175817"/>
                          <a:gd name="connsiteY0" fmla="*/ 2427420 h 2427420"/>
                          <a:gd name="connsiteX1" fmla="*/ 1158140 w 1175817"/>
                          <a:gd name="connsiteY1" fmla="*/ 29098 h 2427420"/>
                          <a:gd name="connsiteX2" fmla="*/ 1092040 w 1175817"/>
                          <a:gd name="connsiteY2" fmla="*/ 2054600 h 2427420"/>
                          <a:gd name="connsiteX3" fmla="*/ 485397 w 1175817"/>
                          <a:gd name="connsiteY3" fmla="*/ 2427420 h 2427420"/>
                          <a:gd name="connsiteX0" fmla="*/ 576831 w 1267251"/>
                          <a:gd name="connsiteY0" fmla="*/ 2426255 h 2426255"/>
                          <a:gd name="connsiteX1" fmla="*/ 1249574 w 1267251"/>
                          <a:gd name="connsiteY1" fmla="*/ 27933 h 2426255"/>
                          <a:gd name="connsiteX2" fmla="*/ 1183474 w 1267251"/>
                          <a:gd name="connsiteY2" fmla="*/ 2053435 h 2426255"/>
                          <a:gd name="connsiteX3" fmla="*/ 576831 w 1267251"/>
                          <a:gd name="connsiteY3" fmla="*/ 2426255 h 242625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1267251" h="2426255">
                            <a:moveTo>
                              <a:pt x="576831" y="2426255"/>
                            </a:moveTo>
                            <a:cubicBezTo>
                              <a:pt x="-640369" y="1578717"/>
                              <a:pt x="303980" y="-247076"/>
                              <a:pt x="1249574" y="27933"/>
                            </a:cubicBezTo>
                            <a:cubicBezTo>
                              <a:pt x="1391506" y="1103"/>
                              <a:pt x="614845" y="1192664"/>
                              <a:pt x="1183474" y="2053435"/>
                            </a:cubicBezTo>
                            <a:lnTo>
                              <a:pt x="576831" y="2426255"/>
                            </a:lnTo>
                            <a:close/>
                          </a:path>
                        </a:pathLst>
                      </a:custGeom>
                      <a:gradFill flip="none" rotWithShape="1">
                        <a:gsLst>
                          <a:gs pos="0">
                            <a:srgbClr val="B8D0A7"/>
                          </a:gs>
                          <a:gs pos="100000">
                            <a:srgbClr val="B8D0A7"/>
                          </a:gs>
                        </a:gsLst>
                        <a:path path="circle">
                          <a:fillToRect l="50000" t="-80000" r="50000" b="180000"/>
                        </a:path>
                        <a:tileRect/>
                      </a:gradFill>
                      <a:ln>
                        <a:solidFill>
                          <a:srgbClr val="B8D0A7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2" name="Rectangle 4"/>
                      <p:cNvSpPr/>
                      <p:nvPr/>
                    </p:nvSpPr>
                    <p:spPr>
                      <a:xfrm rot="19749873">
                        <a:off x="1778214" y="2912380"/>
                        <a:ext cx="346377" cy="554346"/>
                      </a:xfrm>
                      <a:custGeom>
                        <a:avLst/>
                        <a:gdLst>
                          <a:gd name="connsiteX0" fmla="*/ 0 w 576775"/>
                          <a:gd name="connsiteY0" fmla="*/ 0 h 1055077"/>
                          <a:gd name="connsiteX1" fmla="*/ 576775 w 576775"/>
                          <a:gd name="connsiteY1" fmla="*/ 0 h 1055077"/>
                          <a:gd name="connsiteX2" fmla="*/ 576775 w 576775"/>
                          <a:gd name="connsiteY2" fmla="*/ 1055077 h 1055077"/>
                          <a:gd name="connsiteX3" fmla="*/ 0 w 576775"/>
                          <a:gd name="connsiteY3" fmla="*/ 1055077 h 1055077"/>
                          <a:gd name="connsiteX4" fmla="*/ 0 w 576775"/>
                          <a:gd name="connsiteY4" fmla="*/ 0 h 1055077"/>
                          <a:gd name="connsiteX0" fmla="*/ 0 w 671514"/>
                          <a:gd name="connsiteY0" fmla="*/ 274102 h 1329179"/>
                          <a:gd name="connsiteX1" fmla="*/ 671514 w 671514"/>
                          <a:gd name="connsiteY1" fmla="*/ 0 h 1329179"/>
                          <a:gd name="connsiteX2" fmla="*/ 576775 w 671514"/>
                          <a:gd name="connsiteY2" fmla="*/ 1329179 h 1329179"/>
                          <a:gd name="connsiteX3" fmla="*/ 0 w 671514"/>
                          <a:gd name="connsiteY3" fmla="*/ 1329179 h 1329179"/>
                          <a:gd name="connsiteX4" fmla="*/ 0 w 671514"/>
                          <a:gd name="connsiteY4" fmla="*/ 274102 h 1329179"/>
                          <a:gd name="connsiteX0" fmla="*/ 0 w 671514"/>
                          <a:gd name="connsiteY0" fmla="*/ 274102 h 1329179"/>
                          <a:gd name="connsiteX1" fmla="*/ 671514 w 671514"/>
                          <a:gd name="connsiteY1" fmla="*/ 0 h 1329179"/>
                          <a:gd name="connsiteX2" fmla="*/ 576775 w 671514"/>
                          <a:gd name="connsiteY2" fmla="*/ 1329179 h 1329179"/>
                          <a:gd name="connsiteX3" fmla="*/ 0 w 671514"/>
                          <a:gd name="connsiteY3" fmla="*/ 1329179 h 1329179"/>
                          <a:gd name="connsiteX4" fmla="*/ 0 w 671514"/>
                          <a:gd name="connsiteY4" fmla="*/ 274102 h 1329179"/>
                          <a:gd name="connsiteX0" fmla="*/ 0 w 691209"/>
                          <a:gd name="connsiteY0" fmla="*/ 274102 h 1329179"/>
                          <a:gd name="connsiteX1" fmla="*/ 671514 w 691209"/>
                          <a:gd name="connsiteY1" fmla="*/ 0 h 1329179"/>
                          <a:gd name="connsiteX2" fmla="*/ 576775 w 691209"/>
                          <a:gd name="connsiteY2" fmla="*/ 1329179 h 1329179"/>
                          <a:gd name="connsiteX3" fmla="*/ 0 w 691209"/>
                          <a:gd name="connsiteY3" fmla="*/ 1329179 h 1329179"/>
                          <a:gd name="connsiteX4" fmla="*/ 0 w 691209"/>
                          <a:gd name="connsiteY4" fmla="*/ 274102 h 1329179"/>
                          <a:gd name="connsiteX0" fmla="*/ 0 w 691209"/>
                          <a:gd name="connsiteY0" fmla="*/ 274102 h 1329179"/>
                          <a:gd name="connsiteX1" fmla="*/ 671514 w 691209"/>
                          <a:gd name="connsiteY1" fmla="*/ 0 h 1329179"/>
                          <a:gd name="connsiteX2" fmla="*/ 576775 w 691209"/>
                          <a:gd name="connsiteY2" fmla="*/ 1329179 h 1329179"/>
                          <a:gd name="connsiteX3" fmla="*/ 0 w 691209"/>
                          <a:gd name="connsiteY3" fmla="*/ 1329179 h 1329179"/>
                          <a:gd name="connsiteX4" fmla="*/ 0 w 691209"/>
                          <a:gd name="connsiteY4" fmla="*/ 274102 h 1329179"/>
                          <a:gd name="connsiteX0" fmla="*/ 0 w 691209"/>
                          <a:gd name="connsiteY0" fmla="*/ 274102 h 1329179"/>
                          <a:gd name="connsiteX1" fmla="*/ 671514 w 691209"/>
                          <a:gd name="connsiteY1" fmla="*/ 0 h 1329179"/>
                          <a:gd name="connsiteX2" fmla="*/ 576775 w 691209"/>
                          <a:gd name="connsiteY2" fmla="*/ 1329179 h 1329179"/>
                          <a:gd name="connsiteX3" fmla="*/ 0 w 691209"/>
                          <a:gd name="connsiteY3" fmla="*/ 1329179 h 1329179"/>
                          <a:gd name="connsiteX4" fmla="*/ 0 w 691209"/>
                          <a:gd name="connsiteY4" fmla="*/ 274102 h 1329179"/>
                          <a:gd name="connsiteX0" fmla="*/ 93447 w 784656"/>
                          <a:gd name="connsiteY0" fmla="*/ 274102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93447 w 784656"/>
                          <a:gd name="connsiteY4" fmla="*/ 274102 h 1329179"/>
                          <a:gd name="connsiteX0" fmla="*/ 93447 w 784656"/>
                          <a:gd name="connsiteY0" fmla="*/ 274102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93447 w 784656"/>
                          <a:gd name="connsiteY4" fmla="*/ 274102 h 1329179"/>
                          <a:gd name="connsiteX0" fmla="*/ 93447 w 784656"/>
                          <a:gd name="connsiteY0" fmla="*/ 274102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93447 w 784656"/>
                          <a:gd name="connsiteY4" fmla="*/ 274102 h 1329179"/>
                          <a:gd name="connsiteX0" fmla="*/ 93447 w 784656"/>
                          <a:gd name="connsiteY0" fmla="*/ 274102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93447 w 784656"/>
                          <a:gd name="connsiteY4" fmla="*/ 274102 h 1329179"/>
                          <a:gd name="connsiteX0" fmla="*/ 33850 w 784656"/>
                          <a:gd name="connsiteY0" fmla="*/ 277329 h 1329179"/>
                          <a:gd name="connsiteX1" fmla="*/ 764961 w 784656"/>
                          <a:gd name="connsiteY1" fmla="*/ 0 h 1329179"/>
                          <a:gd name="connsiteX2" fmla="*/ 670222 w 784656"/>
                          <a:gd name="connsiteY2" fmla="*/ 1329179 h 1329179"/>
                          <a:gd name="connsiteX3" fmla="*/ 0 w 784656"/>
                          <a:gd name="connsiteY3" fmla="*/ 1075229 h 1329179"/>
                          <a:gd name="connsiteX4" fmla="*/ 33850 w 784656"/>
                          <a:gd name="connsiteY4" fmla="*/ 277329 h 1329179"/>
                          <a:gd name="connsiteX0" fmla="*/ 33850 w 783942"/>
                          <a:gd name="connsiteY0" fmla="*/ 356791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33850 w 783942"/>
                          <a:gd name="connsiteY4" fmla="*/ 356791 h 1408641"/>
                          <a:gd name="connsiteX0" fmla="*/ 33850 w 783942"/>
                          <a:gd name="connsiteY0" fmla="*/ 356791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33850 w 783942"/>
                          <a:gd name="connsiteY4" fmla="*/ 356791 h 1408641"/>
                          <a:gd name="connsiteX0" fmla="*/ 33850 w 783942"/>
                          <a:gd name="connsiteY0" fmla="*/ 356791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33850 w 783942"/>
                          <a:gd name="connsiteY4" fmla="*/ 356791 h 1408641"/>
                          <a:gd name="connsiteX0" fmla="*/ 33850 w 783942"/>
                          <a:gd name="connsiteY0" fmla="*/ 356791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33850 w 783942"/>
                          <a:gd name="connsiteY4" fmla="*/ 356791 h 1408641"/>
                          <a:gd name="connsiteX0" fmla="*/ 200018 w 783942"/>
                          <a:gd name="connsiteY0" fmla="*/ 297984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200018 w 783942"/>
                          <a:gd name="connsiteY4" fmla="*/ 297984 h 1408641"/>
                          <a:gd name="connsiteX0" fmla="*/ 200018 w 783942"/>
                          <a:gd name="connsiteY0" fmla="*/ 297984 h 1408641"/>
                          <a:gd name="connsiteX1" fmla="*/ 760657 w 783942"/>
                          <a:gd name="connsiteY1" fmla="*/ 0 h 1408641"/>
                          <a:gd name="connsiteX2" fmla="*/ 670222 w 783942"/>
                          <a:gd name="connsiteY2" fmla="*/ 1408641 h 1408641"/>
                          <a:gd name="connsiteX3" fmla="*/ 0 w 783942"/>
                          <a:gd name="connsiteY3" fmla="*/ 1154691 h 1408641"/>
                          <a:gd name="connsiteX4" fmla="*/ 200018 w 783942"/>
                          <a:gd name="connsiteY4" fmla="*/ 297984 h 1408641"/>
                          <a:gd name="connsiteX0" fmla="*/ 200018 w 872880"/>
                          <a:gd name="connsiteY0" fmla="*/ 297984 h 1365161"/>
                          <a:gd name="connsiteX1" fmla="*/ 760657 w 872880"/>
                          <a:gd name="connsiteY1" fmla="*/ 0 h 1365161"/>
                          <a:gd name="connsiteX2" fmla="*/ 773895 w 872880"/>
                          <a:gd name="connsiteY2" fmla="*/ 1365161 h 1365161"/>
                          <a:gd name="connsiteX3" fmla="*/ 0 w 872880"/>
                          <a:gd name="connsiteY3" fmla="*/ 1154691 h 1365161"/>
                          <a:gd name="connsiteX4" fmla="*/ 200018 w 872880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048"/>
                          <a:gd name="connsiteY0" fmla="*/ 297984 h 1365161"/>
                          <a:gd name="connsiteX1" fmla="*/ 808825 w 921048"/>
                          <a:gd name="connsiteY1" fmla="*/ 0 h 1365161"/>
                          <a:gd name="connsiteX2" fmla="*/ 822063 w 921048"/>
                          <a:gd name="connsiteY2" fmla="*/ 1365161 h 1365161"/>
                          <a:gd name="connsiteX3" fmla="*/ 0 w 921048"/>
                          <a:gd name="connsiteY3" fmla="*/ 1104285 h 1365161"/>
                          <a:gd name="connsiteX4" fmla="*/ 248186 w 921048"/>
                          <a:gd name="connsiteY4" fmla="*/ 297984 h 1365161"/>
                          <a:gd name="connsiteX0" fmla="*/ 248186 w 921971"/>
                          <a:gd name="connsiteY0" fmla="*/ 297984 h 1365161"/>
                          <a:gd name="connsiteX1" fmla="*/ 808825 w 921971"/>
                          <a:gd name="connsiteY1" fmla="*/ 0 h 1365161"/>
                          <a:gd name="connsiteX2" fmla="*/ 822063 w 921971"/>
                          <a:gd name="connsiteY2" fmla="*/ 1365161 h 1365161"/>
                          <a:gd name="connsiteX3" fmla="*/ 0 w 921971"/>
                          <a:gd name="connsiteY3" fmla="*/ 1104285 h 1365161"/>
                          <a:gd name="connsiteX4" fmla="*/ 248186 w 921971"/>
                          <a:gd name="connsiteY4" fmla="*/ 297984 h 1365161"/>
                          <a:gd name="connsiteX0" fmla="*/ 248186 w 921971"/>
                          <a:gd name="connsiteY0" fmla="*/ 297984 h 1365161"/>
                          <a:gd name="connsiteX1" fmla="*/ 808825 w 921971"/>
                          <a:gd name="connsiteY1" fmla="*/ 0 h 1365161"/>
                          <a:gd name="connsiteX2" fmla="*/ 822063 w 921971"/>
                          <a:gd name="connsiteY2" fmla="*/ 1365161 h 1365161"/>
                          <a:gd name="connsiteX3" fmla="*/ 0 w 921971"/>
                          <a:gd name="connsiteY3" fmla="*/ 1104285 h 1365161"/>
                          <a:gd name="connsiteX4" fmla="*/ 248186 w 921971"/>
                          <a:gd name="connsiteY4" fmla="*/ 297984 h 1365161"/>
                          <a:gd name="connsiteX0" fmla="*/ 248186 w 861844"/>
                          <a:gd name="connsiteY0" fmla="*/ 300364 h 1367541"/>
                          <a:gd name="connsiteX1" fmla="*/ 808825 w 861844"/>
                          <a:gd name="connsiteY1" fmla="*/ 2380 h 1367541"/>
                          <a:gd name="connsiteX2" fmla="*/ 740382 w 861844"/>
                          <a:gd name="connsiteY2" fmla="*/ 236073 h 1367541"/>
                          <a:gd name="connsiteX3" fmla="*/ 822063 w 861844"/>
                          <a:gd name="connsiteY3" fmla="*/ 1367541 h 1367541"/>
                          <a:gd name="connsiteX4" fmla="*/ 0 w 861844"/>
                          <a:gd name="connsiteY4" fmla="*/ 1106665 h 1367541"/>
                          <a:gd name="connsiteX5" fmla="*/ 248186 w 861844"/>
                          <a:gd name="connsiteY5" fmla="*/ 300364 h 1367541"/>
                          <a:gd name="connsiteX0" fmla="*/ 248186 w 869609"/>
                          <a:gd name="connsiteY0" fmla="*/ 299291 h 1366468"/>
                          <a:gd name="connsiteX1" fmla="*/ 808825 w 869609"/>
                          <a:gd name="connsiteY1" fmla="*/ 1307 h 1366468"/>
                          <a:gd name="connsiteX2" fmla="*/ 787734 w 869609"/>
                          <a:gd name="connsiteY2" fmla="*/ 270304 h 1366468"/>
                          <a:gd name="connsiteX3" fmla="*/ 822063 w 869609"/>
                          <a:gd name="connsiteY3" fmla="*/ 1366468 h 1366468"/>
                          <a:gd name="connsiteX4" fmla="*/ 0 w 869609"/>
                          <a:gd name="connsiteY4" fmla="*/ 1105592 h 1366468"/>
                          <a:gd name="connsiteX5" fmla="*/ 248186 w 869609"/>
                          <a:gd name="connsiteY5" fmla="*/ 299291 h 1366468"/>
                          <a:gd name="connsiteX0" fmla="*/ 248186 w 858921"/>
                          <a:gd name="connsiteY0" fmla="*/ 299291 h 1366468"/>
                          <a:gd name="connsiteX1" fmla="*/ 808825 w 858921"/>
                          <a:gd name="connsiteY1" fmla="*/ 1307 h 1366468"/>
                          <a:gd name="connsiteX2" fmla="*/ 787734 w 858921"/>
                          <a:gd name="connsiteY2" fmla="*/ 270304 h 1366468"/>
                          <a:gd name="connsiteX3" fmla="*/ 822063 w 858921"/>
                          <a:gd name="connsiteY3" fmla="*/ 1366468 h 1366468"/>
                          <a:gd name="connsiteX4" fmla="*/ 0 w 858921"/>
                          <a:gd name="connsiteY4" fmla="*/ 1105592 h 1366468"/>
                          <a:gd name="connsiteX5" fmla="*/ 248186 w 858921"/>
                          <a:gd name="connsiteY5" fmla="*/ 299291 h 1366468"/>
                          <a:gd name="connsiteX0" fmla="*/ 248186 w 875056"/>
                          <a:gd name="connsiteY0" fmla="*/ 298644 h 1365821"/>
                          <a:gd name="connsiteX1" fmla="*/ 808825 w 875056"/>
                          <a:gd name="connsiteY1" fmla="*/ 660 h 1365821"/>
                          <a:gd name="connsiteX2" fmla="*/ 787734 w 875056"/>
                          <a:gd name="connsiteY2" fmla="*/ 269657 h 1365821"/>
                          <a:gd name="connsiteX3" fmla="*/ 822063 w 875056"/>
                          <a:gd name="connsiteY3" fmla="*/ 1365821 h 1365821"/>
                          <a:gd name="connsiteX4" fmla="*/ 0 w 875056"/>
                          <a:gd name="connsiteY4" fmla="*/ 1104945 h 1365821"/>
                          <a:gd name="connsiteX5" fmla="*/ 248186 w 875056"/>
                          <a:gd name="connsiteY5" fmla="*/ 298644 h 1365821"/>
                          <a:gd name="connsiteX0" fmla="*/ 248186 w 875056"/>
                          <a:gd name="connsiteY0" fmla="*/ 298644 h 1400445"/>
                          <a:gd name="connsiteX1" fmla="*/ 808825 w 875056"/>
                          <a:gd name="connsiteY1" fmla="*/ 660 h 1400445"/>
                          <a:gd name="connsiteX2" fmla="*/ 787734 w 875056"/>
                          <a:gd name="connsiteY2" fmla="*/ 269657 h 1400445"/>
                          <a:gd name="connsiteX3" fmla="*/ 822063 w 875056"/>
                          <a:gd name="connsiteY3" fmla="*/ 1365821 h 1400445"/>
                          <a:gd name="connsiteX4" fmla="*/ 387189 w 875056"/>
                          <a:gd name="connsiteY4" fmla="*/ 1124420 h 1400445"/>
                          <a:gd name="connsiteX5" fmla="*/ 0 w 875056"/>
                          <a:gd name="connsiteY5" fmla="*/ 1104945 h 1400445"/>
                          <a:gd name="connsiteX6" fmla="*/ 248186 w 875056"/>
                          <a:gd name="connsiteY6" fmla="*/ 298644 h 140044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</a:cxnLst>
                        <a:rect l="l" t="t" r="r" b="b"/>
                        <a:pathLst>
                          <a:path w="875056" h="1400445">
                            <a:moveTo>
                              <a:pt x="248186" y="298644"/>
                            </a:moveTo>
                            <a:cubicBezTo>
                              <a:pt x="640654" y="-55679"/>
                              <a:pt x="505810" y="285591"/>
                              <a:pt x="808825" y="660"/>
                            </a:cubicBezTo>
                            <a:cubicBezTo>
                              <a:pt x="890858" y="-10055"/>
                              <a:pt x="910438" y="111100"/>
                              <a:pt x="787734" y="269657"/>
                            </a:cubicBezTo>
                            <a:cubicBezTo>
                              <a:pt x="713201" y="478619"/>
                              <a:pt x="945460" y="1220722"/>
                              <a:pt x="822063" y="1365821"/>
                            </a:cubicBezTo>
                            <a:cubicBezTo>
                              <a:pt x="755305" y="1508282"/>
                              <a:pt x="524199" y="1167899"/>
                              <a:pt x="387189" y="1124420"/>
                            </a:cubicBezTo>
                            <a:cubicBezTo>
                              <a:pt x="250179" y="1080941"/>
                              <a:pt x="23167" y="1242574"/>
                              <a:pt x="0" y="1104945"/>
                            </a:cubicBezTo>
                            <a:cubicBezTo>
                              <a:pt x="280751" y="671697"/>
                              <a:pt x="104540" y="389143"/>
                              <a:pt x="248186" y="298644"/>
                            </a:cubicBezTo>
                            <a:close/>
                          </a:path>
                        </a:pathLst>
                      </a:custGeom>
                      <a:gradFill>
                        <a:gsLst>
                          <a:gs pos="61900">
                            <a:schemeClr val="accent6">
                              <a:lumMod val="75000"/>
                            </a:schemeClr>
                          </a:gs>
                          <a:gs pos="0">
                            <a:schemeClr val="accent6">
                              <a:lumMod val="60000"/>
                              <a:lumOff val="40000"/>
                            </a:schemeClr>
                          </a:gs>
                          <a:gs pos="100000">
                            <a:srgbClr val="92D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44" name="Group 43"/>
                    <p:cNvGrpSpPr/>
                    <p:nvPr/>
                  </p:nvGrpSpPr>
                  <p:grpSpPr>
                    <a:xfrm rot="20826623">
                      <a:off x="2186967" y="2009490"/>
                      <a:ext cx="1613560" cy="3449070"/>
                      <a:chOff x="3003623" y="1029646"/>
                      <a:chExt cx="1884588" cy="4028407"/>
                    </a:xfrm>
                  </p:grpSpPr>
                  <p:sp>
                    <p:nvSpPr>
                      <p:cNvPr id="45" name="Rectangle 18"/>
                      <p:cNvSpPr/>
                      <p:nvPr/>
                    </p:nvSpPr>
                    <p:spPr>
                      <a:xfrm rot="17079487">
                        <a:off x="3900502" y="1466856"/>
                        <a:ext cx="1373482" cy="499061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838428"/>
                          <a:gd name="connsiteY0" fmla="*/ 35398 h 404092"/>
                          <a:gd name="connsiteX1" fmla="*/ 2838427 w 2838428"/>
                          <a:gd name="connsiteY1" fmla="*/ 336308 h 404092"/>
                          <a:gd name="connsiteX2" fmla="*/ 2708035 w 2838428"/>
                          <a:gd name="connsiteY2" fmla="*/ 404092 h 404092"/>
                          <a:gd name="connsiteX3" fmla="*/ 0 w 2838428"/>
                          <a:gd name="connsiteY3" fmla="*/ 143284 h 404092"/>
                          <a:gd name="connsiteX4" fmla="*/ 0 w 2838428"/>
                          <a:gd name="connsiteY4" fmla="*/ 35398 h 404092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730300" h="403617">
                            <a:moveTo>
                              <a:pt x="0" y="34923"/>
                            </a:moveTo>
                            <a:cubicBezTo>
                              <a:pt x="942763" y="-130177"/>
                              <a:pt x="1812937" y="343717"/>
                              <a:pt x="2730300" y="343717"/>
                            </a:cubicBezTo>
                            <a:lnTo>
                              <a:pt x="2708035" y="403617"/>
                            </a:lnTo>
                            <a:cubicBezTo>
                              <a:pt x="1790672" y="403617"/>
                              <a:pt x="930063" y="-85791"/>
                              <a:pt x="0" y="142809"/>
                            </a:cubicBezTo>
                            <a:lnTo>
                              <a:pt x="0" y="34923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46" name="Group 45"/>
                      <p:cNvGrpSpPr/>
                      <p:nvPr/>
                    </p:nvGrpSpPr>
                    <p:grpSpPr>
                      <a:xfrm rot="848832">
                        <a:off x="3003623" y="1700975"/>
                        <a:ext cx="1884588" cy="3357078"/>
                        <a:chOff x="3179191" y="2141778"/>
                        <a:chExt cx="1884588" cy="3357078"/>
                      </a:xfrm>
                    </p:grpSpPr>
                    <p:sp>
                      <p:nvSpPr>
                        <p:cNvPr id="47" name="Isosceles Triangle 3"/>
                        <p:cNvSpPr/>
                        <p:nvPr/>
                      </p:nvSpPr>
                      <p:spPr>
                        <a:xfrm rot="11032415">
                          <a:off x="3628581" y="2949045"/>
                          <a:ext cx="1435198" cy="2549811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203115 w 1458826"/>
                            <a:gd name="connsiteY0" fmla="*/ 2349862 h 2577142"/>
                            <a:gd name="connsiteX1" fmla="*/ 1458826 w 1458826"/>
                            <a:gd name="connsiteY1" fmla="*/ 29381 h 2577142"/>
                            <a:gd name="connsiteX2" fmla="*/ 680058 w 1458826"/>
                            <a:gd name="connsiteY2" fmla="*/ 2249773 h 2577142"/>
                            <a:gd name="connsiteX3" fmla="*/ 542390 w 1458826"/>
                            <a:gd name="connsiteY3" fmla="*/ 2577142 h 2577142"/>
                            <a:gd name="connsiteX4" fmla="*/ 203115 w 1458826"/>
                            <a:gd name="connsiteY4" fmla="*/ 2349862 h 2577142"/>
                            <a:gd name="connsiteX0" fmla="*/ 198390 w 1454101"/>
                            <a:gd name="connsiteY0" fmla="*/ 2320690 h 2547970"/>
                            <a:gd name="connsiteX1" fmla="*/ 81688 w 1454101"/>
                            <a:gd name="connsiteY1" fmla="*/ 2088714 h 2547970"/>
                            <a:gd name="connsiteX2" fmla="*/ 1454101 w 1454101"/>
                            <a:gd name="connsiteY2" fmla="*/ 209 h 2547970"/>
                            <a:gd name="connsiteX3" fmla="*/ 675333 w 1454101"/>
                            <a:gd name="connsiteY3" fmla="*/ 2220601 h 2547970"/>
                            <a:gd name="connsiteX4" fmla="*/ 537665 w 1454101"/>
                            <a:gd name="connsiteY4" fmla="*/ 2547970 h 2547970"/>
                            <a:gd name="connsiteX5" fmla="*/ 198390 w 1454101"/>
                            <a:gd name="connsiteY5" fmla="*/ 2320690 h 2547970"/>
                            <a:gd name="connsiteX0" fmla="*/ 198390 w 1454101"/>
                            <a:gd name="connsiteY0" fmla="*/ 2321970 h 2549250"/>
                            <a:gd name="connsiteX1" fmla="*/ 81688 w 1454101"/>
                            <a:gd name="connsiteY1" fmla="*/ 2089994 h 2549250"/>
                            <a:gd name="connsiteX2" fmla="*/ 1454101 w 1454101"/>
                            <a:gd name="connsiteY2" fmla="*/ 1489 h 2549250"/>
                            <a:gd name="connsiteX3" fmla="*/ 675333 w 1454101"/>
                            <a:gd name="connsiteY3" fmla="*/ 2221881 h 2549250"/>
                            <a:gd name="connsiteX4" fmla="*/ 537665 w 1454101"/>
                            <a:gd name="connsiteY4" fmla="*/ 2549250 h 2549250"/>
                            <a:gd name="connsiteX5" fmla="*/ 198390 w 1454101"/>
                            <a:gd name="connsiteY5" fmla="*/ 2321970 h 2549250"/>
                            <a:gd name="connsiteX0" fmla="*/ 198390 w 1454101"/>
                            <a:gd name="connsiteY0" fmla="*/ 2322056 h 2549336"/>
                            <a:gd name="connsiteX1" fmla="*/ 81688 w 1454101"/>
                            <a:gd name="connsiteY1" fmla="*/ 2090080 h 2549336"/>
                            <a:gd name="connsiteX2" fmla="*/ 1454101 w 1454101"/>
                            <a:gd name="connsiteY2" fmla="*/ 1575 h 2549336"/>
                            <a:gd name="connsiteX3" fmla="*/ 675333 w 1454101"/>
                            <a:gd name="connsiteY3" fmla="*/ 2221967 h 2549336"/>
                            <a:gd name="connsiteX4" fmla="*/ 537665 w 1454101"/>
                            <a:gd name="connsiteY4" fmla="*/ 2549336 h 2549336"/>
                            <a:gd name="connsiteX5" fmla="*/ 198390 w 1454101"/>
                            <a:gd name="connsiteY5" fmla="*/ 2322056 h 2549336"/>
                            <a:gd name="connsiteX0" fmla="*/ 246016 w 1444179"/>
                            <a:gd name="connsiteY0" fmla="*/ 2419992 h 2549336"/>
                            <a:gd name="connsiteX1" fmla="*/ 71766 w 1444179"/>
                            <a:gd name="connsiteY1" fmla="*/ 2090080 h 2549336"/>
                            <a:gd name="connsiteX2" fmla="*/ 1444179 w 1444179"/>
                            <a:gd name="connsiteY2" fmla="*/ 1575 h 2549336"/>
                            <a:gd name="connsiteX3" fmla="*/ 665411 w 1444179"/>
                            <a:gd name="connsiteY3" fmla="*/ 2221967 h 2549336"/>
                            <a:gd name="connsiteX4" fmla="*/ 527743 w 1444179"/>
                            <a:gd name="connsiteY4" fmla="*/ 2549336 h 2549336"/>
                            <a:gd name="connsiteX5" fmla="*/ 246016 w 1444179"/>
                            <a:gd name="connsiteY5" fmla="*/ 2419992 h 2549336"/>
                            <a:gd name="connsiteX0" fmla="*/ 258444 w 1456607"/>
                            <a:gd name="connsiteY0" fmla="*/ 2420220 h 2549564"/>
                            <a:gd name="connsiteX1" fmla="*/ 69608 w 1456607"/>
                            <a:gd name="connsiteY1" fmla="*/ 1874901 h 2549564"/>
                            <a:gd name="connsiteX2" fmla="*/ 1456607 w 1456607"/>
                            <a:gd name="connsiteY2" fmla="*/ 1803 h 2549564"/>
                            <a:gd name="connsiteX3" fmla="*/ 677839 w 1456607"/>
                            <a:gd name="connsiteY3" fmla="*/ 2222195 h 2549564"/>
                            <a:gd name="connsiteX4" fmla="*/ 540171 w 1456607"/>
                            <a:gd name="connsiteY4" fmla="*/ 2549564 h 2549564"/>
                            <a:gd name="connsiteX5" fmla="*/ 258444 w 1456607"/>
                            <a:gd name="connsiteY5" fmla="*/ 2420220 h 2549564"/>
                            <a:gd name="connsiteX0" fmla="*/ 231741 w 1429904"/>
                            <a:gd name="connsiteY0" fmla="*/ 2420220 h 2549564"/>
                            <a:gd name="connsiteX1" fmla="*/ 42905 w 1429904"/>
                            <a:gd name="connsiteY1" fmla="*/ 1874901 h 2549564"/>
                            <a:gd name="connsiteX2" fmla="*/ 1429904 w 1429904"/>
                            <a:gd name="connsiteY2" fmla="*/ 1803 h 2549564"/>
                            <a:gd name="connsiteX3" fmla="*/ 651136 w 1429904"/>
                            <a:gd name="connsiteY3" fmla="*/ 2222195 h 2549564"/>
                            <a:gd name="connsiteX4" fmla="*/ 513468 w 1429904"/>
                            <a:gd name="connsiteY4" fmla="*/ 2549564 h 2549564"/>
                            <a:gd name="connsiteX5" fmla="*/ 231741 w 1429904"/>
                            <a:gd name="connsiteY5" fmla="*/ 2420220 h 2549564"/>
                            <a:gd name="connsiteX0" fmla="*/ 120849 w 1453642"/>
                            <a:gd name="connsiteY0" fmla="*/ 2123838 h 2549564"/>
                            <a:gd name="connsiteX1" fmla="*/ 66643 w 1453642"/>
                            <a:gd name="connsiteY1" fmla="*/ 1874901 h 2549564"/>
                            <a:gd name="connsiteX2" fmla="*/ 1453642 w 1453642"/>
                            <a:gd name="connsiteY2" fmla="*/ 1803 h 2549564"/>
                            <a:gd name="connsiteX3" fmla="*/ 674874 w 1453642"/>
                            <a:gd name="connsiteY3" fmla="*/ 2222195 h 2549564"/>
                            <a:gd name="connsiteX4" fmla="*/ 537206 w 1453642"/>
                            <a:gd name="connsiteY4" fmla="*/ 2549564 h 2549564"/>
                            <a:gd name="connsiteX5" fmla="*/ 120849 w 1453642"/>
                            <a:gd name="connsiteY5" fmla="*/ 2123838 h 2549564"/>
                            <a:gd name="connsiteX0" fmla="*/ 102405 w 1435198"/>
                            <a:gd name="connsiteY0" fmla="*/ 2124085 h 2549811"/>
                            <a:gd name="connsiteX1" fmla="*/ 74201 w 1435198"/>
                            <a:gd name="connsiteY1" fmla="*/ 1695180 h 2549811"/>
                            <a:gd name="connsiteX2" fmla="*/ 1435198 w 1435198"/>
                            <a:gd name="connsiteY2" fmla="*/ 2050 h 2549811"/>
                            <a:gd name="connsiteX3" fmla="*/ 656430 w 1435198"/>
                            <a:gd name="connsiteY3" fmla="*/ 2222442 h 2549811"/>
                            <a:gd name="connsiteX4" fmla="*/ 518762 w 1435198"/>
                            <a:gd name="connsiteY4" fmla="*/ 2549811 h 2549811"/>
                            <a:gd name="connsiteX5" fmla="*/ 102405 w 1435198"/>
                            <a:gd name="connsiteY5" fmla="*/ 2124085 h 2549811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</a:cxnLst>
                          <a:rect l="l" t="t" r="r" b="b"/>
                          <a:pathLst>
                            <a:path w="1435198" h="2549811">
                              <a:moveTo>
                                <a:pt x="102405" y="2124085"/>
                              </a:moveTo>
                              <a:cubicBezTo>
                                <a:pt x="26409" y="2047542"/>
                                <a:pt x="-69353" y="1924728"/>
                                <a:pt x="74201" y="1695180"/>
                              </a:cubicBezTo>
                              <a:cubicBezTo>
                                <a:pt x="-130565" y="1209177"/>
                                <a:pt x="391741" y="-57810"/>
                                <a:pt x="1435198" y="2050"/>
                              </a:cubicBezTo>
                              <a:cubicBezTo>
                                <a:pt x="871762" y="169619"/>
                                <a:pt x="87801" y="1361671"/>
                                <a:pt x="656430" y="2222442"/>
                              </a:cubicBezTo>
                              <a:cubicBezTo>
                                <a:pt x="557892" y="2239815"/>
                                <a:pt x="617300" y="2532438"/>
                                <a:pt x="518762" y="2549811"/>
                              </a:cubicBezTo>
                              <a:cubicBezTo>
                                <a:pt x="405670" y="2474051"/>
                                <a:pt x="120993" y="2308077"/>
                                <a:pt x="102405" y="2124085"/>
                              </a:cubicBez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8" name="Isosceles Triangle 3"/>
                        <p:cNvSpPr/>
                        <p:nvPr/>
                      </p:nvSpPr>
                      <p:spPr>
                        <a:xfrm rot="11032415">
                          <a:off x="3655451" y="2833854"/>
                          <a:ext cx="1345801" cy="2629544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28201 w 1270318"/>
                            <a:gd name="connsiteY0" fmla="*/ 2386085 h 2490784"/>
                            <a:gd name="connsiteX1" fmla="*/ 1270318 w 1270318"/>
                            <a:gd name="connsiteY1" fmla="*/ 28742 h 2490784"/>
                            <a:gd name="connsiteX2" fmla="*/ 566397 w 1270318"/>
                            <a:gd name="connsiteY2" fmla="*/ 2163415 h 2490784"/>
                            <a:gd name="connsiteX3" fmla="*/ 428729 w 1270318"/>
                            <a:gd name="connsiteY3" fmla="*/ 2490784 h 2490784"/>
                            <a:gd name="connsiteX4" fmla="*/ 228201 w 1270318"/>
                            <a:gd name="connsiteY4" fmla="*/ 2386085 h 2490784"/>
                            <a:gd name="connsiteX0" fmla="*/ 228201 w 1270318"/>
                            <a:gd name="connsiteY0" fmla="*/ 2386085 h 2628353"/>
                            <a:gd name="connsiteX1" fmla="*/ 1270318 w 1270318"/>
                            <a:gd name="connsiteY1" fmla="*/ 28742 h 2628353"/>
                            <a:gd name="connsiteX2" fmla="*/ 566397 w 1270318"/>
                            <a:gd name="connsiteY2" fmla="*/ 2163415 h 2628353"/>
                            <a:gd name="connsiteX3" fmla="*/ 562686 w 1270318"/>
                            <a:gd name="connsiteY3" fmla="*/ 2628353 h 2628353"/>
                            <a:gd name="connsiteX4" fmla="*/ 228201 w 1270318"/>
                            <a:gd name="connsiteY4" fmla="*/ 2386085 h 2628353"/>
                            <a:gd name="connsiteX0" fmla="*/ 296575 w 1338692"/>
                            <a:gd name="connsiteY0" fmla="*/ 2387276 h 2629544"/>
                            <a:gd name="connsiteX1" fmla="*/ 1338692 w 1338692"/>
                            <a:gd name="connsiteY1" fmla="*/ 29933 h 2629544"/>
                            <a:gd name="connsiteX2" fmla="*/ 634771 w 1338692"/>
                            <a:gd name="connsiteY2" fmla="*/ 2164606 h 2629544"/>
                            <a:gd name="connsiteX3" fmla="*/ 631060 w 1338692"/>
                            <a:gd name="connsiteY3" fmla="*/ 2629544 h 2629544"/>
                            <a:gd name="connsiteX4" fmla="*/ 296575 w 1338692"/>
                            <a:gd name="connsiteY4" fmla="*/ 2387276 h 2629544"/>
                            <a:gd name="connsiteX0" fmla="*/ 296575 w 1345801"/>
                            <a:gd name="connsiteY0" fmla="*/ 2387276 h 2629544"/>
                            <a:gd name="connsiteX1" fmla="*/ 1338692 w 1345801"/>
                            <a:gd name="connsiteY1" fmla="*/ 29933 h 2629544"/>
                            <a:gd name="connsiteX2" fmla="*/ 634771 w 1345801"/>
                            <a:gd name="connsiteY2" fmla="*/ 2164606 h 2629544"/>
                            <a:gd name="connsiteX3" fmla="*/ 631060 w 1345801"/>
                            <a:gd name="connsiteY3" fmla="*/ 2629544 h 2629544"/>
                            <a:gd name="connsiteX4" fmla="*/ 296575 w 1345801"/>
                            <a:gd name="connsiteY4" fmla="*/ 2387276 h 2629544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345801" h="2629544">
                              <a:moveTo>
                                <a:pt x="296575" y="2387276"/>
                              </a:moveTo>
                              <a:cubicBezTo>
                                <a:pt x="-579421" y="1164702"/>
                                <a:pt x="702599" y="-222039"/>
                                <a:pt x="1338692" y="29933"/>
                              </a:cubicBezTo>
                              <a:cubicBezTo>
                                <a:pt x="1456372" y="78064"/>
                                <a:pt x="66142" y="1303835"/>
                                <a:pt x="634771" y="2164606"/>
                              </a:cubicBezTo>
                              <a:cubicBezTo>
                                <a:pt x="536233" y="2181979"/>
                                <a:pt x="729598" y="2612171"/>
                                <a:pt x="631060" y="2629544"/>
                              </a:cubicBezTo>
                              <a:lnTo>
                                <a:pt x="296575" y="2387276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rgbClr val="E6EAEA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9" name="Isosceles Triangle 3"/>
                        <p:cNvSpPr/>
                        <p:nvPr/>
                      </p:nvSpPr>
                      <p:spPr>
                        <a:xfrm rot="11032415">
                          <a:off x="3372672" y="2881272"/>
                          <a:ext cx="1492917" cy="2577096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46642 w 1591957"/>
                            <a:gd name="connsiteY0" fmla="*/ 2441190 h 2665896"/>
                            <a:gd name="connsiteX1" fmla="*/ 1581282 w 1591957"/>
                            <a:gd name="connsiteY1" fmla="*/ 150902 h 2665896"/>
                            <a:gd name="connsiteX2" fmla="*/ 961598 w 1591957"/>
                            <a:gd name="connsiteY2" fmla="*/ 2338527 h 2665896"/>
                            <a:gd name="connsiteX3" fmla="*/ 823930 w 1591957"/>
                            <a:gd name="connsiteY3" fmla="*/ 2665896 h 2665896"/>
                            <a:gd name="connsiteX4" fmla="*/ 446642 w 1591957"/>
                            <a:gd name="connsiteY4" fmla="*/ 2441190 h 2665896"/>
                            <a:gd name="connsiteX0" fmla="*/ 420082 w 1565397"/>
                            <a:gd name="connsiteY0" fmla="*/ 2294358 h 2519064"/>
                            <a:gd name="connsiteX1" fmla="*/ 1554722 w 1565397"/>
                            <a:gd name="connsiteY1" fmla="*/ 4070 h 2519064"/>
                            <a:gd name="connsiteX2" fmla="*/ 935038 w 1565397"/>
                            <a:gd name="connsiteY2" fmla="*/ 2191695 h 2519064"/>
                            <a:gd name="connsiteX3" fmla="*/ 797370 w 1565397"/>
                            <a:gd name="connsiteY3" fmla="*/ 2519064 h 2519064"/>
                            <a:gd name="connsiteX4" fmla="*/ 420082 w 1565397"/>
                            <a:gd name="connsiteY4" fmla="*/ 2294358 h 2519064"/>
                            <a:gd name="connsiteX0" fmla="*/ 212359 w 1357674"/>
                            <a:gd name="connsiteY0" fmla="*/ 2295291 h 2519997"/>
                            <a:gd name="connsiteX1" fmla="*/ 1346999 w 1357674"/>
                            <a:gd name="connsiteY1" fmla="*/ 5003 h 2519997"/>
                            <a:gd name="connsiteX2" fmla="*/ 727315 w 1357674"/>
                            <a:gd name="connsiteY2" fmla="*/ 2192628 h 2519997"/>
                            <a:gd name="connsiteX3" fmla="*/ 589647 w 1357674"/>
                            <a:gd name="connsiteY3" fmla="*/ 2519997 h 2519997"/>
                            <a:gd name="connsiteX4" fmla="*/ 212359 w 1357674"/>
                            <a:gd name="connsiteY4" fmla="*/ 2295291 h 2519997"/>
                            <a:gd name="connsiteX0" fmla="*/ 203101 w 1432049"/>
                            <a:gd name="connsiteY0" fmla="*/ 2242549 h 2467255"/>
                            <a:gd name="connsiteX1" fmla="*/ 1421978 w 1432049"/>
                            <a:gd name="connsiteY1" fmla="*/ 5213 h 2467255"/>
                            <a:gd name="connsiteX2" fmla="*/ 718057 w 1432049"/>
                            <a:gd name="connsiteY2" fmla="*/ 2139886 h 2467255"/>
                            <a:gd name="connsiteX3" fmla="*/ 580389 w 1432049"/>
                            <a:gd name="connsiteY3" fmla="*/ 2467255 h 2467255"/>
                            <a:gd name="connsiteX4" fmla="*/ 203101 w 1432049"/>
                            <a:gd name="connsiteY4" fmla="*/ 2242549 h 2467255"/>
                            <a:gd name="connsiteX0" fmla="*/ 207058 w 1436006"/>
                            <a:gd name="connsiteY0" fmla="*/ 2268268 h 2492974"/>
                            <a:gd name="connsiteX1" fmla="*/ 1425935 w 1436006"/>
                            <a:gd name="connsiteY1" fmla="*/ 30932 h 2492974"/>
                            <a:gd name="connsiteX2" fmla="*/ 722014 w 1436006"/>
                            <a:gd name="connsiteY2" fmla="*/ 2165605 h 2492974"/>
                            <a:gd name="connsiteX3" fmla="*/ 584346 w 1436006"/>
                            <a:gd name="connsiteY3" fmla="*/ 2492974 h 2492974"/>
                            <a:gd name="connsiteX4" fmla="*/ 207058 w 1436006"/>
                            <a:gd name="connsiteY4" fmla="*/ 2268268 h 2492974"/>
                            <a:gd name="connsiteX0" fmla="*/ 207058 w 1425935"/>
                            <a:gd name="connsiteY0" fmla="*/ 2268268 h 2492974"/>
                            <a:gd name="connsiteX1" fmla="*/ 1425935 w 1425935"/>
                            <a:gd name="connsiteY1" fmla="*/ 30932 h 2492974"/>
                            <a:gd name="connsiteX2" fmla="*/ 722014 w 1425935"/>
                            <a:gd name="connsiteY2" fmla="*/ 2165605 h 2492974"/>
                            <a:gd name="connsiteX3" fmla="*/ 584346 w 1425935"/>
                            <a:gd name="connsiteY3" fmla="*/ 2492974 h 2492974"/>
                            <a:gd name="connsiteX4" fmla="*/ 207058 w 1425935"/>
                            <a:gd name="connsiteY4" fmla="*/ 2268268 h 2492974"/>
                            <a:gd name="connsiteX0" fmla="*/ 207058 w 1437050"/>
                            <a:gd name="connsiteY0" fmla="*/ 2268268 h 2492974"/>
                            <a:gd name="connsiteX1" fmla="*/ 1425935 w 1437050"/>
                            <a:gd name="connsiteY1" fmla="*/ 30932 h 2492974"/>
                            <a:gd name="connsiteX2" fmla="*/ 722014 w 1437050"/>
                            <a:gd name="connsiteY2" fmla="*/ 2165605 h 2492974"/>
                            <a:gd name="connsiteX3" fmla="*/ 584346 w 1437050"/>
                            <a:gd name="connsiteY3" fmla="*/ 2492974 h 2492974"/>
                            <a:gd name="connsiteX4" fmla="*/ 207058 w 1437050"/>
                            <a:gd name="connsiteY4" fmla="*/ 2268268 h 2492974"/>
                            <a:gd name="connsiteX0" fmla="*/ 199193 w 1503504"/>
                            <a:gd name="connsiteY0" fmla="*/ 2352390 h 2577096"/>
                            <a:gd name="connsiteX1" fmla="*/ 1492917 w 1503504"/>
                            <a:gd name="connsiteY1" fmla="*/ 29335 h 2577096"/>
                            <a:gd name="connsiteX2" fmla="*/ 714149 w 1503504"/>
                            <a:gd name="connsiteY2" fmla="*/ 2249727 h 2577096"/>
                            <a:gd name="connsiteX3" fmla="*/ 576481 w 1503504"/>
                            <a:gd name="connsiteY3" fmla="*/ 2577096 h 2577096"/>
                            <a:gd name="connsiteX4" fmla="*/ 199193 w 1503504"/>
                            <a:gd name="connsiteY4" fmla="*/ 2352390 h 2577096"/>
                            <a:gd name="connsiteX0" fmla="*/ 199193 w 1492917"/>
                            <a:gd name="connsiteY0" fmla="*/ 2352390 h 2577096"/>
                            <a:gd name="connsiteX1" fmla="*/ 1492917 w 1492917"/>
                            <a:gd name="connsiteY1" fmla="*/ 29335 h 2577096"/>
                            <a:gd name="connsiteX2" fmla="*/ 714149 w 1492917"/>
                            <a:gd name="connsiteY2" fmla="*/ 2249727 h 2577096"/>
                            <a:gd name="connsiteX3" fmla="*/ 576481 w 1492917"/>
                            <a:gd name="connsiteY3" fmla="*/ 2577096 h 2577096"/>
                            <a:gd name="connsiteX4" fmla="*/ 199193 w 1492917"/>
                            <a:gd name="connsiteY4" fmla="*/ 2352390 h 2577096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492917" h="2577096">
                              <a:moveTo>
                                <a:pt x="199193" y="2352390"/>
                              </a:moveTo>
                              <a:cubicBezTo>
                                <a:pt x="-510800" y="1199227"/>
                                <a:pt x="856824" y="-222637"/>
                                <a:pt x="1492917" y="29335"/>
                              </a:cubicBezTo>
                              <a:cubicBezTo>
                                <a:pt x="929481" y="196904"/>
                                <a:pt x="145520" y="1388956"/>
                                <a:pt x="714149" y="2249727"/>
                              </a:cubicBezTo>
                              <a:cubicBezTo>
                                <a:pt x="615611" y="2267100"/>
                                <a:pt x="675019" y="2559723"/>
                                <a:pt x="576481" y="2577096"/>
                              </a:cubicBezTo>
                              <a:lnTo>
                                <a:pt x="199193" y="2352390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F2F4EA"/>
                            </a:gs>
                            <a:gs pos="10000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0" name="Isosceles Triangle 3"/>
                        <p:cNvSpPr/>
                        <p:nvPr/>
                      </p:nvSpPr>
                      <p:spPr>
                        <a:xfrm rot="11032415">
                          <a:off x="3179191" y="2742478"/>
                          <a:ext cx="1821914" cy="2446344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  <a:gd name="connsiteX0" fmla="*/ 526079 w 1422454"/>
                            <a:gd name="connsiteY0" fmla="*/ 2309926 h 2309926"/>
                            <a:gd name="connsiteX1" fmla="*/ 1404777 w 1422454"/>
                            <a:gd name="connsiteY1" fmla="*/ 29634 h 2309926"/>
                            <a:gd name="connsiteX2" fmla="*/ 1338677 w 1422454"/>
                            <a:gd name="connsiteY2" fmla="*/ 2055136 h 2309926"/>
                            <a:gd name="connsiteX3" fmla="*/ 526079 w 1422454"/>
                            <a:gd name="connsiteY3" fmla="*/ 2309926 h 2309926"/>
                            <a:gd name="connsiteX0" fmla="*/ 526079 w 1417835"/>
                            <a:gd name="connsiteY0" fmla="*/ 2309926 h 2309926"/>
                            <a:gd name="connsiteX1" fmla="*/ 1404777 w 1417835"/>
                            <a:gd name="connsiteY1" fmla="*/ 29634 h 2309926"/>
                            <a:gd name="connsiteX2" fmla="*/ 1041035 w 1417835"/>
                            <a:gd name="connsiteY2" fmla="*/ 2207263 h 2309926"/>
                            <a:gd name="connsiteX3" fmla="*/ 526079 w 1417835"/>
                            <a:gd name="connsiteY3" fmla="*/ 2309926 h 2309926"/>
                            <a:gd name="connsiteX0" fmla="*/ 445377 w 1745971"/>
                            <a:gd name="connsiteY0" fmla="*/ 2178727 h 2178727"/>
                            <a:gd name="connsiteX1" fmla="*/ 1736364 w 1745971"/>
                            <a:gd name="connsiteY1" fmla="*/ 31822 h 2178727"/>
                            <a:gd name="connsiteX2" fmla="*/ 960333 w 1745971"/>
                            <a:gd name="connsiteY2" fmla="*/ 2076064 h 2178727"/>
                            <a:gd name="connsiteX3" fmla="*/ 445377 w 1745971"/>
                            <a:gd name="connsiteY3" fmla="*/ 2178727 h 2178727"/>
                            <a:gd name="connsiteX0" fmla="*/ 421420 w 1722014"/>
                            <a:gd name="connsiteY0" fmla="*/ 2305985 h 2305985"/>
                            <a:gd name="connsiteX1" fmla="*/ 1712407 w 1722014"/>
                            <a:gd name="connsiteY1" fmla="*/ 159080 h 2305985"/>
                            <a:gd name="connsiteX2" fmla="*/ 936376 w 1722014"/>
                            <a:gd name="connsiteY2" fmla="*/ 2203322 h 2305985"/>
                            <a:gd name="connsiteX3" fmla="*/ 421420 w 1722014"/>
                            <a:gd name="connsiteY3" fmla="*/ 2305985 h 2305985"/>
                            <a:gd name="connsiteX0" fmla="*/ 411752 w 1776662"/>
                            <a:gd name="connsiteY0" fmla="*/ 2323893 h 2323893"/>
                            <a:gd name="connsiteX1" fmla="*/ 1767437 w 1776662"/>
                            <a:gd name="connsiteY1" fmla="*/ 157944 h 2323893"/>
                            <a:gd name="connsiteX2" fmla="*/ 926708 w 1776662"/>
                            <a:gd name="connsiteY2" fmla="*/ 2221230 h 2323893"/>
                            <a:gd name="connsiteX3" fmla="*/ 411752 w 1776662"/>
                            <a:gd name="connsiteY3" fmla="*/ 2323893 h 2323893"/>
                            <a:gd name="connsiteX0" fmla="*/ 411752 w 1776662"/>
                            <a:gd name="connsiteY0" fmla="*/ 2323893 h 2548599"/>
                            <a:gd name="connsiteX1" fmla="*/ 1767437 w 1776662"/>
                            <a:gd name="connsiteY1" fmla="*/ 157944 h 2548599"/>
                            <a:gd name="connsiteX2" fmla="*/ 926708 w 1776662"/>
                            <a:gd name="connsiteY2" fmla="*/ 2221230 h 2548599"/>
                            <a:gd name="connsiteX3" fmla="*/ 789040 w 1776662"/>
                            <a:gd name="connsiteY3" fmla="*/ 2548599 h 2548599"/>
                            <a:gd name="connsiteX4" fmla="*/ 411752 w 1776662"/>
                            <a:gd name="connsiteY4" fmla="*/ 2323893 h 2548599"/>
                            <a:gd name="connsiteX0" fmla="*/ 411752 w 1781812"/>
                            <a:gd name="connsiteY0" fmla="*/ 2323893 h 2548599"/>
                            <a:gd name="connsiteX1" fmla="*/ 1767437 w 1781812"/>
                            <a:gd name="connsiteY1" fmla="*/ 157944 h 2548599"/>
                            <a:gd name="connsiteX2" fmla="*/ 926708 w 1781812"/>
                            <a:gd name="connsiteY2" fmla="*/ 2221230 h 2548599"/>
                            <a:gd name="connsiteX3" fmla="*/ 789040 w 1781812"/>
                            <a:gd name="connsiteY3" fmla="*/ 2548599 h 2548599"/>
                            <a:gd name="connsiteX4" fmla="*/ 411752 w 1781812"/>
                            <a:gd name="connsiteY4" fmla="*/ 2323893 h 2548599"/>
                            <a:gd name="connsiteX0" fmla="*/ 411752 w 1781265"/>
                            <a:gd name="connsiteY0" fmla="*/ 2323893 h 2548599"/>
                            <a:gd name="connsiteX1" fmla="*/ 1767437 w 1781265"/>
                            <a:gd name="connsiteY1" fmla="*/ 157944 h 2548599"/>
                            <a:gd name="connsiteX2" fmla="*/ 859919 w 1781265"/>
                            <a:gd name="connsiteY2" fmla="*/ 2101110 h 2548599"/>
                            <a:gd name="connsiteX3" fmla="*/ 789040 w 1781265"/>
                            <a:gd name="connsiteY3" fmla="*/ 2548599 h 2548599"/>
                            <a:gd name="connsiteX4" fmla="*/ 411752 w 1781265"/>
                            <a:gd name="connsiteY4" fmla="*/ 2323893 h 2548599"/>
                            <a:gd name="connsiteX0" fmla="*/ 402981 w 1833267"/>
                            <a:gd name="connsiteY0" fmla="*/ 2389978 h 2614684"/>
                            <a:gd name="connsiteX1" fmla="*/ 1819905 w 1833267"/>
                            <a:gd name="connsiteY1" fmla="*/ 153895 h 2614684"/>
                            <a:gd name="connsiteX2" fmla="*/ 851148 w 1833267"/>
                            <a:gd name="connsiteY2" fmla="*/ 2167195 h 2614684"/>
                            <a:gd name="connsiteX3" fmla="*/ 780269 w 1833267"/>
                            <a:gd name="connsiteY3" fmla="*/ 2614684 h 2614684"/>
                            <a:gd name="connsiteX4" fmla="*/ 402981 w 1833267"/>
                            <a:gd name="connsiteY4" fmla="*/ 2389978 h 2614684"/>
                            <a:gd name="connsiteX0" fmla="*/ 404859 w 1821914"/>
                            <a:gd name="connsiteY0" fmla="*/ 2221638 h 2446344"/>
                            <a:gd name="connsiteX1" fmla="*/ 1808453 w 1821914"/>
                            <a:gd name="connsiteY1" fmla="*/ 164665 h 2446344"/>
                            <a:gd name="connsiteX2" fmla="*/ 853026 w 1821914"/>
                            <a:gd name="connsiteY2" fmla="*/ 1998855 h 2446344"/>
                            <a:gd name="connsiteX3" fmla="*/ 782147 w 1821914"/>
                            <a:gd name="connsiteY3" fmla="*/ 2446344 h 2446344"/>
                            <a:gd name="connsiteX4" fmla="*/ 404859 w 1821914"/>
                            <a:gd name="connsiteY4" fmla="*/ 2221638 h 2446344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821914" h="2446344">
                              <a:moveTo>
                                <a:pt x="404859" y="2221638"/>
                              </a:moveTo>
                              <a:cubicBezTo>
                                <a:pt x="-812341" y="1374100"/>
                                <a:pt x="1029279" y="-576193"/>
                                <a:pt x="1808453" y="164665"/>
                              </a:cubicBezTo>
                              <a:cubicBezTo>
                                <a:pt x="1988968" y="274530"/>
                                <a:pt x="284397" y="1138084"/>
                                <a:pt x="853026" y="1998855"/>
                              </a:cubicBezTo>
                              <a:cubicBezTo>
                                <a:pt x="754488" y="2016228"/>
                                <a:pt x="880685" y="2428971"/>
                                <a:pt x="782147" y="2446344"/>
                              </a:cubicBezTo>
                              <a:lnTo>
                                <a:pt x="404859" y="2221638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82000">
                              <a:schemeClr val="bg1"/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1" name="Rectangle 4"/>
                        <p:cNvSpPr/>
                        <p:nvPr/>
                      </p:nvSpPr>
                      <p:spPr>
                        <a:xfrm rot="20142223">
                          <a:off x="3923818" y="2141778"/>
                          <a:ext cx="609306" cy="1084458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  <a:gd name="connsiteX0" fmla="*/ 248186 w 858921"/>
                            <a:gd name="connsiteY0" fmla="*/ 408720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248186 w 858921"/>
                            <a:gd name="connsiteY6" fmla="*/ 408720 h 1510521"/>
                            <a:gd name="connsiteX0" fmla="*/ 172077 w 858921"/>
                            <a:gd name="connsiteY0" fmla="*/ 421311 h 1510521"/>
                            <a:gd name="connsiteX1" fmla="*/ 694326 w 858921"/>
                            <a:gd name="connsiteY1" fmla="*/ 358 h 1510521"/>
                            <a:gd name="connsiteX2" fmla="*/ 787734 w 858921"/>
                            <a:gd name="connsiteY2" fmla="*/ 379733 h 1510521"/>
                            <a:gd name="connsiteX3" fmla="*/ 822063 w 858921"/>
                            <a:gd name="connsiteY3" fmla="*/ 1475897 h 1510521"/>
                            <a:gd name="connsiteX4" fmla="*/ 387189 w 858921"/>
                            <a:gd name="connsiteY4" fmla="*/ 1234496 h 1510521"/>
                            <a:gd name="connsiteX5" fmla="*/ 0 w 858921"/>
                            <a:gd name="connsiteY5" fmla="*/ 1215021 h 1510521"/>
                            <a:gd name="connsiteX6" fmla="*/ 172077 w 858921"/>
                            <a:gd name="connsiteY6" fmla="*/ 421311 h 1510521"/>
                            <a:gd name="connsiteX0" fmla="*/ 78027 w 764871"/>
                            <a:gd name="connsiteY0" fmla="*/ 421311 h 1510521"/>
                            <a:gd name="connsiteX1" fmla="*/ 600276 w 764871"/>
                            <a:gd name="connsiteY1" fmla="*/ 358 h 1510521"/>
                            <a:gd name="connsiteX2" fmla="*/ 693684 w 764871"/>
                            <a:gd name="connsiteY2" fmla="*/ 379733 h 1510521"/>
                            <a:gd name="connsiteX3" fmla="*/ 728013 w 764871"/>
                            <a:gd name="connsiteY3" fmla="*/ 1475897 h 1510521"/>
                            <a:gd name="connsiteX4" fmla="*/ 293139 w 764871"/>
                            <a:gd name="connsiteY4" fmla="*/ 1234496 h 1510521"/>
                            <a:gd name="connsiteX5" fmla="*/ -1 w 764871"/>
                            <a:gd name="connsiteY5" fmla="*/ 1292694 h 1510521"/>
                            <a:gd name="connsiteX6" fmla="*/ 78027 w 764871"/>
                            <a:gd name="connsiteY6" fmla="*/ 421311 h 1510521"/>
                            <a:gd name="connsiteX0" fmla="*/ 95007 w 781851"/>
                            <a:gd name="connsiteY0" fmla="*/ 421311 h 1510521"/>
                            <a:gd name="connsiteX1" fmla="*/ 617256 w 781851"/>
                            <a:gd name="connsiteY1" fmla="*/ 358 h 1510521"/>
                            <a:gd name="connsiteX2" fmla="*/ 710664 w 781851"/>
                            <a:gd name="connsiteY2" fmla="*/ 379733 h 1510521"/>
                            <a:gd name="connsiteX3" fmla="*/ 744993 w 781851"/>
                            <a:gd name="connsiteY3" fmla="*/ 1475897 h 1510521"/>
                            <a:gd name="connsiteX4" fmla="*/ 310119 w 781851"/>
                            <a:gd name="connsiteY4" fmla="*/ 1234496 h 1510521"/>
                            <a:gd name="connsiteX5" fmla="*/ 16979 w 781851"/>
                            <a:gd name="connsiteY5" fmla="*/ 1292694 h 1510521"/>
                            <a:gd name="connsiteX6" fmla="*/ 95007 w 781851"/>
                            <a:gd name="connsiteY6" fmla="*/ 421311 h 1510521"/>
                            <a:gd name="connsiteX0" fmla="*/ 95008 w 899278"/>
                            <a:gd name="connsiteY0" fmla="*/ 421311 h 1488282"/>
                            <a:gd name="connsiteX1" fmla="*/ 617257 w 899278"/>
                            <a:gd name="connsiteY1" fmla="*/ 358 h 1488282"/>
                            <a:gd name="connsiteX2" fmla="*/ 710665 w 899278"/>
                            <a:gd name="connsiteY2" fmla="*/ 379733 h 1488282"/>
                            <a:gd name="connsiteX3" fmla="*/ 873312 w 899278"/>
                            <a:gd name="connsiteY3" fmla="*/ 1451662 h 1488282"/>
                            <a:gd name="connsiteX4" fmla="*/ 310120 w 899278"/>
                            <a:gd name="connsiteY4" fmla="*/ 1234496 h 1488282"/>
                            <a:gd name="connsiteX5" fmla="*/ 16980 w 899278"/>
                            <a:gd name="connsiteY5" fmla="*/ 1292694 h 1488282"/>
                            <a:gd name="connsiteX6" fmla="*/ 95008 w 899278"/>
                            <a:gd name="connsiteY6" fmla="*/ 421311 h 1488282"/>
                            <a:gd name="connsiteX0" fmla="*/ 95008 w 903661"/>
                            <a:gd name="connsiteY0" fmla="*/ 421289 h 1488259"/>
                            <a:gd name="connsiteX1" fmla="*/ 617257 w 903661"/>
                            <a:gd name="connsiteY1" fmla="*/ 336 h 1488259"/>
                            <a:gd name="connsiteX2" fmla="*/ 773570 w 903661"/>
                            <a:gd name="connsiteY2" fmla="*/ 396369 h 1488259"/>
                            <a:gd name="connsiteX3" fmla="*/ 873312 w 903661"/>
                            <a:gd name="connsiteY3" fmla="*/ 1451640 h 1488259"/>
                            <a:gd name="connsiteX4" fmla="*/ 310120 w 903661"/>
                            <a:gd name="connsiteY4" fmla="*/ 1234474 h 1488259"/>
                            <a:gd name="connsiteX5" fmla="*/ 16980 w 903661"/>
                            <a:gd name="connsiteY5" fmla="*/ 1292672 h 1488259"/>
                            <a:gd name="connsiteX6" fmla="*/ 95008 w 903661"/>
                            <a:gd name="connsiteY6" fmla="*/ 421289 h 1488259"/>
                            <a:gd name="connsiteX0" fmla="*/ 95008 w 903661"/>
                            <a:gd name="connsiteY0" fmla="*/ 421374 h 1488344"/>
                            <a:gd name="connsiteX1" fmla="*/ 617257 w 903661"/>
                            <a:gd name="connsiteY1" fmla="*/ 421 h 1488344"/>
                            <a:gd name="connsiteX2" fmla="*/ 773570 w 903661"/>
                            <a:gd name="connsiteY2" fmla="*/ 396454 h 1488344"/>
                            <a:gd name="connsiteX3" fmla="*/ 873312 w 903661"/>
                            <a:gd name="connsiteY3" fmla="*/ 1451725 h 1488344"/>
                            <a:gd name="connsiteX4" fmla="*/ 310120 w 903661"/>
                            <a:gd name="connsiteY4" fmla="*/ 1234559 h 1488344"/>
                            <a:gd name="connsiteX5" fmla="*/ 16980 w 903661"/>
                            <a:gd name="connsiteY5" fmla="*/ 1292757 h 1488344"/>
                            <a:gd name="connsiteX6" fmla="*/ 95008 w 903661"/>
                            <a:gd name="connsiteY6" fmla="*/ 421374 h 1488344"/>
                            <a:gd name="connsiteX0" fmla="*/ 95008 w 896369"/>
                            <a:gd name="connsiteY0" fmla="*/ 421374 h 1488344"/>
                            <a:gd name="connsiteX1" fmla="*/ 617257 w 896369"/>
                            <a:gd name="connsiteY1" fmla="*/ 421 h 1488344"/>
                            <a:gd name="connsiteX2" fmla="*/ 773570 w 896369"/>
                            <a:gd name="connsiteY2" fmla="*/ 396454 h 1488344"/>
                            <a:gd name="connsiteX3" fmla="*/ 873312 w 896369"/>
                            <a:gd name="connsiteY3" fmla="*/ 1451725 h 1488344"/>
                            <a:gd name="connsiteX4" fmla="*/ 310120 w 896369"/>
                            <a:gd name="connsiteY4" fmla="*/ 1234559 h 1488344"/>
                            <a:gd name="connsiteX5" fmla="*/ 16980 w 896369"/>
                            <a:gd name="connsiteY5" fmla="*/ 1292757 h 1488344"/>
                            <a:gd name="connsiteX6" fmla="*/ 95008 w 896369"/>
                            <a:gd name="connsiteY6" fmla="*/ 421374 h 1488344"/>
                            <a:gd name="connsiteX0" fmla="*/ 52346 w 853707"/>
                            <a:gd name="connsiteY0" fmla="*/ 421374 h 1488344"/>
                            <a:gd name="connsiteX1" fmla="*/ 574595 w 853707"/>
                            <a:gd name="connsiteY1" fmla="*/ 421 h 1488344"/>
                            <a:gd name="connsiteX2" fmla="*/ 730908 w 853707"/>
                            <a:gd name="connsiteY2" fmla="*/ 396454 h 1488344"/>
                            <a:gd name="connsiteX3" fmla="*/ 830650 w 853707"/>
                            <a:gd name="connsiteY3" fmla="*/ 1451725 h 1488344"/>
                            <a:gd name="connsiteX4" fmla="*/ 267458 w 853707"/>
                            <a:gd name="connsiteY4" fmla="*/ 1234559 h 1488344"/>
                            <a:gd name="connsiteX5" fmla="*/ 110827 w 853707"/>
                            <a:gd name="connsiteY5" fmla="*/ 1354382 h 1488344"/>
                            <a:gd name="connsiteX6" fmla="*/ 52346 w 853707"/>
                            <a:gd name="connsiteY6" fmla="*/ 421374 h 1488344"/>
                            <a:gd name="connsiteX0" fmla="*/ 52346 w 853707"/>
                            <a:gd name="connsiteY0" fmla="*/ 421374 h 1482317"/>
                            <a:gd name="connsiteX1" fmla="*/ 574595 w 853707"/>
                            <a:gd name="connsiteY1" fmla="*/ 421 h 1482317"/>
                            <a:gd name="connsiteX2" fmla="*/ 730908 w 853707"/>
                            <a:gd name="connsiteY2" fmla="*/ 396454 h 1482317"/>
                            <a:gd name="connsiteX3" fmla="*/ 830650 w 853707"/>
                            <a:gd name="connsiteY3" fmla="*/ 1451725 h 1482317"/>
                            <a:gd name="connsiteX4" fmla="*/ 422188 w 853707"/>
                            <a:gd name="connsiteY4" fmla="*/ 1151820 h 1482317"/>
                            <a:gd name="connsiteX5" fmla="*/ 110827 w 853707"/>
                            <a:gd name="connsiteY5" fmla="*/ 1354382 h 1482317"/>
                            <a:gd name="connsiteX6" fmla="*/ 52346 w 853707"/>
                            <a:gd name="connsiteY6" fmla="*/ 421374 h 1482317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8 w 900447"/>
                            <a:gd name="connsiteY2" fmla="*/ 396454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1374 h 1482318"/>
                            <a:gd name="connsiteX1" fmla="*/ 621335 w 900447"/>
                            <a:gd name="connsiteY1" fmla="*/ 421 h 1482318"/>
                            <a:gd name="connsiteX2" fmla="*/ 777649 w 900447"/>
                            <a:gd name="connsiteY2" fmla="*/ 396455 h 1482318"/>
                            <a:gd name="connsiteX3" fmla="*/ 877390 w 900447"/>
                            <a:gd name="connsiteY3" fmla="*/ 1451725 h 1482318"/>
                            <a:gd name="connsiteX4" fmla="*/ 468928 w 900447"/>
                            <a:gd name="connsiteY4" fmla="*/ 1151820 h 1482318"/>
                            <a:gd name="connsiteX5" fmla="*/ 157567 w 900447"/>
                            <a:gd name="connsiteY5" fmla="*/ 1354382 h 1482318"/>
                            <a:gd name="connsiteX6" fmla="*/ 99086 w 900447"/>
                            <a:gd name="connsiteY6" fmla="*/ 421374 h 1482318"/>
                            <a:gd name="connsiteX0" fmla="*/ 99086 w 900447"/>
                            <a:gd name="connsiteY0" fmla="*/ 422153 h 1483097"/>
                            <a:gd name="connsiteX1" fmla="*/ 621335 w 900447"/>
                            <a:gd name="connsiteY1" fmla="*/ 1200 h 1483097"/>
                            <a:gd name="connsiteX2" fmla="*/ 777649 w 900447"/>
                            <a:gd name="connsiteY2" fmla="*/ 397234 h 1483097"/>
                            <a:gd name="connsiteX3" fmla="*/ 877390 w 900447"/>
                            <a:gd name="connsiteY3" fmla="*/ 1452504 h 1483097"/>
                            <a:gd name="connsiteX4" fmla="*/ 468928 w 900447"/>
                            <a:gd name="connsiteY4" fmla="*/ 1152599 h 1483097"/>
                            <a:gd name="connsiteX5" fmla="*/ 157567 w 900447"/>
                            <a:gd name="connsiteY5" fmla="*/ 1355161 h 1483097"/>
                            <a:gd name="connsiteX6" fmla="*/ 99086 w 900447"/>
                            <a:gd name="connsiteY6" fmla="*/ 422153 h 1483097"/>
                            <a:gd name="connsiteX0" fmla="*/ 99086 w 905823"/>
                            <a:gd name="connsiteY0" fmla="*/ 422071 h 1483015"/>
                            <a:gd name="connsiteX1" fmla="*/ 621335 w 905823"/>
                            <a:gd name="connsiteY1" fmla="*/ 1118 h 1483015"/>
                            <a:gd name="connsiteX2" fmla="*/ 868860 w 905823"/>
                            <a:gd name="connsiteY2" fmla="*/ 403114 h 1483015"/>
                            <a:gd name="connsiteX3" fmla="*/ 877390 w 905823"/>
                            <a:gd name="connsiteY3" fmla="*/ 1452422 h 1483015"/>
                            <a:gd name="connsiteX4" fmla="*/ 468928 w 905823"/>
                            <a:gd name="connsiteY4" fmla="*/ 1152517 h 1483015"/>
                            <a:gd name="connsiteX5" fmla="*/ 157567 w 905823"/>
                            <a:gd name="connsiteY5" fmla="*/ 1355079 h 1483015"/>
                            <a:gd name="connsiteX6" fmla="*/ 99086 w 905823"/>
                            <a:gd name="connsiteY6" fmla="*/ 422071 h 1483015"/>
                            <a:gd name="connsiteX0" fmla="*/ 99086 w 905823"/>
                            <a:gd name="connsiteY0" fmla="*/ 420954 h 1481898"/>
                            <a:gd name="connsiteX1" fmla="*/ 621335 w 905823"/>
                            <a:gd name="connsiteY1" fmla="*/ 1 h 1481898"/>
                            <a:gd name="connsiteX2" fmla="*/ 868860 w 905823"/>
                            <a:gd name="connsiteY2" fmla="*/ 401997 h 1481898"/>
                            <a:gd name="connsiteX3" fmla="*/ 877390 w 905823"/>
                            <a:gd name="connsiteY3" fmla="*/ 1451305 h 1481898"/>
                            <a:gd name="connsiteX4" fmla="*/ 468928 w 905823"/>
                            <a:gd name="connsiteY4" fmla="*/ 1151400 h 1481898"/>
                            <a:gd name="connsiteX5" fmla="*/ 157567 w 905823"/>
                            <a:gd name="connsiteY5" fmla="*/ 1353962 h 1481898"/>
                            <a:gd name="connsiteX6" fmla="*/ 99086 w 905823"/>
                            <a:gd name="connsiteY6" fmla="*/ 420954 h 1481898"/>
                            <a:gd name="connsiteX0" fmla="*/ 99086 w 905823"/>
                            <a:gd name="connsiteY0" fmla="*/ 420953 h 1481897"/>
                            <a:gd name="connsiteX1" fmla="*/ 621335 w 905823"/>
                            <a:gd name="connsiteY1" fmla="*/ 0 h 1481897"/>
                            <a:gd name="connsiteX2" fmla="*/ 868860 w 905823"/>
                            <a:gd name="connsiteY2" fmla="*/ 401996 h 1481897"/>
                            <a:gd name="connsiteX3" fmla="*/ 877390 w 905823"/>
                            <a:gd name="connsiteY3" fmla="*/ 1451304 h 1481897"/>
                            <a:gd name="connsiteX4" fmla="*/ 468928 w 905823"/>
                            <a:gd name="connsiteY4" fmla="*/ 1151399 h 1481897"/>
                            <a:gd name="connsiteX5" fmla="*/ 157567 w 905823"/>
                            <a:gd name="connsiteY5" fmla="*/ 1353961 h 1481897"/>
                            <a:gd name="connsiteX6" fmla="*/ 99086 w 905823"/>
                            <a:gd name="connsiteY6" fmla="*/ 420953 h 1481897"/>
                            <a:gd name="connsiteX0" fmla="*/ 99086 w 905823"/>
                            <a:gd name="connsiteY0" fmla="*/ 557459 h 1618403"/>
                            <a:gd name="connsiteX1" fmla="*/ 682960 w 905823"/>
                            <a:gd name="connsiteY1" fmla="*/ 1 h 1618403"/>
                            <a:gd name="connsiteX2" fmla="*/ 868860 w 905823"/>
                            <a:gd name="connsiteY2" fmla="*/ 538502 h 1618403"/>
                            <a:gd name="connsiteX3" fmla="*/ 877390 w 905823"/>
                            <a:gd name="connsiteY3" fmla="*/ 1587810 h 1618403"/>
                            <a:gd name="connsiteX4" fmla="*/ 468928 w 905823"/>
                            <a:gd name="connsiteY4" fmla="*/ 1287905 h 1618403"/>
                            <a:gd name="connsiteX5" fmla="*/ 157567 w 905823"/>
                            <a:gd name="connsiteY5" fmla="*/ 1490467 h 1618403"/>
                            <a:gd name="connsiteX6" fmla="*/ 99086 w 905823"/>
                            <a:gd name="connsiteY6" fmla="*/ 557459 h 1618403"/>
                            <a:gd name="connsiteX0" fmla="*/ 99086 w 905823"/>
                            <a:gd name="connsiteY0" fmla="*/ 557458 h 1618402"/>
                            <a:gd name="connsiteX1" fmla="*/ 682960 w 905823"/>
                            <a:gd name="connsiteY1" fmla="*/ 0 h 1618402"/>
                            <a:gd name="connsiteX2" fmla="*/ 868860 w 905823"/>
                            <a:gd name="connsiteY2" fmla="*/ 538501 h 1618402"/>
                            <a:gd name="connsiteX3" fmla="*/ 877390 w 905823"/>
                            <a:gd name="connsiteY3" fmla="*/ 1587809 h 1618402"/>
                            <a:gd name="connsiteX4" fmla="*/ 468928 w 905823"/>
                            <a:gd name="connsiteY4" fmla="*/ 1287904 h 1618402"/>
                            <a:gd name="connsiteX5" fmla="*/ 157567 w 905823"/>
                            <a:gd name="connsiteY5" fmla="*/ 1490466 h 1618402"/>
                            <a:gd name="connsiteX6" fmla="*/ 99086 w 905823"/>
                            <a:gd name="connsiteY6" fmla="*/ 557458 h 1618402"/>
                            <a:gd name="connsiteX0" fmla="*/ 99086 w 918399"/>
                            <a:gd name="connsiteY0" fmla="*/ 557458 h 1618402"/>
                            <a:gd name="connsiteX1" fmla="*/ 682960 w 918399"/>
                            <a:gd name="connsiteY1" fmla="*/ 0 h 1618402"/>
                            <a:gd name="connsiteX2" fmla="*/ 868860 w 918399"/>
                            <a:gd name="connsiteY2" fmla="*/ 538501 h 1618402"/>
                            <a:gd name="connsiteX3" fmla="*/ 877390 w 918399"/>
                            <a:gd name="connsiteY3" fmla="*/ 1587809 h 1618402"/>
                            <a:gd name="connsiteX4" fmla="*/ 468928 w 918399"/>
                            <a:gd name="connsiteY4" fmla="*/ 1287904 h 1618402"/>
                            <a:gd name="connsiteX5" fmla="*/ 157567 w 918399"/>
                            <a:gd name="connsiteY5" fmla="*/ 1490466 h 1618402"/>
                            <a:gd name="connsiteX6" fmla="*/ 99086 w 918399"/>
                            <a:gd name="connsiteY6" fmla="*/ 557458 h 1618402"/>
                            <a:gd name="connsiteX0" fmla="*/ 55613 w 874925"/>
                            <a:gd name="connsiteY0" fmla="*/ 557458 h 1618402"/>
                            <a:gd name="connsiteX1" fmla="*/ 639487 w 874925"/>
                            <a:gd name="connsiteY1" fmla="*/ 0 h 1618402"/>
                            <a:gd name="connsiteX2" fmla="*/ 825387 w 874925"/>
                            <a:gd name="connsiteY2" fmla="*/ 538501 h 1618402"/>
                            <a:gd name="connsiteX3" fmla="*/ 833917 w 874925"/>
                            <a:gd name="connsiteY3" fmla="*/ 1587809 h 1618402"/>
                            <a:gd name="connsiteX4" fmla="*/ 425455 w 874925"/>
                            <a:gd name="connsiteY4" fmla="*/ 1287904 h 1618402"/>
                            <a:gd name="connsiteX5" fmla="*/ 114094 w 874925"/>
                            <a:gd name="connsiteY5" fmla="*/ 1490466 h 1618402"/>
                            <a:gd name="connsiteX6" fmla="*/ 55613 w 874925"/>
                            <a:gd name="connsiteY6" fmla="*/ 557458 h 1618402"/>
                            <a:gd name="connsiteX0" fmla="*/ 71763 w 891075"/>
                            <a:gd name="connsiteY0" fmla="*/ 557458 h 1618402"/>
                            <a:gd name="connsiteX1" fmla="*/ 655637 w 891075"/>
                            <a:gd name="connsiteY1" fmla="*/ 0 h 1618402"/>
                            <a:gd name="connsiteX2" fmla="*/ 841537 w 891075"/>
                            <a:gd name="connsiteY2" fmla="*/ 538501 h 1618402"/>
                            <a:gd name="connsiteX3" fmla="*/ 850067 w 891075"/>
                            <a:gd name="connsiteY3" fmla="*/ 1587809 h 1618402"/>
                            <a:gd name="connsiteX4" fmla="*/ 441605 w 891075"/>
                            <a:gd name="connsiteY4" fmla="*/ 1287904 h 1618402"/>
                            <a:gd name="connsiteX5" fmla="*/ 103832 w 891075"/>
                            <a:gd name="connsiteY5" fmla="*/ 1548969 h 1618402"/>
                            <a:gd name="connsiteX6" fmla="*/ 71763 w 891075"/>
                            <a:gd name="connsiteY6" fmla="*/ 557458 h 161840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33888 h 1594832"/>
                            <a:gd name="connsiteX1" fmla="*/ 785850 w 891075"/>
                            <a:gd name="connsiteY1" fmla="*/ 0 h 1594832"/>
                            <a:gd name="connsiteX2" fmla="*/ 841537 w 891075"/>
                            <a:gd name="connsiteY2" fmla="*/ 514931 h 1594832"/>
                            <a:gd name="connsiteX3" fmla="*/ 850067 w 891075"/>
                            <a:gd name="connsiteY3" fmla="*/ 1564239 h 1594832"/>
                            <a:gd name="connsiteX4" fmla="*/ 441605 w 891075"/>
                            <a:gd name="connsiteY4" fmla="*/ 1264334 h 1594832"/>
                            <a:gd name="connsiteX5" fmla="*/ 103832 w 891075"/>
                            <a:gd name="connsiteY5" fmla="*/ 1525399 h 1594832"/>
                            <a:gd name="connsiteX6" fmla="*/ 71763 w 891075"/>
                            <a:gd name="connsiteY6" fmla="*/ 533888 h 1594832"/>
                            <a:gd name="connsiteX0" fmla="*/ 71763 w 891075"/>
                            <a:gd name="connsiteY0" fmla="*/ 560847 h 1621791"/>
                            <a:gd name="connsiteX1" fmla="*/ 785850 w 891075"/>
                            <a:gd name="connsiteY1" fmla="*/ 26959 h 1621791"/>
                            <a:gd name="connsiteX2" fmla="*/ 730933 w 891075"/>
                            <a:gd name="connsiteY2" fmla="*/ 127148 h 1621791"/>
                            <a:gd name="connsiteX3" fmla="*/ 841537 w 891075"/>
                            <a:gd name="connsiteY3" fmla="*/ 541890 h 1621791"/>
                            <a:gd name="connsiteX4" fmla="*/ 850067 w 891075"/>
                            <a:gd name="connsiteY4" fmla="*/ 1591198 h 1621791"/>
                            <a:gd name="connsiteX5" fmla="*/ 441605 w 891075"/>
                            <a:gd name="connsiteY5" fmla="*/ 1291293 h 1621791"/>
                            <a:gd name="connsiteX6" fmla="*/ 103832 w 891075"/>
                            <a:gd name="connsiteY6" fmla="*/ 1552358 h 1621791"/>
                            <a:gd name="connsiteX7" fmla="*/ 71763 w 891075"/>
                            <a:gd name="connsiteY7" fmla="*/ 560847 h 1621791"/>
                            <a:gd name="connsiteX0" fmla="*/ 71763 w 891075"/>
                            <a:gd name="connsiteY0" fmla="*/ 556836 h 1617780"/>
                            <a:gd name="connsiteX1" fmla="*/ 785850 w 891075"/>
                            <a:gd name="connsiteY1" fmla="*/ 22948 h 1617780"/>
                            <a:gd name="connsiteX2" fmla="*/ 813685 w 891075"/>
                            <a:gd name="connsiteY2" fmla="*/ 150469 h 1617780"/>
                            <a:gd name="connsiteX3" fmla="*/ 841537 w 891075"/>
                            <a:gd name="connsiteY3" fmla="*/ 537879 h 1617780"/>
                            <a:gd name="connsiteX4" fmla="*/ 850067 w 891075"/>
                            <a:gd name="connsiteY4" fmla="*/ 1587187 h 1617780"/>
                            <a:gd name="connsiteX5" fmla="*/ 441605 w 891075"/>
                            <a:gd name="connsiteY5" fmla="*/ 1287282 h 1617780"/>
                            <a:gd name="connsiteX6" fmla="*/ 103832 w 891075"/>
                            <a:gd name="connsiteY6" fmla="*/ 1548347 h 1617780"/>
                            <a:gd name="connsiteX7" fmla="*/ 71763 w 891075"/>
                            <a:gd name="connsiteY7" fmla="*/ 556836 h 1617780"/>
                            <a:gd name="connsiteX0" fmla="*/ 71763 w 891075"/>
                            <a:gd name="connsiteY0" fmla="*/ 549138 h 1610082"/>
                            <a:gd name="connsiteX1" fmla="*/ 765479 w 891075"/>
                            <a:gd name="connsiteY1" fmla="*/ 24124 h 1610082"/>
                            <a:gd name="connsiteX2" fmla="*/ 813685 w 891075"/>
                            <a:gd name="connsiteY2" fmla="*/ 142771 h 1610082"/>
                            <a:gd name="connsiteX3" fmla="*/ 841537 w 891075"/>
                            <a:gd name="connsiteY3" fmla="*/ 530181 h 1610082"/>
                            <a:gd name="connsiteX4" fmla="*/ 850067 w 891075"/>
                            <a:gd name="connsiteY4" fmla="*/ 1579489 h 1610082"/>
                            <a:gd name="connsiteX5" fmla="*/ 441605 w 891075"/>
                            <a:gd name="connsiteY5" fmla="*/ 1279584 h 1610082"/>
                            <a:gd name="connsiteX6" fmla="*/ 103832 w 891075"/>
                            <a:gd name="connsiteY6" fmla="*/ 1540649 h 1610082"/>
                            <a:gd name="connsiteX7" fmla="*/ 71763 w 891075"/>
                            <a:gd name="connsiteY7" fmla="*/ 549138 h 1610082"/>
                            <a:gd name="connsiteX0" fmla="*/ 71763 w 891075"/>
                            <a:gd name="connsiteY0" fmla="*/ 525014 h 1585958"/>
                            <a:gd name="connsiteX1" fmla="*/ 765479 w 891075"/>
                            <a:gd name="connsiteY1" fmla="*/ 0 h 1585958"/>
                            <a:gd name="connsiteX2" fmla="*/ 813685 w 891075"/>
                            <a:gd name="connsiteY2" fmla="*/ 118647 h 1585958"/>
                            <a:gd name="connsiteX3" fmla="*/ 841537 w 891075"/>
                            <a:gd name="connsiteY3" fmla="*/ 506057 h 1585958"/>
                            <a:gd name="connsiteX4" fmla="*/ 850067 w 891075"/>
                            <a:gd name="connsiteY4" fmla="*/ 1555365 h 1585958"/>
                            <a:gd name="connsiteX5" fmla="*/ 441605 w 891075"/>
                            <a:gd name="connsiteY5" fmla="*/ 1255460 h 1585958"/>
                            <a:gd name="connsiteX6" fmla="*/ 103832 w 891075"/>
                            <a:gd name="connsiteY6" fmla="*/ 1516525 h 1585958"/>
                            <a:gd name="connsiteX7" fmla="*/ 71763 w 891075"/>
                            <a:gd name="connsiteY7" fmla="*/ 525014 h 158595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</a:cxnLst>
                          <a:rect l="l" t="t" r="r" b="b"/>
                          <a:pathLst>
                            <a:path w="891075" h="1585958">
                              <a:moveTo>
                                <a:pt x="71763" y="525014"/>
                              </a:moveTo>
                              <a:cubicBezTo>
                                <a:pt x="464231" y="170691"/>
                                <a:pt x="348913" y="198457"/>
                                <a:pt x="765479" y="0"/>
                              </a:cubicBezTo>
                              <a:cubicBezTo>
                                <a:pt x="829996" y="76111"/>
                                <a:pt x="804404" y="32825"/>
                                <a:pt x="813685" y="118647"/>
                              </a:cubicBezTo>
                              <a:cubicBezTo>
                                <a:pt x="822966" y="204469"/>
                                <a:pt x="821681" y="262049"/>
                                <a:pt x="841537" y="506057"/>
                              </a:cubicBezTo>
                              <a:cubicBezTo>
                                <a:pt x="772351" y="729172"/>
                                <a:pt x="973464" y="1410266"/>
                                <a:pt x="850067" y="1555365"/>
                              </a:cubicBezTo>
                              <a:cubicBezTo>
                                <a:pt x="783309" y="1697826"/>
                                <a:pt x="578615" y="1298939"/>
                                <a:pt x="441605" y="1255460"/>
                              </a:cubicBezTo>
                              <a:cubicBezTo>
                                <a:pt x="304595" y="1211981"/>
                                <a:pt x="126999" y="1654154"/>
                                <a:pt x="103832" y="1516525"/>
                              </a:cubicBezTo>
                              <a:cubicBezTo>
                                <a:pt x="-91580" y="1150020"/>
                                <a:pt x="43561" y="749793"/>
                                <a:pt x="71763" y="525014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sp>
                  <p:nvSpPr>
                    <p:cNvPr id="40" name="Isosceles Triangle 39"/>
                    <p:cNvSpPr/>
                    <p:nvPr/>
                  </p:nvSpPr>
                  <p:spPr>
                    <a:xfrm rot="15603191">
                      <a:off x="3759522" y="-913744"/>
                      <a:ext cx="1343099" cy="5766968"/>
                    </a:xfrm>
                    <a:custGeom>
                      <a:avLst/>
                      <a:gdLst>
                        <a:gd name="connsiteX0" fmla="*/ 0 w 485422"/>
                        <a:gd name="connsiteY0" fmla="*/ 3295904 h 3295904"/>
                        <a:gd name="connsiteX1" fmla="*/ 242711 w 485422"/>
                        <a:gd name="connsiteY1" fmla="*/ 0 h 3295904"/>
                        <a:gd name="connsiteX2" fmla="*/ 485422 w 485422"/>
                        <a:gd name="connsiteY2" fmla="*/ 3295904 h 3295904"/>
                        <a:gd name="connsiteX3" fmla="*/ 0 w 485422"/>
                        <a:gd name="connsiteY3" fmla="*/ 3295904 h 3295904"/>
                        <a:gd name="connsiteX0" fmla="*/ 109784 w 242711"/>
                        <a:gd name="connsiteY0" fmla="*/ 3311877 h 3311877"/>
                        <a:gd name="connsiteX1" fmla="*/ 0 w 242711"/>
                        <a:gd name="connsiteY1" fmla="*/ 0 h 3311877"/>
                        <a:gd name="connsiteX2" fmla="*/ 242711 w 242711"/>
                        <a:gd name="connsiteY2" fmla="*/ 3295904 h 3311877"/>
                        <a:gd name="connsiteX3" fmla="*/ 109784 w 242711"/>
                        <a:gd name="connsiteY3" fmla="*/ 3311877 h 3311877"/>
                        <a:gd name="connsiteX0" fmla="*/ 109784 w 738409"/>
                        <a:gd name="connsiteY0" fmla="*/ 3311877 h 3311877"/>
                        <a:gd name="connsiteX1" fmla="*/ 0 w 738409"/>
                        <a:gd name="connsiteY1" fmla="*/ 0 h 3311877"/>
                        <a:gd name="connsiteX2" fmla="*/ 242711 w 738409"/>
                        <a:gd name="connsiteY2" fmla="*/ 3295904 h 3311877"/>
                        <a:gd name="connsiteX3" fmla="*/ 109784 w 738409"/>
                        <a:gd name="connsiteY3" fmla="*/ 3311877 h 3311877"/>
                        <a:gd name="connsiteX0" fmla="*/ 109784 w 847391"/>
                        <a:gd name="connsiteY0" fmla="*/ 3311877 h 3311877"/>
                        <a:gd name="connsiteX1" fmla="*/ 0 w 847391"/>
                        <a:gd name="connsiteY1" fmla="*/ 0 h 3311877"/>
                        <a:gd name="connsiteX2" fmla="*/ 242711 w 847391"/>
                        <a:gd name="connsiteY2" fmla="*/ 3295904 h 3311877"/>
                        <a:gd name="connsiteX3" fmla="*/ 109784 w 847391"/>
                        <a:gd name="connsiteY3" fmla="*/ 3311877 h 3311877"/>
                        <a:gd name="connsiteX0" fmla="*/ 109784 w 847391"/>
                        <a:gd name="connsiteY0" fmla="*/ 3311877 h 3311877"/>
                        <a:gd name="connsiteX1" fmla="*/ 0 w 847391"/>
                        <a:gd name="connsiteY1" fmla="*/ 0 h 3311877"/>
                        <a:gd name="connsiteX2" fmla="*/ 242711 w 847391"/>
                        <a:gd name="connsiteY2" fmla="*/ 3295904 h 3311877"/>
                        <a:gd name="connsiteX3" fmla="*/ 109784 w 847391"/>
                        <a:gd name="connsiteY3" fmla="*/ 3311877 h 3311877"/>
                        <a:gd name="connsiteX0" fmla="*/ 109784 w 847391"/>
                        <a:gd name="connsiteY0" fmla="*/ 3311877 h 3311877"/>
                        <a:gd name="connsiteX1" fmla="*/ 0 w 847391"/>
                        <a:gd name="connsiteY1" fmla="*/ 0 h 3311877"/>
                        <a:gd name="connsiteX2" fmla="*/ 242711 w 847391"/>
                        <a:gd name="connsiteY2" fmla="*/ 3295904 h 3311877"/>
                        <a:gd name="connsiteX3" fmla="*/ 109784 w 847391"/>
                        <a:gd name="connsiteY3" fmla="*/ 3311877 h 3311877"/>
                        <a:gd name="connsiteX0" fmla="*/ 0 w 1401978"/>
                        <a:gd name="connsiteY0" fmla="*/ 3963265 h 3963265"/>
                        <a:gd name="connsiteX1" fmla="*/ 554587 w 1401978"/>
                        <a:gd name="connsiteY1" fmla="*/ 0 h 3963265"/>
                        <a:gd name="connsiteX2" fmla="*/ 797298 w 1401978"/>
                        <a:gd name="connsiteY2" fmla="*/ 3295904 h 3963265"/>
                        <a:gd name="connsiteX3" fmla="*/ 0 w 1401978"/>
                        <a:gd name="connsiteY3" fmla="*/ 3963265 h 3963265"/>
                        <a:gd name="connsiteX0" fmla="*/ 0 w 1651344"/>
                        <a:gd name="connsiteY0" fmla="*/ 3963265 h 4501422"/>
                        <a:gd name="connsiteX1" fmla="*/ 554587 w 1651344"/>
                        <a:gd name="connsiteY1" fmla="*/ 0 h 4501422"/>
                        <a:gd name="connsiteX2" fmla="*/ 1136023 w 1651344"/>
                        <a:gd name="connsiteY2" fmla="*/ 4501422 h 4501422"/>
                        <a:gd name="connsiteX3" fmla="*/ 0 w 1651344"/>
                        <a:gd name="connsiteY3" fmla="*/ 3963265 h 4501422"/>
                        <a:gd name="connsiteX0" fmla="*/ 502735 w 1096757"/>
                        <a:gd name="connsiteY0" fmla="*/ 4469600 h 4501422"/>
                        <a:gd name="connsiteX1" fmla="*/ 0 w 1096757"/>
                        <a:gd name="connsiteY1" fmla="*/ 0 h 4501422"/>
                        <a:gd name="connsiteX2" fmla="*/ 581436 w 1096757"/>
                        <a:gd name="connsiteY2" fmla="*/ 4501422 h 4501422"/>
                        <a:gd name="connsiteX3" fmla="*/ 502735 w 1096757"/>
                        <a:gd name="connsiteY3" fmla="*/ 4469600 h 4501422"/>
                        <a:gd name="connsiteX0" fmla="*/ 502735 w 1096757"/>
                        <a:gd name="connsiteY0" fmla="*/ 4469600 h 4501422"/>
                        <a:gd name="connsiteX1" fmla="*/ 0 w 1096757"/>
                        <a:gd name="connsiteY1" fmla="*/ 0 h 4501422"/>
                        <a:gd name="connsiteX2" fmla="*/ 581436 w 1096757"/>
                        <a:gd name="connsiteY2" fmla="*/ 4501422 h 4501422"/>
                        <a:gd name="connsiteX3" fmla="*/ 502735 w 1096757"/>
                        <a:gd name="connsiteY3" fmla="*/ 4469600 h 4501422"/>
                        <a:gd name="connsiteX0" fmla="*/ 706244 w 1177029"/>
                        <a:gd name="connsiteY0" fmla="*/ 5204420 h 5204420"/>
                        <a:gd name="connsiteX1" fmla="*/ 0 w 1177029"/>
                        <a:gd name="connsiteY1" fmla="*/ 0 h 5204420"/>
                        <a:gd name="connsiteX2" fmla="*/ 581436 w 1177029"/>
                        <a:gd name="connsiteY2" fmla="*/ 4501422 h 5204420"/>
                        <a:gd name="connsiteX3" fmla="*/ 706244 w 1177029"/>
                        <a:gd name="connsiteY3" fmla="*/ 5204420 h 5204420"/>
                        <a:gd name="connsiteX0" fmla="*/ 706244 w 1177029"/>
                        <a:gd name="connsiteY0" fmla="*/ 5204420 h 5204420"/>
                        <a:gd name="connsiteX1" fmla="*/ 0 w 1177029"/>
                        <a:gd name="connsiteY1" fmla="*/ 0 h 5204420"/>
                        <a:gd name="connsiteX2" fmla="*/ 468337 w 1177029"/>
                        <a:gd name="connsiteY2" fmla="*/ 5146336 h 5204420"/>
                        <a:gd name="connsiteX3" fmla="*/ 706244 w 1177029"/>
                        <a:gd name="connsiteY3" fmla="*/ 5204420 h 5204420"/>
                        <a:gd name="connsiteX0" fmla="*/ 706244 w 1177029"/>
                        <a:gd name="connsiteY0" fmla="*/ 5204420 h 5252259"/>
                        <a:gd name="connsiteX1" fmla="*/ 0 w 1177029"/>
                        <a:gd name="connsiteY1" fmla="*/ 0 h 5252259"/>
                        <a:gd name="connsiteX2" fmla="*/ 484146 w 1177029"/>
                        <a:gd name="connsiteY2" fmla="*/ 5252259 h 5252259"/>
                        <a:gd name="connsiteX3" fmla="*/ 706244 w 1177029"/>
                        <a:gd name="connsiteY3" fmla="*/ 5204420 h 5252259"/>
                        <a:gd name="connsiteX0" fmla="*/ 706244 w 1217734"/>
                        <a:gd name="connsiteY0" fmla="*/ 5204420 h 5252259"/>
                        <a:gd name="connsiteX1" fmla="*/ 0 w 1217734"/>
                        <a:gd name="connsiteY1" fmla="*/ 0 h 5252259"/>
                        <a:gd name="connsiteX2" fmla="*/ 484146 w 1217734"/>
                        <a:gd name="connsiteY2" fmla="*/ 5252259 h 5252259"/>
                        <a:gd name="connsiteX3" fmla="*/ 706244 w 1217734"/>
                        <a:gd name="connsiteY3" fmla="*/ 5204420 h 5252259"/>
                        <a:gd name="connsiteX0" fmla="*/ 706244 w 1217734"/>
                        <a:gd name="connsiteY0" fmla="*/ 5204420 h 5252259"/>
                        <a:gd name="connsiteX1" fmla="*/ 0 w 1217734"/>
                        <a:gd name="connsiteY1" fmla="*/ 0 h 5252259"/>
                        <a:gd name="connsiteX2" fmla="*/ 484146 w 1217734"/>
                        <a:gd name="connsiteY2" fmla="*/ 5252259 h 5252259"/>
                        <a:gd name="connsiteX3" fmla="*/ 706244 w 1217734"/>
                        <a:gd name="connsiteY3" fmla="*/ 5204420 h 5252259"/>
                        <a:gd name="connsiteX0" fmla="*/ 1043990 w 1489564"/>
                        <a:gd name="connsiteY0" fmla="*/ 5263650 h 5263650"/>
                        <a:gd name="connsiteX1" fmla="*/ 0 w 1489564"/>
                        <a:gd name="connsiteY1" fmla="*/ 0 h 5263650"/>
                        <a:gd name="connsiteX2" fmla="*/ 484146 w 1489564"/>
                        <a:gd name="connsiteY2" fmla="*/ 5252259 h 5263650"/>
                        <a:gd name="connsiteX3" fmla="*/ 1043990 w 1489564"/>
                        <a:gd name="connsiteY3" fmla="*/ 5263650 h 5263650"/>
                        <a:gd name="connsiteX0" fmla="*/ 1043990 w 1192169"/>
                        <a:gd name="connsiteY0" fmla="*/ 5263650 h 5263650"/>
                        <a:gd name="connsiteX1" fmla="*/ 0 w 1192169"/>
                        <a:gd name="connsiteY1" fmla="*/ 0 h 5263650"/>
                        <a:gd name="connsiteX2" fmla="*/ 484146 w 1192169"/>
                        <a:gd name="connsiteY2" fmla="*/ 5252259 h 5263650"/>
                        <a:gd name="connsiteX3" fmla="*/ 1043990 w 1192169"/>
                        <a:gd name="connsiteY3" fmla="*/ 5263650 h 5263650"/>
                        <a:gd name="connsiteX0" fmla="*/ 1043990 w 1192169"/>
                        <a:gd name="connsiteY0" fmla="*/ 5263650 h 5263650"/>
                        <a:gd name="connsiteX1" fmla="*/ 0 w 1192169"/>
                        <a:gd name="connsiteY1" fmla="*/ 0 h 5263650"/>
                        <a:gd name="connsiteX2" fmla="*/ 484146 w 1192169"/>
                        <a:gd name="connsiteY2" fmla="*/ 5252259 h 5263650"/>
                        <a:gd name="connsiteX3" fmla="*/ 1043990 w 1192169"/>
                        <a:gd name="connsiteY3" fmla="*/ 5263650 h 5263650"/>
                        <a:gd name="connsiteX0" fmla="*/ 1211649 w 1343100"/>
                        <a:gd name="connsiteY0" fmla="*/ 5189902 h 5252259"/>
                        <a:gd name="connsiteX1" fmla="*/ 0 w 1343100"/>
                        <a:gd name="connsiteY1" fmla="*/ 0 h 5252259"/>
                        <a:gd name="connsiteX2" fmla="*/ 484146 w 1343100"/>
                        <a:gd name="connsiteY2" fmla="*/ 5252259 h 5252259"/>
                        <a:gd name="connsiteX3" fmla="*/ 1211649 w 1343100"/>
                        <a:gd name="connsiteY3" fmla="*/ 5189902 h 5252259"/>
                        <a:gd name="connsiteX0" fmla="*/ 1211649 w 1343100"/>
                        <a:gd name="connsiteY0" fmla="*/ 5189902 h 5620483"/>
                        <a:gd name="connsiteX1" fmla="*/ 0 w 1343100"/>
                        <a:gd name="connsiteY1" fmla="*/ 0 h 5620483"/>
                        <a:gd name="connsiteX2" fmla="*/ 819279 w 1343100"/>
                        <a:gd name="connsiteY2" fmla="*/ 5620483 h 5620483"/>
                        <a:gd name="connsiteX3" fmla="*/ 1211649 w 1343100"/>
                        <a:gd name="connsiteY3" fmla="*/ 5189902 h 5620483"/>
                        <a:gd name="connsiteX0" fmla="*/ 1211649 w 1343100"/>
                        <a:gd name="connsiteY0" fmla="*/ 5189902 h 5766970"/>
                        <a:gd name="connsiteX1" fmla="*/ 0 w 1343100"/>
                        <a:gd name="connsiteY1" fmla="*/ 0 h 5766970"/>
                        <a:gd name="connsiteX2" fmla="*/ 819279 w 1343100"/>
                        <a:gd name="connsiteY2" fmla="*/ 5620483 h 5766970"/>
                        <a:gd name="connsiteX3" fmla="*/ 1211649 w 1343100"/>
                        <a:gd name="connsiteY3" fmla="*/ 5189902 h 576697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343100" h="5766970">
                          <a:moveTo>
                            <a:pt x="1211649" y="5189902"/>
                          </a:moveTo>
                          <a:cubicBezTo>
                            <a:pt x="1709022" y="3491915"/>
                            <a:pt x="683041" y="816187"/>
                            <a:pt x="0" y="0"/>
                          </a:cubicBezTo>
                          <a:cubicBezTo>
                            <a:pt x="819253" y="1136431"/>
                            <a:pt x="1720798" y="4090992"/>
                            <a:pt x="819279" y="5620483"/>
                          </a:cubicBezTo>
                          <a:cubicBezTo>
                            <a:pt x="982025" y="6077103"/>
                            <a:pt x="1080859" y="5333429"/>
                            <a:pt x="1211649" y="5189902"/>
                          </a:cubicBezTo>
                          <a:close/>
                        </a:path>
                      </a:pathLst>
                    </a:custGeom>
                    <a:solidFill>
                      <a:srgbClr val="608D42"/>
                    </a:soli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35" name="Group 34"/>
                    <p:cNvGrpSpPr/>
                    <p:nvPr/>
                  </p:nvGrpSpPr>
                  <p:grpSpPr>
                    <a:xfrm flipH="1">
                      <a:off x="2595342" y="2329981"/>
                      <a:ext cx="715057" cy="2182943"/>
                      <a:chOff x="6234615" y="2523596"/>
                      <a:chExt cx="1041165" cy="3178493"/>
                    </a:xfrm>
                  </p:grpSpPr>
                  <p:sp>
                    <p:nvSpPr>
                      <p:cNvPr id="36" name="Rectangle 18"/>
                      <p:cNvSpPr/>
                      <p:nvPr/>
                    </p:nvSpPr>
                    <p:spPr>
                      <a:xfrm rot="16441283">
                        <a:off x="6410084" y="2732012"/>
                        <a:ext cx="1012973" cy="596142"/>
                      </a:xfrm>
                      <a:custGeom>
                        <a:avLst/>
                        <a:gdLst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2221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0 h 222186"/>
                          <a:gd name="connsiteX1" fmla="*/ 2752088 w 2752088"/>
                          <a:gd name="connsiteY1" fmla="*/ 0 h 222186"/>
                          <a:gd name="connsiteX2" fmla="*/ 2752088 w 2752088"/>
                          <a:gd name="connsiteY2" fmla="*/ 158686 h 222186"/>
                          <a:gd name="connsiteX3" fmla="*/ 0 w 2752088"/>
                          <a:gd name="connsiteY3" fmla="*/ 222186 h 222186"/>
                          <a:gd name="connsiteX4" fmla="*/ 0 w 2752088"/>
                          <a:gd name="connsiteY4" fmla="*/ 0 h 222186"/>
                          <a:gd name="connsiteX0" fmla="*/ 0 w 2752088"/>
                          <a:gd name="connsiteY0" fmla="*/ 73377 h 295563"/>
                          <a:gd name="connsiteX1" fmla="*/ 2752088 w 2752088"/>
                          <a:gd name="connsiteY1" fmla="*/ 73377 h 295563"/>
                          <a:gd name="connsiteX2" fmla="*/ 2752088 w 2752088"/>
                          <a:gd name="connsiteY2" fmla="*/ 232063 h 295563"/>
                          <a:gd name="connsiteX3" fmla="*/ 0 w 2752088"/>
                          <a:gd name="connsiteY3" fmla="*/ 295563 h 295563"/>
                          <a:gd name="connsiteX4" fmla="*/ 0 w 2752088"/>
                          <a:gd name="connsiteY4" fmla="*/ 73377 h 295563"/>
                          <a:gd name="connsiteX0" fmla="*/ 0 w 2752088"/>
                          <a:gd name="connsiteY0" fmla="*/ 121673 h 229559"/>
                          <a:gd name="connsiteX1" fmla="*/ 2752088 w 2752088"/>
                          <a:gd name="connsiteY1" fmla="*/ 7373 h 229559"/>
                          <a:gd name="connsiteX2" fmla="*/ 2752088 w 2752088"/>
                          <a:gd name="connsiteY2" fmla="*/ 166059 h 229559"/>
                          <a:gd name="connsiteX3" fmla="*/ 0 w 2752088"/>
                          <a:gd name="connsiteY3" fmla="*/ 229559 h 229559"/>
                          <a:gd name="connsiteX4" fmla="*/ 0 w 2752088"/>
                          <a:gd name="connsiteY4" fmla="*/ 121673 h 229559"/>
                          <a:gd name="connsiteX0" fmla="*/ 0 w 2777488"/>
                          <a:gd name="connsiteY0" fmla="*/ 94427 h 202313"/>
                          <a:gd name="connsiteX1" fmla="*/ 2777488 w 2777488"/>
                          <a:gd name="connsiteY1" fmla="*/ 30927 h 202313"/>
                          <a:gd name="connsiteX2" fmla="*/ 2752088 w 2777488"/>
                          <a:gd name="connsiteY2" fmla="*/ 138813 h 202313"/>
                          <a:gd name="connsiteX3" fmla="*/ 0 w 2777488"/>
                          <a:gd name="connsiteY3" fmla="*/ 202313 h 202313"/>
                          <a:gd name="connsiteX4" fmla="*/ 0 w 2777488"/>
                          <a:gd name="connsiteY4" fmla="*/ 94427 h 202313"/>
                          <a:gd name="connsiteX0" fmla="*/ 0 w 2777488"/>
                          <a:gd name="connsiteY0" fmla="*/ 94427 h 463121"/>
                          <a:gd name="connsiteX1" fmla="*/ 2777488 w 2777488"/>
                          <a:gd name="connsiteY1" fmla="*/ 30927 h 463121"/>
                          <a:gd name="connsiteX2" fmla="*/ 2708035 w 2777488"/>
                          <a:gd name="connsiteY2" fmla="*/ 463121 h 463121"/>
                          <a:gd name="connsiteX3" fmla="*/ 0 w 2777488"/>
                          <a:gd name="connsiteY3" fmla="*/ 202313 h 463121"/>
                          <a:gd name="connsiteX4" fmla="*/ 0 w 2777488"/>
                          <a:gd name="connsiteY4" fmla="*/ 94427 h 463121"/>
                          <a:gd name="connsiteX0" fmla="*/ 0 w 2984799"/>
                          <a:gd name="connsiteY0" fmla="*/ 37369 h 406063"/>
                          <a:gd name="connsiteX1" fmla="*/ 2984799 w 2984799"/>
                          <a:gd name="connsiteY1" fmla="*/ 307733 h 406063"/>
                          <a:gd name="connsiteX2" fmla="*/ 2708035 w 2984799"/>
                          <a:gd name="connsiteY2" fmla="*/ 406063 h 406063"/>
                          <a:gd name="connsiteX3" fmla="*/ 0 w 2984799"/>
                          <a:gd name="connsiteY3" fmla="*/ 145255 h 406063"/>
                          <a:gd name="connsiteX4" fmla="*/ 0 w 2984799"/>
                          <a:gd name="connsiteY4" fmla="*/ 37369 h 406063"/>
                          <a:gd name="connsiteX0" fmla="*/ 0 w 3029295"/>
                          <a:gd name="connsiteY0" fmla="*/ 34297 h 402991"/>
                          <a:gd name="connsiteX1" fmla="*/ 3029296 w 3029295"/>
                          <a:gd name="connsiteY1" fmla="*/ 353806 h 402991"/>
                          <a:gd name="connsiteX2" fmla="*/ 2708035 w 3029295"/>
                          <a:gd name="connsiteY2" fmla="*/ 402991 h 402991"/>
                          <a:gd name="connsiteX3" fmla="*/ 0 w 3029295"/>
                          <a:gd name="connsiteY3" fmla="*/ 142183 h 402991"/>
                          <a:gd name="connsiteX4" fmla="*/ 0 w 3029295"/>
                          <a:gd name="connsiteY4" fmla="*/ 34297 h 402991"/>
                          <a:gd name="connsiteX0" fmla="*/ 0 w 2838428"/>
                          <a:gd name="connsiteY0" fmla="*/ 35398 h 404092"/>
                          <a:gd name="connsiteX1" fmla="*/ 2838427 w 2838428"/>
                          <a:gd name="connsiteY1" fmla="*/ 336308 h 404092"/>
                          <a:gd name="connsiteX2" fmla="*/ 2708035 w 2838428"/>
                          <a:gd name="connsiteY2" fmla="*/ 404092 h 404092"/>
                          <a:gd name="connsiteX3" fmla="*/ 0 w 2838428"/>
                          <a:gd name="connsiteY3" fmla="*/ 143284 h 404092"/>
                          <a:gd name="connsiteX4" fmla="*/ 0 w 2838428"/>
                          <a:gd name="connsiteY4" fmla="*/ 35398 h 404092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  <a:gd name="connsiteX0" fmla="*/ 0 w 2730300"/>
                          <a:gd name="connsiteY0" fmla="*/ 34923 h 403617"/>
                          <a:gd name="connsiteX1" fmla="*/ 2730300 w 2730300"/>
                          <a:gd name="connsiteY1" fmla="*/ 343717 h 403617"/>
                          <a:gd name="connsiteX2" fmla="*/ 2708035 w 2730300"/>
                          <a:gd name="connsiteY2" fmla="*/ 403617 h 403617"/>
                          <a:gd name="connsiteX3" fmla="*/ 0 w 2730300"/>
                          <a:gd name="connsiteY3" fmla="*/ 142809 h 403617"/>
                          <a:gd name="connsiteX4" fmla="*/ 0 w 2730300"/>
                          <a:gd name="connsiteY4" fmla="*/ 34923 h 403617"/>
                          <a:gd name="connsiteX0" fmla="*/ 0 w 2730300"/>
                          <a:gd name="connsiteY0" fmla="*/ 1866 h 370560"/>
                          <a:gd name="connsiteX1" fmla="*/ 2730300 w 2730300"/>
                          <a:gd name="connsiteY1" fmla="*/ 310660 h 370560"/>
                          <a:gd name="connsiteX2" fmla="*/ 2708035 w 2730300"/>
                          <a:gd name="connsiteY2" fmla="*/ 370560 h 370560"/>
                          <a:gd name="connsiteX3" fmla="*/ 0 w 2730300"/>
                          <a:gd name="connsiteY3" fmla="*/ 109752 h 370560"/>
                          <a:gd name="connsiteX4" fmla="*/ 0 w 2730300"/>
                          <a:gd name="connsiteY4" fmla="*/ 1866 h 37056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730300" h="370560">
                            <a:moveTo>
                              <a:pt x="0" y="1866"/>
                            </a:moveTo>
                            <a:cubicBezTo>
                              <a:pt x="1334817" y="-27999"/>
                              <a:pt x="1812937" y="310660"/>
                              <a:pt x="2730300" y="310660"/>
                            </a:cubicBezTo>
                            <a:lnTo>
                              <a:pt x="2708035" y="370560"/>
                            </a:lnTo>
                            <a:cubicBezTo>
                              <a:pt x="1790672" y="370560"/>
                              <a:pt x="1019722" y="31402"/>
                              <a:pt x="0" y="109752"/>
                            </a:cubicBezTo>
                            <a:lnTo>
                              <a:pt x="0" y="1866"/>
                            </a:lnTo>
                            <a:close/>
                          </a:path>
                        </a:pathLst>
                      </a:custGeom>
                      <a:solidFill>
                        <a:srgbClr val="608D42"/>
                      </a:soli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grpSp>
                    <p:nvGrpSpPr>
                      <p:cNvPr id="37" name="Group 36"/>
                      <p:cNvGrpSpPr/>
                      <p:nvPr/>
                    </p:nvGrpSpPr>
                    <p:grpSpPr>
                      <a:xfrm rot="663902">
                        <a:off x="6234615" y="3433845"/>
                        <a:ext cx="1041165" cy="2268244"/>
                        <a:chOff x="7289571" y="2789837"/>
                        <a:chExt cx="1394033" cy="3036989"/>
                      </a:xfrm>
                    </p:grpSpPr>
                    <p:sp>
                      <p:nvSpPr>
                        <p:cNvPr id="38" name="Isosceles Triangle 3"/>
                        <p:cNvSpPr/>
                        <p:nvPr/>
                      </p:nvSpPr>
                      <p:spPr>
                        <a:xfrm rot="11032415">
                          <a:off x="7416353" y="3400571"/>
                          <a:ext cx="1267251" cy="2426255"/>
                        </a:xfrm>
                        <a:custGeom>
                          <a:avLst/>
                          <a:gdLst>
                            <a:gd name="connsiteX0" fmla="*/ 0 w 1139483"/>
                            <a:gd name="connsiteY0" fmla="*/ 2461846 h 2461846"/>
                            <a:gd name="connsiteX1" fmla="*/ 569742 w 1139483"/>
                            <a:gd name="connsiteY1" fmla="*/ 0 h 2461846"/>
                            <a:gd name="connsiteX2" fmla="*/ 1139483 w 1139483"/>
                            <a:gd name="connsiteY2" fmla="*/ 2461846 h 2461846"/>
                            <a:gd name="connsiteX3" fmla="*/ 0 w 1139483"/>
                            <a:gd name="connsiteY3" fmla="*/ 2461846 h 2461846"/>
                            <a:gd name="connsiteX0" fmla="*/ 0 w 1230583"/>
                            <a:gd name="connsiteY0" fmla="*/ 2280994 h 2280994"/>
                            <a:gd name="connsiteX1" fmla="*/ 1230583 w 1230583"/>
                            <a:gd name="connsiteY1" fmla="*/ 0 h 2280994"/>
                            <a:gd name="connsiteX2" fmla="*/ 1139483 w 1230583"/>
                            <a:gd name="connsiteY2" fmla="*/ 2280994 h 2280994"/>
                            <a:gd name="connsiteX3" fmla="*/ 0 w 1230583"/>
                            <a:gd name="connsiteY3" fmla="*/ 2280994 h 2280994"/>
                            <a:gd name="connsiteX0" fmla="*/ 0 w 1230583"/>
                            <a:gd name="connsiteY0" fmla="*/ 2281096 h 2281096"/>
                            <a:gd name="connsiteX1" fmla="*/ 1230583 w 1230583"/>
                            <a:gd name="connsiteY1" fmla="*/ 102 h 2281096"/>
                            <a:gd name="connsiteX2" fmla="*/ 1139483 w 1230583"/>
                            <a:gd name="connsiteY2" fmla="*/ 2281096 h 2281096"/>
                            <a:gd name="connsiteX3" fmla="*/ 0 w 1230583"/>
                            <a:gd name="connsiteY3" fmla="*/ 2281096 h 2281096"/>
                            <a:gd name="connsiteX0" fmla="*/ 0 w 672743"/>
                            <a:gd name="connsiteY0" fmla="*/ 2398418 h 2398418"/>
                            <a:gd name="connsiteX1" fmla="*/ 672743 w 672743"/>
                            <a:gd name="connsiteY1" fmla="*/ 96 h 2398418"/>
                            <a:gd name="connsiteX2" fmla="*/ 581643 w 672743"/>
                            <a:gd name="connsiteY2" fmla="*/ 2281090 h 2398418"/>
                            <a:gd name="connsiteX3" fmla="*/ 0 w 672743"/>
                            <a:gd name="connsiteY3" fmla="*/ 2398418 h 239841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234708"/>
                            <a:gd name="connsiteY0" fmla="*/ 2398428 h 2398428"/>
                            <a:gd name="connsiteX1" fmla="*/ 1234708 w 1234708"/>
                            <a:gd name="connsiteY1" fmla="*/ 106 h 2398428"/>
                            <a:gd name="connsiteX2" fmla="*/ 1143608 w 1234708"/>
                            <a:gd name="connsiteY2" fmla="*/ 2281100 h 2398428"/>
                            <a:gd name="connsiteX3" fmla="*/ 561965 w 1234708"/>
                            <a:gd name="connsiteY3" fmla="*/ 2398428 h 2398428"/>
                            <a:gd name="connsiteX0" fmla="*/ 561965 w 1465475"/>
                            <a:gd name="connsiteY0" fmla="*/ 2398428 h 2398428"/>
                            <a:gd name="connsiteX1" fmla="*/ 1234708 w 1465475"/>
                            <a:gd name="connsiteY1" fmla="*/ 106 h 2398428"/>
                            <a:gd name="connsiteX2" fmla="*/ 1465475 w 1465475"/>
                            <a:gd name="connsiteY2" fmla="*/ 2245207 h 2398428"/>
                            <a:gd name="connsiteX3" fmla="*/ 561965 w 1465475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428 h 2398428"/>
                            <a:gd name="connsiteX1" fmla="*/ 1234708 w 1309183"/>
                            <a:gd name="connsiteY1" fmla="*/ 106 h 2398428"/>
                            <a:gd name="connsiteX2" fmla="*/ 1309183 w 1309183"/>
                            <a:gd name="connsiteY2" fmla="*/ 2227589 h 2398428"/>
                            <a:gd name="connsiteX3" fmla="*/ 561965 w 1309183"/>
                            <a:gd name="connsiteY3" fmla="*/ 2398428 h 2398428"/>
                            <a:gd name="connsiteX0" fmla="*/ 561965 w 1309183"/>
                            <a:gd name="connsiteY0" fmla="*/ 2398703 h 2398703"/>
                            <a:gd name="connsiteX1" fmla="*/ 1234708 w 1309183"/>
                            <a:gd name="connsiteY1" fmla="*/ 381 h 2398703"/>
                            <a:gd name="connsiteX2" fmla="*/ 1309183 w 1309183"/>
                            <a:gd name="connsiteY2" fmla="*/ 2227864 h 2398703"/>
                            <a:gd name="connsiteX3" fmla="*/ 561965 w 1309183"/>
                            <a:gd name="connsiteY3" fmla="*/ 2398703 h 2398703"/>
                            <a:gd name="connsiteX0" fmla="*/ 485397 w 1232615"/>
                            <a:gd name="connsiteY0" fmla="*/ 2427420 h 2427420"/>
                            <a:gd name="connsiteX1" fmla="*/ 1158140 w 1232615"/>
                            <a:gd name="connsiteY1" fmla="*/ 29098 h 2427420"/>
                            <a:gd name="connsiteX2" fmla="*/ 1232615 w 1232615"/>
                            <a:gd name="connsiteY2" fmla="*/ 2256581 h 2427420"/>
                            <a:gd name="connsiteX3" fmla="*/ 485397 w 1232615"/>
                            <a:gd name="connsiteY3" fmla="*/ 2427420 h 2427420"/>
                            <a:gd name="connsiteX0" fmla="*/ 485397 w 1175817"/>
                            <a:gd name="connsiteY0" fmla="*/ 2427420 h 2427420"/>
                            <a:gd name="connsiteX1" fmla="*/ 1158140 w 1175817"/>
                            <a:gd name="connsiteY1" fmla="*/ 29098 h 2427420"/>
                            <a:gd name="connsiteX2" fmla="*/ 1092040 w 1175817"/>
                            <a:gd name="connsiteY2" fmla="*/ 2054600 h 2427420"/>
                            <a:gd name="connsiteX3" fmla="*/ 485397 w 1175817"/>
                            <a:gd name="connsiteY3" fmla="*/ 2427420 h 2427420"/>
                            <a:gd name="connsiteX0" fmla="*/ 576831 w 1267251"/>
                            <a:gd name="connsiteY0" fmla="*/ 2426255 h 2426255"/>
                            <a:gd name="connsiteX1" fmla="*/ 1249574 w 1267251"/>
                            <a:gd name="connsiteY1" fmla="*/ 27933 h 2426255"/>
                            <a:gd name="connsiteX2" fmla="*/ 1183474 w 1267251"/>
                            <a:gd name="connsiteY2" fmla="*/ 2053435 h 2426255"/>
                            <a:gd name="connsiteX3" fmla="*/ 576831 w 1267251"/>
                            <a:gd name="connsiteY3" fmla="*/ 2426255 h 242625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</a:cxnLst>
                          <a:rect l="l" t="t" r="r" b="b"/>
                          <a:pathLst>
                            <a:path w="1267251" h="2426255">
                              <a:moveTo>
                                <a:pt x="576831" y="2426255"/>
                              </a:moveTo>
                              <a:cubicBezTo>
                                <a:pt x="-640369" y="1578717"/>
                                <a:pt x="303980" y="-247076"/>
                                <a:pt x="1249574" y="27933"/>
                              </a:cubicBezTo>
                              <a:cubicBezTo>
                                <a:pt x="1391506" y="1103"/>
                                <a:pt x="614845" y="1192664"/>
                                <a:pt x="1183474" y="2053435"/>
                              </a:cubicBezTo>
                              <a:lnTo>
                                <a:pt x="576831" y="2426255"/>
                              </a:lnTo>
                              <a:close/>
                            </a:path>
                          </a:pathLst>
                        </a:custGeom>
                        <a:gradFill flip="none" rotWithShape="1">
                          <a:gsLst>
                            <a:gs pos="0">
                              <a:srgbClr val="B8D0A7"/>
                            </a:gs>
                            <a:gs pos="100000">
                              <a:schemeClr val="bg1"/>
                            </a:gs>
                          </a:gsLst>
                          <a:path path="circle">
                            <a:fillToRect l="50000" t="-80000" r="50000" b="180000"/>
                          </a:path>
                          <a:tileRect/>
                        </a:gradFill>
                        <a:ln>
                          <a:solidFill>
                            <a:srgbClr val="B8D0A7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39" name="Rectangle 4"/>
                        <p:cNvSpPr/>
                        <p:nvPr/>
                      </p:nvSpPr>
                      <p:spPr>
                        <a:xfrm rot="19085971">
                          <a:off x="7289571" y="2789837"/>
                          <a:ext cx="875056" cy="1400445"/>
                        </a:xfrm>
                        <a:custGeom>
                          <a:avLst/>
                          <a:gdLst>
                            <a:gd name="connsiteX0" fmla="*/ 0 w 576775"/>
                            <a:gd name="connsiteY0" fmla="*/ 0 h 1055077"/>
                            <a:gd name="connsiteX1" fmla="*/ 576775 w 576775"/>
                            <a:gd name="connsiteY1" fmla="*/ 0 h 1055077"/>
                            <a:gd name="connsiteX2" fmla="*/ 576775 w 576775"/>
                            <a:gd name="connsiteY2" fmla="*/ 1055077 h 1055077"/>
                            <a:gd name="connsiteX3" fmla="*/ 0 w 576775"/>
                            <a:gd name="connsiteY3" fmla="*/ 1055077 h 1055077"/>
                            <a:gd name="connsiteX4" fmla="*/ 0 w 576775"/>
                            <a:gd name="connsiteY4" fmla="*/ 0 h 1055077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71514"/>
                            <a:gd name="connsiteY0" fmla="*/ 274102 h 1329179"/>
                            <a:gd name="connsiteX1" fmla="*/ 671514 w 671514"/>
                            <a:gd name="connsiteY1" fmla="*/ 0 h 1329179"/>
                            <a:gd name="connsiteX2" fmla="*/ 576775 w 671514"/>
                            <a:gd name="connsiteY2" fmla="*/ 1329179 h 1329179"/>
                            <a:gd name="connsiteX3" fmla="*/ 0 w 671514"/>
                            <a:gd name="connsiteY3" fmla="*/ 1329179 h 1329179"/>
                            <a:gd name="connsiteX4" fmla="*/ 0 w 671514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0 w 691209"/>
                            <a:gd name="connsiteY0" fmla="*/ 274102 h 1329179"/>
                            <a:gd name="connsiteX1" fmla="*/ 671514 w 691209"/>
                            <a:gd name="connsiteY1" fmla="*/ 0 h 1329179"/>
                            <a:gd name="connsiteX2" fmla="*/ 576775 w 691209"/>
                            <a:gd name="connsiteY2" fmla="*/ 1329179 h 1329179"/>
                            <a:gd name="connsiteX3" fmla="*/ 0 w 691209"/>
                            <a:gd name="connsiteY3" fmla="*/ 1329179 h 1329179"/>
                            <a:gd name="connsiteX4" fmla="*/ 0 w 691209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93447 w 784656"/>
                            <a:gd name="connsiteY0" fmla="*/ 274102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93447 w 784656"/>
                            <a:gd name="connsiteY4" fmla="*/ 274102 h 1329179"/>
                            <a:gd name="connsiteX0" fmla="*/ 33850 w 784656"/>
                            <a:gd name="connsiteY0" fmla="*/ 277329 h 1329179"/>
                            <a:gd name="connsiteX1" fmla="*/ 764961 w 784656"/>
                            <a:gd name="connsiteY1" fmla="*/ 0 h 1329179"/>
                            <a:gd name="connsiteX2" fmla="*/ 670222 w 784656"/>
                            <a:gd name="connsiteY2" fmla="*/ 1329179 h 1329179"/>
                            <a:gd name="connsiteX3" fmla="*/ 0 w 784656"/>
                            <a:gd name="connsiteY3" fmla="*/ 1075229 h 1329179"/>
                            <a:gd name="connsiteX4" fmla="*/ 33850 w 784656"/>
                            <a:gd name="connsiteY4" fmla="*/ 277329 h 1329179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33850 w 783942"/>
                            <a:gd name="connsiteY0" fmla="*/ 356791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33850 w 783942"/>
                            <a:gd name="connsiteY4" fmla="*/ 356791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783942"/>
                            <a:gd name="connsiteY0" fmla="*/ 297984 h 1408641"/>
                            <a:gd name="connsiteX1" fmla="*/ 760657 w 783942"/>
                            <a:gd name="connsiteY1" fmla="*/ 0 h 1408641"/>
                            <a:gd name="connsiteX2" fmla="*/ 670222 w 783942"/>
                            <a:gd name="connsiteY2" fmla="*/ 1408641 h 1408641"/>
                            <a:gd name="connsiteX3" fmla="*/ 0 w 783942"/>
                            <a:gd name="connsiteY3" fmla="*/ 1154691 h 1408641"/>
                            <a:gd name="connsiteX4" fmla="*/ 200018 w 783942"/>
                            <a:gd name="connsiteY4" fmla="*/ 297984 h 1408641"/>
                            <a:gd name="connsiteX0" fmla="*/ 200018 w 872880"/>
                            <a:gd name="connsiteY0" fmla="*/ 297984 h 1365161"/>
                            <a:gd name="connsiteX1" fmla="*/ 760657 w 872880"/>
                            <a:gd name="connsiteY1" fmla="*/ 0 h 1365161"/>
                            <a:gd name="connsiteX2" fmla="*/ 773895 w 872880"/>
                            <a:gd name="connsiteY2" fmla="*/ 1365161 h 1365161"/>
                            <a:gd name="connsiteX3" fmla="*/ 0 w 872880"/>
                            <a:gd name="connsiteY3" fmla="*/ 1154691 h 1365161"/>
                            <a:gd name="connsiteX4" fmla="*/ 200018 w 872880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048"/>
                            <a:gd name="connsiteY0" fmla="*/ 297984 h 1365161"/>
                            <a:gd name="connsiteX1" fmla="*/ 808825 w 921048"/>
                            <a:gd name="connsiteY1" fmla="*/ 0 h 1365161"/>
                            <a:gd name="connsiteX2" fmla="*/ 822063 w 921048"/>
                            <a:gd name="connsiteY2" fmla="*/ 1365161 h 1365161"/>
                            <a:gd name="connsiteX3" fmla="*/ 0 w 921048"/>
                            <a:gd name="connsiteY3" fmla="*/ 1104285 h 1365161"/>
                            <a:gd name="connsiteX4" fmla="*/ 248186 w 921048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921971"/>
                            <a:gd name="connsiteY0" fmla="*/ 297984 h 1365161"/>
                            <a:gd name="connsiteX1" fmla="*/ 808825 w 921971"/>
                            <a:gd name="connsiteY1" fmla="*/ 0 h 1365161"/>
                            <a:gd name="connsiteX2" fmla="*/ 822063 w 921971"/>
                            <a:gd name="connsiteY2" fmla="*/ 1365161 h 1365161"/>
                            <a:gd name="connsiteX3" fmla="*/ 0 w 921971"/>
                            <a:gd name="connsiteY3" fmla="*/ 1104285 h 1365161"/>
                            <a:gd name="connsiteX4" fmla="*/ 248186 w 921971"/>
                            <a:gd name="connsiteY4" fmla="*/ 297984 h 1365161"/>
                            <a:gd name="connsiteX0" fmla="*/ 248186 w 861844"/>
                            <a:gd name="connsiteY0" fmla="*/ 300364 h 1367541"/>
                            <a:gd name="connsiteX1" fmla="*/ 808825 w 861844"/>
                            <a:gd name="connsiteY1" fmla="*/ 2380 h 1367541"/>
                            <a:gd name="connsiteX2" fmla="*/ 740382 w 861844"/>
                            <a:gd name="connsiteY2" fmla="*/ 236073 h 1367541"/>
                            <a:gd name="connsiteX3" fmla="*/ 822063 w 861844"/>
                            <a:gd name="connsiteY3" fmla="*/ 1367541 h 1367541"/>
                            <a:gd name="connsiteX4" fmla="*/ 0 w 861844"/>
                            <a:gd name="connsiteY4" fmla="*/ 1106665 h 1367541"/>
                            <a:gd name="connsiteX5" fmla="*/ 248186 w 861844"/>
                            <a:gd name="connsiteY5" fmla="*/ 300364 h 1367541"/>
                            <a:gd name="connsiteX0" fmla="*/ 248186 w 869609"/>
                            <a:gd name="connsiteY0" fmla="*/ 299291 h 1366468"/>
                            <a:gd name="connsiteX1" fmla="*/ 808825 w 869609"/>
                            <a:gd name="connsiteY1" fmla="*/ 1307 h 1366468"/>
                            <a:gd name="connsiteX2" fmla="*/ 787734 w 869609"/>
                            <a:gd name="connsiteY2" fmla="*/ 270304 h 1366468"/>
                            <a:gd name="connsiteX3" fmla="*/ 822063 w 869609"/>
                            <a:gd name="connsiteY3" fmla="*/ 1366468 h 1366468"/>
                            <a:gd name="connsiteX4" fmla="*/ 0 w 869609"/>
                            <a:gd name="connsiteY4" fmla="*/ 1105592 h 1366468"/>
                            <a:gd name="connsiteX5" fmla="*/ 248186 w 869609"/>
                            <a:gd name="connsiteY5" fmla="*/ 299291 h 1366468"/>
                            <a:gd name="connsiteX0" fmla="*/ 248186 w 858921"/>
                            <a:gd name="connsiteY0" fmla="*/ 299291 h 1366468"/>
                            <a:gd name="connsiteX1" fmla="*/ 808825 w 858921"/>
                            <a:gd name="connsiteY1" fmla="*/ 1307 h 1366468"/>
                            <a:gd name="connsiteX2" fmla="*/ 787734 w 858921"/>
                            <a:gd name="connsiteY2" fmla="*/ 270304 h 1366468"/>
                            <a:gd name="connsiteX3" fmla="*/ 822063 w 858921"/>
                            <a:gd name="connsiteY3" fmla="*/ 1366468 h 1366468"/>
                            <a:gd name="connsiteX4" fmla="*/ 0 w 858921"/>
                            <a:gd name="connsiteY4" fmla="*/ 1105592 h 1366468"/>
                            <a:gd name="connsiteX5" fmla="*/ 248186 w 858921"/>
                            <a:gd name="connsiteY5" fmla="*/ 299291 h 1366468"/>
                            <a:gd name="connsiteX0" fmla="*/ 248186 w 875056"/>
                            <a:gd name="connsiteY0" fmla="*/ 298644 h 1365821"/>
                            <a:gd name="connsiteX1" fmla="*/ 808825 w 875056"/>
                            <a:gd name="connsiteY1" fmla="*/ 660 h 1365821"/>
                            <a:gd name="connsiteX2" fmla="*/ 787734 w 875056"/>
                            <a:gd name="connsiteY2" fmla="*/ 269657 h 1365821"/>
                            <a:gd name="connsiteX3" fmla="*/ 822063 w 875056"/>
                            <a:gd name="connsiteY3" fmla="*/ 1365821 h 1365821"/>
                            <a:gd name="connsiteX4" fmla="*/ 0 w 875056"/>
                            <a:gd name="connsiteY4" fmla="*/ 1104945 h 1365821"/>
                            <a:gd name="connsiteX5" fmla="*/ 248186 w 875056"/>
                            <a:gd name="connsiteY5" fmla="*/ 298644 h 1365821"/>
                            <a:gd name="connsiteX0" fmla="*/ 248186 w 875056"/>
                            <a:gd name="connsiteY0" fmla="*/ 298644 h 1400445"/>
                            <a:gd name="connsiteX1" fmla="*/ 808825 w 875056"/>
                            <a:gd name="connsiteY1" fmla="*/ 660 h 1400445"/>
                            <a:gd name="connsiteX2" fmla="*/ 787734 w 875056"/>
                            <a:gd name="connsiteY2" fmla="*/ 269657 h 1400445"/>
                            <a:gd name="connsiteX3" fmla="*/ 822063 w 875056"/>
                            <a:gd name="connsiteY3" fmla="*/ 1365821 h 1400445"/>
                            <a:gd name="connsiteX4" fmla="*/ 387189 w 875056"/>
                            <a:gd name="connsiteY4" fmla="*/ 1124420 h 1400445"/>
                            <a:gd name="connsiteX5" fmla="*/ 0 w 875056"/>
                            <a:gd name="connsiteY5" fmla="*/ 1104945 h 1400445"/>
                            <a:gd name="connsiteX6" fmla="*/ 248186 w 875056"/>
                            <a:gd name="connsiteY6" fmla="*/ 298644 h 140044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</a:cxnLst>
                          <a:rect l="l" t="t" r="r" b="b"/>
                          <a:pathLst>
                            <a:path w="875056" h="1400445">
                              <a:moveTo>
                                <a:pt x="248186" y="298644"/>
                              </a:moveTo>
                              <a:cubicBezTo>
                                <a:pt x="640654" y="-55679"/>
                                <a:pt x="505810" y="285591"/>
                                <a:pt x="808825" y="660"/>
                              </a:cubicBezTo>
                              <a:cubicBezTo>
                                <a:pt x="890858" y="-10055"/>
                                <a:pt x="910438" y="111100"/>
                                <a:pt x="787734" y="269657"/>
                              </a:cubicBezTo>
                              <a:cubicBezTo>
                                <a:pt x="713201" y="478619"/>
                                <a:pt x="945460" y="1220722"/>
                                <a:pt x="822063" y="1365821"/>
                              </a:cubicBezTo>
                              <a:cubicBezTo>
                                <a:pt x="755305" y="1508282"/>
                                <a:pt x="524199" y="1167899"/>
                                <a:pt x="387189" y="1124420"/>
                              </a:cubicBezTo>
                              <a:cubicBezTo>
                                <a:pt x="250179" y="1080941"/>
                                <a:pt x="23167" y="1242574"/>
                                <a:pt x="0" y="1104945"/>
                              </a:cubicBezTo>
                              <a:cubicBezTo>
                                <a:pt x="280751" y="671697"/>
                                <a:pt x="104540" y="389143"/>
                                <a:pt x="248186" y="298644"/>
                              </a:cubicBezTo>
                              <a:close/>
                            </a:path>
                          </a:pathLst>
                        </a:custGeom>
                        <a:gradFill>
                          <a:gsLst>
                            <a:gs pos="61900">
                              <a:schemeClr val="accent6">
                                <a:lumMod val="75000"/>
                              </a:schemeClr>
                            </a:gs>
                            <a:gs pos="0">
                              <a:schemeClr val="accent6">
                                <a:lumMod val="60000"/>
                                <a:lumOff val="40000"/>
                              </a:schemeClr>
                            </a:gs>
                            <a:gs pos="100000">
                              <a:srgbClr val="92D050"/>
                            </a:gs>
                          </a:gsLst>
                          <a:path path="circle">
                            <a:fillToRect l="50000" t="-80000" r="50000" b="180000"/>
                          </a:path>
                        </a:gradFill>
                        <a:ln>
                          <a:solidFill>
                            <a:schemeClr val="accent6">
                              <a:lumMod val="50000"/>
                            </a:schemeClr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94" name="Group 93"/>
                  <p:cNvGrpSpPr/>
                  <p:nvPr/>
                </p:nvGrpSpPr>
                <p:grpSpPr>
                  <a:xfrm rot="1188527">
                    <a:off x="3723112" y="1481826"/>
                    <a:ext cx="4963583" cy="1166320"/>
                    <a:chOff x="5605305" y="2462853"/>
                    <a:chExt cx="5084591" cy="1194754"/>
                  </a:xfrm>
                </p:grpSpPr>
                <p:grpSp>
                  <p:nvGrpSpPr>
                    <p:cNvPr id="95" name="Group 94"/>
                    <p:cNvGrpSpPr/>
                    <p:nvPr/>
                  </p:nvGrpSpPr>
                  <p:grpSpPr>
                    <a:xfrm>
                      <a:off x="5605305" y="2462853"/>
                      <a:ext cx="4257155" cy="1024517"/>
                      <a:chOff x="5785677" y="2557406"/>
                      <a:chExt cx="4257155" cy="1024517"/>
                    </a:xfrm>
                  </p:grpSpPr>
                  <p:sp>
                    <p:nvSpPr>
                      <p:cNvPr id="112" name="Oval 111"/>
                      <p:cNvSpPr/>
                      <p:nvPr/>
                    </p:nvSpPr>
                    <p:spPr>
                      <a:xfrm rot="13596878">
                        <a:off x="6476305" y="2842275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3" name="Oval 112"/>
                      <p:cNvSpPr/>
                      <p:nvPr/>
                    </p:nvSpPr>
                    <p:spPr>
                      <a:xfrm rot="13434338">
                        <a:off x="6235022" y="2935958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4" name="Oval 113"/>
                      <p:cNvSpPr/>
                      <p:nvPr/>
                    </p:nvSpPr>
                    <p:spPr>
                      <a:xfrm rot="13557720">
                        <a:off x="5984308" y="3011643"/>
                        <a:ext cx="248702" cy="645964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5" name="Oval 114"/>
                      <p:cNvSpPr/>
                      <p:nvPr/>
                    </p:nvSpPr>
                    <p:spPr>
                      <a:xfrm rot="12854100">
                        <a:off x="6985312" y="2697425"/>
                        <a:ext cx="300513" cy="762471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6" name="Oval 115"/>
                      <p:cNvSpPr/>
                      <p:nvPr/>
                    </p:nvSpPr>
                    <p:spPr>
                      <a:xfrm rot="12680760">
                        <a:off x="6721565" y="2778703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7" name="Oval 116"/>
                      <p:cNvSpPr/>
                      <p:nvPr/>
                    </p:nvSpPr>
                    <p:spPr>
                      <a:xfrm rot="12779846">
                        <a:off x="7267329" y="2637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8" name="Oval 117"/>
                      <p:cNvSpPr/>
                      <p:nvPr/>
                    </p:nvSpPr>
                    <p:spPr>
                      <a:xfrm rot="13070478">
                        <a:off x="7845576" y="2557406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9" name="Oval 118"/>
                      <p:cNvSpPr/>
                      <p:nvPr/>
                    </p:nvSpPr>
                    <p:spPr>
                      <a:xfrm rot="12882140">
                        <a:off x="7549783" y="259002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20" name="Oval 119"/>
                      <p:cNvSpPr/>
                      <p:nvPr/>
                    </p:nvSpPr>
                    <p:spPr>
                      <a:xfrm rot="12712696">
                        <a:off x="8141935" y="256152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21" name="Oval 120"/>
                      <p:cNvSpPr/>
                      <p:nvPr/>
                    </p:nvSpPr>
                    <p:spPr>
                      <a:xfrm rot="11937417">
                        <a:off x="8789313" y="2595241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22" name="Oval 121"/>
                      <p:cNvSpPr/>
                      <p:nvPr/>
                    </p:nvSpPr>
                    <p:spPr>
                      <a:xfrm rot="12204762">
                        <a:off x="8457047" y="2582027"/>
                        <a:ext cx="298813" cy="766132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23" name="Oval 122"/>
                      <p:cNvSpPr/>
                      <p:nvPr/>
                    </p:nvSpPr>
                    <p:spPr>
                      <a:xfrm rot="11937417">
                        <a:off x="9130925" y="2598011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24" name="Oval 123"/>
                      <p:cNvSpPr/>
                      <p:nvPr/>
                    </p:nvSpPr>
                    <p:spPr>
                      <a:xfrm rot="11937417">
                        <a:off x="9427284" y="2594448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25" name="Oval 124"/>
                      <p:cNvSpPr/>
                      <p:nvPr/>
                    </p:nvSpPr>
                    <p:spPr>
                      <a:xfrm rot="11937417">
                        <a:off x="9744019" y="256681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sp>
                  <p:nvSpPr>
                    <p:cNvPr id="96" name="Isosceles Triangle 60"/>
                    <p:cNvSpPr/>
                    <p:nvPr/>
                  </p:nvSpPr>
                  <p:spPr>
                    <a:xfrm rot="15848317">
                      <a:off x="8213001" y="384192"/>
                      <a:ext cx="346184" cy="4607606"/>
                    </a:xfrm>
                    <a:custGeom>
                      <a:avLst/>
                      <a:gdLst>
                        <a:gd name="connsiteX0" fmla="*/ 0 w 325825"/>
                        <a:gd name="connsiteY0" fmla="*/ 4600025 h 4600025"/>
                        <a:gd name="connsiteX1" fmla="*/ 162913 w 325825"/>
                        <a:gd name="connsiteY1" fmla="*/ 0 h 4600025"/>
                        <a:gd name="connsiteX2" fmla="*/ 325825 w 325825"/>
                        <a:gd name="connsiteY2" fmla="*/ 4600025 h 4600025"/>
                        <a:gd name="connsiteX3" fmla="*/ 0 w 325825"/>
                        <a:gd name="connsiteY3" fmla="*/ 4600025 h 4600025"/>
                        <a:gd name="connsiteX0" fmla="*/ 0 w 544513"/>
                        <a:gd name="connsiteY0" fmla="*/ 4600025 h 4600025"/>
                        <a:gd name="connsiteX1" fmla="*/ 162913 w 544513"/>
                        <a:gd name="connsiteY1" fmla="*/ 0 h 4600025"/>
                        <a:gd name="connsiteX2" fmla="*/ 325825 w 544513"/>
                        <a:gd name="connsiteY2" fmla="*/ 4600025 h 4600025"/>
                        <a:gd name="connsiteX3" fmla="*/ 0 w 544513"/>
                        <a:gd name="connsiteY3" fmla="*/ 4600025 h 4600025"/>
                        <a:gd name="connsiteX0" fmla="*/ 0 w 544513"/>
                        <a:gd name="connsiteY0" fmla="*/ 4600025 h 4600025"/>
                        <a:gd name="connsiteX1" fmla="*/ 162913 w 544513"/>
                        <a:gd name="connsiteY1" fmla="*/ 0 h 4600025"/>
                        <a:gd name="connsiteX2" fmla="*/ 325825 w 544513"/>
                        <a:gd name="connsiteY2" fmla="*/ 4600025 h 4600025"/>
                        <a:gd name="connsiteX3" fmla="*/ 0 w 544513"/>
                        <a:gd name="connsiteY3" fmla="*/ 4600025 h 4600025"/>
                        <a:gd name="connsiteX0" fmla="*/ 58534 w 381600"/>
                        <a:gd name="connsiteY0" fmla="*/ 4607606 h 4607606"/>
                        <a:gd name="connsiteX1" fmla="*/ 0 w 381600"/>
                        <a:gd name="connsiteY1" fmla="*/ 0 h 4607606"/>
                        <a:gd name="connsiteX2" fmla="*/ 162912 w 381600"/>
                        <a:gd name="connsiteY2" fmla="*/ 4600025 h 4607606"/>
                        <a:gd name="connsiteX3" fmla="*/ 58534 w 381600"/>
                        <a:gd name="connsiteY3" fmla="*/ 4607606 h 4607606"/>
                        <a:gd name="connsiteX0" fmla="*/ 58534 w 346184"/>
                        <a:gd name="connsiteY0" fmla="*/ 4607606 h 4607606"/>
                        <a:gd name="connsiteX1" fmla="*/ 0 w 346184"/>
                        <a:gd name="connsiteY1" fmla="*/ 0 h 4607606"/>
                        <a:gd name="connsiteX2" fmla="*/ 162912 w 346184"/>
                        <a:gd name="connsiteY2" fmla="*/ 4600025 h 4607606"/>
                        <a:gd name="connsiteX3" fmla="*/ 58534 w 346184"/>
                        <a:gd name="connsiteY3" fmla="*/ 4607606 h 460760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46184" h="4607606">
                          <a:moveTo>
                            <a:pt x="58534" y="4607606"/>
                          </a:moveTo>
                          <a:cubicBezTo>
                            <a:pt x="112838" y="3074264"/>
                            <a:pt x="578131" y="1522508"/>
                            <a:pt x="0" y="0"/>
                          </a:cubicBezTo>
                          <a:cubicBezTo>
                            <a:pt x="703008" y="1610038"/>
                            <a:pt x="108608" y="3066683"/>
                            <a:pt x="162912" y="4600025"/>
                          </a:cubicBezTo>
                          <a:lnTo>
                            <a:pt x="58534" y="4607606"/>
                          </a:lnTo>
                          <a:close/>
                        </a:path>
                      </a:pathLst>
                    </a:custGeom>
                    <a:gradFill>
                      <a:gsLst>
                        <a:gs pos="61000">
                          <a:schemeClr val="accent6">
                            <a:lumMod val="75000"/>
                          </a:schemeClr>
                        </a:gs>
                        <a:gs pos="100000">
                          <a:schemeClr val="accent2">
                            <a:lumMod val="5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pSp>
                  <p:nvGrpSpPr>
                    <p:cNvPr id="97" name="Group 96"/>
                    <p:cNvGrpSpPr/>
                    <p:nvPr/>
                  </p:nvGrpSpPr>
                  <p:grpSpPr>
                    <a:xfrm>
                      <a:off x="5984308" y="2509924"/>
                      <a:ext cx="4058524" cy="1147683"/>
                      <a:chOff x="5984308" y="2509924"/>
                      <a:chExt cx="4058524" cy="1147683"/>
                    </a:xfrm>
                  </p:grpSpPr>
                  <p:sp>
                    <p:nvSpPr>
                      <p:cNvPr id="98" name="Oval 97"/>
                      <p:cNvSpPr/>
                      <p:nvPr/>
                    </p:nvSpPr>
                    <p:spPr>
                      <a:xfrm rot="11937417">
                        <a:off x="6476305" y="2842275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9" name="Oval 98"/>
                      <p:cNvSpPr/>
                      <p:nvPr/>
                    </p:nvSpPr>
                    <p:spPr>
                      <a:xfrm rot="11937417">
                        <a:off x="6235022" y="2935958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0" name="Oval 99"/>
                      <p:cNvSpPr/>
                      <p:nvPr/>
                    </p:nvSpPr>
                    <p:spPr>
                      <a:xfrm rot="12279213">
                        <a:off x="5984308" y="3011643"/>
                        <a:ext cx="248702" cy="645964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1" name="Oval 100"/>
                      <p:cNvSpPr/>
                      <p:nvPr/>
                    </p:nvSpPr>
                    <p:spPr>
                      <a:xfrm rot="11937417">
                        <a:off x="6952870" y="2674960"/>
                        <a:ext cx="300513" cy="762471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2" name="Oval 101"/>
                      <p:cNvSpPr/>
                      <p:nvPr/>
                    </p:nvSpPr>
                    <p:spPr>
                      <a:xfrm rot="11937417">
                        <a:off x="6721565" y="2778703"/>
                        <a:ext cx="248702" cy="645965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3" name="Oval 102"/>
                      <p:cNvSpPr/>
                      <p:nvPr/>
                    </p:nvSpPr>
                    <p:spPr>
                      <a:xfrm rot="11937417">
                        <a:off x="7267329" y="2637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4" name="Oval 103"/>
                      <p:cNvSpPr/>
                      <p:nvPr/>
                    </p:nvSpPr>
                    <p:spPr>
                      <a:xfrm rot="11937417">
                        <a:off x="7845576" y="2557406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5" name="Oval 104"/>
                      <p:cNvSpPr/>
                      <p:nvPr/>
                    </p:nvSpPr>
                    <p:spPr>
                      <a:xfrm rot="11937417">
                        <a:off x="7549783" y="2590022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6" name="Oval 105"/>
                      <p:cNvSpPr/>
                      <p:nvPr/>
                    </p:nvSpPr>
                    <p:spPr>
                      <a:xfrm rot="11937417">
                        <a:off x="8141935" y="252310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7" name="Oval 106"/>
                      <p:cNvSpPr/>
                      <p:nvPr/>
                    </p:nvSpPr>
                    <p:spPr>
                      <a:xfrm rot="11937417">
                        <a:off x="8789313" y="254145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8" name="Oval 107"/>
                      <p:cNvSpPr/>
                      <p:nvPr/>
                    </p:nvSpPr>
                    <p:spPr>
                      <a:xfrm rot="11937417">
                        <a:off x="8458670" y="2526207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9" name="Oval 108"/>
                      <p:cNvSpPr/>
                      <p:nvPr/>
                    </p:nvSpPr>
                    <p:spPr>
                      <a:xfrm rot="11937417">
                        <a:off x="9130925" y="2544223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0" name="Oval 109"/>
                      <p:cNvSpPr/>
                      <p:nvPr/>
                    </p:nvSpPr>
                    <p:spPr>
                      <a:xfrm rot="11937417">
                        <a:off x="9427284" y="2509924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1" name="Oval 110"/>
                      <p:cNvSpPr/>
                      <p:nvPr/>
                    </p:nvSpPr>
                    <p:spPr>
                      <a:xfrm rot="11937417">
                        <a:off x="9744019" y="2513024"/>
                        <a:ext cx="298813" cy="776119"/>
                      </a:xfrm>
                      <a:prstGeom prst="ellipse">
                        <a:avLst/>
                      </a:prstGeom>
                      <a:gradFill>
                        <a:gsLst>
                          <a:gs pos="0">
                            <a:schemeClr val="accent6">
                              <a:lumMod val="75000"/>
                            </a:schemeClr>
                          </a:gs>
                          <a:gs pos="100000">
                            <a:srgbClr val="00B050"/>
                          </a:gs>
                        </a:gsLst>
                        <a:path path="circle">
                          <a:fillToRect l="50000" t="-80000" r="50000" b="180000"/>
                        </a:path>
                      </a:gradFill>
                      <a:ln>
                        <a:solidFill>
                          <a:schemeClr val="accent6">
                            <a:lumMod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4" name="Group 3"/>
                <p:cNvGrpSpPr/>
                <p:nvPr/>
              </p:nvGrpSpPr>
              <p:grpSpPr>
                <a:xfrm>
                  <a:off x="6033157" y="-148809"/>
                  <a:ext cx="3101693" cy="2732069"/>
                  <a:chOff x="6033157" y="-148809"/>
                  <a:chExt cx="3101693" cy="2732069"/>
                </a:xfrm>
              </p:grpSpPr>
              <p:sp>
                <p:nvSpPr>
                  <p:cNvPr id="160" name="Isosceles Triangle 60"/>
                  <p:cNvSpPr/>
                  <p:nvPr/>
                </p:nvSpPr>
                <p:spPr>
                  <a:xfrm rot="18638102">
                    <a:off x="7467484" y="-271370"/>
                    <a:ext cx="233040" cy="3101693"/>
                  </a:xfrm>
                  <a:custGeom>
                    <a:avLst/>
                    <a:gdLst>
                      <a:gd name="connsiteX0" fmla="*/ 0 w 325825"/>
                      <a:gd name="connsiteY0" fmla="*/ 4600025 h 4600025"/>
                      <a:gd name="connsiteX1" fmla="*/ 162913 w 325825"/>
                      <a:gd name="connsiteY1" fmla="*/ 0 h 4600025"/>
                      <a:gd name="connsiteX2" fmla="*/ 325825 w 325825"/>
                      <a:gd name="connsiteY2" fmla="*/ 4600025 h 4600025"/>
                      <a:gd name="connsiteX3" fmla="*/ 0 w 325825"/>
                      <a:gd name="connsiteY3" fmla="*/ 4600025 h 4600025"/>
                      <a:gd name="connsiteX0" fmla="*/ 0 w 544513"/>
                      <a:gd name="connsiteY0" fmla="*/ 4600025 h 4600025"/>
                      <a:gd name="connsiteX1" fmla="*/ 162913 w 544513"/>
                      <a:gd name="connsiteY1" fmla="*/ 0 h 4600025"/>
                      <a:gd name="connsiteX2" fmla="*/ 325825 w 544513"/>
                      <a:gd name="connsiteY2" fmla="*/ 4600025 h 4600025"/>
                      <a:gd name="connsiteX3" fmla="*/ 0 w 544513"/>
                      <a:gd name="connsiteY3" fmla="*/ 4600025 h 4600025"/>
                      <a:gd name="connsiteX0" fmla="*/ 0 w 544513"/>
                      <a:gd name="connsiteY0" fmla="*/ 4600025 h 4600025"/>
                      <a:gd name="connsiteX1" fmla="*/ 162913 w 544513"/>
                      <a:gd name="connsiteY1" fmla="*/ 0 h 4600025"/>
                      <a:gd name="connsiteX2" fmla="*/ 325825 w 544513"/>
                      <a:gd name="connsiteY2" fmla="*/ 4600025 h 4600025"/>
                      <a:gd name="connsiteX3" fmla="*/ 0 w 544513"/>
                      <a:gd name="connsiteY3" fmla="*/ 4600025 h 4600025"/>
                      <a:gd name="connsiteX0" fmla="*/ 58534 w 381600"/>
                      <a:gd name="connsiteY0" fmla="*/ 4607606 h 4607606"/>
                      <a:gd name="connsiteX1" fmla="*/ 0 w 381600"/>
                      <a:gd name="connsiteY1" fmla="*/ 0 h 4607606"/>
                      <a:gd name="connsiteX2" fmla="*/ 162912 w 381600"/>
                      <a:gd name="connsiteY2" fmla="*/ 4600025 h 4607606"/>
                      <a:gd name="connsiteX3" fmla="*/ 58534 w 381600"/>
                      <a:gd name="connsiteY3" fmla="*/ 4607606 h 4607606"/>
                      <a:gd name="connsiteX0" fmla="*/ 58534 w 346184"/>
                      <a:gd name="connsiteY0" fmla="*/ 4607606 h 4607606"/>
                      <a:gd name="connsiteX1" fmla="*/ 0 w 346184"/>
                      <a:gd name="connsiteY1" fmla="*/ 0 h 4607606"/>
                      <a:gd name="connsiteX2" fmla="*/ 162912 w 346184"/>
                      <a:gd name="connsiteY2" fmla="*/ 4600025 h 4607606"/>
                      <a:gd name="connsiteX3" fmla="*/ 58534 w 346184"/>
                      <a:gd name="connsiteY3" fmla="*/ 4607606 h 46076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46184" h="4607606">
                        <a:moveTo>
                          <a:pt x="58534" y="4607606"/>
                        </a:moveTo>
                        <a:cubicBezTo>
                          <a:pt x="112838" y="3074264"/>
                          <a:pt x="578131" y="1522508"/>
                          <a:pt x="0" y="0"/>
                        </a:cubicBezTo>
                        <a:cubicBezTo>
                          <a:pt x="703008" y="1610038"/>
                          <a:pt x="108608" y="3066683"/>
                          <a:pt x="162912" y="4600025"/>
                        </a:cubicBezTo>
                        <a:lnTo>
                          <a:pt x="58534" y="4607606"/>
                        </a:lnTo>
                        <a:close/>
                      </a:path>
                    </a:pathLst>
                  </a:custGeom>
                  <a:gradFill>
                    <a:gsLst>
                      <a:gs pos="62000">
                        <a:schemeClr val="accent6">
                          <a:lumMod val="75000"/>
                        </a:schemeClr>
                      </a:gs>
                      <a:gs pos="100000">
                        <a:schemeClr val="accent2">
                          <a:lumMod val="50000"/>
                        </a:schemeClr>
                      </a:gs>
                    </a:gsLst>
                    <a:path path="circle">
                      <a:fillToRect l="50000" t="-80000" r="50000" b="180000"/>
                    </a:path>
                  </a:gradFill>
                  <a:ln>
                    <a:solidFill>
                      <a:schemeClr val="accent6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61" name="Group 160"/>
                  <p:cNvGrpSpPr/>
                  <p:nvPr/>
                </p:nvGrpSpPr>
                <p:grpSpPr>
                  <a:xfrm rot="2789785">
                    <a:off x="5775239" y="830934"/>
                    <a:ext cx="2732069" cy="772583"/>
                    <a:chOff x="5984308" y="2509924"/>
                    <a:chExt cx="4058524" cy="1147683"/>
                  </a:xfrm>
                </p:grpSpPr>
                <p:sp>
                  <p:nvSpPr>
                    <p:cNvPr id="162" name="Oval 161"/>
                    <p:cNvSpPr/>
                    <p:nvPr/>
                  </p:nvSpPr>
                  <p:spPr>
                    <a:xfrm rot="11937417">
                      <a:off x="6476305" y="2842275"/>
                      <a:ext cx="248702" cy="645965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3" name="Oval 162"/>
                    <p:cNvSpPr/>
                    <p:nvPr/>
                  </p:nvSpPr>
                  <p:spPr>
                    <a:xfrm rot="11937417">
                      <a:off x="6235022" y="2935958"/>
                      <a:ext cx="248702" cy="645965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4" name="Oval 163"/>
                    <p:cNvSpPr/>
                    <p:nvPr/>
                  </p:nvSpPr>
                  <p:spPr>
                    <a:xfrm rot="12279213">
                      <a:off x="5984308" y="3011643"/>
                      <a:ext cx="248702" cy="645964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5" name="Oval 164"/>
                    <p:cNvSpPr/>
                    <p:nvPr/>
                  </p:nvSpPr>
                  <p:spPr>
                    <a:xfrm rot="11937417">
                      <a:off x="6952870" y="2674960"/>
                      <a:ext cx="300513" cy="762471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6" name="Oval 165"/>
                    <p:cNvSpPr/>
                    <p:nvPr/>
                  </p:nvSpPr>
                  <p:spPr>
                    <a:xfrm rot="11937417">
                      <a:off x="6721565" y="2778703"/>
                      <a:ext cx="248702" cy="645965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7" name="Oval 166"/>
                    <p:cNvSpPr/>
                    <p:nvPr/>
                  </p:nvSpPr>
                  <p:spPr>
                    <a:xfrm rot="11937417">
                      <a:off x="7267329" y="2637223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8" name="Oval 167"/>
                    <p:cNvSpPr/>
                    <p:nvPr/>
                  </p:nvSpPr>
                  <p:spPr>
                    <a:xfrm rot="11937417">
                      <a:off x="7845576" y="2557406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9" name="Oval 168"/>
                    <p:cNvSpPr/>
                    <p:nvPr/>
                  </p:nvSpPr>
                  <p:spPr>
                    <a:xfrm rot="11937417">
                      <a:off x="7549783" y="2590022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0" name="Oval 169"/>
                    <p:cNvSpPr/>
                    <p:nvPr/>
                  </p:nvSpPr>
                  <p:spPr>
                    <a:xfrm rot="11937417">
                      <a:off x="8141935" y="2523107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1" name="Oval 170"/>
                    <p:cNvSpPr/>
                    <p:nvPr/>
                  </p:nvSpPr>
                  <p:spPr>
                    <a:xfrm rot="11937417">
                      <a:off x="8789313" y="2541453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2" name="Oval 171"/>
                    <p:cNvSpPr/>
                    <p:nvPr/>
                  </p:nvSpPr>
                  <p:spPr>
                    <a:xfrm rot="11937417">
                      <a:off x="8458670" y="2526207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Oval 172"/>
                    <p:cNvSpPr/>
                    <p:nvPr/>
                  </p:nvSpPr>
                  <p:spPr>
                    <a:xfrm rot="11937417">
                      <a:off x="9130925" y="2544223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Oval 173"/>
                    <p:cNvSpPr/>
                    <p:nvPr/>
                  </p:nvSpPr>
                  <p:spPr>
                    <a:xfrm rot="11937417">
                      <a:off x="9427284" y="2509924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Oval 174"/>
                    <p:cNvSpPr/>
                    <p:nvPr/>
                  </p:nvSpPr>
                  <p:spPr>
                    <a:xfrm rot="11937417">
                      <a:off x="9744019" y="2513024"/>
                      <a:ext cx="298813" cy="776119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100000">
                          <a:srgbClr val="00B050"/>
                        </a:gs>
                      </a:gsLst>
                      <a:path path="circle">
                        <a:fillToRect l="50000" t="-80000" r="50000" b="180000"/>
                      </a:path>
                    </a:gradFill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</p:grpSp>
        <p:sp>
          <p:nvSpPr>
            <p:cNvPr id="8" name="Rectangle 7"/>
            <p:cNvSpPr/>
            <p:nvPr/>
          </p:nvSpPr>
          <p:spPr>
            <a:xfrm>
              <a:off x="9181705" y="2289129"/>
              <a:ext cx="947438" cy="246888"/>
            </a:xfrm>
            <a:custGeom>
              <a:avLst/>
              <a:gdLst>
                <a:gd name="connsiteX0" fmla="*/ 0 w 630936"/>
                <a:gd name="connsiteY0" fmla="*/ 0 h 187452"/>
                <a:gd name="connsiteX1" fmla="*/ 630936 w 630936"/>
                <a:gd name="connsiteY1" fmla="*/ 0 h 187452"/>
                <a:gd name="connsiteX2" fmla="*/ 630936 w 630936"/>
                <a:gd name="connsiteY2" fmla="*/ 187452 h 187452"/>
                <a:gd name="connsiteX3" fmla="*/ 0 w 630936"/>
                <a:gd name="connsiteY3" fmla="*/ 187452 h 187452"/>
                <a:gd name="connsiteX4" fmla="*/ 0 w 630936"/>
                <a:gd name="connsiteY4" fmla="*/ 0 h 187452"/>
                <a:gd name="connsiteX0" fmla="*/ 0 w 630936"/>
                <a:gd name="connsiteY0" fmla="*/ 0 h 187452"/>
                <a:gd name="connsiteX1" fmla="*/ 630936 w 630936"/>
                <a:gd name="connsiteY1" fmla="*/ 0 h 187452"/>
                <a:gd name="connsiteX2" fmla="*/ 630936 w 630936"/>
                <a:gd name="connsiteY2" fmla="*/ 187452 h 187452"/>
                <a:gd name="connsiteX3" fmla="*/ 0 w 630936"/>
                <a:gd name="connsiteY3" fmla="*/ 187452 h 187452"/>
                <a:gd name="connsiteX4" fmla="*/ 0 w 630936"/>
                <a:gd name="connsiteY4" fmla="*/ 0 h 187452"/>
                <a:gd name="connsiteX0" fmla="*/ 0 w 713232"/>
                <a:gd name="connsiteY0" fmla="*/ 32004 h 219456"/>
                <a:gd name="connsiteX1" fmla="*/ 713232 w 713232"/>
                <a:gd name="connsiteY1" fmla="*/ 0 h 219456"/>
                <a:gd name="connsiteX2" fmla="*/ 630936 w 713232"/>
                <a:gd name="connsiteY2" fmla="*/ 219456 h 219456"/>
                <a:gd name="connsiteX3" fmla="*/ 0 w 713232"/>
                <a:gd name="connsiteY3" fmla="*/ 219456 h 219456"/>
                <a:gd name="connsiteX4" fmla="*/ 0 w 713232"/>
                <a:gd name="connsiteY4" fmla="*/ 32004 h 219456"/>
                <a:gd name="connsiteX0" fmla="*/ 0 w 740664"/>
                <a:gd name="connsiteY0" fmla="*/ 32004 h 242316"/>
                <a:gd name="connsiteX1" fmla="*/ 713232 w 740664"/>
                <a:gd name="connsiteY1" fmla="*/ 0 h 242316"/>
                <a:gd name="connsiteX2" fmla="*/ 740664 w 740664"/>
                <a:gd name="connsiteY2" fmla="*/ 242316 h 242316"/>
                <a:gd name="connsiteX3" fmla="*/ 0 w 740664"/>
                <a:gd name="connsiteY3" fmla="*/ 219456 h 242316"/>
                <a:gd name="connsiteX4" fmla="*/ 0 w 740664"/>
                <a:gd name="connsiteY4" fmla="*/ 32004 h 242316"/>
                <a:gd name="connsiteX0" fmla="*/ 13716 w 740664"/>
                <a:gd name="connsiteY0" fmla="*/ 68580 h 242316"/>
                <a:gd name="connsiteX1" fmla="*/ 713232 w 740664"/>
                <a:gd name="connsiteY1" fmla="*/ 0 h 242316"/>
                <a:gd name="connsiteX2" fmla="*/ 740664 w 740664"/>
                <a:gd name="connsiteY2" fmla="*/ 242316 h 242316"/>
                <a:gd name="connsiteX3" fmla="*/ 0 w 740664"/>
                <a:gd name="connsiteY3" fmla="*/ 219456 h 242316"/>
                <a:gd name="connsiteX4" fmla="*/ 13716 w 740664"/>
                <a:gd name="connsiteY4" fmla="*/ 68580 h 242316"/>
                <a:gd name="connsiteX0" fmla="*/ 18288 w 745236"/>
                <a:gd name="connsiteY0" fmla="*/ 68580 h 242316"/>
                <a:gd name="connsiteX1" fmla="*/ 717804 w 745236"/>
                <a:gd name="connsiteY1" fmla="*/ 0 h 242316"/>
                <a:gd name="connsiteX2" fmla="*/ 745236 w 745236"/>
                <a:gd name="connsiteY2" fmla="*/ 242316 h 242316"/>
                <a:gd name="connsiteX3" fmla="*/ 0 w 745236"/>
                <a:gd name="connsiteY3" fmla="*/ 214884 h 242316"/>
                <a:gd name="connsiteX4" fmla="*/ 18288 w 745236"/>
                <a:gd name="connsiteY4" fmla="*/ 68580 h 242316"/>
                <a:gd name="connsiteX0" fmla="*/ 123444 w 850392"/>
                <a:gd name="connsiteY0" fmla="*/ 68580 h 246888"/>
                <a:gd name="connsiteX1" fmla="*/ 822960 w 850392"/>
                <a:gd name="connsiteY1" fmla="*/ 0 h 246888"/>
                <a:gd name="connsiteX2" fmla="*/ 850392 w 850392"/>
                <a:gd name="connsiteY2" fmla="*/ 242316 h 246888"/>
                <a:gd name="connsiteX3" fmla="*/ 0 w 850392"/>
                <a:gd name="connsiteY3" fmla="*/ 246888 h 246888"/>
                <a:gd name="connsiteX4" fmla="*/ 123444 w 850392"/>
                <a:gd name="connsiteY4" fmla="*/ 68580 h 246888"/>
                <a:gd name="connsiteX0" fmla="*/ 64008 w 850392"/>
                <a:gd name="connsiteY0" fmla="*/ 86868 h 246888"/>
                <a:gd name="connsiteX1" fmla="*/ 822960 w 850392"/>
                <a:gd name="connsiteY1" fmla="*/ 0 h 246888"/>
                <a:gd name="connsiteX2" fmla="*/ 850392 w 850392"/>
                <a:gd name="connsiteY2" fmla="*/ 242316 h 246888"/>
                <a:gd name="connsiteX3" fmla="*/ 0 w 850392"/>
                <a:gd name="connsiteY3" fmla="*/ 246888 h 246888"/>
                <a:gd name="connsiteX4" fmla="*/ 64008 w 850392"/>
                <a:gd name="connsiteY4" fmla="*/ 86868 h 246888"/>
                <a:gd name="connsiteX0" fmla="*/ 139693 w 926077"/>
                <a:gd name="connsiteY0" fmla="*/ 86868 h 246888"/>
                <a:gd name="connsiteX1" fmla="*/ 898645 w 926077"/>
                <a:gd name="connsiteY1" fmla="*/ 0 h 246888"/>
                <a:gd name="connsiteX2" fmla="*/ 926077 w 926077"/>
                <a:gd name="connsiteY2" fmla="*/ 242316 h 246888"/>
                <a:gd name="connsiteX3" fmla="*/ 75685 w 926077"/>
                <a:gd name="connsiteY3" fmla="*/ 246888 h 246888"/>
                <a:gd name="connsiteX4" fmla="*/ 139693 w 926077"/>
                <a:gd name="connsiteY4" fmla="*/ 86868 h 246888"/>
                <a:gd name="connsiteX0" fmla="*/ 161054 w 947438"/>
                <a:gd name="connsiteY0" fmla="*/ 86868 h 246888"/>
                <a:gd name="connsiteX1" fmla="*/ 920006 w 947438"/>
                <a:gd name="connsiteY1" fmla="*/ 0 h 246888"/>
                <a:gd name="connsiteX2" fmla="*/ 947438 w 947438"/>
                <a:gd name="connsiteY2" fmla="*/ 242316 h 246888"/>
                <a:gd name="connsiteX3" fmla="*/ 97046 w 947438"/>
                <a:gd name="connsiteY3" fmla="*/ 246888 h 246888"/>
                <a:gd name="connsiteX4" fmla="*/ 161054 w 947438"/>
                <a:gd name="connsiteY4" fmla="*/ 86868 h 246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438" h="246888">
                  <a:moveTo>
                    <a:pt x="161054" y="86868"/>
                  </a:moveTo>
                  <a:lnTo>
                    <a:pt x="920006" y="0"/>
                  </a:lnTo>
                  <a:lnTo>
                    <a:pt x="947438" y="242316"/>
                  </a:lnTo>
                  <a:lnTo>
                    <a:pt x="97046" y="246888"/>
                  </a:lnTo>
                  <a:cubicBezTo>
                    <a:pt x="-96502" y="79248"/>
                    <a:pt x="39134" y="76200"/>
                    <a:pt x="161054" y="86868"/>
                  </a:cubicBezTo>
                  <a:close/>
                </a:path>
              </a:pathLst>
            </a:custGeom>
            <a:solidFill>
              <a:srgbClr val="81400E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4868" y="1183330"/>
            <a:ext cx="11608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600" dirty="0" smtClean="0"/>
              <a:t>แค</a:t>
            </a:r>
            <a:endParaRPr lang="en-US" sz="9600" dirty="0"/>
          </a:p>
        </p:txBody>
      </p:sp>
      <p:sp>
        <p:nvSpPr>
          <p:cNvPr id="2" name="Rectangle 1"/>
          <p:cNvSpPr/>
          <p:nvPr/>
        </p:nvSpPr>
        <p:spPr>
          <a:xfrm>
            <a:off x="179002" y="2764176"/>
            <a:ext cx="56467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ดอกแค ภาษาอังกฤษ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Agasta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วิทยาศาสตร์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Sesbania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grandiflora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(L.) Pers. 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แคบ้าน, แคดอกขาว, แคดอกแดง)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22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ounded Rectangle 76"/>
          <p:cNvSpPr/>
          <p:nvPr/>
        </p:nvSpPr>
        <p:spPr>
          <a:xfrm>
            <a:off x="170128" y="2068698"/>
            <a:ext cx="2207252" cy="279529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239254" y="1030226"/>
            <a:ext cx="2125903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th-TH" sz="3600" dirty="0" smtClean="0"/>
              <a:t>ขั้นตอนการวาด</a:t>
            </a:r>
            <a:endParaRPr lang="en-US" sz="3600" dirty="0"/>
          </a:p>
        </p:txBody>
      </p:sp>
      <p:grpSp>
        <p:nvGrpSpPr>
          <p:cNvPr id="7" name="Group 6"/>
          <p:cNvGrpSpPr/>
          <p:nvPr/>
        </p:nvGrpSpPr>
        <p:grpSpPr>
          <a:xfrm rot="1140623">
            <a:off x="766351" y="2093264"/>
            <a:ext cx="865328" cy="2614370"/>
            <a:chOff x="6234614" y="2556477"/>
            <a:chExt cx="1041164" cy="3145608"/>
          </a:xfrm>
        </p:grpSpPr>
        <p:sp>
          <p:nvSpPr>
            <p:cNvPr id="25" name="Rectangle 18"/>
            <p:cNvSpPr/>
            <p:nvPr/>
          </p:nvSpPr>
          <p:spPr>
            <a:xfrm rot="16441283">
              <a:off x="6429103" y="2776957"/>
              <a:ext cx="1037101" cy="596142"/>
            </a:xfrm>
            <a:custGeom>
              <a:avLst/>
              <a:gdLst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2221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2221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1586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73377 h 295563"/>
                <a:gd name="connsiteX1" fmla="*/ 2752088 w 2752088"/>
                <a:gd name="connsiteY1" fmla="*/ 73377 h 295563"/>
                <a:gd name="connsiteX2" fmla="*/ 2752088 w 2752088"/>
                <a:gd name="connsiteY2" fmla="*/ 232063 h 295563"/>
                <a:gd name="connsiteX3" fmla="*/ 0 w 2752088"/>
                <a:gd name="connsiteY3" fmla="*/ 295563 h 295563"/>
                <a:gd name="connsiteX4" fmla="*/ 0 w 2752088"/>
                <a:gd name="connsiteY4" fmla="*/ 73377 h 295563"/>
                <a:gd name="connsiteX0" fmla="*/ 0 w 2752088"/>
                <a:gd name="connsiteY0" fmla="*/ 121673 h 229559"/>
                <a:gd name="connsiteX1" fmla="*/ 2752088 w 2752088"/>
                <a:gd name="connsiteY1" fmla="*/ 7373 h 229559"/>
                <a:gd name="connsiteX2" fmla="*/ 2752088 w 2752088"/>
                <a:gd name="connsiteY2" fmla="*/ 166059 h 229559"/>
                <a:gd name="connsiteX3" fmla="*/ 0 w 2752088"/>
                <a:gd name="connsiteY3" fmla="*/ 229559 h 229559"/>
                <a:gd name="connsiteX4" fmla="*/ 0 w 2752088"/>
                <a:gd name="connsiteY4" fmla="*/ 121673 h 229559"/>
                <a:gd name="connsiteX0" fmla="*/ 0 w 2777488"/>
                <a:gd name="connsiteY0" fmla="*/ 94427 h 202313"/>
                <a:gd name="connsiteX1" fmla="*/ 2777488 w 2777488"/>
                <a:gd name="connsiteY1" fmla="*/ 30927 h 202313"/>
                <a:gd name="connsiteX2" fmla="*/ 2752088 w 2777488"/>
                <a:gd name="connsiteY2" fmla="*/ 138813 h 202313"/>
                <a:gd name="connsiteX3" fmla="*/ 0 w 2777488"/>
                <a:gd name="connsiteY3" fmla="*/ 202313 h 202313"/>
                <a:gd name="connsiteX4" fmla="*/ 0 w 2777488"/>
                <a:gd name="connsiteY4" fmla="*/ 94427 h 202313"/>
                <a:gd name="connsiteX0" fmla="*/ 0 w 2777488"/>
                <a:gd name="connsiteY0" fmla="*/ 94427 h 463121"/>
                <a:gd name="connsiteX1" fmla="*/ 2777488 w 2777488"/>
                <a:gd name="connsiteY1" fmla="*/ 30927 h 463121"/>
                <a:gd name="connsiteX2" fmla="*/ 2708035 w 2777488"/>
                <a:gd name="connsiteY2" fmla="*/ 463121 h 463121"/>
                <a:gd name="connsiteX3" fmla="*/ 0 w 2777488"/>
                <a:gd name="connsiteY3" fmla="*/ 202313 h 463121"/>
                <a:gd name="connsiteX4" fmla="*/ 0 w 2777488"/>
                <a:gd name="connsiteY4" fmla="*/ 94427 h 463121"/>
                <a:gd name="connsiteX0" fmla="*/ 0 w 2984799"/>
                <a:gd name="connsiteY0" fmla="*/ 37369 h 406063"/>
                <a:gd name="connsiteX1" fmla="*/ 2984799 w 2984799"/>
                <a:gd name="connsiteY1" fmla="*/ 307733 h 406063"/>
                <a:gd name="connsiteX2" fmla="*/ 2708035 w 2984799"/>
                <a:gd name="connsiteY2" fmla="*/ 406063 h 406063"/>
                <a:gd name="connsiteX3" fmla="*/ 0 w 2984799"/>
                <a:gd name="connsiteY3" fmla="*/ 145255 h 406063"/>
                <a:gd name="connsiteX4" fmla="*/ 0 w 2984799"/>
                <a:gd name="connsiteY4" fmla="*/ 37369 h 406063"/>
                <a:gd name="connsiteX0" fmla="*/ 0 w 3029295"/>
                <a:gd name="connsiteY0" fmla="*/ 34297 h 402991"/>
                <a:gd name="connsiteX1" fmla="*/ 3029296 w 3029295"/>
                <a:gd name="connsiteY1" fmla="*/ 353806 h 402991"/>
                <a:gd name="connsiteX2" fmla="*/ 2708035 w 3029295"/>
                <a:gd name="connsiteY2" fmla="*/ 402991 h 402991"/>
                <a:gd name="connsiteX3" fmla="*/ 0 w 3029295"/>
                <a:gd name="connsiteY3" fmla="*/ 142183 h 402991"/>
                <a:gd name="connsiteX4" fmla="*/ 0 w 3029295"/>
                <a:gd name="connsiteY4" fmla="*/ 34297 h 402991"/>
                <a:gd name="connsiteX0" fmla="*/ 0 w 2838428"/>
                <a:gd name="connsiteY0" fmla="*/ 35398 h 404092"/>
                <a:gd name="connsiteX1" fmla="*/ 2838427 w 2838428"/>
                <a:gd name="connsiteY1" fmla="*/ 336308 h 404092"/>
                <a:gd name="connsiteX2" fmla="*/ 2708035 w 2838428"/>
                <a:gd name="connsiteY2" fmla="*/ 404092 h 404092"/>
                <a:gd name="connsiteX3" fmla="*/ 0 w 2838428"/>
                <a:gd name="connsiteY3" fmla="*/ 143284 h 404092"/>
                <a:gd name="connsiteX4" fmla="*/ 0 w 2838428"/>
                <a:gd name="connsiteY4" fmla="*/ 35398 h 404092"/>
                <a:gd name="connsiteX0" fmla="*/ 0 w 2730300"/>
                <a:gd name="connsiteY0" fmla="*/ 34923 h 403617"/>
                <a:gd name="connsiteX1" fmla="*/ 2730300 w 2730300"/>
                <a:gd name="connsiteY1" fmla="*/ 343717 h 403617"/>
                <a:gd name="connsiteX2" fmla="*/ 2708035 w 2730300"/>
                <a:gd name="connsiteY2" fmla="*/ 403617 h 403617"/>
                <a:gd name="connsiteX3" fmla="*/ 0 w 2730300"/>
                <a:gd name="connsiteY3" fmla="*/ 142809 h 403617"/>
                <a:gd name="connsiteX4" fmla="*/ 0 w 2730300"/>
                <a:gd name="connsiteY4" fmla="*/ 34923 h 403617"/>
                <a:gd name="connsiteX0" fmla="*/ 0 w 2730300"/>
                <a:gd name="connsiteY0" fmla="*/ 34923 h 403617"/>
                <a:gd name="connsiteX1" fmla="*/ 2730300 w 2730300"/>
                <a:gd name="connsiteY1" fmla="*/ 343717 h 403617"/>
                <a:gd name="connsiteX2" fmla="*/ 2708035 w 2730300"/>
                <a:gd name="connsiteY2" fmla="*/ 403617 h 403617"/>
                <a:gd name="connsiteX3" fmla="*/ 0 w 2730300"/>
                <a:gd name="connsiteY3" fmla="*/ 142809 h 403617"/>
                <a:gd name="connsiteX4" fmla="*/ 0 w 2730300"/>
                <a:gd name="connsiteY4" fmla="*/ 34923 h 403617"/>
                <a:gd name="connsiteX0" fmla="*/ 0 w 2730300"/>
                <a:gd name="connsiteY0" fmla="*/ 1866 h 370560"/>
                <a:gd name="connsiteX1" fmla="*/ 2730300 w 2730300"/>
                <a:gd name="connsiteY1" fmla="*/ 310660 h 370560"/>
                <a:gd name="connsiteX2" fmla="*/ 2708035 w 2730300"/>
                <a:gd name="connsiteY2" fmla="*/ 370560 h 370560"/>
                <a:gd name="connsiteX3" fmla="*/ 0 w 2730300"/>
                <a:gd name="connsiteY3" fmla="*/ 109752 h 370560"/>
                <a:gd name="connsiteX4" fmla="*/ 0 w 2730300"/>
                <a:gd name="connsiteY4" fmla="*/ 1866 h 370560"/>
                <a:gd name="connsiteX0" fmla="*/ 65031 w 2795331"/>
                <a:gd name="connsiteY0" fmla="*/ 1866 h 370560"/>
                <a:gd name="connsiteX1" fmla="*/ 2795331 w 2795331"/>
                <a:gd name="connsiteY1" fmla="*/ 310660 h 370560"/>
                <a:gd name="connsiteX2" fmla="*/ 2773066 w 2795331"/>
                <a:gd name="connsiteY2" fmla="*/ 370560 h 370560"/>
                <a:gd name="connsiteX3" fmla="*/ 1 w 2795331"/>
                <a:gd name="connsiteY3" fmla="*/ 89898 h 370560"/>
                <a:gd name="connsiteX4" fmla="*/ 65031 w 2795331"/>
                <a:gd name="connsiteY4" fmla="*/ 1866 h 370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95331" h="370560">
                  <a:moveTo>
                    <a:pt x="65031" y="1866"/>
                  </a:moveTo>
                  <a:cubicBezTo>
                    <a:pt x="1399848" y="-27999"/>
                    <a:pt x="1877968" y="310660"/>
                    <a:pt x="2795331" y="310660"/>
                  </a:cubicBezTo>
                  <a:lnTo>
                    <a:pt x="2773066" y="370560"/>
                  </a:lnTo>
                  <a:cubicBezTo>
                    <a:pt x="1855703" y="370560"/>
                    <a:pt x="1019723" y="11548"/>
                    <a:pt x="1" y="89898"/>
                  </a:cubicBezTo>
                  <a:cubicBezTo>
                    <a:pt x="1" y="53936"/>
                    <a:pt x="65031" y="37828"/>
                    <a:pt x="65031" y="1866"/>
                  </a:cubicBezTo>
                  <a:close/>
                </a:path>
              </a:pathLst>
            </a:custGeom>
            <a:solidFill>
              <a:srgbClr val="608D42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/>
            <p:cNvGrpSpPr/>
            <p:nvPr/>
          </p:nvGrpSpPr>
          <p:grpSpPr>
            <a:xfrm rot="663902">
              <a:off x="6234614" y="3433845"/>
              <a:ext cx="1041164" cy="2268240"/>
              <a:chOff x="7289571" y="2789837"/>
              <a:chExt cx="1394032" cy="3036984"/>
            </a:xfrm>
          </p:grpSpPr>
          <p:sp>
            <p:nvSpPr>
              <p:cNvPr id="27" name="Isosceles Triangle 3"/>
              <p:cNvSpPr/>
              <p:nvPr/>
            </p:nvSpPr>
            <p:spPr>
              <a:xfrm rot="11032415">
                <a:off x="7416352" y="3400566"/>
                <a:ext cx="1267251" cy="2426255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7251" h="2426255">
                    <a:moveTo>
                      <a:pt x="576831" y="2426255"/>
                    </a:moveTo>
                    <a:cubicBezTo>
                      <a:pt x="-640369" y="1578717"/>
                      <a:pt x="303980" y="-247076"/>
                      <a:pt x="1249574" y="27933"/>
                    </a:cubicBezTo>
                    <a:cubicBezTo>
                      <a:pt x="1391506" y="1103"/>
                      <a:pt x="614845" y="1192664"/>
                      <a:pt x="1183474" y="2053435"/>
                    </a:cubicBezTo>
                    <a:lnTo>
                      <a:pt x="576831" y="242625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8D0A7"/>
                  </a:gs>
                  <a:gs pos="100000">
                    <a:schemeClr val="bg1"/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4"/>
              <p:cNvSpPr/>
              <p:nvPr/>
            </p:nvSpPr>
            <p:spPr>
              <a:xfrm rot="19085971">
                <a:off x="7289571" y="2789837"/>
                <a:ext cx="875056" cy="1400445"/>
              </a:xfrm>
              <a:custGeom>
                <a:avLst/>
                <a:gdLst>
                  <a:gd name="connsiteX0" fmla="*/ 0 w 576775"/>
                  <a:gd name="connsiteY0" fmla="*/ 0 h 1055077"/>
                  <a:gd name="connsiteX1" fmla="*/ 576775 w 576775"/>
                  <a:gd name="connsiteY1" fmla="*/ 0 h 1055077"/>
                  <a:gd name="connsiteX2" fmla="*/ 576775 w 576775"/>
                  <a:gd name="connsiteY2" fmla="*/ 1055077 h 1055077"/>
                  <a:gd name="connsiteX3" fmla="*/ 0 w 576775"/>
                  <a:gd name="connsiteY3" fmla="*/ 1055077 h 1055077"/>
                  <a:gd name="connsiteX4" fmla="*/ 0 w 576775"/>
                  <a:gd name="connsiteY4" fmla="*/ 0 h 1055077"/>
                  <a:gd name="connsiteX0" fmla="*/ 0 w 671514"/>
                  <a:gd name="connsiteY0" fmla="*/ 274102 h 1329179"/>
                  <a:gd name="connsiteX1" fmla="*/ 671514 w 671514"/>
                  <a:gd name="connsiteY1" fmla="*/ 0 h 1329179"/>
                  <a:gd name="connsiteX2" fmla="*/ 576775 w 671514"/>
                  <a:gd name="connsiteY2" fmla="*/ 1329179 h 1329179"/>
                  <a:gd name="connsiteX3" fmla="*/ 0 w 671514"/>
                  <a:gd name="connsiteY3" fmla="*/ 1329179 h 1329179"/>
                  <a:gd name="connsiteX4" fmla="*/ 0 w 671514"/>
                  <a:gd name="connsiteY4" fmla="*/ 274102 h 1329179"/>
                  <a:gd name="connsiteX0" fmla="*/ 0 w 671514"/>
                  <a:gd name="connsiteY0" fmla="*/ 274102 h 1329179"/>
                  <a:gd name="connsiteX1" fmla="*/ 671514 w 671514"/>
                  <a:gd name="connsiteY1" fmla="*/ 0 h 1329179"/>
                  <a:gd name="connsiteX2" fmla="*/ 576775 w 671514"/>
                  <a:gd name="connsiteY2" fmla="*/ 1329179 h 1329179"/>
                  <a:gd name="connsiteX3" fmla="*/ 0 w 671514"/>
                  <a:gd name="connsiteY3" fmla="*/ 1329179 h 1329179"/>
                  <a:gd name="connsiteX4" fmla="*/ 0 w 671514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33850 w 784656"/>
                  <a:gd name="connsiteY0" fmla="*/ 277329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33850 w 784656"/>
                  <a:gd name="connsiteY4" fmla="*/ 277329 h 1329179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200018 w 783942"/>
                  <a:gd name="connsiteY0" fmla="*/ 297984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200018 w 783942"/>
                  <a:gd name="connsiteY4" fmla="*/ 297984 h 1408641"/>
                  <a:gd name="connsiteX0" fmla="*/ 200018 w 783942"/>
                  <a:gd name="connsiteY0" fmla="*/ 297984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200018 w 783942"/>
                  <a:gd name="connsiteY4" fmla="*/ 297984 h 1408641"/>
                  <a:gd name="connsiteX0" fmla="*/ 200018 w 872880"/>
                  <a:gd name="connsiteY0" fmla="*/ 297984 h 1365161"/>
                  <a:gd name="connsiteX1" fmla="*/ 760657 w 872880"/>
                  <a:gd name="connsiteY1" fmla="*/ 0 h 1365161"/>
                  <a:gd name="connsiteX2" fmla="*/ 773895 w 872880"/>
                  <a:gd name="connsiteY2" fmla="*/ 1365161 h 1365161"/>
                  <a:gd name="connsiteX3" fmla="*/ 0 w 872880"/>
                  <a:gd name="connsiteY3" fmla="*/ 1154691 h 1365161"/>
                  <a:gd name="connsiteX4" fmla="*/ 200018 w 872880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971"/>
                  <a:gd name="connsiteY0" fmla="*/ 297984 h 1365161"/>
                  <a:gd name="connsiteX1" fmla="*/ 808825 w 921971"/>
                  <a:gd name="connsiteY1" fmla="*/ 0 h 1365161"/>
                  <a:gd name="connsiteX2" fmla="*/ 822063 w 921971"/>
                  <a:gd name="connsiteY2" fmla="*/ 1365161 h 1365161"/>
                  <a:gd name="connsiteX3" fmla="*/ 0 w 921971"/>
                  <a:gd name="connsiteY3" fmla="*/ 1104285 h 1365161"/>
                  <a:gd name="connsiteX4" fmla="*/ 248186 w 921971"/>
                  <a:gd name="connsiteY4" fmla="*/ 297984 h 1365161"/>
                  <a:gd name="connsiteX0" fmla="*/ 248186 w 921971"/>
                  <a:gd name="connsiteY0" fmla="*/ 297984 h 1365161"/>
                  <a:gd name="connsiteX1" fmla="*/ 808825 w 921971"/>
                  <a:gd name="connsiteY1" fmla="*/ 0 h 1365161"/>
                  <a:gd name="connsiteX2" fmla="*/ 822063 w 921971"/>
                  <a:gd name="connsiteY2" fmla="*/ 1365161 h 1365161"/>
                  <a:gd name="connsiteX3" fmla="*/ 0 w 921971"/>
                  <a:gd name="connsiteY3" fmla="*/ 1104285 h 1365161"/>
                  <a:gd name="connsiteX4" fmla="*/ 248186 w 921971"/>
                  <a:gd name="connsiteY4" fmla="*/ 297984 h 1365161"/>
                  <a:gd name="connsiteX0" fmla="*/ 248186 w 861844"/>
                  <a:gd name="connsiteY0" fmla="*/ 300364 h 1367541"/>
                  <a:gd name="connsiteX1" fmla="*/ 808825 w 861844"/>
                  <a:gd name="connsiteY1" fmla="*/ 2380 h 1367541"/>
                  <a:gd name="connsiteX2" fmla="*/ 740382 w 861844"/>
                  <a:gd name="connsiteY2" fmla="*/ 236073 h 1367541"/>
                  <a:gd name="connsiteX3" fmla="*/ 822063 w 861844"/>
                  <a:gd name="connsiteY3" fmla="*/ 1367541 h 1367541"/>
                  <a:gd name="connsiteX4" fmla="*/ 0 w 861844"/>
                  <a:gd name="connsiteY4" fmla="*/ 1106665 h 1367541"/>
                  <a:gd name="connsiteX5" fmla="*/ 248186 w 861844"/>
                  <a:gd name="connsiteY5" fmla="*/ 300364 h 1367541"/>
                  <a:gd name="connsiteX0" fmla="*/ 248186 w 869609"/>
                  <a:gd name="connsiteY0" fmla="*/ 299291 h 1366468"/>
                  <a:gd name="connsiteX1" fmla="*/ 808825 w 869609"/>
                  <a:gd name="connsiteY1" fmla="*/ 1307 h 1366468"/>
                  <a:gd name="connsiteX2" fmla="*/ 787734 w 869609"/>
                  <a:gd name="connsiteY2" fmla="*/ 270304 h 1366468"/>
                  <a:gd name="connsiteX3" fmla="*/ 822063 w 869609"/>
                  <a:gd name="connsiteY3" fmla="*/ 1366468 h 1366468"/>
                  <a:gd name="connsiteX4" fmla="*/ 0 w 869609"/>
                  <a:gd name="connsiteY4" fmla="*/ 1105592 h 1366468"/>
                  <a:gd name="connsiteX5" fmla="*/ 248186 w 869609"/>
                  <a:gd name="connsiteY5" fmla="*/ 299291 h 1366468"/>
                  <a:gd name="connsiteX0" fmla="*/ 248186 w 858921"/>
                  <a:gd name="connsiteY0" fmla="*/ 299291 h 1366468"/>
                  <a:gd name="connsiteX1" fmla="*/ 808825 w 858921"/>
                  <a:gd name="connsiteY1" fmla="*/ 1307 h 1366468"/>
                  <a:gd name="connsiteX2" fmla="*/ 787734 w 858921"/>
                  <a:gd name="connsiteY2" fmla="*/ 270304 h 1366468"/>
                  <a:gd name="connsiteX3" fmla="*/ 822063 w 858921"/>
                  <a:gd name="connsiteY3" fmla="*/ 1366468 h 1366468"/>
                  <a:gd name="connsiteX4" fmla="*/ 0 w 858921"/>
                  <a:gd name="connsiteY4" fmla="*/ 1105592 h 1366468"/>
                  <a:gd name="connsiteX5" fmla="*/ 248186 w 858921"/>
                  <a:gd name="connsiteY5" fmla="*/ 299291 h 1366468"/>
                  <a:gd name="connsiteX0" fmla="*/ 248186 w 875056"/>
                  <a:gd name="connsiteY0" fmla="*/ 298644 h 1365821"/>
                  <a:gd name="connsiteX1" fmla="*/ 808825 w 875056"/>
                  <a:gd name="connsiteY1" fmla="*/ 660 h 1365821"/>
                  <a:gd name="connsiteX2" fmla="*/ 787734 w 875056"/>
                  <a:gd name="connsiteY2" fmla="*/ 269657 h 1365821"/>
                  <a:gd name="connsiteX3" fmla="*/ 822063 w 875056"/>
                  <a:gd name="connsiteY3" fmla="*/ 1365821 h 1365821"/>
                  <a:gd name="connsiteX4" fmla="*/ 0 w 875056"/>
                  <a:gd name="connsiteY4" fmla="*/ 1104945 h 1365821"/>
                  <a:gd name="connsiteX5" fmla="*/ 248186 w 875056"/>
                  <a:gd name="connsiteY5" fmla="*/ 298644 h 1365821"/>
                  <a:gd name="connsiteX0" fmla="*/ 248186 w 875056"/>
                  <a:gd name="connsiteY0" fmla="*/ 298644 h 1400445"/>
                  <a:gd name="connsiteX1" fmla="*/ 808825 w 875056"/>
                  <a:gd name="connsiteY1" fmla="*/ 660 h 1400445"/>
                  <a:gd name="connsiteX2" fmla="*/ 787734 w 875056"/>
                  <a:gd name="connsiteY2" fmla="*/ 269657 h 1400445"/>
                  <a:gd name="connsiteX3" fmla="*/ 822063 w 875056"/>
                  <a:gd name="connsiteY3" fmla="*/ 1365821 h 1400445"/>
                  <a:gd name="connsiteX4" fmla="*/ 387189 w 875056"/>
                  <a:gd name="connsiteY4" fmla="*/ 1124420 h 1400445"/>
                  <a:gd name="connsiteX5" fmla="*/ 0 w 875056"/>
                  <a:gd name="connsiteY5" fmla="*/ 1104945 h 1400445"/>
                  <a:gd name="connsiteX6" fmla="*/ 248186 w 875056"/>
                  <a:gd name="connsiteY6" fmla="*/ 298644 h 1400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75056" h="1400445">
                    <a:moveTo>
                      <a:pt x="248186" y="298644"/>
                    </a:moveTo>
                    <a:cubicBezTo>
                      <a:pt x="640654" y="-55679"/>
                      <a:pt x="505810" y="285591"/>
                      <a:pt x="808825" y="660"/>
                    </a:cubicBezTo>
                    <a:cubicBezTo>
                      <a:pt x="890858" y="-10055"/>
                      <a:pt x="910438" y="111100"/>
                      <a:pt x="787734" y="269657"/>
                    </a:cubicBezTo>
                    <a:cubicBezTo>
                      <a:pt x="713201" y="478619"/>
                      <a:pt x="945460" y="1220722"/>
                      <a:pt x="822063" y="1365821"/>
                    </a:cubicBezTo>
                    <a:cubicBezTo>
                      <a:pt x="755305" y="1508282"/>
                      <a:pt x="524199" y="1167899"/>
                      <a:pt x="387189" y="1124420"/>
                    </a:cubicBezTo>
                    <a:cubicBezTo>
                      <a:pt x="250179" y="1080941"/>
                      <a:pt x="23167" y="1242574"/>
                      <a:pt x="0" y="1104945"/>
                    </a:cubicBezTo>
                    <a:cubicBezTo>
                      <a:pt x="280751" y="671697"/>
                      <a:pt x="104540" y="389143"/>
                      <a:pt x="248186" y="298644"/>
                    </a:cubicBezTo>
                    <a:close/>
                  </a:path>
                </a:pathLst>
              </a:custGeom>
              <a:gradFill>
                <a:gsLst>
                  <a:gs pos="61900">
                    <a:schemeClr val="accent6">
                      <a:lumMod val="75000"/>
                    </a:schemeClr>
                  </a:gs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rgbClr val="92D050"/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" name="Group 75"/>
          <p:cNvGrpSpPr/>
          <p:nvPr/>
        </p:nvGrpSpPr>
        <p:grpSpPr>
          <a:xfrm>
            <a:off x="2938830" y="390615"/>
            <a:ext cx="8936494" cy="5748928"/>
            <a:chOff x="3500394" y="688769"/>
            <a:chExt cx="7418215" cy="4295095"/>
          </a:xfrm>
        </p:grpSpPr>
        <p:sp>
          <p:nvSpPr>
            <p:cNvPr id="75" name="Rectangle 74"/>
            <p:cNvSpPr/>
            <p:nvPr/>
          </p:nvSpPr>
          <p:spPr>
            <a:xfrm>
              <a:off x="3500394" y="688769"/>
              <a:ext cx="7418215" cy="429509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3500395" y="3538466"/>
              <a:ext cx="4835735" cy="1230370"/>
              <a:chOff x="3693226" y="3514925"/>
              <a:chExt cx="4835735" cy="1230370"/>
            </a:xfrm>
          </p:grpSpPr>
          <p:sp>
            <p:nvSpPr>
              <p:cNvPr id="46" name="Isosceles Triangle 3"/>
              <p:cNvSpPr/>
              <p:nvPr/>
            </p:nvSpPr>
            <p:spPr>
              <a:xfrm rot="12836940">
                <a:off x="7933050" y="3531138"/>
                <a:ext cx="595911" cy="1145386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7251" h="2426255">
                    <a:moveTo>
                      <a:pt x="576831" y="2426255"/>
                    </a:moveTo>
                    <a:cubicBezTo>
                      <a:pt x="-640369" y="1578717"/>
                      <a:pt x="303980" y="-247076"/>
                      <a:pt x="1249574" y="27933"/>
                    </a:cubicBezTo>
                    <a:cubicBezTo>
                      <a:pt x="1391506" y="1103"/>
                      <a:pt x="614845" y="1192664"/>
                      <a:pt x="1183474" y="2053435"/>
                    </a:cubicBezTo>
                    <a:lnTo>
                      <a:pt x="576831" y="242625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8D0A7"/>
                  </a:gs>
                  <a:gs pos="100000">
                    <a:schemeClr val="bg1"/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9" name="Picture 4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487566" y="3566302"/>
                <a:ext cx="1246364" cy="1178993"/>
              </a:xfrm>
              <a:prstGeom prst="rect">
                <a:avLst/>
              </a:prstGeom>
            </p:spPr>
          </p:pic>
          <p:sp>
            <p:nvSpPr>
              <p:cNvPr id="50" name="Isosceles Triangle 49"/>
              <p:cNvSpPr/>
              <p:nvPr/>
            </p:nvSpPr>
            <p:spPr>
              <a:xfrm rot="10800000">
                <a:off x="3693226" y="3514925"/>
                <a:ext cx="802908" cy="1055957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ight Arrow 50"/>
              <p:cNvSpPr/>
              <p:nvPr/>
            </p:nvSpPr>
            <p:spPr>
              <a:xfrm>
                <a:off x="4930318" y="3811979"/>
                <a:ext cx="401703" cy="40376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Equal 52"/>
              <p:cNvSpPr/>
              <p:nvPr/>
            </p:nvSpPr>
            <p:spPr>
              <a:xfrm>
                <a:off x="6899564" y="3811979"/>
                <a:ext cx="581891" cy="546265"/>
              </a:xfrm>
              <a:prstGeom prst="mathEqual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3571980" y="2197821"/>
              <a:ext cx="5185078" cy="1125221"/>
              <a:chOff x="3331223" y="1667356"/>
              <a:chExt cx="5185078" cy="1125221"/>
            </a:xfrm>
          </p:grpSpPr>
          <p:sp>
            <p:nvSpPr>
              <p:cNvPr id="47" name="Rectangle 4"/>
              <p:cNvSpPr/>
              <p:nvPr/>
            </p:nvSpPr>
            <p:spPr>
              <a:xfrm rot="20890496">
                <a:off x="7945706" y="1736460"/>
                <a:ext cx="570595" cy="913184"/>
              </a:xfrm>
              <a:custGeom>
                <a:avLst/>
                <a:gdLst>
                  <a:gd name="connsiteX0" fmla="*/ 0 w 576775"/>
                  <a:gd name="connsiteY0" fmla="*/ 0 h 1055077"/>
                  <a:gd name="connsiteX1" fmla="*/ 576775 w 576775"/>
                  <a:gd name="connsiteY1" fmla="*/ 0 h 1055077"/>
                  <a:gd name="connsiteX2" fmla="*/ 576775 w 576775"/>
                  <a:gd name="connsiteY2" fmla="*/ 1055077 h 1055077"/>
                  <a:gd name="connsiteX3" fmla="*/ 0 w 576775"/>
                  <a:gd name="connsiteY3" fmla="*/ 1055077 h 1055077"/>
                  <a:gd name="connsiteX4" fmla="*/ 0 w 576775"/>
                  <a:gd name="connsiteY4" fmla="*/ 0 h 1055077"/>
                  <a:gd name="connsiteX0" fmla="*/ 0 w 671514"/>
                  <a:gd name="connsiteY0" fmla="*/ 274102 h 1329179"/>
                  <a:gd name="connsiteX1" fmla="*/ 671514 w 671514"/>
                  <a:gd name="connsiteY1" fmla="*/ 0 h 1329179"/>
                  <a:gd name="connsiteX2" fmla="*/ 576775 w 671514"/>
                  <a:gd name="connsiteY2" fmla="*/ 1329179 h 1329179"/>
                  <a:gd name="connsiteX3" fmla="*/ 0 w 671514"/>
                  <a:gd name="connsiteY3" fmla="*/ 1329179 h 1329179"/>
                  <a:gd name="connsiteX4" fmla="*/ 0 w 671514"/>
                  <a:gd name="connsiteY4" fmla="*/ 274102 h 1329179"/>
                  <a:gd name="connsiteX0" fmla="*/ 0 w 671514"/>
                  <a:gd name="connsiteY0" fmla="*/ 274102 h 1329179"/>
                  <a:gd name="connsiteX1" fmla="*/ 671514 w 671514"/>
                  <a:gd name="connsiteY1" fmla="*/ 0 h 1329179"/>
                  <a:gd name="connsiteX2" fmla="*/ 576775 w 671514"/>
                  <a:gd name="connsiteY2" fmla="*/ 1329179 h 1329179"/>
                  <a:gd name="connsiteX3" fmla="*/ 0 w 671514"/>
                  <a:gd name="connsiteY3" fmla="*/ 1329179 h 1329179"/>
                  <a:gd name="connsiteX4" fmla="*/ 0 w 671514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33850 w 784656"/>
                  <a:gd name="connsiteY0" fmla="*/ 277329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33850 w 784656"/>
                  <a:gd name="connsiteY4" fmla="*/ 277329 h 1329179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200018 w 783942"/>
                  <a:gd name="connsiteY0" fmla="*/ 297984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200018 w 783942"/>
                  <a:gd name="connsiteY4" fmla="*/ 297984 h 1408641"/>
                  <a:gd name="connsiteX0" fmla="*/ 200018 w 783942"/>
                  <a:gd name="connsiteY0" fmla="*/ 297984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200018 w 783942"/>
                  <a:gd name="connsiteY4" fmla="*/ 297984 h 1408641"/>
                  <a:gd name="connsiteX0" fmla="*/ 200018 w 872880"/>
                  <a:gd name="connsiteY0" fmla="*/ 297984 h 1365161"/>
                  <a:gd name="connsiteX1" fmla="*/ 760657 w 872880"/>
                  <a:gd name="connsiteY1" fmla="*/ 0 h 1365161"/>
                  <a:gd name="connsiteX2" fmla="*/ 773895 w 872880"/>
                  <a:gd name="connsiteY2" fmla="*/ 1365161 h 1365161"/>
                  <a:gd name="connsiteX3" fmla="*/ 0 w 872880"/>
                  <a:gd name="connsiteY3" fmla="*/ 1154691 h 1365161"/>
                  <a:gd name="connsiteX4" fmla="*/ 200018 w 872880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971"/>
                  <a:gd name="connsiteY0" fmla="*/ 297984 h 1365161"/>
                  <a:gd name="connsiteX1" fmla="*/ 808825 w 921971"/>
                  <a:gd name="connsiteY1" fmla="*/ 0 h 1365161"/>
                  <a:gd name="connsiteX2" fmla="*/ 822063 w 921971"/>
                  <a:gd name="connsiteY2" fmla="*/ 1365161 h 1365161"/>
                  <a:gd name="connsiteX3" fmla="*/ 0 w 921971"/>
                  <a:gd name="connsiteY3" fmla="*/ 1104285 h 1365161"/>
                  <a:gd name="connsiteX4" fmla="*/ 248186 w 921971"/>
                  <a:gd name="connsiteY4" fmla="*/ 297984 h 1365161"/>
                  <a:gd name="connsiteX0" fmla="*/ 248186 w 921971"/>
                  <a:gd name="connsiteY0" fmla="*/ 297984 h 1365161"/>
                  <a:gd name="connsiteX1" fmla="*/ 808825 w 921971"/>
                  <a:gd name="connsiteY1" fmla="*/ 0 h 1365161"/>
                  <a:gd name="connsiteX2" fmla="*/ 822063 w 921971"/>
                  <a:gd name="connsiteY2" fmla="*/ 1365161 h 1365161"/>
                  <a:gd name="connsiteX3" fmla="*/ 0 w 921971"/>
                  <a:gd name="connsiteY3" fmla="*/ 1104285 h 1365161"/>
                  <a:gd name="connsiteX4" fmla="*/ 248186 w 921971"/>
                  <a:gd name="connsiteY4" fmla="*/ 297984 h 1365161"/>
                  <a:gd name="connsiteX0" fmla="*/ 248186 w 861844"/>
                  <a:gd name="connsiteY0" fmla="*/ 300364 h 1367541"/>
                  <a:gd name="connsiteX1" fmla="*/ 808825 w 861844"/>
                  <a:gd name="connsiteY1" fmla="*/ 2380 h 1367541"/>
                  <a:gd name="connsiteX2" fmla="*/ 740382 w 861844"/>
                  <a:gd name="connsiteY2" fmla="*/ 236073 h 1367541"/>
                  <a:gd name="connsiteX3" fmla="*/ 822063 w 861844"/>
                  <a:gd name="connsiteY3" fmla="*/ 1367541 h 1367541"/>
                  <a:gd name="connsiteX4" fmla="*/ 0 w 861844"/>
                  <a:gd name="connsiteY4" fmla="*/ 1106665 h 1367541"/>
                  <a:gd name="connsiteX5" fmla="*/ 248186 w 861844"/>
                  <a:gd name="connsiteY5" fmla="*/ 300364 h 1367541"/>
                  <a:gd name="connsiteX0" fmla="*/ 248186 w 869609"/>
                  <a:gd name="connsiteY0" fmla="*/ 299291 h 1366468"/>
                  <a:gd name="connsiteX1" fmla="*/ 808825 w 869609"/>
                  <a:gd name="connsiteY1" fmla="*/ 1307 h 1366468"/>
                  <a:gd name="connsiteX2" fmla="*/ 787734 w 869609"/>
                  <a:gd name="connsiteY2" fmla="*/ 270304 h 1366468"/>
                  <a:gd name="connsiteX3" fmla="*/ 822063 w 869609"/>
                  <a:gd name="connsiteY3" fmla="*/ 1366468 h 1366468"/>
                  <a:gd name="connsiteX4" fmla="*/ 0 w 869609"/>
                  <a:gd name="connsiteY4" fmla="*/ 1105592 h 1366468"/>
                  <a:gd name="connsiteX5" fmla="*/ 248186 w 869609"/>
                  <a:gd name="connsiteY5" fmla="*/ 299291 h 1366468"/>
                  <a:gd name="connsiteX0" fmla="*/ 248186 w 858921"/>
                  <a:gd name="connsiteY0" fmla="*/ 299291 h 1366468"/>
                  <a:gd name="connsiteX1" fmla="*/ 808825 w 858921"/>
                  <a:gd name="connsiteY1" fmla="*/ 1307 h 1366468"/>
                  <a:gd name="connsiteX2" fmla="*/ 787734 w 858921"/>
                  <a:gd name="connsiteY2" fmla="*/ 270304 h 1366468"/>
                  <a:gd name="connsiteX3" fmla="*/ 822063 w 858921"/>
                  <a:gd name="connsiteY3" fmla="*/ 1366468 h 1366468"/>
                  <a:gd name="connsiteX4" fmla="*/ 0 w 858921"/>
                  <a:gd name="connsiteY4" fmla="*/ 1105592 h 1366468"/>
                  <a:gd name="connsiteX5" fmla="*/ 248186 w 858921"/>
                  <a:gd name="connsiteY5" fmla="*/ 299291 h 1366468"/>
                  <a:gd name="connsiteX0" fmla="*/ 248186 w 875056"/>
                  <a:gd name="connsiteY0" fmla="*/ 298644 h 1365821"/>
                  <a:gd name="connsiteX1" fmla="*/ 808825 w 875056"/>
                  <a:gd name="connsiteY1" fmla="*/ 660 h 1365821"/>
                  <a:gd name="connsiteX2" fmla="*/ 787734 w 875056"/>
                  <a:gd name="connsiteY2" fmla="*/ 269657 h 1365821"/>
                  <a:gd name="connsiteX3" fmla="*/ 822063 w 875056"/>
                  <a:gd name="connsiteY3" fmla="*/ 1365821 h 1365821"/>
                  <a:gd name="connsiteX4" fmla="*/ 0 w 875056"/>
                  <a:gd name="connsiteY4" fmla="*/ 1104945 h 1365821"/>
                  <a:gd name="connsiteX5" fmla="*/ 248186 w 875056"/>
                  <a:gd name="connsiteY5" fmla="*/ 298644 h 1365821"/>
                  <a:gd name="connsiteX0" fmla="*/ 248186 w 875056"/>
                  <a:gd name="connsiteY0" fmla="*/ 298644 h 1400445"/>
                  <a:gd name="connsiteX1" fmla="*/ 808825 w 875056"/>
                  <a:gd name="connsiteY1" fmla="*/ 660 h 1400445"/>
                  <a:gd name="connsiteX2" fmla="*/ 787734 w 875056"/>
                  <a:gd name="connsiteY2" fmla="*/ 269657 h 1400445"/>
                  <a:gd name="connsiteX3" fmla="*/ 822063 w 875056"/>
                  <a:gd name="connsiteY3" fmla="*/ 1365821 h 1400445"/>
                  <a:gd name="connsiteX4" fmla="*/ 387189 w 875056"/>
                  <a:gd name="connsiteY4" fmla="*/ 1124420 h 1400445"/>
                  <a:gd name="connsiteX5" fmla="*/ 0 w 875056"/>
                  <a:gd name="connsiteY5" fmla="*/ 1104945 h 1400445"/>
                  <a:gd name="connsiteX6" fmla="*/ 248186 w 875056"/>
                  <a:gd name="connsiteY6" fmla="*/ 298644 h 1400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75056" h="1400445">
                    <a:moveTo>
                      <a:pt x="248186" y="298644"/>
                    </a:moveTo>
                    <a:cubicBezTo>
                      <a:pt x="640654" y="-55679"/>
                      <a:pt x="505810" y="285591"/>
                      <a:pt x="808825" y="660"/>
                    </a:cubicBezTo>
                    <a:cubicBezTo>
                      <a:pt x="890858" y="-10055"/>
                      <a:pt x="910438" y="111100"/>
                      <a:pt x="787734" y="269657"/>
                    </a:cubicBezTo>
                    <a:cubicBezTo>
                      <a:pt x="713201" y="478619"/>
                      <a:pt x="945460" y="1220722"/>
                      <a:pt x="822063" y="1365821"/>
                    </a:cubicBezTo>
                    <a:cubicBezTo>
                      <a:pt x="755305" y="1508282"/>
                      <a:pt x="524199" y="1167899"/>
                      <a:pt x="387189" y="1124420"/>
                    </a:cubicBezTo>
                    <a:cubicBezTo>
                      <a:pt x="250179" y="1080941"/>
                      <a:pt x="23167" y="1242574"/>
                      <a:pt x="0" y="1104945"/>
                    </a:cubicBezTo>
                    <a:cubicBezTo>
                      <a:pt x="280751" y="671697"/>
                      <a:pt x="104540" y="389143"/>
                      <a:pt x="248186" y="298644"/>
                    </a:cubicBezTo>
                    <a:close/>
                  </a:path>
                </a:pathLst>
              </a:custGeom>
              <a:gradFill>
                <a:gsLst>
                  <a:gs pos="61900">
                    <a:schemeClr val="accent6">
                      <a:lumMod val="75000"/>
                    </a:schemeClr>
                  </a:gs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rgbClr val="92D050"/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6" name="Picture 5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34048" y="1709301"/>
                <a:ext cx="1143458" cy="1083276"/>
              </a:xfrm>
              <a:prstGeom prst="rect">
                <a:avLst/>
              </a:prstGeom>
            </p:spPr>
          </p:pic>
          <p:pic>
            <p:nvPicPr>
              <p:cNvPr id="57" name="Picture 5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25199" y="1667356"/>
                <a:ext cx="1059675" cy="1125221"/>
              </a:xfrm>
              <a:prstGeom prst="rect">
                <a:avLst/>
              </a:prstGeom>
            </p:spPr>
          </p:pic>
          <p:sp>
            <p:nvSpPr>
              <p:cNvPr id="58" name="Right Arrow 57"/>
              <p:cNvSpPr/>
              <p:nvPr/>
            </p:nvSpPr>
            <p:spPr>
              <a:xfrm>
                <a:off x="5629355" y="2068440"/>
                <a:ext cx="401703" cy="40376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331223" y="1819821"/>
                <a:ext cx="692627" cy="81814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ight Arrow 59"/>
              <p:cNvSpPr/>
              <p:nvPr/>
            </p:nvSpPr>
            <p:spPr>
              <a:xfrm>
                <a:off x="4264721" y="2084423"/>
                <a:ext cx="381228" cy="371797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Equal 60"/>
              <p:cNvSpPr/>
              <p:nvPr/>
            </p:nvSpPr>
            <p:spPr>
              <a:xfrm>
                <a:off x="7084874" y="1997187"/>
                <a:ext cx="581891" cy="546265"/>
              </a:xfrm>
              <a:prstGeom prst="mathEqual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3906449" y="1019876"/>
              <a:ext cx="3419161" cy="887999"/>
              <a:chOff x="3917151" y="1112384"/>
              <a:chExt cx="3419161" cy="887999"/>
            </a:xfrm>
          </p:grpSpPr>
          <p:sp>
            <p:nvSpPr>
              <p:cNvPr id="44" name="Rectangle 18"/>
              <p:cNvSpPr/>
              <p:nvPr/>
            </p:nvSpPr>
            <p:spPr>
              <a:xfrm rot="17581906">
                <a:off x="6777595" y="1421043"/>
                <a:ext cx="840717" cy="276716"/>
              </a:xfrm>
              <a:custGeom>
                <a:avLst/>
                <a:gdLst>
                  <a:gd name="connsiteX0" fmla="*/ 0 w 2752088"/>
                  <a:gd name="connsiteY0" fmla="*/ 0 h 222186"/>
                  <a:gd name="connsiteX1" fmla="*/ 2752088 w 2752088"/>
                  <a:gd name="connsiteY1" fmla="*/ 0 h 222186"/>
                  <a:gd name="connsiteX2" fmla="*/ 2752088 w 2752088"/>
                  <a:gd name="connsiteY2" fmla="*/ 222186 h 222186"/>
                  <a:gd name="connsiteX3" fmla="*/ 0 w 2752088"/>
                  <a:gd name="connsiteY3" fmla="*/ 222186 h 222186"/>
                  <a:gd name="connsiteX4" fmla="*/ 0 w 2752088"/>
                  <a:gd name="connsiteY4" fmla="*/ 0 h 222186"/>
                  <a:gd name="connsiteX0" fmla="*/ 0 w 2752088"/>
                  <a:gd name="connsiteY0" fmla="*/ 0 h 222186"/>
                  <a:gd name="connsiteX1" fmla="*/ 2752088 w 2752088"/>
                  <a:gd name="connsiteY1" fmla="*/ 0 h 222186"/>
                  <a:gd name="connsiteX2" fmla="*/ 2752088 w 2752088"/>
                  <a:gd name="connsiteY2" fmla="*/ 222186 h 222186"/>
                  <a:gd name="connsiteX3" fmla="*/ 0 w 2752088"/>
                  <a:gd name="connsiteY3" fmla="*/ 222186 h 222186"/>
                  <a:gd name="connsiteX4" fmla="*/ 0 w 2752088"/>
                  <a:gd name="connsiteY4" fmla="*/ 0 h 222186"/>
                  <a:gd name="connsiteX0" fmla="*/ 0 w 2752088"/>
                  <a:gd name="connsiteY0" fmla="*/ 0 h 222186"/>
                  <a:gd name="connsiteX1" fmla="*/ 2752088 w 2752088"/>
                  <a:gd name="connsiteY1" fmla="*/ 0 h 222186"/>
                  <a:gd name="connsiteX2" fmla="*/ 2752088 w 2752088"/>
                  <a:gd name="connsiteY2" fmla="*/ 158686 h 222186"/>
                  <a:gd name="connsiteX3" fmla="*/ 0 w 2752088"/>
                  <a:gd name="connsiteY3" fmla="*/ 222186 h 222186"/>
                  <a:gd name="connsiteX4" fmla="*/ 0 w 2752088"/>
                  <a:gd name="connsiteY4" fmla="*/ 0 h 222186"/>
                  <a:gd name="connsiteX0" fmla="*/ 0 w 2752088"/>
                  <a:gd name="connsiteY0" fmla="*/ 73377 h 295563"/>
                  <a:gd name="connsiteX1" fmla="*/ 2752088 w 2752088"/>
                  <a:gd name="connsiteY1" fmla="*/ 73377 h 295563"/>
                  <a:gd name="connsiteX2" fmla="*/ 2752088 w 2752088"/>
                  <a:gd name="connsiteY2" fmla="*/ 232063 h 295563"/>
                  <a:gd name="connsiteX3" fmla="*/ 0 w 2752088"/>
                  <a:gd name="connsiteY3" fmla="*/ 295563 h 295563"/>
                  <a:gd name="connsiteX4" fmla="*/ 0 w 2752088"/>
                  <a:gd name="connsiteY4" fmla="*/ 73377 h 295563"/>
                  <a:gd name="connsiteX0" fmla="*/ 0 w 2752088"/>
                  <a:gd name="connsiteY0" fmla="*/ 121673 h 229559"/>
                  <a:gd name="connsiteX1" fmla="*/ 2752088 w 2752088"/>
                  <a:gd name="connsiteY1" fmla="*/ 7373 h 229559"/>
                  <a:gd name="connsiteX2" fmla="*/ 2752088 w 2752088"/>
                  <a:gd name="connsiteY2" fmla="*/ 166059 h 229559"/>
                  <a:gd name="connsiteX3" fmla="*/ 0 w 2752088"/>
                  <a:gd name="connsiteY3" fmla="*/ 229559 h 229559"/>
                  <a:gd name="connsiteX4" fmla="*/ 0 w 2752088"/>
                  <a:gd name="connsiteY4" fmla="*/ 121673 h 229559"/>
                  <a:gd name="connsiteX0" fmla="*/ 0 w 2777488"/>
                  <a:gd name="connsiteY0" fmla="*/ 94427 h 202313"/>
                  <a:gd name="connsiteX1" fmla="*/ 2777488 w 2777488"/>
                  <a:gd name="connsiteY1" fmla="*/ 30927 h 202313"/>
                  <a:gd name="connsiteX2" fmla="*/ 2752088 w 2777488"/>
                  <a:gd name="connsiteY2" fmla="*/ 138813 h 202313"/>
                  <a:gd name="connsiteX3" fmla="*/ 0 w 2777488"/>
                  <a:gd name="connsiteY3" fmla="*/ 202313 h 202313"/>
                  <a:gd name="connsiteX4" fmla="*/ 0 w 2777488"/>
                  <a:gd name="connsiteY4" fmla="*/ 94427 h 202313"/>
                  <a:gd name="connsiteX0" fmla="*/ 0 w 2777488"/>
                  <a:gd name="connsiteY0" fmla="*/ 94427 h 463121"/>
                  <a:gd name="connsiteX1" fmla="*/ 2777488 w 2777488"/>
                  <a:gd name="connsiteY1" fmla="*/ 30927 h 463121"/>
                  <a:gd name="connsiteX2" fmla="*/ 2708035 w 2777488"/>
                  <a:gd name="connsiteY2" fmla="*/ 463121 h 463121"/>
                  <a:gd name="connsiteX3" fmla="*/ 0 w 2777488"/>
                  <a:gd name="connsiteY3" fmla="*/ 202313 h 463121"/>
                  <a:gd name="connsiteX4" fmla="*/ 0 w 2777488"/>
                  <a:gd name="connsiteY4" fmla="*/ 94427 h 463121"/>
                  <a:gd name="connsiteX0" fmla="*/ 0 w 2984799"/>
                  <a:gd name="connsiteY0" fmla="*/ 37369 h 406063"/>
                  <a:gd name="connsiteX1" fmla="*/ 2984799 w 2984799"/>
                  <a:gd name="connsiteY1" fmla="*/ 307733 h 406063"/>
                  <a:gd name="connsiteX2" fmla="*/ 2708035 w 2984799"/>
                  <a:gd name="connsiteY2" fmla="*/ 406063 h 406063"/>
                  <a:gd name="connsiteX3" fmla="*/ 0 w 2984799"/>
                  <a:gd name="connsiteY3" fmla="*/ 145255 h 406063"/>
                  <a:gd name="connsiteX4" fmla="*/ 0 w 2984799"/>
                  <a:gd name="connsiteY4" fmla="*/ 37369 h 406063"/>
                  <a:gd name="connsiteX0" fmla="*/ 0 w 3029295"/>
                  <a:gd name="connsiteY0" fmla="*/ 34297 h 402991"/>
                  <a:gd name="connsiteX1" fmla="*/ 3029296 w 3029295"/>
                  <a:gd name="connsiteY1" fmla="*/ 353806 h 402991"/>
                  <a:gd name="connsiteX2" fmla="*/ 2708035 w 3029295"/>
                  <a:gd name="connsiteY2" fmla="*/ 402991 h 402991"/>
                  <a:gd name="connsiteX3" fmla="*/ 0 w 3029295"/>
                  <a:gd name="connsiteY3" fmla="*/ 142183 h 402991"/>
                  <a:gd name="connsiteX4" fmla="*/ 0 w 3029295"/>
                  <a:gd name="connsiteY4" fmla="*/ 34297 h 402991"/>
                  <a:gd name="connsiteX0" fmla="*/ 0 w 2838428"/>
                  <a:gd name="connsiteY0" fmla="*/ 35398 h 404092"/>
                  <a:gd name="connsiteX1" fmla="*/ 2838427 w 2838428"/>
                  <a:gd name="connsiteY1" fmla="*/ 336308 h 404092"/>
                  <a:gd name="connsiteX2" fmla="*/ 2708035 w 2838428"/>
                  <a:gd name="connsiteY2" fmla="*/ 404092 h 404092"/>
                  <a:gd name="connsiteX3" fmla="*/ 0 w 2838428"/>
                  <a:gd name="connsiteY3" fmla="*/ 143284 h 404092"/>
                  <a:gd name="connsiteX4" fmla="*/ 0 w 2838428"/>
                  <a:gd name="connsiteY4" fmla="*/ 35398 h 404092"/>
                  <a:gd name="connsiteX0" fmla="*/ 0 w 2730300"/>
                  <a:gd name="connsiteY0" fmla="*/ 34923 h 403617"/>
                  <a:gd name="connsiteX1" fmla="*/ 2730300 w 2730300"/>
                  <a:gd name="connsiteY1" fmla="*/ 343717 h 403617"/>
                  <a:gd name="connsiteX2" fmla="*/ 2708035 w 2730300"/>
                  <a:gd name="connsiteY2" fmla="*/ 403617 h 403617"/>
                  <a:gd name="connsiteX3" fmla="*/ 0 w 2730300"/>
                  <a:gd name="connsiteY3" fmla="*/ 142809 h 403617"/>
                  <a:gd name="connsiteX4" fmla="*/ 0 w 2730300"/>
                  <a:gd name="connsiteY4" fmla="*/ 34923 h 403617"/>
                  <a:gd name="connsiteX0" fmla="*/ 0 w 2730300"/>
                  <a:gd name="connsiteY0" fmla="*/ 34923 h 403617"/>
                  <a:gd name="connsiteX1" fmla="*/ 2730300 w 2730300"/>
                  <a:gd name="connsiteY1" fmla="*/ 343717 h 403617"/>
                  <a:gd name="connsiteX2" fmla="*/ 2708035 w 2730300"/>
                  <a:gd name="connsiteY2" fmla="*/ 403617 h 403617"/>
                  <a:gd name="connsiteX3" fmla="*/ 0 w 2730300"/>
                  <a:gd name="connsiteY3" fmla="*/ 142809 h 403617"/>
                  <a:gd name="connsiteX4" fmla="*/ 0 w 2730300"/>
                  <a:gd name="connsiteY4" fmla="*/ 34923 h 403617"/>
                  <a:gd name="connsiteX0" fmla="*/ 0 w 2730300"/>
                  <a:gd name="connsiteY0" fmla="*/ 1866 h 370560"/>
                  <a:gd name="connsiteX1" fmla="*/ 2730300 w 2730300"/>
                  <a:gd name="connsiteY1" fmla="*/ 310660 h 370560"/>
                  <a:gd name="connsiteX2" fmla="*/ 2708035 w 2730300"/>
                  <a:gd name="connsiteY2" fmla="*/ 370560 h 370560"/>
                  <a:gd name="connsiteX3" fmla="*/ 0 w 2730300"/>
                  <a:gd name="connsiteY3" fmla="*/ 109752 h 370560"/>
                  <a:gd name="connsiteX4" fmla="*/ 0 w 2730300"/>
                  <a:gd name="connsiteY4" fmla="*/ 1866 h 370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30300" h="370560">
                    <a:moveTo>
                      <a:pt x="0" y="1866"/>
                    </a:moveTo>
                    <a:cubicBezTo>
                      <a:pt x="1334817" y="-27999"/>
                      <a:pt x="1812937" y="310660"/>
                      <a:pt x="2730300" y="310660"/>
                    </a:cubicBezTo>
                    <a:lnTo>
                      <a:pt x="2708035" y="370560"/>
                    </a:lnTo>
                    <a:cubicBezTo>
                      <a:pt x="1790672" y="370560"/>
                      <a:pt x="1019722" y="31402"/>
                      <a:pt x="0" y="109752"/>
                    </a:cubicBezTo>
                    <a:lnTo>
                      <a:pt x="0" y="1866"/>
                    </a:lnTo>
                    <a:close/>
                  </a:path>
                </a:pathLst>
              </a:custGeom>
              <a:solidFill>
                <a:srgbClr val="608D42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917151" y="1112384"/>
                <a:ext cx="84156" cy="87202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65" name="Picture 6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29594" y="1124193"/>
                <a:ext cx="904762" cy="876190"/>
              </a:xfrm>
              <a:prstGeom prst="rect">
                <a:avLst/>
              </a:prstGeom>
            </p:spPr>
          </p:pic>
          <p:sp>
            <p:nvSpPr>
              <p:cNvPr id="66" name="Right Arrow 65"/>
              <p:cNvSpPr/>
              <p:nvPr/>
            </p:nvSpPr>
            <p:spPr>
              <a:xfrm>
                <a:off x="4575162" y="1398805"/>
                <a:ext cx="381228" cy="371797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Equal 66"/>
              <p:cNvSpPr/>
              <p:nvPr/>
            </p:nvSpPr>
            <p:spPr>
              <a:xfrm>
                <a:off x="6148205" y="1361348"/>
                <a:ext cx="581891" cy="546265"/>
              </a:xfrm>
              <a:prstGeom prst="mathEqual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5540562" y="3147931"/>
              <a:ext cx="1083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Edit Point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958978" y="1853331"/>
              <a:ext cx="1083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Edit Point</a:t>
              </a:r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849794" y="4252181"/>
              <a:ext cx="1083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Edit Point</a:t>
              </a:r>
              <a:endParaRPr lang="en-US" dirty="0"/>
            </a:p>
          </p:txBody>
        </p:sp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143117" y="3312601"/>
              <a:ext cx="1621448" cy="1592101"/>
            </a:xfrm>
            <a:prstGeom prst="rect">
              <a:avLst/>
            </a:prstGeom>
          </p:spPr>
        </p:pic>
        <p:pic>
          <p:nvPicPr>
            <p:cNvPr id="74" name="Picture 7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8287" y="1726805"/>
              <a:ext cx="1626277" cy="1540306"/>
            </a:xfrm>
            <a:prstGeom prst="rect">
              <a:avLst/>
            </a:prstGeom>
          </p:spPr>
        </p:pic>
      </p:grpSp>
      <p:pic>
        <p:nvPicPr>
          <p:cNvPr id="79" name="Picture 7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61" y="5141842"/>
            <a:ext cx="2017914" cy="163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06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57"/>
          <p:cNvSpPr/>
          <p:nvPr/>
        </p:nvSpPr>
        <p:spPr>
          <a:xfrm>
            <a:off x="381566" y="1624703"/>
            <a:ext cx="2903054" cy="35278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 rot="367246">
            <a:off x="731431" y="1553313"/>
            <a:ext cx="1163110" cy="2514886"/>
            <a:chOff x="3003623" y="1029646"/>
            <a:chExt cx="1884588" cy="4028407"/>
          </a:xfrm>
        </p:grpSpPr>
        <p:sp>
          <p:nvSpPr>
            <p:cNvPr id="5" name="Rectangle 18"/>
            <p:cNvSpPr/>
            <p:nvPr/>
          </p:nvSpPr>
          <p:spPr>
            <a:xfrm rot="17079487">
              <a:off x="3900502" y="1466856"/>
              <a:ext cx="1373482" cy="499061"/>
            </a:xfrm>
            <a:custGeom>
              <a:avLst/>
              <a:gdLst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2221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2221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1586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73377 h 295563"/>
                <a:gd name="connsiteX1" fmla="*/ 2752088 w 2752088"/>
                <a:gd name="connsiteY1" fmla="*/ 73377 h 295563"/>
                <a:gd name="connsiteX2" fmla="*/ 2752088 w 2752088"/>
                <a:gd name="connsiteY2" fmla="*/ 232063 h 295563"/>
                <a:gd name="connsiteX3" fmla="*/ 0 w 2752088"/>
                <a:gd name="connsiteY3" fmla="*/ 295563 h 295563"/>
                <a:gd name="connsiteX4" fmla="*/ 0 w 2752088"/>
                <a:gd name="connsiteY4" fmla="*/ 73377 h 295563"/>
                <a:gd name="connsiteX0" fmla="*/ 0 w 2752088"/>
                <a:gd name="connsiteY0" fmla="*/ 121673 h 229559"/>
                <a:gd name="connsiteX1" fmla="*/ 2752088 w 2752088"/>
                <a:gd name="connsiteY1" fmla="*/ 7373 h 229559"/>
                <a:gd name="connsiteX2" fmla="*/ 2752088 w 2752088"/>
                <a:gd name="connsiteY2" fmla="*/ 166059 h 229559"/>
                <a:gd name="connsiteX3" fmla="*/ 0 w 2752088"/>
                <a:gd name="connsiteY3" fmla="*/ 229559 h 229559"/>
                <a:gd name="connsiteX4" fmla="*/ 0 w 2752088"/>
                <a:gd name="connsiteY4" fmla="*/ 121673 h 229559"/>
                <a:gd name="connsiteX0" fmla="*/ 0 w 2777488"/>
                <a:gd name="connsiteY0" fmla="*/ 94427 h 202313"/>
                <a:gd name="connsiteX1" fmla="*/ 2777488 w 2777488"/>
                <a:gd name="connsiteY1" fmla="*/ 30927 h 202313"/>
                <a:gd name="connsiteX2" fmla="*/ 2752088 w 2777488"/>
                <a:gd name="connsiteY2" fmla="*/ 138813 h 202313"/>
                <a:gd name="connsiteX3" fmla="*/ 0 w 2777488"/>
                <a:gd name="connsiteY3" fmla="*/ 202313 h 202313"/>
                <a:gd name="connsiteX4" fmla="*/ 0 w 2777488"/>
                <a:gd name="connsiteY4" fmla="*/ 94427 h 202313"/>
                <a:gd name="connsiteX0" fmla="*/ 0 w 2777488"/>
                <a:gd name="connsiteY0" fmla="*/ 94427 h 463121"/>
                <a:gd name="connsiteX1" fmla="*/ 2777488 w 2777488"/>
                <a:gd name="connsiteY1" fmla="*/ 30927 h 463121"/>
                <a:gd name="connsiteX2" fmla="*/ 2708035 w 2777488"/>
                <a:gd name="connsiteY2" fmla="*/ 463121 h 463121"/>
                <a:gd name="connsiteX3" fmla="*/ 0 w 2777488"/>
                <a:gd name="connsiteY3" fmla="*/ 202313 h 463121"/>
                <a:gd name="connsiteX4" fmla="*/ 0 w 2777488"/>
                <a:gd name="connsiteY4" fmla="*/ 94427 h 463121"/>
                <a:gd name="connsiteX0" fmla="*/ 0 w 2984799"/>
                <a:gd name="connsiteY0" fmla="*/ 37369 h 406063"/>
                <a:gd name="connsiteX1" fmla="*/ 2984799 w 2984799"/>
                <a:gd name="connsiteY1" fmla="*/ 307733 h 406063"/>
                <a:gd name="connsiteX2" fmla="*/ 2708035 w 2984799"/>
                <a:gd name="connsiteY2" fmla="*/ 406063 h 406063"/>
                <a:gd name="connsiteX3" fmla="*/ 0 w 2984799"/>
                <a:gd name="connsiteY3" fmla="*/ 145255 h 406063"/>
                <a:gd name="connsiteX4" fmla="*/ 0 w 2984799"/>
                <a:gd name="connsiteY4" fmla="*/ 37369 h 406063"/>
                <a:gd name="connsiteX0" fmla="*/ 0 w 3029295"/>
                <a:gd name="connsiteY0" fmla="*/ 34297 h 402991"/>
                <a:gd name="connsiteX1" fmla="*/ 3029296 w 3029295"/>
                <a:gd name="connsiteY1" fmla="*/ 353806 h 402991"/>
                <a:gd name="connsiteX2" fmla="*/ 2708035 w 3029295"/>
                <a:gd name="connsiteY2" fmla="*/ 402991 h 402991"/>
                <a:gd name="connsiteX3" fmla="*/ 0 w 3029295"/>
                <a:gd name="connsiteY3" fmla="*/ 142183 h 402991"/>
                <a:gd name="connsiteX4" fmla="*/ 0 w 3029295"/>
                <a:gd name="connsiteY4" fmla="*/ 34297 h 402991"/>
                <a:gd name="connsiteX0" fmla="*/ 0 w 2838428"/>
                <a:gd name="connsiteY0" fmla="*/ 35398 h 404092"/>
                <a:gd name="connsiteX1" fmla="*/ 2838427 w 2838428"/>
                <a:gd name="connsiteY1" fmla="*/ 336308 h 404092"/>
                <a:gd name="connsiteX2" fmla="*/ 2708035 w 2838428"/>
                <a:gd name="connsiteY2" fmla="*/ 404092 h 404092"/>
                <a:gd name="connsiteX3" fmla="*/ 0 w 2838428"/>
                <a:gd name="connsiteY3" fmla="*/ 143284 h 404092"/>
                <a:gd name="connsiteX4" fmla="*/ 0 w 2838428"/>
                <a:gd name="connsiteY4" fmla="*/ 35398 h 404092"/>
                <a:gd name="connsiteX0" fmla="*/ 0 w 2730300"/>
                <a:gd name="connsiteY0" fmla="*/ 34923 h 403617"/>
                <a:gd name="connsiteX1" fmla="*/ 2730300 w 2730300"/>
                <a:gd name="connsiteY1" fmla="*/ 343717 h 403617"/>
                <a:gd name="connsiteX2" fmla="*/ 2708035 w 2730300"/>
                <a:gd name="connsiteY2" fmla="*/ 403617 h 403617"/>
                <a:gd name="connsiteX3" fmla="*/ 0 w 2730300"/>
                <a:gd name="connsiteY3" fmla="*/ 142809 h 403617"/>
                <a:gd name="connsiteX4" fmla="*/ 0 w 2730300"/>
                <a:gd name="connsiteY4" fmla="*/ 34923 h 403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0300" h="403617">
                  <a:moveTo>
                    <a:pt x="0" y="34923"/>
                  </a:moveTo>
                  <a:cubicBezTo>
                    <a:pt x="942763" y="-130177"/>
                    <a:pt x="1812937" y="343717"/>
                    <a:pt x="2730300" y="343717"/>
                  </a:cubicBezTo>
                  <a:lnTo>
                    <a:pt x="2708035" y="403617"/>
                  </a:lnTo>
                  <a:cubicBezTo>
                    <a:pt x="1790672" y="403617"/>
                    <a:pt x="930063" y="-85791"/>
                    <a:pt x="0" y="142809"/>
                  </a:cubicBezTo>
                  <a:lnTo>
                    <a:pt x="0" y="34923"/>
                  </a:lnTo>
                  <a:close/>
                </a:path>
              </a:pathLst>
            </a:custGeom>
            <a:solidFill>
              <a:srgbClr val="608D42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 rot="848832">
              <a:off x="3003623" y="1700975"/>
              <a:ext cx="1884588" cy="3357078"/>
              <a:chOff x="3179191" y="2141778"/>
              <a:chExt cx="1884588" cy="3357078"/>
            </a:xfrm>
          </p:grpSpPr>
          <p:sp>
            <p:nvSpPr>
              <p:cNvPr id="7" name="Isosceles Triangle 3"/>
              <p:cNvSpPr/>
              <p:nvPr/>
            </p:nvSpPr>
            <p:spPr>
              <a:xfrm rot="11032415">
                <a:off x="3628581" y="2949045"/>
                <a:ext cx="1435198" cy="2549811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  <a:gd name="connsiteX0" fmla="*/ 526079 w 1422454"/>
                  <a:gd name="connsiteY0" fmla="*/ 2309926 h 2309926"/>
                  <a:gd name="connsiteX1" fmla="*/ 1404777 w 1422454"/>
                  <a:gd name="connsiteY1" fmla="*/ 29634 h 2309926"/>
                  <a:gd name="connsiteX2" fmla="*/ 1338677 w 1422454"/>
                  <a:gd name="connsiteY2" fmla="*/ 2055136 h 2309926"/>
                  <a:gd name="connsiteX3" fmla="*/ 526079 w 1422454"/>
                  <a:gd name="connsiteY3" fmla="*/ 2309926 h 2309926"/>
                  <a:gd name="connsiteX0" fmla="*/ 526079 w 1417835"/>
                  <a:gd name="connsiteY0" fmla="*/ 2309926 h 2309926"/>
                  <a:gd name="connsiteX1" fmla="*/ 1404777 w 1417835"/>
                  <a:gd name="connsiteY1" fmla="*/ 29634 h 2309926"/>
                  <a:gd name="connsiteX2" fmla="*/ 1041035 w 1417835"/>
                  <a:gd name="connsiteY2" fmla="*/ 2207263 h 2309926"/>
                  <a:gd name="connsiteX3" fmla="*/ 526079 w 1417835"/>
                  <a:gd name="connsiteY3" fmla="*/ 2309926 h 2309926"/>
                  <a:gd name="connsiteX0" fmla="*/ 445377 w 1745971"/>
                  <a:gd name="connsiteY0" fmla="*/ 2178727 h 2178727"/>
                  <a:gd name="connsiteX1" fmla="*/ 1736364 w 1745971"/>
                  <a:gd name="connsiteY1" fmla="*/ 31822 h 2178727"/>
                  <a:gd name="connsiteX2" fmla="*/ 960333 w 1745971"/>
                  <a:gd name="connsiteY2" fmla="*/ 2076064 h 2178727"/>
                  <a:gd name="connsiteX3" fmla="*/ 445377 w 1745971"/>
                  <a:gd name="connsiteY3" fmla="*/ 2178727 h 2178727"/>
                  <a:gd name="connsiteX0" fmla="*/ 421420 w 1722014"/>
                  <a:gd name="connsiteY0" fmla="*/ 2305985 h 2305985"/>
                  <a:gd name="connsiteX1" fmla="*/ 1712407 w 1722014"/>
                  <a:gd name="connsiteY1" fmla="*/ 159080 h 2305985"/>
                  <a:gd name="connsiteX2" fmla="*/ 936376 w 1722014"/>
                  <a:gd name="connsiteY2" fmla="*/ 2203322 h 2305985"/>
                  <a:gd name="connsiteX3" fmla="*/ 421420 w 1722014"/>
                  <a:gd name="connsiteY3" fmla="*/ 2305985 h 2305985"/>
                  <a:gd name="connsiteX0" fmla="*/ 411752 w 1776662"/>
                  <a:gd name="connsiteY0" fmla="*/ 2323893 h 2323893"/>
                  <a:gd name="connsiteX1" fmla="*/ 1767437 w 1776662"/>
                  <a:gd name="connsiteY1" fmla="*/ 157944 h 2323893"/>
                  <a:gd name="connsiteX2" fmla="*/ 926708 w 1776662"/>
                  <a:gd name="connsiteY2" fmla="*/ 2221230 h 2323893"/>
                  <a:gd name="connsiteX3" fmla="*/ 411752 w 1776662"/>
                  <a:gd name="connsiteY3" fmla="*/ 2323893 h 2323893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46642 w 1591957"/>
                  <a:gd name="connsiteY0" fmla="*/ 2441190 h 2665896"/>
                  <a:gd name="connsiteX1" fmla="*/ 1581282 w 1591957"/>
                  <a:gd name="connsiteY1" fmla="*/ 150902 h 2665896"/>
                  <a:gd name="connsiteX2" fmla="*/ 961598 w 1591957"/>
                  <a:gd name="connsiteY2" fmla="*/ 2338527 h 2665896"/>
                  <a:gd name="connsiteX3" fmla="*/ 823930 w 1591957"/>
                  <a:gd name="connsiteY3" fmla="*/ 2665896 h 2665896"/>
                  <a:gd name="connsiteX4" fmla="*/ 446642 w 1591957"/>
                  <a:gd name="connsiteY4" fmla="*/ 2441190 h 2665896"/>
                  <a:gd name="connsiteX0" fmla="*/ 420082 w 1565397"/>
                  <a:gd name="connsiteY0" fmla="*/ 2294358 h 2519064"/>
                  <a:gd name="connsiteX1" fmla="*/ 1554722 w 1565397"/>
                  <a:gd name="connsiteY1" fmla="*/ 4070 h 2519064"/>
                  <a:gd name="connsiteX2" fmla="*/ 935038 w 1565397"/>
                  <a:gd name="connsiteY2" fmla="*/ 2191695 h 2519064"/>
                  <a:gd name="connsiteX3" fmla="*/ 797370 w 1565397"/>
                  <a:gd name="connsiteY3" fmla="*/ 2519064 h 2519064"/>
                  <a:gd name="connsiteX4" fmla="*/ 420082 w 1565397"/>
                  <a:gd name="connsiteY4" fmla="*/ 2294358 h 2519064"/>
                  <a:gd name="connsiteX0" fmla="*/ 212359 w 1357674"/>
                  <a:gd name="connsiteY0" fmla="*/ 2295291 h 2519997"/>
                  <a:gd name="connsiteX1" fmla="*/ 1346999 w 1357674"/>
                  <a:gd name="connsiteY1" fmla="*/ 5003 h 2519997"/>
                  <a:gd name="connsiteX2" fmla="*/ 727315 w 1357674"/>
                  <a:gd name="connsiteY2" fmla="*/ 2192628 h 2519997"/>
                  <a:gd name="connsiteX3" fmla="*/ 589647 w 1357674"/>
                  <a:gd name="connsiteY3" fmla="*/ 2519997 h 2519997"/>
                  <a:gd name="connsiteX4" fmla="*/ 212359 w 1357674"/>
                  <a:gd name="connsiteY4" fmla="*/ 2295291 h 2519997"/>
                  <a:gd name="connsiteX0" fmla="*/ 203101 w 1432049"/>
                  <a:gd name="connsiteY0" fmla="*/ 2242549 h 2467255"/>
                  <a:gd name="connsiteX1" fmla="*/ 1421978 w 1432049"/>
                  <a:gd name="connsiteY1" fmla="*/ 5213 h 2467255"/>
                  <a:gd name="connsiteX2" fmla="*/ 718057 w 1432049"/>
                  <a:gd name="connsiteY2" fmla="*/ 2139886 h 2467255"/>
                  <a:gd name="connsiteX3" fmla="*/ 580389 w 1432049"/>
                  <a:gd name="connsiteY3" fmla="*/ 2467255 h 2467255"/>
                  <a:gd name="connsiteX4" fmla="*/ 203101 w 1432049"/>
                  <a:gd name="connsiteY4" fmla="*/ 2242549 h 2467255"/>
                  <a:gd name="connsiteX0" fmla="*/ 207058 w 1436006"/>
                  <a:gd name="connsiteY0" fmla="*/ 2268268 h 2492974"/>
                  <a:gd name="connsiteX1" fmla="*/ 1425935 w 1436006"/>
                  <a:gd name="connsiteY1" fmla="*/ 30932 h 2492974"/>
                  <a:gd name="connsiteX2" fmla="*/ 722014 w 1436006"/>
                  <a:gd name="connsiteY2" fmla="*/ 2165605 h 2492974"/>
                  <a:gd name="connsiteX3" fmla="*/ 584346 w 1436006"/>
                  <a:gd name="connsiteY3" fmla="*/ 2492974 h 2492974"/>
                  <a:gd name="connsiteX4" fmla="*/ 207058 w 1436006"/>
                  <a:gd name="connsiteY4" fmla="*/ 2268268 h 2492974"/>
                  <a:gd name="connsiteX0" fmla="*/ 207058 w 1425935"/>
                  <a:gd name="connsiteY0" fmla="*/ 2268268 h 2492974"/>
                  <a:gd name="connsiteX1" fmla="*/ 1425935 w 1425935"/>
                  <a:gd name="connsiteY1" fmla="*/ 30932 h 2492974"/>
                  <a:gd name="connsiteX2" fmla="*/ 722014 w 1425935"/>
                  <a:gd name="connsiteY2" fmla="*/ 2165605 h 2492974"/>
                  <a:gd name="connsiteX3" fmla="*/ 584346 w 1425935"/>
                  <a:gd name="connsiteY3" fmla="*/ 2492974 h 2492974"/>
                  <a:gd name="connsiteX4" fmla="*/ 207058 w 1425935"/>
                  <a:gd name="connsiteY4" fmla="*/ 2268268 h 2492974"/>
                  <a:gd name="connsiteX0" fmla="*/ 207058 w 1437050"/>
                  <a:gd name="connsiteY0" fmla="*/ 2268268 h 2492974"/>
                  <a:gd name="connsiteX1" fmla="*/ 1425935 w 1437050"/>
                  <a:gd name="connsiteY1" fmla="*/ 30932 h 2492974"/>
                  <a:gd name="connsiteX2" fmla="*/ 722014 w 1437050"/>
                  <a:gd name="connsiteY2" fmla="*/ 2165605 h 2492974"/>
                  <a:gd name="connsiteX3" fmla="*/ 584346 w 1437050"/>
                  <a:gd name="connsiteY3" fmla="*/ 2492974 h 2492974"/>
                  <a:gd name="connsiteX4" fmla="*/ 207058 w 1437050"/>
                  <a:gd name="connsiteY4" fmla="*/ 2268268 h 2492974"/>
                  <a:gd name="connsiteX0" fmla="*/ 199193 w 1503504"/>
                  <a:gd name="connsiteY0" fmla="*/ 2352390 h 2577096"/>
                  <a:gd name="connsiteX1" fmla="*/ 1492917 w 1503504"/>
                  <a:gd name="connsiteY1" fmla="*/ 29335 h 2577096"/>
                  <a:gd name="connsiteX2" fmla="*/ 714149 w 1503504"/>
                  <a:gd name="connsiteY2" fmla="*/ 2249727 h 2577096"/>
                  <a:gd name="connsiteX3" fmla="*/ 576481 w 1503504"/>
                  <a:gd name="connsiteY3" fmla="*/ 2577096 h 2577096"/>
                  <a:gd name="connsiteX4" fmla="*/ 199193 w 1503504"/>
                  <a:gd name="connsiteY4" fmla="*/ 2352390 h 2577096"/>
                  <a:gd name="connsiteX0" fmla="*/ 199193 w 1492917"/>
                  <a:gd name="connsiteY0" fmla="*/ 2352390 h 2577096"/>
                  <a:gd name="connsiteX1" fmla="*/ 1492917 w 1492917"/>
                  <a:gd name="connsiteY1" fmla="*/ 29335 h 2577096"/>
                  <a:gd name="connsiteX2" fmla="*/ 714149 w 1492917"/>
                  <a:gd name="connsiteY2" fmla="*/ 2249727 h 2577096"/>
                  <a:gd name="connsiteX3" fmla="*/ 576481 w 1492917"/>
                  <a:gd name="connsiteY3" fmla="*/ 2577096 h 2577096"/>
                  <a:gd name="connsiteX4" fmla="*/ 199193 w 1492917"/>
                  <a:gd name="connsiteY4" fmla="*/ 2352390 h 2577096"/>
                  <a:gd name="connsiteX0" fmla="*/ 203115 w 1458826"/>
                  <a:gd name="connsiteY0" fmla="*/ 2349862 h 2577142"/>
                  <a:gd name="connsiteX1" fmla="*/ 1458826 w 1458826"/>
                  <a:gd name="connsiteY1" fmla="*/ 29381 h 2577142"/>
                  <a:gd name="connsiteX2" fmla="*/ 680058 w 1458826"/>
                  <a:gd name="connsiteY2" fmla="*/ 2249773 h 2577142"/>
                  <a:gd name="connsiteX3" fmla="*/ 542390 w 1458826"/>
                  <a:gd name="connsiteY3" fmla="*/ 2577142 h 2577142"/>
                  <a:gd name="connsiteX4" fmla="*/ 203115 w 1458826"/>
                  <a:gd name="connsiteY4" fmla="*/ 2349862 h 2577142"/>
                  <a:gd name="connsiteX0" fmla="*/ 203115 w 1458826"/>
                  <a:gd name="connsiteY0" fmla="*/ 2349862 h 2577142"/>
                  <a:gd name="connsiteX1" fmla="*/ 1458826 w 1458826"/>
                  <a:gd name="connsiteY1" fmla="*/ 29381 h 2577142"/>
                  <a:gd name="connsiteX2" fmla="*/ 680058 w 1458826"/>
                  <a:gd name="connsiteY2" fmla="*/ 2249773 h 2577142"/>
                  <a:gd name="connsiteX3" fmla="*/ 542390 w 1458826"/>
                  <a:gd name="connsiteY3" fmla="*/ 2577142 h 2577142"/>
                  <a:gd name="connsiteX4" fmla="*/ 203115 w 1458826"/>
                  <a:gd name="connsiteY4" fmla="*/ 2349862 h 2577142"/>
                  <a:gd name="connsiteX0" fmla="*/ 198390 w 1454101"/>
                  <a:gd name="connsiteY0" fmla="*/ 2320690 h 2547970"/>
                  <a:gd name="connsiteX1" fmla="*/ 81688 w 1454101"/>
                  <a:gd name="connsiteY1" fmla="*/ 2088714 h 2547970"/>
                  <a:gd name="connsiteX2" fmla="*/ 1454101 w 1454101"/>
                  <a:gd name="connsiteY2" fmla="*/ 209 h 2547970"/>
                  <a:gd name="connsiteX3" fmla="*/ 675333 w 1454101"/>
                  <a:gd name="connsiteY3" fmla="*/ 2220601 h 2547970"/>
                  <a:gd name="connsiteX4" fmla="*/ 537665 w 1454101"/>
                  <a:gd name="connsiteY4" fmla="*/ 2547970 h 2547970"/>
                  <a:gd name="connsiteX5" fmla="*/ 198390 w 1454101"/>
                  <a:gd name="connsiteY5" fmla="*/ 2320690 h 2547970"/>
                  <a:gd name="connsiteX0" fmla="*/ 198390 w 1454101"/>
                  <a:gd name="connsiteY0" fmla="*/ 2321970 h 2549250"/>
                  <a:gd name="connsiteX1" fmla="*/ 81688 w 1454101"/>
                  <a:gd name="connsiteY1" fmla="*/ 2089994 h 2549250"/>
                  <a:gd name="connsiteX2" fmla="*/ 1454101 w 1454101"/>
                  <a:gd name="connsiteY2" fmla="*/ 1489 h 2549250"/>
                  <a:gd name="connsiteX3" fmla="*/ 675333 w 1454101"/>
                  <a:gd name="connsiteY3" fmla="*/ 2221881 h 2549250"/>
                  <a:gd name="connsiteX4" fmla="*/ 537665 w 1454101"/>
                  <a:gd name="connsiteY4" fmla="*/ 2549250 h 2549250"/>
                  <a:gd name="connsiteX5" fmla="*/ 198390 w 1454101"/>
                  <a:gd name="connsiteY5" fmla="*/ 2321970 h 2549250"/>
                  <a:gd name="connsiteX0" fmla="*/ 198390 w 1454101"/>
                  <a:gd name="connsiteY0" fmla="*/ 2322056 h 2549336"/>
                  <a:gd name="connsiteX1" fmla="*/ 81688 w 1454101"/>
                  <a:gd name="connsiteY1" fmla="*/ 2090080 h 2549336"/>
                  <a:gd name="connsiteX2" fmla="*/ 1454101 w 1454101"/>
                  <a:gd name="connsiteY2" fmla="*/ 1575 h 2549336"/>
                  <a:gd name="connsiteX3" fmla="*/ 675333 w 1454101"/>
                  <a:gd name="connsiteY3" fmla="*/ 2221967 h 2549336"/>
                  <a:gd name="connsiteX4" fmla="*/ 537665 w 1454101"/>
                  <a:gd name="connsiteY4" fmla="*/ 2549336 h 2549336"/>
                  <a:gd name="connsiteX5" fmla="*/ 198390 w 1454101"/>
                  <a:gd name="connsiteY5" fmla="*/ 2322056 h 2549336"/>
                  <a:gd name="connsiteX0" fmla="*/ 246016 w 1444179"/>
                  <a:gd name="connsiteY0" fmla="*/ 2419992 h 2549336"/>
                  <a:gd name="connsiteX1" fmla="*/ 71766 w 1444179"/>
                  <a:gd name="connsiteY1" fmla="*/ 2090080 h 2549336"/>
                  <a:gd name="connsiteX2" fmla="*/ 1444179 w 1444179"/>
                  <a:gd name="connsiteY2" fmla="*/ 1575 h 2549336"/>
                  <a:gd name="connsiteX3" fmla="*/ 665411 w 1444179"/>
                  <a:gd name="connsiteY3" fmla="*/ 2221967 h 2549336"/>
                  <a:gd name="connsiteX4" fmla="*/ 527743 w 1444179"/>
                  <a:gd name="connsiteY4" fmla="*/ 2549336 h 2549336"/>
                  <a:gd name="connsiteX5" fmla="*/ 246016 w 1444179"/>
                  <a:gd name="connsiteY5" fmla="*/ 2419992 h 2549336"/>
                  <a:gd name="connsiteX0" fmla="*/ 258444 w 1456607"/>
                  <a:gd name="connsiteY0" fmla="*/ 2420220 h 2549564"/>
                  <a:gd name="connsiteX1" fmla="*/ 69608 w 1456607"/>
                  <a:gd name="connsiteY1" fmla="*/ 1874901 h 2549564"/>
                  <a:gd name="connsiteX2" fmla="*/ 1456607 w 1456607"/>
                  <a:gd name="connsiteY2" fmla="*/ 1803 h 2549564"/>
                  <a:gd name="connsiteX3" fmla="*/ 677839 w 1456607"/>
                  <a:gd name="connsiteY3" fmla="*/ 2222195 h 2549564"/>
                  <a:gd name="connsiteX4" fmla="*/ 540171 w 1456607"/>
                  <a:gd name="connsiteY4" fmla="*/ 2549564 h 2549564"/>
                  <a:gd name="connsiteX5" fmla="*/ 258444 w 1456607"/>
                  <a:gd name="connsiteY5" fmla="*/ 2420220 h 2549564"/>
                  <a:gd name="connsiteX0" fmla="*/ 231741 w 1429904"/>
                  <a:gd name="connsiteY0" fmla="*/ 2420220 h 2549564"/>
                  <a:gd name="connsiteX1" fmla="*/ 42905 w 1429904"/>
                  <a:gd name="connsiteY1" fmla="*/ 1874901 h 2549564"/>
                  <a:gd name="connsiteX2" fmla="*/ 1429904 w 1429904"/>
                  <a:gd name="connsiteY2" fmla="*/ 1803 h 2549564"/>
                  <a:gd name="connsiteX3" fmla="*/ 651136 w 1429904"/>
                  <a:gd name="connsiteY3" fmla="*/ 2222195 h 2549564"/>
                  <a:gd name="connsiteX4" fmla="*/ 513468 w 1429904"/>
                  <a:gd name="connsiteY4" fmla="*/ 2549564 h 2549564"/>
                  <a:gd name="connsiteX5" fmla="*/ 231741 w 1429904"/>
                  <a:gd name="connsiteY5" fmla="*/ 2420220 h 2549564"/>
                  <a:gd name="connsiteX0" fmla="*/ 120849 w 1453642"/>
                  <a:gd name="connsiteY0" fmla="*/ 2123838 h 2549564"/>
                  <a:gd name="connsiteX1" fmla="*/ 66643 w 1453642"/>
                  <a:gd name="connsiteY1" fmla="*/ 1874901 h 2549564"/>
                  <a:gd name="connsiteX2" fmla="*/ 1453642 w 1453642"/>
                  <a:gd name="connsiteY2" fmla="*/ 1803 h 2549564"/>
                  <a:gd name="connsiteX3" fmla="*/ 674874 w 1453642"/>
                  <a:gd name="connsiteY3" fmla="*/ 2222195 h 2549564"/>
                  <a:gd name="connsiteX4" fmla="*/ 537206 w 1453642"/>
                  <a:gd name="connsiteY4" fmla="*/ 2549564 h 2549564"/>
                  <a:gd name="connsiteX5" fmla="*/ 120849 w 1453642"/>
                  <a:gd name="connsiteY5" fmla="*/ 2123838 h 2549564"/>
                  <a:gd name="connsiteX0" fmla="*/ 102405 w 1435198"/>
                  <a:gd name="connsiteY0" fmla="*/ 2124085 h 2549811"/>
                  <a:gd name="connsiteX1" fmla="*/ 74201 w 1435198"/>
                  <a:gd name="connsiteY1" fmla="*/ 1695180 h 2549811"/>
                  <a:gd name="connsiteX2" fmla="*/ 1435198 w 1435198"/>
                  <a:gd name="connsiteY2" fmla="*/ 2050 h 2549811"/>
                  <a:gd name="connsiteX3" fmla="*/ 656430 w 1435198"/>
                  <a:gd name="connsiteY3" fmla="*/ 2222442 h 2549811"/>
                  <a:gd name="connsiteX4" fmla="*/ 518762 w 1435198"/>
                  <a:gd name="connsiteY4" fmla="*/ 2549811 h 2549811"/>
                  <a:gd name="connsiteX5" fmla="*/ 102405 w 1435198"/>
                  <a:gd name="connsiteY5" fmla="*/ 2124085 h 2549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35198" h="2549811">
                    <a:moveTo>
                      <a:pt x="102405" y="2124085"/>
                    </a:moveTo>
                    <a:cubicBezTo>
                      <a:pt x="26409" y="2047542"/>
                      <a:pt x="-69353" y="1924728"/>
                      <a:pt x="74201" y="1695180"/>
                    </a:cubicBezTo>
                    <a:cubicBezTo>
                      <a:pt x="-130565" y="1209177"/>
                      <a:pt x="391741" y="-57810"/>
                      <a:pt x="1435198" y="2050"/>
                    </a:cubicBezTo>
                    <a:cubicBezTo>
                      <a:pt x="871762" y="169619"/>
                      <a:pt x="87801" y="1361671"/>
                      <a:pt x="656430" y="2222442"/>
                    </a:cubicBezTo>
                    <a:cubicBezTo>
                      <a:pt x="557892" y="2239815"/>
                      <a:pt x="617300" y="2532438"/>
                      <a:pt x="518762" y="2549811"/>
                    </a:cubicBezTo>
                    <a:cubicBezTo>
                      <a:pt x="405670" y="2474051"/>
                      <a:pt x="120993" y="2308077"/>
                      <a:pt x="102405" y="212408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2F4EA"/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Isosceles Triangle 3"/>
              <p:cNvSpPr/>
              <p:nvPr/>
            </p:nvSpPr>
            <p:spPr>
              <a:xfrm rot="11032415">
                <a:off x="3655451" y="2833854"/>
                <a:ext cx="1345801" cy="2629544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  <a:gd name="connsiteX0" fmla="*/ 526079 w 1422454"/>
                  <a:gd name="connsiteY0" fmla="*/ 2309926 h 2309926"/>
                  <a:gd name="connsiteX1" fmla="*/ 1404777 w 1422454"/>
                  <a:gd name="connsiteY1" fmla="*/ 29634 h 2309926"/>
                  <a:gd name="connsiteX2" fmla="*/ 1338677 w 1422454"/>
                  <a:gd name="connsiteY2" fmla="*/ 2055136 h 2309926"/>
                  <a:gd name="connsiteX3" fmla="*/ 526079 w 1422454"/>
                  <a:gd name="connsiteY3" fmla="*/ 2309926 h 2309926"/>
                  <a:gd name="connsiteX0" fmla="*/ 526079 w 1417835"/>
                  <a:gd name="connsiteY0" fmla="*/ 2309926 h 2309926"/>
                  <a:gd name="connsiteX1" fmla="*/ 1404777 w 1417835"/>
                  <a:gd name="connsiteY1" fmla="*/ 29634 h 2309926"/>
                  <a:gd name="connsiteX2" fmla="*/ 1041035 w 1417835"/>
                  <a:gd name="connsiteY2" fmla="*/ 2207263 h 2309926"/>
                  <a:gd name="connsiteX3" fmla="*/ 526079 w 1417835"/>
                  <a:gd name="connsiteY3" fmla="*/ 2309926 h 2309926"/>
                  <a:gd name="connsiteX0" fmla="*/ 445377 w 1745971"/>
                  <a:gd name="connsiteY0" fmla="*/ 2178727 h 2178727"/>
                  <a:gd name="connsiteX1" fmla="*/ 1736364 w 1745971"/>
                  <a:gd name="connsiteY1" fmla="*/ 31822 h 2178727"/>
                  <a:gd name="connsiteX2" fmla="*/ 960333 w 1745971"/>
                  <a:gd name="connsiteY2" fmla="*/ 2076064 h 2178727"/>
                  <a:gd name="connsiteX3" fmla="*/ 445377 w 1745971"/>
                  <a:gd name="connsiteY3" fmla="*/ 2178727 h 2178727"/>
                  <a:gd name="connsiteX0" fmla="*/ 421420 w 1722014"/>
                  <a:gd name="connsiteY0" fmla="*/ 2305985 h 2305985"/>
                  <a:gd name="connsiteX1" fmla="*/ 1712407 w 1722014"/>
                  <a:gd name="connsiteY1" fmla="*/ 159080 h 2305985"/>
                  <a:gd name="connsiteX2" fmla="*/ 936376 w 1722014"/>
                  <a:gd name="connsiteY2" fmla="*/ 2203322 h 2305985"/>
                  <a:gd name="connsiteX3" fmla="*/ 421420 w 1722014"/>
                  <a:gd name="connsiteY3" fmla="*/ 2305985 h 2305985"/>
                  <a:gd name="connsiteX0" fmla="*/ 411752 w 1776662"/>
                  <a:gd name="connsiteY0" fmla="*/ 2323893 h 2323893"/>
                  <a:gd name="connsiteX1" fmla="*/ 1767437 w 1776662"/>
                  <a:gd name="connsiteY1" fmla="*/ 157944 h 2323893"/>
                  <a:gd name="connsiteX2" fmla="*/ 926708 w 1776662"/>
                  <a:gd name="connsiteY2" fmla="*/ 2221230 h 2323893"/>
                  <a:gd name="connsiteX3" fmla="*/ 411752 w 1776662"/>
                  <a:gd name="connsiteY3" fmla="*/ 2323893 h 2323893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46642 w 1591957"/>
                  <a:gd name="connsiteY0" fmla="*/ 2441190 h 2665896"/>
                  <a:gd name="connsiteX1" fmla="*/ 1581282 w 1591957"/>
                  <a:gd name="connsiteY1" fmla="*/ 150902 h 2665896"/>
                  <a:gd name="connsiteX2" fmla="*/ 961598 w 1591957"/>
                  <a:gd name="connsiteY2" fmla="*/ 2338527 h 2665896"/>
                  <a:gd name="connsiteX3" fmla="*/ 823930 w 1591957"/>
                  <a:gd name="connsiteY3" fmla="*/ 2665896 h 2665896"/>
                  <a:gd name="connsiteX4" fmla="*/ 446642 w 1591957"/>
                  <a:gd name="connsiteY4" fmla="*/ 2441190 h 2665896"/>
                  <a:gd name="connsiteX0" fmla="*/ 420082 w 1565397"/>
                  <a:gd name="connsiteY0" fmla="*/ 2294358 h 2519064"/>
                  <a:gd name="connsiteX1" fmla="*/ 1554722 w 1565397"/>
                  <a:gd name="connsiteY1" fmla="*/ 4070 h 2519064"/>
                  <a:gd name="connsiteX2" fmla="*/ 935038 w 1565397"/>
                  <a:gd name="connsiteY2" fmla="*/ 2191695 h 2519064"/>
                  <a:gd name="connsiteX3" fmla="*/ 797370 w 1565397"/>
                  <a:gd name="connsiteY3" fmla="*/ 2519064 h 2519064"/>
                  <a:gd name="connsiteX4" fmla="*/ 420082 w 1565397"/>
                  <a:gd name="connsiteY4" fmla="*/ 2294358 h 2519064"/>
                  <a:gd name="connsiteX0" fmla="*/ 212359 w 1357674"/>
                  <a:gd name="connsiteY0" fmla="*/ 2295291 h 2519997"/>
                  <a:gd name="connsiteX1" fmla="*/ 1346999 w 1357674"/>
                  <a:gd name="connsiteY1" fmla="*/ 5003 h 2519997"/>
                  <a:gd name="connsiteX2" fmla="*/ 727315 w 1357674"/>
                  <a:gd name="connsiteY2" fmla="*/ 2192628 h 2519997"/>
                  <a:gd name="connsiteX3" fmla="*/ 589647 w 1357674"/>
                  <a:gd name="connsiteY3" fmla="*/ 2519997 h 2519997"/>
                  <a:gd name="connsiteX4" fmla="*/ 212359 w 1357674"/>
                  <a:gd name="connsiteY4" fmla="*/ 2295291 h 2519997"/>
                  <a:gd name="connsiteX0" fmla="*/ 203101 w 1432049"/>
                  <a:gd name="connsiteY0" fmla="*/ 2242549 h 2467255"/>
                  <a:gd name="connsiteX1" fmla="*/ 1421978 w 1432049"/>
                  <a:gd name="connsiteY1" fmla="*/ 5213 h 2467255"/>
                  <a:gd name="connsiteX2" fmla="*/ 718057 w 1432049"/>
                  <a:gd name="connsiteY2" fmla="*/ 2139886 h 2467255"/>
                  <a:gd name="connsiteX3" fmla="*/ 580389 w 1432049"/>
                  <a:gd name="connsiteY3" fmla="*/ 2467255 h 2467255"/>
                  <a:gd name="connsiteX4" fmla="*/ 203101 w 1432049"/>
                  <a:gd name="connsiteY4" fmla="*/ 2242549 h 2467255"/>
                  <a:gd name="connsiteX0" fmla="*/ 207058 w 1436006"/>
                  <a:gd name="connsiteY0" fmla="*/ 2268268 h 2492974"/>
                  <a:gd name="connsiteX1" fmla="*/ 1425935 w 1436006"/>
                  <a:gd name="connsiteY1" fmla="*/ 30932 h 2492974"/>
                  <a:gd name="connsiteX2" fmla="*/ 722014 w 1436006"/>
                  <a:gd name="connsiteY2" fmla="*/ 2165605 h 2492974"/>
                  <a:gd name="connsiteX3" fmla="*/ 584346 w 1436006"/>
                  <a:gd name="connsiteY3" fmla="*/ 2492974 h 2492974"/>
                  <a:gd name="connsiteX4" fmla="*/ 207058 w 1436006"/>
                  <a:gd name="connsiteY4" fmla="*/ 2268268 h 2492974"/>
                  <a:gd name="connsiteX0" fmla="*/ 207058 w 1425935"/>
                  <a:gd name="connsiteY0" fmla="*/ 2268268 h 2492974"/>
                  <a:gd name="connsiteX1" fmla="*/ 1425935 w 1425935"/>
                  <a:gd name="connsiteY1" fmla="*/ 30932 h 2492974"/>
                  <a:gd name="connsiteX2" fmla="*/ 722014 w 1425935"/>
                  <a:gd name="connsiteY2" fmla="*/ 2165605 h 2492974"/>
                  <a:gd name="connsiteX3" fmla="*/ 584346 w 1425935"/>
                  <a:gd name="connsiteY3" fmla="*/ 2492974 h 2492974"/>
                  <a:gd name="connsiteX4" fmla="*/ 207058 w 1425935"/>
                  <a:gd name="connsiteY4" fmla="*/ 2268268 h 2492974"/>
                  <a:gd name="connsiteX0" fmla="*/ 228201 w 1270318"/>
                  <a:gd name="connsiteY0" fmla="*/ 2386085 h 2490784"/>
                  <a:gd name="connsiteX1" fmla="*/ 1270318 w 1270318"/>
                  <a:gd name="connsiteY1" fmla="*/ 28742 h 2490784"/>
                  <a:gd name="connsiteX2" fmla="*/ 566397 w 1270318"/>
                  <a:gd name="connsiteY2" fmla="*/ 2163415 h 2490784"/>
                  <a:gd name="connsiteX3" fmla="*/ 428729 w 1270318"/>
                  <a:gd name="connsiteY3" fmla="*/ 2490784 h 2490784"/>
                  <a:gd name="connsiteX4" fmla="*/ 228201 w 1270318"/>
                  <a:gd name="connsiteY4" fmla="*/ 2386085 h 2490784"/>
                  <a:gd name="connsiteX0" fmla="*/ 228201 w 1270318"/>
                  <a:gd name="connsiteY0" fmla="*/ 2386085 h 2628353"/>
                  <a:gd name="connsiteX1" fmla="*/ 1270318 w 1270318"/>
                  <a:gd name="connsiteY1" fmla="*/ 28742 h 2628353"/>
                  <a:gd name="connsiteX2" fmla="*/ 566397 w 1270318"/>
                  <a:gd name="connsiteY2" fmla="*/ 2163415 h 2628353"/>
                  <a:gd name="connsiteX3" fmla="*/ 562686 w 1270318"/>
                  <a:gd name="connsiteY3" fmla="*/ 2628353 h 2628353"/>
                  <a:gd name="connsiteX4" fmla="*/ 228201 w 1270318"/>
                  <a:gd name="connsiteY4" fmla="*/ 2386085 h 2628353"/>
                  <a:gd name="connsiteX0" fmla="*/ 296575 w 1338692"/>
                  <a:gd name="connsiteY0" fmla="*/ 2387276 h 2629544"/>
                  <a:gd name="connsiteX1" fmla="*/ 1338692 w 1338692"/>
                  <a:gd name="connsiteY1" fmla="*/ 29933 h 2629544"/>
                  <a:gd name="connsiteX2" fmla="*/ 634771 w 1338692"/>
                  <a:gd name="connsiteY2" fmla="*/ 2164606 h 2629544"/>
                  <a:gd name="connsiteX3" fmla="*/ 631060 w 1338692"/>
                  <a:gd name="connsiteY3" fmla="*/ 2629544 h 2629544"/>
                  <a:gd name="connsiteX4" fmla="*/ 296575 w 1338692"/>
                  <a:gd name="connsiteY4" fmla="*/ 2387276 h 2629544"/>
                  <a:gd name="connsiteX0" fmla="*/ 296575 w 1345801"/>
                  <a:gd name="connsiteY0" fmla="*/ 2387276 h 2629544"/>
                  <a:gd name="connsiteX1" fmla="*/ 1338692 w 1345801"/>
                  <a:gd name="connsiteY1" fmla="*/ 29933 h 2629544"/>
                  <a:gd name="connsiteX2" fmla="*/ 634771 w 1345801"/>
                  <a:gd name="connsiteY2" fmla="*/ 2164606 h 2629544"/>
                  <a:gd name="connsiteX3" fmla="*/ 631060 w 1345801"/>
                  <a:gd name="connsiteY3" fmla="*/ 2629544 h 2629544"/>
                  <a:gd name="connsiteX4" fmla="*/ 296575 w 1345801"/>
                  <a:gd name="connsiteY4" fmla="*/ 2387276 h 2629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5801" h="2629544">
                    <a:moveTo>
                      <a:pt x="296575" y="2387276"/>
                    </a:moveTo>
                    <a:cubicBezTo>
                      <a:pt x="-579421" y="1164702"/>
                      <a:pt x="702599" y="-222039"/>
                      <a:pt x="1338692" y="29933"/>
                    </a:cubicBezTo>
                    <a:cubicBezTo>
                      <a:pt x="1456372" y="78064"/>
                      <a:pt x="66142" y="1303835"/>
                      <a:pt x="634771" y="2164606"/>
                    </a:cubicBezTo>
                    <a:cubicBezTo>
                      <a:pt x="536233" y="2181979"/>
                      <a:pt x="729598" y="2612171"/>
                      <a:pt x="631060" y="2629544"/>
                    </a:cubicBezTo>
                    <a:lnTo>
                      <a:pt x="296575" y="238727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2F4EA"/>
                  </a:gs>
                  <a:gs pos="100000">
                    <a:srgbClr val="E6EAEA"/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Isosceles Triangle 3"/>
              <p:cNvSpPr/>
              <p:nvPr/>
            </p:nvSpPr>
            <p:spPr>
              <a:xfrm rot="11032415">
                <a:off x="3372672" y="2881272"/>
                <a:ext cx="1492917" cy="2577096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  <a:gd name="connsiteX0" fmla="*/ 526079 w 1422454"/>
                  <a:gd name="connsiteY0" fmla="*/ 2309926 h 2309926"/>
                  <a:gd name="connsiteX1" fmla="*/ 1404777 w 1422454"/>
                  <a:gd name="connsiteY1" fmla="*/ 29634 h 2309926"/>
                  <a:gd name="connsiteX2" fmla="*/ 1338677 w 1422454"/>
                  <a:gd name="connsiteY2" fmla="*/ 2055136 h 2309926"/>
                  <a:gd name="connsiteX3" fmla="*/ 526079 w 1422454"/>
                  <a:gd name="connsiteY3" fmla="*/ 2309926 h 2309926"/>
                  <a:gd name="connsiteX0" fmla="*/ 526079 w 1417835"/>
                  <a:gd name="connsiteY0" fmla="*/ 2309926 h 2309926"/>
                  <a:gd name="connsiteX1" fmla="*/ 1404777 w 1417835"/>
                  <a:gd name="connsiteY1" fmla="*/ 29634 h 2309926"/>
                  <a:gd name="connsiteX2" fmla="*/ 1041035 w 1417835"/>
                  <a:gd name="connsiteY2" fmla="*/ 2207263 h 2309926"/>
                  <a:gd name="connsiteX3" fmla="*/ 526079 w 1417835"/>
                  <a:gd name="connsiteY3" fmla="*/ 2309926 h 2309926"/>
                  <a:gd name="connsiteX0" fmla="*/ 445377 w 1745971"/>
                  <a:gd name="connsiteY0" fmla="*/ 2178727 h 2178727"/>
                  <a:gd name="connsiteX1" fmla="*/ 1736364 w 1745971"/>
                  <a:gd name="connsiteY1" fmla="*/ 31822 h 2178727"/>
                  <a:gd name="connsiteX2" fmla="*/ 960333 w 1745971"/>
                  <a:gd name="connsiteY2" fmla="*/ 2076064 h 2178727"/>
                  <a:gd name="connsiteX3" fmla="*/ 445377 w 1745971"/>
                  <a:gd name="connsiteY3" fmla="*/ 2178727 h 2178727"/>
                  <a:gd name="connsiteX0" fmla="*/ 421420 w 1722014"/>
                  <a:gd name="connsiteY0" fmla="*/ 2305985 h 2305985"/>
                  <a:gd name="connsiteX1" fmla="*/ 1712407 w 1722014"/>
                  <a:gd name="connsiteY1" fmla="*/ 159080 h 2305985"/>
                  <a:gd name="connsiteX2" fmla="*/ 936376 w 1722014"/>
                  <a:gd name="connsiteY2" fmla="*/ 2203322 h 2305985"/>
                  <a:gd name="connsiteX3" fmla="*/ 421420 w 1722014"/>
                  <a:gd name="connsiteY3" fmla="*/ 2305985 h 2305985"/>
                  <a:gd name="connsiteX0" fmla="*/ 411752 w 1776662"/>
                  <a:gd name="connsiteY0" fmla="*/ 2323893 h 2323893"/>
                  <a:gd name="connsiteX1" fmla="*/ 1767437 w 1776662"/>
                  <a:gd name="connsiteY1" fmla="*/ 157944 h 2323893"/>
                  <a:gd name="connsiteX2" fmla="*/ 926708 w 1776662"/>
                  <a:gd name="connsiteY2" fmla="*/ 2221230 h 2323893"/>
                  <a:gd name="connsiteX3" fmla="*/ 411752 w 1776662"/>
                  <a:gd name="connsiteY3" fmla="*/ 2323893 h 2323893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46642 w 1591957"/>
                  <a:gd name="connsiteY0" fmla="*/ 2441190 h 2665896"/>
                  <a:gd name="connsiteX1" fmla="*/ 1581282 w 1591957"/>
                  <a:gd name="connsiteY1" fmla="*/ 150902 h 2665896"/>
                  <a:gd name="connsiteX2" fmla="*/ 961598 w 1591957"/>
                  <a:gd name="connsiteY2" fmla="*/ 2338527 h 2665896"/>
                  <a:gd name="connsiteX3" fmla="*/ 823930 w 1591957"/>
                  <a:gd name="connsiteY3" fmla="*/ 2665896 h 2665896"/>
                  <a:gd name="connsiteX4" fmla="*/ 446642 w 1591957"/>
                  <a:gd name="connsiteY4" fmla="*/ 2441190 h 2665896"/>
                  <a:gd name="connsiteX0" fmla="*/ 420082 w 1565397"/>
                  <a:gd name="connsiteY0" fmla="*/ 2294358 h 2519064"/>
                  <a:gd name="connsiteX1" fmla="*/ 1554722 w 1565397"/>
                  <a:gd name="connsiteY1" fmla="*/ 4070 h 2519064"/>
                  <a:gd name="connsiteX2" fmla="*/ 935038 w 1565397"/>
                  <a:gd name="connsiteY2" fmla="*/ 2191695 h 2519064"/>
                  <a:gd name="connsiteX3" fmla="*/ 797370 w 1565397"/>
                  <a:gd name="connsiteY3" fmla="*/ 2519064 h 2519064"/>
                  <a:gd name="connsiteX4" fmla="*/ 420082 w 1565397"/>
                  <a:gd name="connsiteY4" fmla="*/ 2294358 h 2519064"/>
                  <a:gd name="connsiteX0" fmla="*/ 212359 w 1357674"/>
                  <a:gd name="connsiteY0" fmla="*/ 2295291 h 2519997"/>
                  <a:gd name="connsiteX1" fmla="*/ 1346999 w 1357674"/>
                  <a:gd name="connsiteY1" fmla="*/ 5003 h 2519997"/>
                  <a:gd name="connsiteX2" fmla="*/ 727315 w 1357674"/>
                  <a:gd name="connsiteY2" fmla="*/ 2192628 h 2519997"/>
                  <a:gd name="connsiteX3" fmla="*/ 589647 w 1357674"/>
                  <a:gd name="connsiteY3" fmla="*/ 2519997 h 2519997"/>
                  <a:gd name="connsiteX4" fmla="*/ 212359 w 1357674"/>
                  <a:gd name="connsiteY4" fmla="*/ 2295291 h 2519997"/>
                  <a:gd name="connsiteX0" fmla="*/ 203101 w 1432049"/>
                  <a:gd name="connsiteY0" fmla="*/ 2242549 h 2467255"/>
                  <a:gd name="connsiteX1" fmla="*/ 1421978 w 1432049"/>
                  <a:gd name="connsiteY1" fmla="*/ 5213 h 2467255"/>
                  <a:gd name="connsiteX2" fmla="*/ 718057 w 1432049"/>
                  <a:gd name="connsiteY2" fmla="*/ 2139886 h 2467255"/>
                  <a:gd name="connsiteX3" fmla="*/ 580389 w 1432049"/>
                  <a:gd name="connsiteY3" fmla="*/ 2467255 h 2467255"/>
                  <a:gd name="connsiteX4" fmla="*/ 203101 w 1432049"/>
                  <a:gd name="connsiteY4" fmla="*/ 2242549 h 2467255"/>
                  <a:gd name="connsiteX0" fmla="*/ 207058 w 1436006"/>
                  <a:gd name="connsiteY0" fmla="*/ 2268268 h 2492974"/>
                  <a:gd name="connsiteX1" fmla="*/ 1425935 w 1436006"/>
                  <a:gd name="connsiteY1" fmla="*/ 30932 h 2492974"/>
                  <a:gd name="connsiteX2" fmla="*/ 722014 w 1436006"/>
                  <a:gd name="connsiteY2" fmla="*/ 2165605 h 2492974"/>
                  <a:gd name="connsiteX3" fmla="*/ 584346 w 1436006"/>
                  <a:gd name="connsiteY3" fmla="*/ 2492974 h 2492974"/>
                  <a:gd name="connsiteX4" fmla="*/ 207058 w 1436006"/>
                  <a:gd name="connsiteY4" fmla="*/ 2268268 h 2492974"/>
                  <a:gd name="connsiteX0" fmla="*/ 207058 w 1425935"/>
                  <a:gd name="connsiteY0" fmla="*/ 2268268 h 2492974"/>
                  <a:gd name="connsiteX1" fmla="*/ 1425935 w 1425935"/>
                  <a:gd name="connsiteY1" fmla="*/ 30932 h 2492974"/>
                  <a:gd name="connsiteX2" fmla="*/ 722014 w 1425935"/>
                  <a:gd name="connsiteY2" fmla="*/ 2165605 h 2492974"/>
                  <a:gd name="connsiteX3" fmla="*/ 584346 w 1425935"/>
                  <a:gd name="connsiteY3" fmla="*/ 2492974 h 2492974"/>
                  <a:gd name="connsiteX4" fmla="*/ 207058 w 1425935"/>
                  <a:gd name="connsiteY4" fmla="*/ 2268268 h 2492974"/>
                  <a:gd name="connsiteX0" fmla="*/ 207058 w 1437050"/>
                  <a:gd name="connsiteY0" fmla="*/ 2268268 h 2492974"/>
                  <a:gd name="connsiteX1" fmla="*/ 1425935 w 1437050"/>
                  <a:gd name="connsiteY1" fmla="*/ 30932 h 2492974"/>
                  <a:gd name="connsiteX2" fmla="*/ 722014 w 1437050"/>
                  <a:gd name="connsiteY2" fmla="*/ 2165605 h 2492974"/>
                  <a:gd name="connsiteX3" fmla="*/ 584346 w 1437050"/>
                  <a:gd name="connsiteY3" fmla="*/ 2492974 h 2492974"/>
                  <a:gd name="connsiteX4" fmla="*/ 207058 w 1437050"/>
                  <a:gd name="connsiteY4" fmla="*/ 2268268 h 2492974"/>
                  <a:gd name="connsiteX0" fmla="*/ 199193 w 1503504"/>
                  <a:gd name="connsiteY0" fmla="*/ 2352390 h 2577096"/>
                  <a:gd name="connsiteX1" fmla="*/ 1492917 w 1503504"/>
                  <a:gd name="connsiteY1" fmla="*/ 29335 h 2577096"/>
                  <a:gd name="connsiteX2" fmla="*/ 714149 w 1503504"/>
                  <a:gd name="connsiteY2" fmla="*/ 2249727 h 2577096"/>
                  <a:gd name="connsiteX3" fmla="*/ 576481 w 1503504"/>
                  <a:gd name="connsiteY3" fmla="*/ 2577096 h 2577096"/>
                  <a:gd name="connsiteX4" fmla="*/ 199193 w 1503504"/>
                  <a:gd name="connsiteY4" fmla="*/ 2352390 h 2577096"/>
                  <a:gd name="connsiteX0" fmla="*/ 199193 w 1492917"/>
                  <a:gd name="connsiteY0" fmla="*/ 2352390 h 2577096"/>
                  <a:gd name="connsiteX1" fmla="*/ 1492917 w 1492917"/>
                  <a:gd name="connsiteY1" fmla="*/ 29335 h 2577096"/>
                  <a:gd name="connsiteX2" fmla="*/ 714149 w 1492917"/>
                  <a:gd name="connsiteY2" fmla="*/ 2249727 h 2577096"/>
                  <a:gd name="connsiteX3" fmla="*/ 576481 w 1492917"/>
                  <a:gd name="connsiteY3" fmla="*/ 2577096 h 2577096"/>
                  <a:gd name="connsiteX4" fmla="*/ 199193 w 1492917"/>
                  <a:gd name="connsiteY4" fmla="*/ 2352390 h 2577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92917" h="2577096">
                    <a:moveTo>
                      <a:pt x="199193" y="2352390"/>
                    </a:moveTo>
                    <a:cubicBezTo>
                      <a:pt x="-510800" y="1199227"/>
                      <a:pt x="856824" y="-222637"/>
                      <a:pt x="1492917" y="29335"/>
                    </a:cubicBezTo>
                    <a:cubicBezTo>
                      <a:pt x="929481" y="196904"/>
                      <a:pt x="145520" y="1388956"/>
                      <a:pt x="714149" y="2249727"/>
                    </a:cubicBezTo>
                    <a:cubicBezTo>
                      <a:pt x="615611" y="2267100"/>
                      <a:pt x="675019" y="2559723"/>
                      <a:pt x="576481" y="2577096"/>
                    </a:cubicBezTo>
                    <a:lnTo>
                      <a:pt x="199193" y="235239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2F4EA"/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Isosceles Triangle 3"/>
              <p:cNvSpPr/>
              <p:nvPr/>
            </p:nvSpPr>
            <p:spPr>
              <a:xfrm rot="11032415">
                <a:off x="3179191" y="2742478"/>
                <a:ext cx="1821914" cy="2446344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  <a:gd name="connsiteX0" fmla="*/ 526079 w 1422454"/>
                  <a:gd name="connsiteY0" fmla="*/ 2309926 h 2309926"/>
                  <a:gd name="connsiteX1" fmla="*/ 1404777 w 1422454"/>
                  <a:gd name="connsiteY1" fmla="*/ 29634 h 2309926"/>
                  <a:gd name="connsiteX2" fmla="*/ 1338677 w 1422454"/>
                  <a:gd name="connsiteY2" fmla="*/ 2055136 h 2309926"/>
                  <a:gd name="connsiteX3" fmla="*/ 526079 w 1422454"/>
                  <a:gd name="connsiteY3" fmla="*/ 2309926 h 2309926"/>
                  <a:gd name="connsiteX0" fmla="*/ 526079 w 1417835"/>
                  <a:gd name="connsiteY0" fmla="*/ 2309926 h 2309926"/>
                  <a:gd name="connsiteX1" fmla="*/ 1404777 w 1417835"/>
                  <a:gd name="connsiteY1" fmla="*/ 29634 h 2309926"/>
                  <a:gd name="connsiteX2" fmla="*/ 1041035 w 1417835"/>
                  <a:gd name="connsiteY2" fmla="*/ 2207263 h 2309926"/>
                  <a:gd name="connsiteX3" fmla="*/ 526079 w 1417835"/>
                  <a:gd name="connsiteY3" fmla="*/ 2309926 h 2309926"/>
                  <a:gd name="connsiteX0" fmla="*/ 445377 w 1745971"/>
                  <a:gd name="connsiteY0" fmla="*/ 2178727 h 2178727"/>
                  <a:gd name="connsiteX1" fmla="*/ 1736364 w 1745971"/>
                  <a:gd name="connsiteY1" fmla="*/ 31822 h 2178727"/>
                  <a:gd name="connsiteX2" fmla="*/ 960333 w 1745971"/>
                  <a:gd name="connsiteY2" fmla="*/ 2076064 h 2178727"/>
                  <a:gd name="connsiteX3" fmla="*/ 445377 w 1745971"/>
                  <a:gd name="connsiteY3" fmla="*/ 2178727 h 2178727"/>
                  <a:gd name="connsiteX0" fmla="*/ 421420 w 1722014"/>
                  <a:gd name="connsiteY0" fmla="*/ 2305985 h 2305985"/>
                  <a:gd name="connsiteX1" fmla="*/ 1712407 w 1722014"/>
                  <a:gd name="connsiteY1" fmla="*/ 159080 h 2305985"/>
                  <a:gd name="connsiteX2" fmla="*/ 936376 w 1722014"/>
                  <a:gd name="connsiteY2" fmla="*/ 2203322 h 2305985"/>
                  <a:gd name="connsiteX3" fmla="*/ 421420 w 1722014"/>
                  <a:gd name="connsiteY3" fmla="*/ 2305985 h 2305985"/>
                  <a:gd name="connsiteX0" fmla="*/ 411752 w 1776662"/>
                  <a:gd name="connsiteY0" fmla="*/ 2323893 h 2323893"/>
                  <a:gd name="connsiteX1" fmla="*/ 1767437 w 1776662"/>
                  <a:gd name="connsiteY1" fmla="*/ 157944 h 2323893"/>
                  <a:gd name="connsiteX2" fmla="*/ 926708 w 1776662"/>
                  <a:gd name="connsiteY2" fmla="*/ 2221230 h 2323893"/>
                  <a:gd name="connsiteX3" fmla="*/ 411752 w 1776662"/>
                  <a:gd name="connsiteY3" fmla="*/ 2323893 h 2323893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11752 w 1781812"/>
                  <a:gd name="connsiteY0" fmla="*/ 2323893 h 2548599"/>
                  <a:gd name="connsiteX1" fmla="*/ 1767437 w 1781812"/>
                  <a:gd name="connsiteY1" fmla="*/ 157944 h 2548599"/>
                  <a:gd name="connsiteX2" fmla="*/ 926708 w 1781812"/>
                  <a:gd name="connsiteY2" fmla="*/ 2221230 h 2548599"/>
                  <a:gd name="connsiteX3" fmla="*/ 789040 w 1781812"/>
                  <a:gd name="connsiteY3" fmla="*/ 2548599 h 2548599"/>
                  <a:gd name="connsiteX4" fmla="*/ 411752 w 1781812"/>
                  <a:gd name="connsiteY4" fmla="*/ 2323893 h 2548599"/>
                  <a:gd name="connsiteX0" fmla="*/ 411752 w 1781265"/>
                  <a:gd name="connsiteY0" fmla="*/ 2323893 h 2548599"/>
                  <a:gd name="connsiteX1" fmla="*/ 1767437 w 1781265"/>
                  <a:gd name="connsiteY1" fmla="*/ 157944 h 2548599"/>
                  <a:gd name="connsiteX2" fmla="*/ 859919 w 1781265"/>
                  <a:gd name="connsiteY2" fmla="*/ 2101110 h 2548599"/>
                  <a:gd name="connsiteX3" fmla="*/ 789040 w 1781265"/>
                  <a:gd name="connsiteY3" fmla="*/ 2548599 h 2548599"/>
                  <a:gd name="connsiteX4" fmla="*/ 411752 w 1781265"/>
                  <a:gd name="connsiteY4" fmla="*/ 2323893 h 2548599"/>
                  <a:gd name="connsiteX0" fmla="*/ 402981 w 1833267"/>
                  <a:gd name="connsiteY0" fmla="*/ 2389978 h 2614684"/>
                  <a:gd name="connsiteX1" fmla="*/ 1819905 w 1833267"/>
                  <a:gd name="connsiteY1" fmla="*/ 153895 h 2614684"/>
                  <a:gd name="connsiteX2" fmla="*/ 851148 w 1833267"/>
                  <a:gd name="connsiteY2" fmla="*/ 2167195 h 2614684"/>
                  <a:gd name="connsiteX3" fmla="*/ 780269 w 1833267"/>
                  <a:gd name="connsiteY3" fmla="*/ 2614684 h 2614684"/>
                  <a:gd name="connsiteX4" fmla="*/ 402981 w 1833267"/>
                  <a:gd name="connsiteY4" fmla="*/ 2389978 h 2614684"/>
                  <a:gd name="connsiteX0" fmla="*/ 404859 w 1821914"/>
                  <a:gd name="connsiteY0" fmla="*/ 2221638 h 2446344"/>
                  <a:gd name="connsiteX1" fmla="*/ 1808453 w 1821914"/>
                  <a:gd name="connsiteY1" fmla="*/ 164665 h 2446344"/>
                  <a:gd name="connsiteX2" fmla="*/ 853026 w 1821914"/>
                  <a:gd name="connsiteY2" fmla="*/ 1998855 h 2446344"/>
                  <a:gd name="connsiteX3" fmla="*/ 782147 w 1821914"/>
                  <a:gd name="connsiteY3" fmla="*/ 2446344 h 2446344"/>
                  <a:gd name="connsiteX4" fmla="*/ 404859 w 1821914"/>
                  <a:gd name="connsiteY4" fmla="*/ 2221638 h 2446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21914" h="2446344">
                    <a:moveTo>
                      <a:pt x="404859" y="2221638"/>
                    </a:moveTo>
                    <a:cubicBezTo>
                      <a:pt x="-812341" y="1374100"/>
                      <a:pt x="1029279" y="-576193"/>
                      <a:pt x="1808453" y="164665"/>
                    </a:cubicBezTo>
                    <a:cubicBezTo>
                      <a:pt x="1988968" y="274530"/>
                      <a:pt x="284397" y="1138084"/>
                      <a:pt x="853026" y="1998855"/>
                    </a:cubicBezTo>
                    <a:cubicBezTo>
                      <a:pt x="754488" y="2016228"/>
                      <a:pt x="880685" y="2428971"/>
                      <a:pt x="782147" y="2446344"/>
                    </a:cubicBezTo>
                    <a:lnTo>
                      <a:pt x="404859" y="2221638"/>
                    </a:lnTo>
                    <a:close/>
                  </a:path>
                </a:pathLst>
              </a:custGeom>
              <a:gradFill flip="none" rotWithShape="1">
                <a:gsLst>
                  <a:gs pos="82000">
                    <a:schemeClr val="bg1"/>
                  </a:gs>
                  <a:gs pos="100000">
                    <a:srgbClr val="92D050"/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4"/>
              <p:cNvSpPr/>
              <p:nvPr/>
            </p:nvSpPr>
            <p:spPr>
              <a:xfrm rot="20142223">
                <a:off x="3923818" y="2141778"/>
                <a:ext cx="609306" cy="1084458"/>
              </a:xfrm>
              <a:custGeom>
                <a:avLst/>
                <a:gdLst>
                  <a:gd name="connsiteX0" fmla="*/ 0 w 576775"/>
                  <a:gd name="connsiteY0" fmla="*/ 0 h 1055077"/>
                  <a:gd name="connsiteX1" fmla="*/ 576775 w 576775"/>
                  <a:gd name="connsiteY1" fmla="*/ 0 h 1055077"/>
                  <a:gd name="connsiteX2" fmla="*/ 576775 w 576775"/>
                  <a:gd name="connsiteY2" fmla="*/ 1055077 h 1055077"/>
                  <a:gd name="connsiteX3" fmla="*/ 0 w 576775"/>
                  <a:gd name="connsiteY3" fmla="*/ 1055077 h 1055077"/>
                  <a:gd name="connsiteX4" fmla="*/ 0 w 576775"/>
                  <a:gd name="connsiteY4" fmla="*/ 0 h 1055077"/>
                  <a:gd name="connsiteX0" fmla="*/ 0 w 671514"/>
                  <a:gd name="connsiteY0" fmla="*/ 274102 h 1329179"/>
                  <a:gd name="connsiteX1" fmla="*/ 671514 w 671514"/>
                  <a:gd name="connsiteY1" fmla="*/ 0 h 1329179"/>
                  <a:gd name="connsiteX2" fmla="*/ 576775 w 671514"/>
                  <a:gd name="connsiteY2" fmla="*/ 1329179 h 1329179"/>
                  <a:gd name="connsiteX3" fmla="*/ 0 w 671514"/>
                  <a:gd name="connsiteY3" fmla="*/ 1329179 h 1329179"/>
                  <a:gd name="connsiteX4" fmla="*/ 0 w 671514"/>
                  <a:gd name="connsiteY4" fmla="*/ 274102 h 1329179"/>
                  <a:gd name="connsiteX0" fmla="*/ 0 w 671514"/>
                  <a:gd name="connsiteY0" fmla="*/ 274102 h 1329179"/>
                  <a:gd name="connsiteX1" fmla="*/ 671514 w 671514"/>
                  <a:gd name="connsiteY1" fmla="*/ 0 h 1329179"/>
                  <a:gd name="connsiteX2" fmla="*/ 576775 w 671514"/>
                  <a:gd name="connsiteY2" fmla="*/ 1329179 h 1329179"/>
                  <a:gd name="connsiteX3" fmla="*/ 0 w 671514"/>
                  <a:gd name="connsiteY3" fmla="*/ 1329179 h 1329179"/>
                  <a:gd name="connsiteX4" fmla="*/ 0 w 671514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33850 w 784656"/>
                  <a:gd name="connsiteY0" fmla="*/ 277329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33850 w 784656"/>
                  <a:gd name="connsiteY4" fmla="*/ 277329 h 1329179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200018 w 783942"/>
                  <a:gd name="connsiteY0" fmla="*/ 297984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200018 w 783942"/>
                  <a:gd name="connsiteY4" fmla="*/ 297984 h 1408641"/>
                  <a:gd name="connsiteX0" fmla="*/ 200018 w 783942"/>
                  <a:gd name="connsiteY0" fmla="*/ 297984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200018 w 783942"/>
                  <a:gd name="connsiteY4" fmla="*/ 297984 h 1408641"/>
                  <a:gd name="connsiteX0" fmla="*/ 200018 w 872880"/>
                  <a:gd name="connsiteY0" fmla="*/ 297984 h 1365161"/>
                  <a:gd name="connsiteX1" fmla="*/ 760657 w 872880"/>
                  <a:gd name="connsiteY1" fmla="*/ 0 h 1365161"/>
                  <a:gd name="connsiteX2" fmla="*/ 773895 w 872880"/>
                  <a:gd name="connsiteY2" fmla="*/ 1365161 h 1365161"/>
                  <a:gd name="connsiteX3" fmla="*/ 0 w 872880"/>
                  <a:gd name="connsiteY3" fmla="*/ 1154691 h 1365161"/>
                  <a:gd name="connsiteX4" fmla="*/ 200018 w 872880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971"/>
                  <a:gd name="connsiteY0" fmla="*/ 297984 h 1365161"/>
                  <a:gd name="connsiteX1" fmla="*/ 808825 w 921971"/>
                  <a:gd name="connsiteY1" fmla="*/ 0 h 1365161"/>
                  <a:gd name="connsiteX2" fmla="*/ 822063 w 921971"/>
                  <a:gd name="connsiteY2" fmla="*/ 1365161 h 1365161"/>
                  <a:gd name="connsiteX3" fmla="*/ 0 w 921971"/>
                  <a:gd name="connsiteY3" fmla="*/ 1104285 h 1365161"/>
                  <a:gd name="connsiteX4" fmla="*/ 248186 w 921971"/>
                  <a:gd name="connsiteY4" fmla="*/ 297984 h 1365161"/>
                  <a:gd name="connsiteX0" fmla="*/ 248186 w 921971"/>
                  <a:gd name="connsiteY0" fmla="*/ 297984 h 1365161"/>
                  <a:gd name="connsiteX1" fmla="*/ 808825 w 921971"/>
                  <a:gd name="connsiteY1" fmla="*/ 0 h 1365161"/>
                  <a:gd name="connsiteX2" fmla="*/ 822063 w 921971"/>
                  <a:gd name="connsiteY2" fmla="*/ 1365161 h 1365161"/>
                  <a:gd name="connsiteX3" fmla="*/ 0 w 921971"/>
                  <a:gd name="connsiteY3" fmla="*/ 1104285 h 1365161"/>
                  <a:gd name="connsiteX4" fmla="*/ 248186 w 921971"/>
                  <a:gd name="connsiteY4" fmla="*/ 297984 h 1365161"/>
                  <a:gd name="connsiteX0" fmla="*/ 248186 w 861844"/>
                  <a:gd name="connsiteY0" fmla="*/ 300364 h 1367541"/>
                  <a:gd name="connsiteX1" fmla="*/ 808825 w 861844"/>
                  <a:gd name="connsiteY1" fmla="*/ 2380 h 1367541"/>
                  <a:gd name="connsiteX2" fmla="*/ 740382 w 861844"/>
                  <a:gd name="connsiteY2" fmla="*/ 236073 h 1367541"/>
                  <a:gd name="connsiteX3" fmla="*/ 822063 w 861844"/>
                  <a:gd name="connsiteY3" fmla="*/ 1367541 h 1367541"/>
                  <a:gd name="connsiteX4" fmla="*/ 0 w 861844"/>
                  <a:gd name="connsiteY4" fmla="*/ 1106665 h 1367541"/>
                  <a:gd name="connsiteX5" fmla="*/ 248186 w 861844"/>
                  <a:gd name="connsiteY5" fmla="*/ 300364 h 1367541"/>
                  <a:gd name="connsiteX0" fmla="*/ 248186 w 869609"/>
                  <a:gd name="connsiteY0" fmla="*/ 299291 h 1366468"/>
                  <a:gd name="connsiteX1" fmla="*/ 808825 w 869609"/>
                  <a:gd name="connsiteY1" fmla="*/ 1307 h 1366468"/>
                  <a:gd name="connsiteX2" fmla="*/ 787734 w 869609"/>
                  <a:gd name="connsiteY2" fmla="*/ 270304 h 1366468"/>
                  <a:gd name="connsiteX3" fmla="*/ 822063 w 869609"/>
                  <a:gd name="connsiteY3" fmla="*/ 1366468 h 1366468"/>
                  <a:gd name="connsiteX4" fmla="*/ 0 w 869609"/>
                  <a:gd name="connsiteY4" fmla="*/ 1105592 h 1366468"/>
                  <a:gd name="connsiteX5" fmla="*/ 248186 w 869609"/>
                  <a:gd name="connsiteY5" fmla="*/ 299291 h 1366468"/>
                  <a:gd name="connsiteX0" fmla="*/ 248186 w 858921"/>
                  <a:gd name="connsiteY0" fmla="*/ 299291 h 1366468"/>
                  <a:gd name="connsiteX1" fmla="*/ 808825 w 858921"/>
                  <a:gd name="connsiteY1" fmla="*/ 1307 h 1366468"/>
                  <a:gd name="connsiteX2" fmla="*/ 787734 w 858921"/>
                  <a:gd name="connsiteY2" fmla="*/ 270304 h 1366468"/>
                  <a:gd name="connsiteX3" fmla="*/ 822063 w 858921"/>
                  <a:gd name="connsiteY3" fmla="*/ 1366468 h 1366468"/>
                  <a:gd name="connsiteX4" fmla="*/ 0 w 858921"/>
                  <a:gd name="connsiteY4" fmla="*/ 1105592 h 1366468"/>
                  <a:gd name="connsiteX5" fmla="*/ 248186 w 858921"/>
                  <a:gd name="connsiteY5" fmla="*/ 299291 h 1366468"/>
                  <a:gd name="connsiteX0" fmla="*/ 248186 w 875056"/>
                  <a:gd name="connsiteY0" fmla="*/ 298644 h 1365821"/>
                  <a:gd name="connsiteX1" fmla="*/ 808825 w 875056"/>
                  <a:gd name="connsiteY1" fmla="*/ 660 h 1365821"/>
                  <a:gd name="connsiteX2" fmla="*/ 787734 w 875056"/>
                  <a:gd name="connsiteY2" fmla="*/ 269657 h 1365821"/>
                  <a:gd name="connsiteX3" fmla="*/ 822063 w 875056"/>
                  <a:gd name="connsiteY3" fmla="*/ 1365821 h 1365821"/>
                  <a:gd name="connsiteX4" fmla="*/ 0 w 875056"/>
                  <a:gd name="connsiteY4" fmla="*/ 1104945 h 1365821"/>
                  <a:gd name="connsiteX5" fmla="*/ 248186 w 875056"/>
                  <a:gd name="connsiteY5" fmla="*/ 298644 h 1365821"/>
                  <a:gd name="connsiteX0" fmla="*/ 248186 w 875056"/>
                  <a:gd name="connsiteY0" fmla="*/ 298644 h 1400445"/>
                  <a:gd name="connsiteX1" fmla="*/ 808825 w 875056"/>
                  <a:gd name="connsiteY1" fmla="*/ 660 h 1400445"/>
                  <a:gd name="connsiteX2" fmla="*/ 787734 w 875056"/>
                  <a:gd name="connsiteY2" fmla="*/ 269657 h 1400445"/>
                  <a:gd name="connsiteX3" fmla="*/ 822063 w 875056"/>
                  <a:gd name="connsiteY3" fmla="*/ 1365821 h 1400445"/>
                  <a:gd name="connsiteX4" fmla="*/ 387189 w 875056"/>
                  <a:gd name="connsiteY4" fmla="*/ 1124420 h 1400445"/>
                  <a:gd name="connsiteX5" fmla="*/ 0 w 875056"/>
                  <a:gd name="connsiteY5" fmla="*/ 1104945 h 1400445"/>
                  <a:gd name="connsiteX6" fmla="*/ 248186 w 875056"/>
                  <a:gd name="connsiteY6" fmla="*/ 298644 h 1400445"/>
                  <a:gd name="connsiteX0" fmla="*/ 248186 w 858921"/>
                  <a:gd name="connsiteY0" fmla="*/ 408720 h 1510521"/>
                  <a:gd name="connsiteX1" fmla="*/ 694326 w 858921"/>
                  <a:gd name="connsiteY1" fmla="*/ 358 h 1510521"/>
                  <a:gd name="connsiteX2" fmla="*/ 787734 w 858921"/>
                  <a:gd name="connsiteY2" fmla="*/ 379733 h 1510521"/>
                  <a:gd name="connsiteX3" fmla="*/ 822063 w 858921"/>
                  <a:gd name="connsiteY3" fmla="*/ 1475897 h 1510521"/>
                  <a:gd name="connsiteX4" fmla="*/ 387189 w 858921"/>
                  <a:gd name="connsiteY4" fmla="*/ 1234496 h 1510521"/>
                  <a:gd name="connsiteX5" fmla="*/ 0 w 858921"/>
                  <a:gd name="connsiteY5" fmla="*/ 1215021 h 1510521"/>
                  <a:gd name="connsiteX6" fmla="*/ 248186 w 858921"/>
                  <a:gd name="connsiteY6" fmla="*/ 408720 h 1510521"/>
                  <a:gd name="connsiteX0" fmla="*/ 172077 w 858921"/>
                  <a:gd name="connsiteY0" fmla="*/ 421311 h 1510521"/>
                  <a:gd name="connsiteX1" fmla="*/ 694326 w 858921"/>
                  <a:gd name="connsiteY1" fmla="*/ 358 h 1510521"/>
                  <a:gd name="connsiteX2" fmla="*/ 787734 w 858921"/>
                  <a:gd name="connsiteY2" fmla="*/ 379733 h 1510521"/>
                  <a:gd name="connsiteX3" fmla="*/ 822063 w 858921"/>
                  <a:gd name="connsiteY3" fmla="*/ 1475897 h 1510521"/>
                  <a:gd name="connsiteX4" fmla="*/ 387189 w 858921"/>
                  <a:gd name="connsiteY4" fmla="*/ 1234496 h 1510521"/>
                  <a:gd name="connsiteX5" fmla="*/ 0 w 858921"/>
                  <a:gd name="connsiteY5" fmla="*/ 1215021 h 1510521"/>
                  <a:gd name="connsiteX6" fmla="*/ 172077 w 858921"/>
                  <a:gd name="connsiteY6" fmla="*/ 421311 h 1510521"/>
                  <a:gd name="connsiteX0" fmla="*/ 78027 w 764871"/>
                  <a:gd name="connsiteY0" fmla="*/ 421311 h 1510521"/>
                  <a:gd name="connsiteX1" fmla="*/ 600276 w 764871"/>
                  <a:gd name="connsiteY1" fmla="*/ 358 h 1510521"/>
                  <a:gd name="connsiteX2" fmla="*/ 693684 w 764871"/>
                  <a:gd name="connsiteY2" fmla="*/ 379733 h 1510521"/>
                  <a:gd name="connsiteX3" fmla="*/ 728013 w 764871"/>
                  <a:gd name="connsiteY3" fmla="*/ 1475897 h 1510521"/>
                  <a:gd name="connsiteX4" fmla="*/ 293139 w 764871"/>
                  <a:gd name="connsiteY4" fmla="*/ 1234496 h 1510521"/>
                  <a:gd name="connsiteX5" fmla="*/ -1 w 764871"/>
                  <a:gd name="connsiteY5" fmla="*/ 1292694 h 1510521"/>
                  <a:gd name="connsiteX6" fmla="*/ 78027 w 764871"/>
                  <a:gd name="connsiteY6" fmla="*/ 421311 h 1510521"/>
                  <a:gd name="connsiteX0" fmla="*/ 95007 w 781851"/>
                  <a:gd name="connsiteY0" fmla="*/ 421311 h 1510521"/>
                  <a:gd name="connsiteX1" fmla="*/ 617256 w 781851"/>
                  <a:gd name="connsiteY1" fmla="*/ 358 h 1510521"/>
                  <a:gd name="connsiteX2" fmla="*/ 710664 w 781851"/>
                  <a:gd name="connsiteY2" fmla="*/ 379733 h 1510521"/>
                  <a:gd name="connsiteX3" fmla="*/ 744993 w 781851"/>
                  <a:gd name="connsiteY3" fmla="*/ 1475897 h 1510521"/>
                  <a:gd name="connsiteX4" fmla="*/ 310119 w 781851"/>
                  <a:gd name="connsiteY4" fmla="*/ 1234496 h 1510521"/>
                  <a:gd name="connsiteX5" fmla="*/ 16979 w 781851"/>
                  <a:gd name="connsiteY5" fmla="*/ 1292694 h 1510521"/>
                  <a:gd name="connsiteX6" fmla="*/ 95007 w 781851"/>
                  <a:gd name="connsiteY6" fmla="*/ 421311 h 1510521"/>
                  <a:gd name="connsiteX0" fmla="*/ 95008 w 899278"/>
                  <a:gd name="connsiteY0" fmla="*/ 421311 h 1488282"/>
                  <a:gd name="connsiteX1" fmla="*/ 617257 w 899278"/>
                  <a:gd name="connsiteY1" fmla="*/ 358 h 1488282"/>
                  <a:gd name="connsiteX2" fmla="*/ 710665 w 899278"/>
                  <a:gd name="connsiteY2" fmla="*/ 379733 h 1488282"/>
                  <a:gd name="connsiteX3" fmla="*/ 873312 w 899278"/>
                  <a:gd name="connsiteY3" fmla="*/ 1451662 h 1488282"/>
                  <a:gd name="connsiteX4" fmla="*/ 310120 w 899278"/>
                  <a:gd name="connsiteY4" fmla="*/ 1234496 h 1488282"/>
                  <a:gd name="connsiteX5" fmla="*/ 16980 w 899278"/>
                  <a:gd name="connsiteY5" fmla="*/ 1292694 h 1488282"/>
                  <a:gd name="connsiteX6" fmla="*/ 95008 w 899278"/>
                  <a:gd name="connsiteY6" fmla="*/ 421311 h 1488282"/>
                  <a:gd name="connsiteX0" fmla="*/ 95008 w 903661"/>
                  <a:gd name="connsiteY0" fmla="*/ 421289 h 1488259"/>
                  <a:gd name="connsiteX1" fmla="*/ 617257 w 903661"/>
                  <a:gd name="connsiteY1" fmla="*/ 336 h 1488259"/>
                  <a:gd name="connsiteX2" fmla="*/ 773570 w 903661"/>
                  <a:gd name="connsiteY2" fmla="*/ 396369 h 1488259"/>
                  <a:gd name="connsiteX3" fmla="*/ 873312 w 903661"/>
                  <a:gd name="connsiteY3" fmla="*/ 1451640 h 1488259"/>
                  <a:gd name="connsiteX4" fmla="*/ 310120 w 903661"/>
                  <a:gd name="connsiteY4" fmla="*/ 1234474 h 1488259"/>
                  <a:gd name="connsiteX5" fmla="*/ 16980 w 903661"/>
                  <a:gd name="connsiteY5" fmla="*/ 1292672 h 1488259"/>
                  <a:gd name="connsiteX6" fmla="*/ 95008 w 903661"/>
                  <a:gd name="connsiteY6" fmla="*/ 421289 h 1488259"/>
                  <a:gd name="connsiteX0" fmla="*/ 95008 w 903661"/>
                  <a:gd name="connsiteY0" fmla="*/ 421374 h 1488344"/>
                  <a:gd name="connsiteX1" fmla="*/ 617257 w 903661"/>
                  <a:gd name="connsiteY1" fmla="*/ 421 h 1488344"/>
                  <a:gd name="connsiteX2" fmla="*/ 773570 w 903661"/>
                  <a:gd name="connsiteY2" fmla="*/ 396454 h 1488344"/>
                  <a:gd name="connsiteX3" fmla="*/ 873312 w 903661"/>
                  <a:gd name="connsiteY3" fmla="*/ 1451725 h 1488344"/>
                  <a:gd name="connsiteX4" fmla="*/ 310120 w 903661"/>
                  <a:gd name="connsiteY4" fmla="*/ 1234559 h 1488344"/>
                  <a:gd name="connsiteX5" fmla="*/ 16980 w 903661"/>
                  <a:gd name="connsiteY5" fmla="*/ 1292757 h 1488344"/>
                  <a:gd name="connsiteX6" fmla="*/ 95008 w 903661"/>
                  <a:gd name="connsiteY6" fmla="*/ 421374 h 1488344"/>
                  <a:gd name="connsiteX0" fmla="*/ 95008 w 896369"/>
                  <a:gd name="connsiteY0" fmla="*/ 421374 h 1488344"/>
                  <a:gd name="connsiteX1" fmla="*/ 617257 w 896369"/>
                  <a:gd name="connsiteY1" fmla="*/ 421 h 1488344"/>
                  <a:gd name="connsiteX2" fmla="*/ 773570 w 896369"/>
                  <a:gd name="connsiteY2" fmla="*/ 396454 h 1488344"/>
                  <a:gd name="connsiteX3" fmla="*/ 873312 w 896369"/>
                  <a:gd name="connsiteY3" fmla="*/ 1451725 h 1488344"/>
                  <a:gd name="connsiteX4" fmla="*/ 310120 w 896369"/>
                  <a:gd name="connsiteY4" fmla="*/ 1234559 h 1488344"/>
                  <a:gd name="connsiteX5" fmla="*/ 16980 w 896369"/>
                  <a:gd name="connsiteY5" fmla="*/ 1292757 h 1488344"/>
                  <a:gd name="connsiteX6" fmla="*/ 95008 w 896369"/>
                  <a:gd name="connsiteY6" fmla="*/ 421374 h 1488344"/>
                  <a:gd name="connsiteX0" fmla="*/ 52346 w 853707"/>
                  <a:gd name="connsiteY0" fmla="*/ 421374 h 1488344"/>
                  <a:gd name="connsiteX1" fmla="*/ 574595 w 853707"/>
                  <a:gd name="connsiteY1" fmla="*/ 421 h 1488344"/>
                  <a:gd name="connsiteX2" fmla="*/ 730908 w 853707"/>
                  <a:gd name="connsiteY2" fmla="*/ 396454 h 1488344"/>
                  <a:gd name="connsiteX3" fmla="*/ 830650 w 853707"/>
                  <a:gd name="connsiteY3" fmla="*/ 1451725 h 1488344"/>
                  <a:gd name="connsiteX4" fmla="*/ 267458 w 853707"/>
                  <a:gd name="connsiteY4" fmla="*/ 1234559 h 1488344"/>
                  <a:gd name="connsiteX5" fmla="*/ 110827 w 853707"/>
                  <a:gd name="connsiteY5" fmla="*/ 1354382 h 1488344"/>
                  <a:gd name="connsiteX6" fmla="*/ 52346 w 853707"/>
                  <a:gd name="connsiteY6" fmla="*/ 421374 h 1488344"/>
                  <a:gd name="connsiteX0" fmla="*/ 52346 w 853707"/>
                  <a:gd name="connsiteY0" fmla="*/ 421374 h 1482317"/>
                  <a:gd name="connsiteX1" fmla="*/ 574595 w 853707"/>
                  <a:gd name="connsiteY1" fmla="*/ 421 h 1482317"/>
                  <a:gd name="connsiteX2" fmla="*/ 730908 w 853707"/>
                  <a:gd name="connsiteY2" fmla="*/ 396454 h 1482317"/>
                  <a:gd name="connsiteX3" fmla="*/ 830650 w 853707"/>
                  <a:gd name="connsiteY3" fmla="*/ 1451725 h 1482317"/>
                  <a:gd name="connsiteX4" fmla="*/ 422188 w 853707"/>
                  <a:gd name="connsiteY4" fmla="*/ 1151820 h 1482317"/>
                  <a:gd name="connsiteX5" fmla="*/ 110827 w 853707"/>
                  <a:gd name="connsiteY5" fmla="*/ 1354382 h 1482317"/>
                  <a:gd name="connsiteX6" fmla="*/ 52346 w 853707"/>
                  <a:gd name="connsiteY6" fmla="*/ 421374 h 1482317"/>
                  <a:gd name="connsiteX0" fmla="*/ 99086 w 900447"/>
                  <a:gd name="connsiteY0" fmla="*/ 421374 h 1482318"/>
                  <a:gd name="connsiteX1" fmla="*/ 621335 w 900447"/>
                  <a:gd name="connsiteY1" fmla="*/ 421 h 1482318"/>
                  <a:gd name="connsiteX2" fmla="*/ 777648 w 900447"/>
                  <a:gd name="connsiteY2" fmla="*/ 396454 h 1482318"/>
                  <a:gd name="connsiteX3" fmla="*/ 877390 w 900447"/>
                  <a:gd name="connsiteY3" fmla="*/ 1451725 h 1482318"/>
                  <a:gd name="connsiteX4" fmla="*/ 468928 w 900447"/>
                  <a:gd name="connsiteY4" fmla="*/ 1151820 h 1482318"/>
                  <a:gd name="connsiteX5" fmla="*/ 157567 w 900447"/>
                  <a:gd name="connsiteY5" fmla="*/ 1354382 h 1482318"/>
                  <a:gd name="connsiteX6" fmla="*/ 99086 w 900447"/>
                  <a:gd name="connsiteY6" fmla="*/ 421374 h 1482318"/>
                  <a:gd name="connsiteX0" fmla="*/ 99086 w 900447"/>
                  <a:gd name="connsiteY0" fmla="*/ 421374 h 1482318"/>
                  <a:gd name="connsiteX1" fmla="*/ 621335 w 900447"/>
                  <a:gd name="connsiteY1" fmla="*/ 421 h 1482318"/>
                  <a:gd name="connsiteX2" fmla="*/ 777649 w 900447"/>
                  <a:gd name="connsiteY2" fmla="*/ 396455 h 1482318"/>
                  <a:gd name="connsiteX3" fmla="*/ 877390 w 900447"/>
                  <a:gd name="connsiteY3" fmla="*/ 1451725 h 1482318"/>
                  <a:gd name="connsiteX4" fmla="*/ 468928 w 900447"/>
                  <a:gd name="connsiteY4" fmla="*/ 1151820 h 1482318"/>
                  <a:gd name="connsiteX5" fmla="*/ 157567 w 900447"/>
                  <a:gd name="connsiteY5" fmla="*/ 1354382 h 1482318"/>
                  <a:gd name="connsiteX6" fmla="*/ 99086 w 900447"/>
                  <a:gd name="connsiteY6" fmla="*/ 421374 h 1482318"/>
                  <a:gd name="connsiteX0" fmla="*/ 99086 w 900447"/>
                  <a:gd name="connsiteY0" fmla="*/ 422153 h 1483097"/>
                  <a:gd name="connsiteX1" fmla="*/ 621335 w 900447"/>
                  <a:gd name="connsiteY1" fmla="*/ 1200 h 1483097"/>
                  <a:gd name="connsiteX2" fmla="*/ 777649 w 900447"/>
                  <a:gd name="connsiteY2" fmla="*/ 397234 h 1483097"/>
                  <a:gd name="connsiteX3" fmla="*/ 877390 w 900447"/>
                  <a:gd name="connsiteY3" fmla="*/ 1452504 h 1483097"/>
                  <a:gd name="connsiteX4" fmla="*/ 468928 w 900447"/>
                  <a:gd name="connsiteY4" fmla="*/ 1152599 h 1483097"/>
                  <a:gd name="connsiteX5" fmla="*/ 157567 w 900447"/>
                  <a:gd name="connsiteY5" fmla="*/ 1355161 h 1483097"/>
                  <a:gd name="connsiteX6" fmla="*/ 99086 w 900447"/>
                  <a:gd name="connsiteY6" fmla="*/ 422153 h 1483097"/>
                  <a:gd name="connsiteX0" fmla="*/ 99086 w 905823"/>
                  <a:gd name="connsiteY0" fmla="*/ 422071 h 1483015"/>
                  <a:gd name="connsiteX1" fmla="*/ 621335 w 905823"/>
                  <a:gd name="connsiteY1" fmla="*/ 1118 h 1483015"/>
                  <a:gd name="connsiteX2" fmla="*/ 868860 w 905823"/>
                  <a:gd name="connsiteY2" fmla="*/ 403114 h 1483015"/>
                  <a:gd name="connsiteX3" fmla="*/ 877390 w 905823"/>
                  <a:gd name="connsiteY3" fmla="*/ 1452422 h 1483015"/>
                  <a:gd name="connsiteX4" fmla="*/ 468928 w 905823"/>
                  <a:gd name="connsiteY4" fmla="*/ 1152517 h 1483015"/>
                  <a:gd name="connsiteX5" fmla="*/ 157567 w 905823"/>
                  <a:gd name="connsiteY5" fmla="*/ 1355079 h 1483015"/>
                  <a:gd name="connsiteX6" fmla="*/ 99086 w 905823"/>
                  <a:gd name="connsiteY6" fmla="*/ 422071 h 1483015"/>
                  <a:gd name="connsiteX0" fmla="*/ 99086 w 905823"/>
                  <a:gd name="connsiteY0" fmla="*/ 420954 h 1481898"/>
                  <a:gd name="connsiteX1" fmla="*/ 621335 w 905823"/>
                  <a:gd name="connsiteY1" fmla="*/ 1 h 1481898"/>
                  <a:gd name="connsiteX2" fmla="*/ 868860 w 905823"/>
                  <a:gd name="connsiteY2" fmla="*/ 401997 h 1481898"/>
                  <a:gd name="connsiteX3" fmla="*/ 877390 w 905823"/>
                  <a:gd name="connsiteY3" fmla="*/ 1451305 h 1481898"/>
                  <a:gd name="connsiteX4" fmla="*/ 468928 w 905823"/>
                  <a:gd name="connsiteY4" fmla="*/ 1151400 h 1481898"/>
                  <a:gd name="connsiteX5" fmla="*/ 157567 w 905823"/>
                  <a:gd name="connsiteY5" fmla="*/ 1353962 h 1481898"/>
                  <a:gd name="connsiteX6" fmla="*/ 99086 w 905823"/>
                  <a:gd name="connsiteY6" fmla="*/ 420954 h 1481898"/>
                  <a:gd name="connsiteX0" fmla="*/ 99086 w 905823"/>
                  <a:gd name="connsiteY0" fmla="*/ 420953 h 1481897"/>
                  <a:gd name="connsiteX1" fmla="*/ 621335 w 905823"/>
                  <a:gd name="connsiteY1" fmla="*/ 0 h 1481897"/>
                  <a:gd name="connsiteX2" fmla="*/ 868860 w 905823"/>
                  <a:gd name="connsiteY2" fmla="*/ 401996 h 1481897"/>
                  <a:gd name="connsiteX3" fmla="*/ 877390 w 905823"/>
                  <a:gd name="connsiteY3" fmla="*/ 1451304 h 1481897"/>
                  <a:gd name="connsiteX4" fmla="*/ 468928 w 905823"/>
                  <a:gd name="connsiteY4" fmla="*/ 1151399 h 1481897"/>
                  <a:gd name="connsiteX5" fmla="*/ 157567 w 905823"/>
                  <a:gd name="connsiteY5" fmla="*/ 1353961 h 1481897"/>
                  <a:gd name="connsiteX6" fmla="*/ 99086 w 905823"/>
                  <a:gd name="connsiteY6" fmla="*/ 420953 h 1481897"/>
                  <a:gd name="connsiteX0" fmla="*/ 99086 w 905823"/>
                  <a:gd name="connsiteY0" fmla="*/ 557459 h 1618403"/>
                  <a:gd name="connsiteX1" fmla="*/ 682960 w 905823"/>
                  <a:gd name="connsiteY1" fmla="*/ 1 h 1618403"/>
                  <a:gd name="connsiteX2" fmla="*/ 868860 w 905823"/>
                  <a:gd name="connsiteY2" fmla="*/ 538502 h 1618403"/>
                  <a:gd name="connsiteX3" fmla="*/ 877390 w 905823"/>
                  <a:gd name="connsiteY3" fmla="*/ 1587810 h 1618403"/>
                  <a:gd name="connsiteX4" fmla="*/ 468928 w 905823"/>
                  <a:gd name="connsiteY4" fmla="*/ 1287905 h 1618403"/>
                  <a:gd name="connsiteX5" fmla="*/ 157567 w 905823"/>
                  <a:gd name="connsiteY5" fmla="*/ 1490467 h 1618403"/>
                  <a:gd name="connsiteX6" fmla="*/ 99086 w 905823"/>
                  <a:gd name="connsiteY6" fmla="*/ 557459 h 1618403"/>
                  <a:gd name="connsiteX0" fmla="*/ 99086 w 905823"/>
                  <a:gd name="connsiteY0" fmla="*/ 557458 h 1618402"/>
                  <a:gd name="connsiteX1" fmla="*/ 682960 w 905823"/>
                  <a:gd name="connsiteY1" fmla="*/ 0 h 1618402"/>
                  <a:gd name="connsiteX2" fmla="*/ 868860 w 905823"/>
                  <a:gd name="connsiteY2" fmla="*/ 538501 h 1618402"/>
                  <a:gd name="connsiteX3" fmla="*/ 877390 w 905823"/>
                  <a:gd name="connsiteY3" fmla="*/ 1587809 h 1618402"/>
                  <a:gd name="connsiteX4" fmla="*/ 468928 w 905823"/>
                  <a:gd name="connsiteY4" fmla="*/ 1287904 h 1618402"/>
                  <a:gd name="connsiteX5" fmla="*/ 157567 w 905823"/>
                  <a:gd name="connsiteY5" fmla="*/ 1490466 h 1618402"/>
                  <a:gd name="connsiteX6" fmla="*/ 99086 w 905823"/>
                  <a:gd name="connsiteY6" fmla="*/ 557458 h 1618402"/>
                  <a:gd name="connsiteX0" fmla="*/ 99086 w 918399"/>
                  <a:gd name="connsiteY0" fmla="*/ 557458 h 1618402"/>
                  <a:gd name="connsiteX1" fmla="*/ 682960 w 918399"/>
                  <a:gd name="connsiteY1" fmla="*/ 0 h 1618402"/>
                  <a:gd name="connsiteX2" fmla="*/ 868860 w 918399"/>
                  <a:gd name="connsiteY2" fmla="*/ 538501 h 1618402"/>
                  <a:gd name="connsiteX3" fmla="*/ 877390 w 918399"/>
                  <a:gd name="connsiteY3" fmla="*/ 1587809 h 1618402"/>
                  <a:gd name="connsiteX4" fmla="*/ 468928 w 918399"/>
                  <a:gd name="connsiteY4" fmla="*/ 1287904 h 1618402"/>
                  <a:gd name="connsiteX5" fmla="*/ 157567 w 918399"/>
                  <a:gd name="connsiteY5" fmla="*/ 1490466 h 1618402"/>
                  <a:gd name="connsiteX6" fmla="*/ 99086 w 918399"/>
                  <a:gd name="connsiteY6" fmla="*/ 557458 h 1618402"/>
                  <a:gd name="connsiteX0" fmla="*/ 55613 w 874925"/>
                  <a:gd name="connsiteY0" fmla="*/ 557458 h 1618402"/>
                  <a:gd name="connsiteX1" fmla="*/ 639487 w 874925"/>
                  <a:gd name="connsiteY1" fmla="*/ 0 h 1618402"/>
                  <a:gd name="connsiteX2" fmla="*/ 825387 w 874925"/>
                  <a:gd name="connsiteY2" fmla="*/ 538501 h 1618402"/>
                  <a:gd name="connsiteX3" fmla="*/ 833917 w 874925"/>
                  <a:gd name="connsiteY3" fmla="*/ 1587809 h 1618402"/>
                  <a:gd name="connsiteX4" fmla="*/ 425455 w 874925"/>
                  <a:gd name="connsiteY4" fmla="*/ 1287904 h 1618402"/>
                  <a:gd name="connsiteX5" fmla="*/ 114094 w 874925"/>
                  <a:gd name="connsiteY5" fmla="*/ 1490466 h 1618402"/>
                  <a:gd name="connsiteX6" fmla="*/ 55613 w 874925"/>
                  <a:gd name="connsiteY6" fmla="*/ 557458 h 1618402"/>
                  <a:gd name="connsiteX0" fmla="*/ 71763 w 891075"/>
                  <a:gd name="connsiteY0" fmla="*/ 557458 h 1618402"/>
                  <a:gd name="connsiteX1" fmla="*/ 655637 w 891075"/>
                  <a:gd name="connsiteY1" fmla="*/ 0 h 1618402"/>
                  <a:gd name="connsiteX2" fmla="*/ 841537 w 891075"/>
                  <a:gd name="connsiteY2" fmla="*/ 538501 h 1618402"/>
                  <a:gd name="connsiteX3" fmla="*/ 850067 w 891075"/>
                  <a:gd name="connsiteY3" fmla="*/ 1587809 h 1618402"/>
                  <a:gd name="connsiteX4" fmla="*/ 441605 w 891075"/>
                  <a:gd name="connsiteY4" fmla="*/ 1287904 h 1618402"/>
                  <a:gd name="connsiteX5" fmla="*/ 103832 w 891075"/>
                  <a:gd name="connsiteY5" fmla="*/ 1548969 h 1618402"/>
                  <a:gd name="connsiteX6" fmla="*/ 71763 w 891075"/>
                  <a:gd name="connsiteY6" fmla="*/ 557458 h 1618402"/>
                  <a:gd name="connsiteX0" fmla="*/ 71763 w 891075"/>
                  <a:gd name="connsiteY0" fmla="*/ 533888 h 1594832"/>
                  <a:gd name="connsiteX1" fmla="*/ 785850 w 891075"/>
                  <a:gd name="connsiteY1" fmla="*/ 0 h 1594832"/>
                  <a:gd name="connsiteX2" fmla="*/ 841537 w 891075"/>
                  <a:gd name="connsiteY2" fmla="*/ 514931 h 1594832"/>
                  <a:gd name="connsiteX3" fmla="*/ 850067 w 891075"/>
                  <a:gd name="connsiteY3" fmla="*/ 1564239 h 1594832"/>
                  <a:gd name="connsiteX4" fmla="*/ 441605 w 891075"/>
                  <a:gd name="connsiteY4" fmla="*/ 1264334 h 1594832"/>
                  <a:gd name="connsiteX5" fmla="*/ 103832 w 891075"/>
                  <a:gd name="connsiteY5" fmla="*/ 1525399 h 1594832"/>
                  <a:gd name="connsiteX6" fmla="*/ 71763 w 891075"/>
                  <a:gd name="connsiteY6" fmla="*/ 533888 h 1594832"/>
                  <a:gd name="connsiteX0" fmla="*/ 71763 w 891075"/>
                  <a:gd name="connsiteY0" fmla="*/ 533888 h 1594832"/>
                  <a:gd name="connsiteX1" fmla="*/ 785850 w 891075"/>
                  <a:gd name="connsiteY1" fmla="*/ 0 h 1594832"/>
                  <a:gd name="connsiteX2" fmla="*/ 841537 w 891075"/>
                  <a:gd name="connsiteY2" fmla="*/ 514931 h 1594832"/>
                  <a:gd name="connsiteX3" fmla="*/ 850067 w 891075"/>
                  <a:gd name="connsiteY3" fmla="*/ 1564239 h 1594832"/>
                  <a:gd name="connsiteX4" fmla="*/ 441605 w 891075"/>
                  <a:gd name="connsiteY4" fmla="*/ 1264334 h 1594832"/>
                  <a:gd name="connsiteX5" fmla="*/ 103832 w 891075"/>
                  <a:gd name="connsiteY5" fmla="*/ 1525399 h 1594832"/>
                  <a:gd name="connsiteX6" fmla="*/ 71763 w 891075"/>
                  <a:gd name="connsiteY6" fmla="*/ 533888 h 1594832"/>
                  <a:gd name="connsiteX0" fmla="*/ 71763 w 891075"/>
                  <a:gd name="connsiteY0" fmla="*/ 533888 h 1594832"/>
                  <a:gd name="connsiteX1" fmla="*/ 785850 w 891075"/>
                  <a:gd name="connsiteY1" fmla="*/ 0 h 1594832"/>
                  <a:gd name="connsiteX2" fmla="*/ 841537 w 891075"/>
                  <a:gd name="connsiteY2" fmla="*/ 514931 h 1594832"/>
                  <a:gd name="connsiteX3" fmla="*/ 850067 w 891075"/>
                  <a:gd name="connsiteY3" fmla="*/ 1564239 h 1594832"/>
                  <a:gd name="connsiteX4" fmla="*/ 441605 w 891075"/>
                  <a:gd name="connsiteY4" fmla="*/ 1264334 h 1594832"/>
                  <a:gd name="connsiteX5" fmla="*/ 103832 w 891075"/>
                  <a:gd name="connsiteY5" fmla="*/ 1525399 h 1594832"/>
                  <a:gd name="connsiteX6" fmla="*/ 71763 w 891075"/>
                  <a:gd name="connsiteY6" fmla="*/ 533888 h 1594832"/>
                  <a:gd name="connsiteX0" fmla="*/ 71763 w 891075"/>
                  <a:gd name="connsiteY0" fmla="*/ 560847 h 1621791"/>
                  <a:gd name="connsiteX1" fmla="*/ 785850 w 891075"/>
                  <a:gd name="connsiteY1" fmla="*/ 26959 h 1621791"/>
                  <a:gd name="connsiteX2" fmla="*/ 730933 w 891075"/>
                  <a:gd name="connsiteY2" fmla="*/ 127148 h 1621791"/>
                  <a:gd name="connsiteX3" fmla="*/ 841537 w 891075"/>
                  <a:gd name="connsiteY3" fmla="*/ 541890 h 1621791"/>
                  <a:gd name="connsiteX4" fmla="*/ 850067 w 891075"/>
                  <a:gd name="connsiteY4" fmla="*/ 1591198 h 1621791"/>
                  <a:gd name="connsiteX5" fmla="*/ 441605 w 891075"/>
                  <a:gd name="connsiteY5" fmla="*/ 1291293 h 1621791"/>
                  <a:gd name="connsiteX6" fmla="*/ 103832 w 891075"/>
                  <a:gd name="connsiteY6" fmla="*/ 1552358 h 1621791"/>
                  <a:gd name="connsiteX7" fmla="*/ 71763 w 891075"/>
                  <a:gd name="connsiteY7" fmla="*/ 560847 h 1621791"/>
                  <a:gd name="connsiteX0" fmla="*/ 71763 w 891075"/>
                  <a:gd name="connsiteY0" fmla="*/ 556836 h 1617780"/>
                  <a:gd name="connsiteX1" fmla="*/ 785850 w 891075"/>
                  <a:gd name="connsiteY1" fmla="*/ 22948 h 1617780"/>
                  <a:gd name="connsiteX2" fmla="*/ 813685 w 891075"/>
                  <a:gd name="connsiteY2" fmla="*/ 150469 h 1617780"/>
                  <a:gd name="connsiteX3" fmla="*/ 841537 w 891075"/>
                  <a:gd name="connsiteY3" fmla="*/ 537879 h 1617780"/>
                  <a:gd name="connsiteX4" fmla="*/ 850067 w 891075"/>
                  <a:gd name="connsiteY4" fmla="*/ 1587187 h 1617780"/>
                  <a:gd name="connsiteX5" fmla="*/ 441605 w 891075"/>
                  <a:gd name="connsiteY5" fmla="*/ 1287282 h 1617780"/>
                  <a:gd name="connsiteX6" fmla="*/ 103832 w 891075"/>
                  <a:gd name="connsiteY6" fmla="*/ 1548347 h 1617780"/>
                  <a:gd name="connsiteX7" fmla="*/ 71763 w 891075"/>
                  <a:gd name="connsiteY7" fmla="*/ 556836 h 1617780"/>
                  <a:gd name="connsiteX0" fmla="*/ 71763 w 891075"/>
                  <a:gd name="connsiteY0" fmla="*/ 549138 h 1610082"/>
                  <a:gd name="connsiteX1" fmla="*/ 765479 w 891075"/>
                  <a:gd name="connsiteY1" fmla="*/ 24124 h 1610082"/>
                  <a:gd name="connsiteX2" fmla="*/ 813685 w 891075"/>
                  <a:gd name="connsiteY2" fmla="*/ 142771 h 1610082"/>
                  <a:gd name="connsiteX3" fmla="*/ 841537 w 891075"/>
                  <a:gd name="connsiteY3" fmla="*/ 530181 h 1610082"/>
                  <a:gd name="connsiteX4" fmla="*/ 850067 w 891075"/>
                  <a:gd name="connsiteY4" fmla="*/ 1579489 h 1610082"/>
                  <a:gd name="connsiteX5" fmla="*/ 441605 w 891075"/>
                  <a:gd name="connsiteY5" fmla="*/ 1279584 h 1610082"/>
                  <a:gd name="connsiteX6" fmla="*/ 103832 w 891075"/>
                  <a:gd name="connsiteY6" fmla="*/ 1540649 h 1610082"/>
                  <a:gd name="connsiteX7" fmla="*/ 71763 w 891075"/>
                  <a:gd name="connsiteY7" fmla="*/ 549138 h 1610082"/>
                  <a:gd name="connsiteX0" fmla="*/ 71763 w 891075"/>
                  <a:gd name="connsiteY0" fmla="*/ 525014 h 1585958"/>
                  <a:gd name="connsiteX1" fmla="*/ 765479 w 891075"/>
                  <a:gd name="connsiteY1" fmla="*/ 0 h 1585958"/>
                  <a:gd name="connsiteX2" fmla="*/ 813685 w 891075"/>
                  <a:gd name="connsiteY2" fmla="*/ 118647 h 1585958"/>
                  <a:gd name="connsiteX3" fmla="*/ 841537 w 891075"/>
                  <a:gd name="connsiteY3" fmla="*/ 506057 h 1585958"/>
                  <a:gd name="connsiteX4" fmla="*/ 850067 w 891075"/>
                  <a:gd name="connsiteY4" fmla="*/ 1555365 h 1585958"/>
                  <a:gd name="connsiteX5" fmla="*/ 441605 w 891075"/>
                  <a:gd name="connsiteY5" fmla="*/ 1255460 h 1585958"/>
                  <a:gd name="connsiteX6" fmla="*/ 103832 w 891075"/>
                  <a:gd name="connsiteY6" fmla="*/ 1516525 h 1585958"/>
                  <a:gd name="connsiteX7" fmla="*/ 71763 w 891075"/>
                  <a:gd name="connsiteY7" fmla="*/ 525014 h 1585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91075" h="1585958">
                    <a:moveTo>
                      <a:pt x="71763" y="525014"/>
                    </a:moveTo>
                    <a:cubicBezTo>
                      <a:pt x="464231" y="170691"/>
                      <a:pt x="348913" y="198457"/>
                      <a:pt x="765479" y="0"/>
                    </a:cubicBezTo>
                    <a:cubicBezTo>
                      <a:pt x="829996" y="76111"/>
                      <a:pt x="804404" y="32825"/>
                      <a:pt x="813685" y="118647"/>
                    </a:cubicBezTo>
                    <a:cubicBezTo>
                      <a:pt x="822966" y="204469"/>
                      <a:pt x="821681" y="262049"/>
                      <a:pt x="841537" y="506057"/>
                    </a:cubicBezTo>
                    <a:cubicBezTo>
                      <a:pt x="772351" y="729172"/>
                      <a:pt x="973464" y="1410266"/>
                      <a:pt x="850067" y="1555365"/>
                    </a:cubicBezTo>
                    <a:cubicBezTo>
                      <a:pt x="783309" y="1697826"/>
                      <a:pt x="578615" y="1298939"/>
                      <a:pt x="441605" y="1255460"/>
                    </a:cubicBezTo>
                    <a:cubicBezTo>
                      <a:pt x="304595" y="1211981"/>
                      <a:pt x="126999" y="1654154"/>
                      <a:pt x="103832" y="1516525"/>
                    </a:cubicBezTo>
                    <a:cubicBezTo>
                      <a:pt x="-91580" y="1150020"/>
                      <a:pt x="43561" y="749793"/>
                      <a:pt x="71763" y="525014"/>
                    </a:cubicBezTo>
                    <a:close/>
                  </a:path>
                </a:pathLst>
              </a:custGeom>
              <a:gradFill>
                <a:gsLst>
                  <a:gs pos="61900">
                    <a:schemeClr val="accent6">
                      <a:lumMod val="75000"/>
                    </a:schemeClr>
                  </a:gs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rgbClr val="92D050"/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1" name="Group 50"/>
          <p:cNvGrpSpPr/>
          <p:nvPr/>
        </p:nvGrpSpPr>
        <p:grpSpPr>
          <a:xfrm rot="12327597" flipV="1">
            <a:off x="1691902" y="2743102"/>
            <a:ext cx="1619615" cy="2166973"/>
            <a:chOff x="287624" y="3182550"/>
            <a:chExt cx="2180528" cy="3397653"/>
          </a:xfrm>
        </p:grpSpPr>
        <p:sp>
          <p:nvSpPr>
            <p:cNvPr id="13" name="Rectangle 18"/>
            <p:cNvSpPr/>
            <p:nvPr/>
          </p:nvSpPr>
          <p:spPr>
            <a:xfrm rot="17397276">
              <a:off x="1670470" y="3572184"/>
              <a:ext cx="1187315" cy="408048"/>
            </a:xfrm>
            <a:custGeom>
              <a:avLst/>
              <a:gdLst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2221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2221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0 h 222186"/>
                <a:gd name="connsiteX1" fmla="*/ 2752088 w 2752088"/>
                <a:gd name="connsiteY1" fmla="*/ 0 h 222186"/>
                <a:gd name="connsiteX2" fmla="*/ 2752088 w 2752088"/>
                <a:gd name="connsiteY2" fmla="*/ 158686 h 222186"/>
                <a:gd name="connsiteX3" fmla="*/ 0 w 2752088"/>
                <a:gd name="connsiteY3" fmla="*/ 222186 h 222186"/>
                <a:gd name="connsiteX4" fmla="*/ 0 w 2752088"/>
                <a:gd name="connsiteY4" fmla="*/ 0 h 222186"/>
                <a:gd name="connsiteX0" fmla="*/ 0 w 2752088"/>
                <a:gd name="connsiteY0" fmla="*/ 73377 h 295563"/>
                <a:gd name="connsiteX1" fmla="*/ 2752088 w 2752088"/>
                <a:gd name="connsiteY1" fmla="*/ 73377 h 295563"/>
                <a:gd name="connsiteX2" fmla="*/ 2752088 w 2752088"/>
                <a:gd name="connsiteY2" fmla="*/ 232063 h 295563"/>
                <a:gd name="connsiteX3" fmla="*/ 0 w 2752088"/>
                <a:gd name="connsiteY3" fmla="*/ 295563 h 295563"/>
                <a:gd name="connsiteX4" fmla="*/ 0 w 2752088"/>
                <a:gd name="connsiteY4" fmla="*/ 73377 h 295563"/>
                <a:gd name="connsiteX0" fmla="*/ 0 w 2752088"/>
                <a:gd name="connsiteY0" fmla="*/ 121673 h 229559"/>
                <a:gd name="connsiteX1" fmla="*/ 2752088 w 2752088"/>
                <a:gd name="connsiteY1" fmla="*/ 7373 h 229559"/>
                <a:gd name="connsiteX2" fmla="*/ 2752088 w 2752088"/>
                <a:gd name="connsiteY2" fmla="*/ 166059 h 229559"/>
                <a:gd name="connsiteX3" fmla="*/ 0 w 2752088"/>
                <a:gd name="connsiteY3" fmla="*/ 229559 h 229559"/>
                <a:gd name="connsiteX4" fmla="*/ 0 w 2752088"/>
                <a:gd name="connsiteY4" fmla="*/ 121673 h 229559"/>
                <a:gd name="connsiteX0" fmla="*/ 0 w 2777488"/>
                <a:gd name="connsiteY0" fmla="*/ 94427 h 202313"/>
                <a:gd name="connsiteX1" fmla="*/ 2777488 w 2777488"/>
                <a:gd name="connsiteY1" fmla="*/ 30927 h 202313"/>
                <a:gd name="connsiteX2" fmla="*/ 2752088 w 2777488"/>
                <a:gd name="connsiteY2" fmla="*/ 138813 h 202313"/>
                <a:gd name="connsiteX3" fmla="*/ 0 w 2777488"/>
                <a:gd name="connsiteY3" fmla="*/ 202313 h 202313"/>
                <a:gd name="connsiteX4" fmla="*/ 0 w 2777488"/>
                <a:gd name="connsiteY4" fmla="*/ 94427 h 202313"/>
                <a:gd name="connsiteX0" fmla="*/ 0 w 2777488"/>
                <a:gd name="connsiteY0" fmla="*/ 94427 h 463121"/>
                <a:gd name="connsiteX1" fmla="*/ 2777488 w 2777488"/>
                <a:gd name="connsiteY1" fmla="*/ 30927 h 463121"/>
                <a:gd name="connsiteX2" fmla="*/ 2708035 w 2777488"/>
                <a:gd name="connsiteY2" fmla="*/ 463121 h 463121"/>
                <a:gd name="connsiteX3" fmla="*/ 0 w 2777488"/>
                <a:gd name="connsiteY3" fmla="*/ 202313 h 463121"/>
                <a:gd name="connsiteX4" fmla="*/ 0 w 2777488"/>
                <a:gd name="connsiteY4" fmla="*/ 94427 h 463121"/>
                <a:gd name="connsiteX0" fmla="*/ 0 w 2984799"/>
                <a:gd name="connsiteY0" fmla="*/ 37369 h 406063"/>
                <a:gd name="connsiteX1" fmla="*/ 2984799 w 2984799"/>
                <a:gd name="connsiteY1" fmla="*/ 307733 h 406063"/>
                <a:gd name="connsiteX2" fmla="*/ 2708035 w 2984799"/>
                <a:gd name="connsiteY2" fmla="*/ 406063 h 406063"/>
                <a:gd name="connsiteX3" fmla="*/ 0 w 2984799"/>
                <a:gd name="connsiteY3" fmla="*/ 145255 h 406063"/>
                <a:gd name="connsiteX4" fmla="*/ 0 w 2984799"/>
                <a:gd name="connsiteY4" fmla="*/ 37369 h 406063"/>
                <a:gd name="connsiteX0" fmla="*/ 0 w 3029295"/>
                <a:gd name="connsiteY0" fmla="*/ 34297 h 402991"/>
                <a:gd name="connsiteX1" fmla="*/ 3029296 w 3029295"/>
                <a:gd name="connsiteY1" fmla="*/ 353806 h 402991"/>
                <a:gd name="connsiteX2" fmla="*/ 2708035 w 3029295"/>
                <a:gd name="connsiteY2" fmla="*/ 402991 h 402991"/>
                <a:gd name="connsiteX3" fmla="*/ 0 w 3029295"/>
                <a:gd name="connsiteY3" fmla="*/ 142183 h 402991"/>
                <a:gd name="connsiteX4" fmla="*/ 0 w 3029295"/>
                <a:gd name="connsiteY4" fmla="*/ 34297 h 402991"/>
                <a:gd name="connsiteX0" fmla="*/ 0 w 2906828"/>
                <a:gd name="connsiteY0" fmla="*/ 34965 h 403659"/>
                <a:gd name="connsiteX1" fmla="*/ 2906829 w 2906828"/>
                <a:gd name="connsiteY1" fmla="*/ 343047 h 403659"/>
                <a:gd name="connsiteX2" fmla="*/ 2708035 w 2906828"/>
                <a:gd name="connsiteY2" fmla="*/ 403659 h 403659"/>
                <a:gd name="connsiteX3" fmla="*/ 0 w 2906828"/>
                <a:gd name="connsiteY3" fmla="*/ 142851 h 403659"/>
                <a:gd name="connsiteX4" fmla="*/ 0 w 2906828"/>
                <a:gd name="connsiteY4" fmla="*/ 34965 h 403659"/>
                <a:gd name="connsiteX0" fmla="*/ 0 w 2906830"/>
                <a:gd name="connsiteY0" fmla="*/ 34965 h 406437"/>
                <a:gd name="connsiteX1" fmla="*/ 2906829 w 2906830"/>
                <a:gd name="connsiteY1" fmla="*/ 343047 h 406437"/>
                <a:gd name="connsiteX2" fmla="*/ 2857727 w 2906830"/>
                <a:gd name="connsiteY2" fmla="*/ 406437 h 406437"/>
                <a:gd name="connsiteX3" fmla="*/ 0 w 2906830"/>
                <a:gd name="connsiteY3" fmla="*/ 142851 h 406437"/>
                <a:gd name="connsiteX4" fmla="*/ 0 w 2906830"/>
                <a:gd name="connsiteY4" fmla="*/ 34965 h 4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6830" h="406437">
                  <a:moveTo>
                    <a:pt x="0" y="34965"/>
                  </a:moveTo>
                  <a:cubicBezTo>
                    <a:pt x="942763" y="-130135"/>
                    <a:pt x="1989466" y="343047"/>
                    <a:pt x="2906829" y="343047"/>
                  </a:cubicBezTo>
                  <a:lnTo>
                    <a:pt x="2857727" y="406437"/>
                  </a:lnTo>
                  <a:cubicBezTo>
                    <a:pt x="1940364" y="406437"/>
                    <a:pt x="930063" y="-85749"/>
                    <a:pt x="0" y="142851"/>
                  </a:cubicBezTo>
                  <a:lnTo>
                    <a:pt x="0" y="34965"/>
                  </a:lnTo>
                  <a:close/>
                </a:path>
              </a:pathLst>
            </a:custGeom>
            <a:solidFill>
              <a:srgbClr val="608D42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287624" y="3858860"/>
              <a:ext cx="2015322" cy="2721343"/>
              <a:chOff x="375476" y="3777408"/>
              <a:chExt cx="2015322" cy="2721343"/>
            </a:xfrm>
          </p:grpSpPr>
          <p:sp>
            <p:nvSpPr>
              <p:cNvPr id="15" name="Isosceles Triangle 3"/>
              <p:cNvSpPr/>
              <p:nvPr/>
            </p:nvSpPr>
            <p:spPr>
              <a:xfrm rot="11992535">
                <a:off x="1225478" y="4428412"/>
                <a:ext cx="1165320" cy="2070339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  <a:gd name="connsiteX0" fmla="*/ 526079 w 1422454"/>
                  <a:gd name="connsiteY0" fmla="*/ 2309926 h 2309926"/>
                  <a:gd name="connsiteX1" fmla="*/ 1404777 w 1422454"/>
                  <a:gd name="connsiteY1" fmla="*/ 29634 h 2309926"/>
                  <a:gd name="connsiteX2" fmla="*/ 1338677 w 1422454"/>
                  <a:gd name="connsiteY2" fmla="*/ 2055136 h 2309926"/>
                  <a:gd name="connsiteX3" fmla="*/ 526079 w 1422454"/>
                  <a:gd name="connsiteY3" fmla="*/ 2309926 h 2309926"/>
                  <a:gd name="connsiteX0" fmla="*/ 526079 w 1417835"/>
                  <a:gd name="connsiteY0" fmla="*/ 2309926 h 2309926"/>
                  <a:gd name="connsiteX1" fmla="*/ 1404777 w 1417835"/>
                  <a:gd name="connsiteY1" fmla="*/ 29634 h 2309926"/>
                  <a:gd name="connsiteX2" fmla="*/ 1041035 w 1417835"/>
                  <a:gd name="connsiteY2" fmla="*/ 2207263 h 2309926"/>
                  <a:gd name="connsiteX3" fmla="*/ 526079 w 1417835"/>
                  <a:gd name="connsiteY3" fmla="*/ 2309926 h 2309926"/>
                  <a:gd name="connsiteX0" fmla="*/ 445377 w 1745971"/>
                  <a:gd name="connsiteY0" fmla="*/ 2178727 h 2178727"/>
                  <a:gd name="connsiteX1" fmla="*/ 1736364 w 1745971"/>
                  <a:gd name="connsiteY1" fmla="*/ 31822 h 2178727"/>
                  <a:gd name="connsiteX2" fmla="*/ 960333 w 1745971"/>
                  <a:gd name="connsiteY2" fmla="*/ 2076064 h 2178727"/>
                  <a:gd name="connsiteX3" fmla="*/ 445377 w 1745971"/>
                  <a:gd name="connsiteY3" fmla="*/ 2178727 h 2178727"/>
                  <a:gd name="connsiteX0" fmla="*/ 421420 w 1722014"/>
                  <a:gd name="connsiteY0" fmla="*/ 2305985 h 2305985"/>
                  <a:gd name="connsiteX1" fmla="*/ 1712407 w 1722014"/>
                  <a:gd name="connsiteY1" fmla="*/ 159080 h 2305985"/>
                  <a:gd name="connsiteX2" fmla="*/ 936376 w 1722014"/>
                  <a:gd name="connsiteY2" fmla="*/ 2203322 h 2305985"/>
                  <a:gd name="connsiteX3" fmla="*/ 421420 w 1722014"/>
                  <a:gd name="connsiteY3" fmla="*/ 2305985 h 2305985"/>
                  <a:gd name="connsiteX0" fmla="*/ 411752 w 1776662"/>
                  <a:gd name="connsiteY0" fmla="*/ 2323893 h 2323893"/>
                  <a:gd name="connsiteX1" fmla="*/ 1767437 w 1776662"/>
                  <a:gd name="connsiteY1" fmla="*/ 157944 h 2323893"/>
                  <a:gd name="connsiteX2" fmla="*/ 926708 w 1776662"/>
                  <a:gd name="connsiteY2" fmla="*/ 2221230 h 2323893"/>
                  <a:gd name="connsiteX3" fmla="*/ 411752 w 1776662"/>
                  <a:gd name="connsiteY3" fmla="*/ 2323893 h 2323893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46642 w 1591957"/>
                  <a:gd name="connsiteY0" fmla="*/ 2441190 h 2665896"/>
                  <a:gd name="connsiteX1" fmla="*/ 1581282 w 1591957"/>
                  <a:gd name="connsiteY1" fmla="*/ 150902 h 2665896"/>
                  <a:gd name="connsiteX2" fmla="*/ 961598 w 1591957"/>
                  <a:gd name="connsiteY2" fmla="*/ 2338527 h 2665896"/>
                  <a:gd name="connsiteX3" fmla="*/ 823930 w 1591957"/>
                  <a:gd name="connsiteY3" fmla="*/ 2665896 h 2665896"/>
                  <a:gd name="connsiteX4" fmla="*/ 446642 w 1591957"/>
                  <a:gd name="connsiteY4" fmla="*/ 2441190 h 2665896"/>
                  <a:gd name="connsiteX0" fmla="*/ 420082 w 1565397"/>
                  <a:gd name="connsiteY0" fmla="*/ 2294358 h 2519064"/>
                  <a:gd name="connsiteX1" fmla="*/ 1554722 w 1565397"/>
                  <a:gd name="connsiteY1" fmla="*/ 4070 h 2519064"/>
                  <a:gd name="connsiteX2" fmla="*/ 935038 w 1565397"/>
                  <a:gd name="connsiteY2" fmla="*/ 2191695 h 2519064"/>
                  <a:gd name="connsiteX3" fmla="*/ 797370 w 1565397"/>
                  <a:gd name="connsiteY3" fmla="*/ 2519064 h 2519064"/>
                  <a:gd name="connsiteX4" fmla="*/ 420082 w 1565397"/>
                  <a:gd name="connsiteY4" fmla="*/ 2294358 h 2519064"/>
                  <a:gd name="connsiteX0" fmla="*/ 212359 w 1357674"/>
                  <a:gd name="connsiteY0" fmla="*/ 2295291 h 2519997"/>
                  <a:gd name="connsiteX1" fmla="*/ 1346999 w 1357674"/>
                  <a:gd name="connsiteY1" fmla="*/ 5003 h 2519997"/>
                  <a:gd name="connsiteX2" fmla="*/ 727315 w 1357674"/>
                  <a:gd name="connsiteY2" fmla="*/ 2192628 h 2519997"/>
                  <a:gd name="connsiteX3" fmla="*/ 589647 w 1357674"/>
                  <a:gd name="connsiteY3" fmla="*/ 2519997 h 2519997"/>
                  <a:gd name="connsiteX4" fmla="*/ 212359 w 1357674"/>
                  <a:gd name="connsiteY4" fmla="*/ 2295291 h 2519997"/>
                  <a:gd name="connsiteX0" fmla="*/ 203101 w 1432049"/>
                  <a:gd name="connsiteY0" fmla="*/ 2242549 h 2467255"/>
                  <a:gd name="connsiteX1" fmla="*/ 1421978 w 1432049"/>
                  <a:gd name="connsiteY1" fmla="*/ 5213 h 2467255"/>
                  <a:gd name="connsiteX2" fmla="*/ 718057 w 1432049"/>
                  <a:gd name="connsiteY2" fmla="*/ 2139886 h 2467255"/>
                  <a:gd name="connsiteX3" fmla="*/ 580389 w 1432049"/>
                  <a:gd name="connsiteY3" fmla="*/ 2467255 h 2467255"/>
                  <a:gd name="connsiteX4" fmla="*/ 203101 w 1432049"/>
                  <a:gd name="connsiteY4" fmla="*/ 2242549 h 2467255"/>
                  <a:gd name="connsiteX0" fmla="*/ 207058 w 1436006"/>
                  <a:gd name="connsiteY0" fmla="*/ 2268268 h 2492974"/>
                  <a:gd name="connsiteX1" fmla="*/ 1425935 w 1436006"/>
                  <a:gd name="connsiteY1" fmla="*/ 30932 h 2492974"/>
                  <a:gd name="connsiteX2" fmla="*/ 722014 w 1436006"/>
                  <a:gd name="connsiteY2" fmla="*/ 2165605 h 2492974"/>
                  <a:gd name="connsiteX3" fmla="*/ 584346 w 1436006"/>
                  <a:gd name="connsiteY3" fmla="*/ 2492974 h 2492974"/>
                  <a:gd name="connsiteX4" fmla="*/ 207058 w 1436006"/>
                  <a:gd name="connsiteY4" fmla="*/ 2268268 h 2492974"/>
                  <a:gd name="connsiteX0" fmla="*/ 207058 w 1425935"/>
                  <a:gd name="connsiteY0" fmla="*/ 2268268 h 2492974"/>
                  <a:gd name="connsiteX1" fmla="*/ 1425935 w 1425935"/>
                  <a:gd name="connsiteY1" fmla="*/ 30932 h 2492974"/>
                  <a:gd name="connsiteX2" fmla="*/ 722014 w 1425935"/>
                  <a:gd name="connsiteY2" fmla="*/ 2165605 h 2492974"/>
                  <a:gd name="connsiteX3" fmla="*/ 584346 w 1425935"/>
                  <a:gd name="connsiteY3" fmla="*/ 2492974 h 2492974"/>
                  <a:gd name="connsiteX4" fmla="*/ 207058 w 1425935"/>
                  <a:gd name="connsiteY4" fmla="*/ 2268268 h 2492974"/>
                  <a:gd name="connsiteX0" fmla="*/ 207058 w 1437050"/>
                  <a:gd name="connsiteY0" fmla="*/ 2268268 h 2492974"/>
                  <a:gd name="connsiteX1" fmla="*/ 1425935 w 1437050"/>
                  <a:gd name="connsiteY1" fmla="*/ 30932 h 2492974"/>
                  <a:gd name="connsiteX2" fmla="*/ 722014 w 1437050"/>
                  <a:gd name="connsiteY2" fmla="*/ 2165605 h 2492974"/>
                  <a:gd name="connsiteX3" fmla="*/ 584346 w 1437050"/>
                  <a:gd name="connsiteY3" fmla="*/ 2492974 h 2492974"/>
                  <a:gd name="connsiteX4" fmla="*/ 207058 w 1437050"/>
                  <a:gd name="connsiteY4" fmla="*/ 2268268 h 2492974"/>
                  <a:gd name="connsiteX0" fmla="*/ 199193 w 1503504"/>
                  <a:gd name="connsiteY0" fmla="*/ 2352390 h 2577096"/>
                  <a:gd name="connsiteX1" fmla="*/ 1492917 w 1503504"/>
                  <a:gd name="connsiteY1" fmla="*/ 29335 h 2577096"/>
                  <a:gd name="connsiteX2" fmla="*/ 714149 w 1503504"/>
                  <a:gd name="connsiteY2" fmla="*/ 2249727 h 2577096"/>
                  <a:gd name="connsiteX3" fmla="*/ 576481 w 1503504"/>
                  <a:gd name="connsiteY3" fmla="*/ 2577096 h 2577096"/>
                  <a:gd name="connsiteX4" fmla="*/ 199193 w 1503504"/>
                  <a:gd name="connsiteY4" fmla="*/ 2352390 h 2577096"/>
                  <a:gd name="connsiteX0" fmla="*/ 199193 w 1492917"/>
                  <a:gd name="connsiteY0" fmla="*/ 2352390 h 2577096"/>
                  <a:gd name="connsiteX1" fmla="*/ 1492917 w 1492917"/>
                  <a:gd name="connsiteY1" fmla="*/ 29335 h 2577096"/>
                  <a:gd name="connsiteX2" fmla="*/ 714149 w 1492917"/>
                  <a:gd name="connsiteY2" fmla="*/ 2249727 h 2577096"/>
                  <a:gd name="connsiteX3" fmla="*/ 576481 w 1492917"/>
                  <a:gd name="connsiteY3" fmla="*/ 2577096 h 2577096"/>
                  <a:gd name="connsiteX4" fmla="*/ 199193 w 1492917"/>
                  <a:gd name="connsiteY4" fmla="*/ 2352390 h 2577096"/>
                  <a:gd name="connsiteX0" fmla="*/ 203115 w 1458826"/>
                  <a:gd name="connsiteY0" fmla="*/ 2349862 h 2577142"/>
                  <a:gd name="connsiteX1" fmla="*/ 1458826 w 1458826"/>
                  <a:gd name="connsiteY1" fmla="*/ 29381 h 2577142"/>
                  <a:gd name="connsiteX2" fmla="*/ 680058 w 1458826"/>
                  <a:gd name="connsiteY2" fmla="*/ 2249773 h 2577142"/>
                  <a:gd name="connsiteX3" fmla="*/ 542390 w 1458826"/>
                  <a:gd name="connsiteY3" fmla="*/ 2577142 h 2577142"/>
                  <a:gd name="connsiteX4" fmla="*/ 203115 w 1458826"/>
                  <a:gd name="connsiteY4" fmla="*/ 2349862 h 2577142"/>
                  <a:gd name="connsiteX0" fmla="*/ 203115 w 1458826"/>
                  <a:gd name="connsiteY0" fmla="*/ 2349862 h 2577142"/>
                  <a:gd name="connsiteX1" fmla="*/ 1458826 w 1458826"/>
                  <a:gd name="connsiteY1" fmla="*/ 29381 h 2577142"/>
                  <a:gd name="connsiteX2" fmla="*/ 680058 w 1458826"/>
                  <a:gd name="connsiteY2" fmla="*/ 2249773 h 2577142"/>
                  <a:gd name="connsiteX3" fmla="*/ 542390 w 1458826"/>
                  <a:gd name="connsiteY3" fmla="*/ 2577142 h 2577142"/>
                  <a:gd name="connsiteX4" fmla="*/ 203115 w 1458826"/>
                  <a:gd name="connsiteY4" fmla="*/ 2349862 h 2577142"/>
                  <a:gd name="connsiteX0" fmla="*/ 198390 w 1454101"/>
                  <a:gd name="connsiteY0" fmla="*/ 2320690 h 2547970"/>
                  <a:gd name="connsiteX1" fmla="*/ 81688 w 1454101"/>
                  <a:gd name="connsiteY1" fmla="*/ 2088714 h 2547970"/>
                  <a:gd name="connsiteX2" fmla="*/ 1454101 w 1454101"/>
                  <a:gd name="connsiteY2" fmla="*/ 209 h 2547970"/>
                  <a:gd name="connsiteX3" fmla="*/ 675333 w 1454101"/>
                  <a:gd name="connsiteY3" fmla="*/ 2220601 h 2547970"/>
                  <a:gd name="connsiteX4" fmla="*/ 537665 w 1454101"/>
                  <a:gd name="connsiteY4" fmla="*/ 2547970 h 2547970"/>
                  <a:gd name="connsiteX5" fmla="*/ 198390 w 1454101"/>
                  <a:gd name="connsiteY5" fmla="*/ 2320690 h 2547970"/>
                  <a:gd name="connsiteX0" fmla="*/ 198390 w 1454101"/>
                  <a:gd name="connsiteY0" fmla="*/ 2321970 h 2549250"/>
                  <a:gd name="connsiteX1" fmla="*/ 81688 w 1454101"/>
                  <a:gd name="connsiteY1" fmla="*/ 2089994 h 2549250"/>
                  <a:gd name="connsiteX2" fmla="*/ 1454101 w 1454101"/>
                  <a:gd name="connsiteY2" fmla="*/ 1489 h 2549250"/>
                  <a:gd name="connsiteX3" fmla="*/ 675333 w 1454101"/>
                  <a:gd name="connsiteY3" fmla="*/ 2221881 h 2549250"/>
                  <a:gd name="connsiteX4" fmla="*/ 537665 w 1454101"/>
                  <a:gd name="connsiteY4" fmla="*/ 2549250 h 2549250"/>
                  <a:gd name="connsiteX5" fmla="*/ 198390 w 1454101"/>
                  <a:gd name="connsiteY5" fmla="*/ 2321970 h 2549250"/>
                  <a:gd name="connsiteX0" fmla="*/ 198390 w 1454101"/>
                  <a:gd name="connsiteY0" fmla="*/ 2322056 h 2549336"/>
                  <a:gd name="connsiteX1" fmla="*/ 81688 w 1454101"/>
                  <a:gd name="connsiteY1" fmla="*/ 2090080 h 2549336"/>
                  <a:gd name="connsiteX2" fmla="*/ 1454101 w 1454101"/>
                  <a:gd name="connsiteY2" fmla="*/ 1575 h 2549336"/>
                  <a:gd name="connsiteX3" fmla="*/ 675333 w 1454101"/>
                  <a:gd name="connsiteY3" fmla="*/ 2221967 h 2549336"/>
                  <a:gd name="connsiteX4" fmla="*/ 537665 w 1454101"/>
                  <a:gd name="connsiteY4" fmla="*/ 2549336 h 2549336"/>
                  <a:gd name="connsiteX5" fmla="*/ 198390 w 1454101"/>
                  <a:gd name="connsiteY5" fmla="*/ 2322056 h 2549336"/>
                  <a:gd name="connsiteX0" fmla="*/ 246016 w 1444179"/>
                  <a:gd name="connsiteY0" fmla="*/ 2419992 h 2549336"/>
                  <a:gd name="connsiteX1" fmla="*/ 71766 w 1444179"/>
                  <a:gd name="connsiteY1" fmla="*/ 2090080 h 2549336"/>
                  <a:gd name="connsiteX2" fmla="*/ 1444179 w 1444179"/>
                  <a:gd name="connsiteY2" fmla="*/ 1575 h 2549336"/>
                  <a:gd name="connsiteX3" fmla="*/ 665411 w 1444179"/>
                  <a:gd name="connsiteY3" fmla="*/ 2221967 h 2549336"/>
                  <a:gd name="connsiteX4" fmla="*/ 527743 w 1444179"/>
                  <a:gd name="connsiteY4" fmla="*/ 2549336 h 2549336"/>
                  <a:gd name="connsiteX5" fmla="*/ 246016 w 1444179"/>
                  <a:gd name="connsiteY5" fmla="*/ 2419992 h 2549336"/>
                  <a:gd name="connsiteX0" fmla="*/ 258444 w 1456607"/>
                  <a:gd name="connsiteY0" fmla="*/ 2420220 h 2549564"/>
                  <a:gd name="connsiteX1" fmla="*/ 69608 w 1456607"/>
                  <a:gd name="connsiteY1" fmla="*/ 1874901 h 2549564"/>
                  <a:gd name="connsiteX2" fmla="*/ 1456607 w 1456607"/>
                  <a:gd name="connsiteY2" fmla="*/ 1803 h 2549564"/>
                  <a:gd name="connsiteX3" fmla="*/ 677839 w 1456607"/>
                  <a:gd name="connsiteY3" fmla="*/ 2222195 h 2549564"/>
                  <a:gd name="connsiteX4" fmla="*/ 540171 w 1456607"/>
                  <a:gd name="connsiteY4" fmla="*/ 2549564 h 2549564"/>
                  <a:gd name="connsiteX5" fmla="*/ 258444 w 1456607"/>
                  <a:gd name="connsiteY5" fmla="*/ 2420220 h 2549564"/>
                  <a:gd name="connsiteX0" fmla="*/ 231741 w 1429904"/>
                  <a:gd name="connsiteY0" fmla="*/ 2420220 h 2549564"/>
                  <a:gd name="connsiteX1" fmla="*/ 42905 w 1429904"/>
                  <a:gd name="connsiteY1" fmla="*/ 1874901 h 2549564"/>
                  <a:gd name="connsiteX2" fmla="*/ 1429904 w 1429904"/>
                  <a:gd name="connsiteY2" fmla="*/ 1803 h 2549564"/>
                  <a:gd name="connsiteX3" fmla="*/ 651136 w 1429904"/>
                  <a:gd name="connsiteY3" fmla="*/ 2222195 h 2549564"/>
                  <a:gd name="connsiteX4" fmla="*/ 513468 w 1429904"/>
                  <a:gd name="connsiteY4" fmla="*/ 2549564 h 2549564"/>
                  <a:gd name="connsiteX5" fmla="*/ 231741 w 1429904"/>
                  <a:gd name="connsiteY5" fmla="*/ 2420220 h 2549564"/>
                  <a:gd name="connsiteX0" fmla="*/ 120849 w 1453642"/>
                  <a:gd name="connsiteY0" fmla="*/ 2123838 h 2549564"/>
                  <a:gd name="connsiteX1" fmla="*/ 66643 w 1453642"/>
                  <a:gd name="connsiteY1" fmla="*/ 1874901 h 2549564"/>
                  <a:gd name="connsiteX2" fmla="*/ 1453642 w 1453642"/>
                  <a:gd name="connsiteY2" fmla="*/ 1803 h 2549564"/>
                  <a:gd name="connsiteX3" fmla="*/ 674874 w 1453642"/>
                  <a:gd name="connsiteY3" fmla="*/ 2222195 h 2549564"/>
                  <a:gd name="connsiteX4" fmla="*/ 537206 w 1453642"/>
                  <a:gd name="connsiteY4" fmla="*/ 2549564 h 2549564"/>
                  <a:gd name="connsiteX5" fmla="*/ 120849 w 1453642"/>
                  <a:gd name="connsiteY5" fmla="*/ 2123838 h 2549564"/>
                  <a:gd name="connsiteX0" fmla="*/ 102405 w 1435198"/>
                  <a:gd name="connsiteY0" fmla="*/ 2124085 h 2549811"/>
                  <a:gd name="connsiteX1" fmla="*/ 74201 w 1435198"/>
                  <a:gd name="connsiteY1" fmla="*/ 1695180 h 2549811"/>
                  <a:gd name="connsiteX2" fmla="*/ 1435198 w 1435198"/>
                  <a:gd name="connsiteY2" fmla="*/ 2050 h 2549811"/>
                  <a:gd name="connsiteX3" fmla="*/ 656430 w 1435198"/>
                  <a:gd name="connsiteY3" fmla="*/ 2222442 h 2549811"/>
                  <a:gd name="connsiteX4" fmla="*/ 518762 w 1435198"/>
                  <a:gd name="connsiteY4" fmla="*/ 2549811 h 2549811"/>
                  <a:gd name="connsiteX5" fmla="*/ 102405 w 1435198"/>
                  <a:gd name="connsiteY5" fmla="*/ 2124085 h 2549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35198" h="2549811">
                    <a:moveTo>
                      <a:pt x="102405" y="2124085"/>
                    </a:moveTo>
                    <a:cubicBezTo>
                      <a:pt x="26409" y="2047542"/>
                      <a:pt x="-69353" y="1924728"/>
                      <a:pt x="74201" y="1695180"/>
                    </a:cubicBezTo>
                    <a:cubicBezTo>
                      <a:pt x="-130565" y="1209177"/>
                      <a:pt x="391741" y="-57810"/>
                      <a:pt x="1435198" y="2050"/>
                    </a:cubicBezTo>
                    <a:cubicBezTo>
                      <a:pt x="871762" y="169619"/>
                      <a:pt x="87801" y="1361671"/>
                      <a:pt x="656430" y="2222442"/>
                    </a:cubicBezTo>
                    <a:cubicBezTo>
                      <a:pt x="557892" y="2239815"/>
                      <a:pt x="617300" y="2532438"/>
                      <a:pt x="518762" y="2549811"/>
                    </a:cubicBezTo>
                    <a:cubicBezTo>
                      <a:pt x="405670" y="2474051"/>
                      <a:pt x="120993" y="2308077"/>
                      <a:pt x="102405" y="212408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2F4EA"/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Isosceles Triangle 3"/>
              <p:cNvSpPr/>
              <p:nvPr/>
            </p:nvSpPr>
            <p:spPr>
              <a:xfrm rot="11992535">
                <a:off x="1264717" y="4333261"/>
                <a:ext cx="1092734" cy="2135079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  <a:gd name="connsiteX0" fmla="*/ 526079 w 1422454"/>
                  <a:gd name="connsiteY0" fmla="*/ 2309926 h 2309926"/>
                  <a:gd name="connsiteX1" fmla="*/ 1404777 w 1422454"/>
                  <a:gd name="connsiteY1" fmla="*/ 29634 h 2309926"/>
                  <a:gd name="connsiteX2" fmla="*/ 1338677 w 1422454"/>
                  <a:gd name="connsiteY2" fmla="*/ 2055136 h 2309926"/>
                  <a:gd name="connsiteX3" fmla="*/ 526079 w 1422454"/>
                  <a:gd name="connsiteY3" fmla="*/ 2309926 h 2309926"/>
                  <a:gd name="connsiteX0" fmla="*/ 526079 w 1417835"/>
                  <a:gd name="connsiteY0" fmla="*/ 2309926 h 2309926"/>
                  <a:gd name="connsiteX1" fmla="*/ 1404777 w 1417835"/>
                  <a:gd name="connsiteY1" fmla="*/ 29634 h 2309926"/>
                  <a:gd name="connsiteX2" fmla="*/ 1041035 w 1417835"/>
                  <a:gd name="connsiteY2" fmla="*/ 2207263 h 2309926"/>
                  <a:gd name="connsiteX3" fmla="*/ 526079 w 1417835"/>
                  <a:gd name="connsiteY3" fmla="*/ 2309926 h 2309926"/>
                  <a:gd name="connsiteX0" fmla="*/ 445377 w 1745971"/>
                  <a:gd name="connsiteY0" fmla="*/ 2178727 h 2178727"/>
                  <a:gd name="connsiteX1" fmla="*/ 1736364 w 1745971"/>
                  <a:gd name="connsiteY1" fmla="*/ 31822 h 2178727"/>
                  <a:gd name="connsiteX2" fmla="*/ 960333 w 1745971"/>
                  <a:gd name="connsiteY2" fmla="*/ 2076064 h 2178727"/>
                  <a:gd name="connsiteX3" fmla="*/ 445377 w 1745971"/>
                  <a:gd name="connsiteY3" fmla="*/ 2178727 h 2178727"/>
                  <a:gd name="connsiteX0" fmla="*/ 421420 w 1722014"/>
                  <a:gd name="connsiteY0" fmla="*/ 2305985 h 2305985"/>
                  <a:gd name="connsiteX1" fmla="*/ 1712407 w 1722014"/>
                  <a:gd name="connsiteY1" fmla="*/ 159080 h 2305985"/>
                  <a:gd name="connsiteX2" fmla="*/ 936376 w 1722014"/>
                  <a:gd name="connsiteY2" fmla="*/ 2203322 h 2305985"/>
                  <a:gd name="connsiteX3" fmla="*/ 421420 w 1722014"/>
                  <a:gd name="connsiteY3" fmla="*/ 2305985 h 2305985"/>
                  <a:gd name="connsiteX0" fmla="*/ 411752 w 1776662"/>
                  <a:gd name="connsiteY0" fmla="*/ 2323893 h 2323893"/>
                  <a:gd name="connsiteX1" fmla="*/ 1767437 w 1776662"/>
                  <a:gd name="connsiteY1" fmla="*/ 157944 h 2323893"/>
                  <a:gd name="connsiteX2" fmla="*/ 926708 w 1776662"/>
                  <a:gd name="connsiteY2" fmla="*/ 2221230 h 2323893"/>
                  <a:gd name="connsiteX3" fmla="*/ 411752 w 1776662"/>
                  <a:gd name="connsiteY3" fmla="*/ 2323893 h 2323893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46642 w 1591957"/>
                  <a:gd name="connsiteY0" fmla="*/ 2441190 h 2665896"/>
                  <a:gd name="connsiteX1" fmla="*/ 1581282 w 1591957"/>
                  <a:gd name="connsiteY1" fmla="*/ 150902 h 2665896"/>
                  <a:gd name="connsiteX2" fmla="*/ 961598 w 1591957"/>
                  <a:gd name="connsiteY2" fmla="*/ 2338527 h 2665896"/>
                  <a:gd name="connsiteX3" fmla="*/ 823930 w 1591957"/>
                  <a:gd name="connsiteY3" fmla="*/ 2665896 h 2665896"/>
                  <a:gd name="connsiteX4" fmla="*/ 446642 w 1591957"/>
                  <a:gd name="connsiteY4" fmla="*/ 2441190 h 2665896"/>
                  <a:gd name="connsiteX0" fmla="*/ 420082 w 1565397"/>
                  <a:gd name="connsiteY0" fmla="*/ 2294358 h 2519064"/>
                  <a:gd name="connsiteX1" fmla="*/ 1554722 w 1565397"/>
                  <a:gd name="connsiteY1" fmla="*/ 4070 h 2519064"/>
                  <a:gd name="connsiteX2" fmla="*/ 935038 w 1565397"/>
                  <a:gd name="connsiteY2" fmla="*/ 2191695 h 2519064"/>
                  <a:gd name="connsiteX3" fmla="*/ 797370 w 1565397"/>
                  <a:gd name="connsiteY3" fmla="*/ 2519064 h 2519064"/>
                  <a:gd name="connsiteX4" fmla="*/ 420082 w 1565397"/>
                  <a:gd name="connsiteY4" fmla="*/ 2294358 h 2519064"/>
                  <a:gd name="connsiteX0" fmla="*/ 212359 w 1357674"/>
                  <a:gd name="connsiteY0" fmla="*/ 2295291 h 2519997"/>
                  <a:gd name="connsiteX1" fmla="*/ 1346999 w 1357674"/>
                  <a:gd name="connsiteY1" fmla="*/ 5003 h 2519997"/>
                  <a:gd name="connsiteX2" fmla="*/ 727315 w 1357674"/>
                  <a:gd name="connsiteY2" fmla="*/ 2192628 h 2519997"/>
                  <a:gd name="connsiteX3" fmla="*/ 589647 w 1357674"/>
                  <a:gd name="connsiteY3" fmla="*/ 2519997 h 2519997"/>
                  <a:gd name="connsiteX4" fmla="*/ 212359 w 1357674"/>
                  <a:gd name="connsiteY4" fmla="*/ 2295291 h 2519997"/>
                  <a:gd name="connsiteX0" fmla="*/ 203101 w 1432049"/>
                  <a:gd name="connsiteY0" fmla="*/ 2242549 h 2467255"/>
                  <a:gd name="connsiteX1" fmla="*/ 1421978 w 1432049"/>
                  <a:gd name="connsiteY1" fmla="*/ 5213 h 2467255"/>
                  <a:gd name="connsiteX2" fmla="*/ 718057 w 1432049"/>
                  <a:gd name="connsiteY2" fmla="*/ 2139886 h 2467255"/>
                  <a:gd name="connsiteX3" fmla="*/ 580389 w 1432049"/>
                  <a:gd name="connsiteY3" fmla="*/ 2467255 h 2467255"/>
                  <a:gd name="connsiteX4" fmla="*/ 203101 w 1432049"/>
                  <a:gd name="connsiteY4" fmla="*/ 2242549 h 2467255"/>
                  <a:gd name="connsiteX0" fmla="*/ 207058 w 1436006"/>
                  <a:gd name="connsiteY0" fmla="*/ 2268268 h 2492974"/>
                  <a:gd name="connsiteX1" fmla="*/ 1425935 w 1436006"/>
                  <a:gd name="connsiteY1" fmla="*/ 30932 h 2492974"/>
                  <a:gd name="connsiteX2" fmla="*/ 722014 w 1436006"/>
                  <a:gd name="connsiteY2" fmla="*/ 2165605 h 2492974"/>
                  <a:gd name="connsiteX3" fmla="*/ 584346 w 1436006"/>
                  <a:gd name="connsiteY3" fmla="*/ 2492974 h 2492974"/>
                  <a:gd name="connsiteX4" fmla="*/ 207058 w 1436006"/>
                  <a:gd name="connsiteY4" fmla="*/ 2268268 h 2492974"/>
                  <a:gd name="connsiteX0" fmla="*/ 207058 w 1425935"/>
                  <a:gd name="connsiteY0" fmla="*/ 2268268 h 2492974"/>
                  <a:gd name="connsiteX1" fmla="*/ 1425935 w 1425935"/>
                  <a:gd name="connsiteY1" fmla="*/ 30932 h 2492974"/>
                  <a:gd name="connsiteX2" fmla="*/ 722014 w 1425935"/>
                  <a:gd name="connsiteY2" fmla="*/ 2165605 h 2492974"/>
                  <a:gd name="connsiteX3" fmla="*/ 584346 w 1425935"/>
                  <a:gd name="connsiteY3" fmla="*/ 2492974 h 2492974"/>
                  <a:gd name="connsiteX4" fmla="*/ 207058 w 1425935"/>
                  <a:gd name="connsiteY4" fmla="*/ 2268268 h 2492974"/>
                  <a:gd name="connsiteX0" fmla="*/ 228201 w 1270318"/>
                  <a:gd name="connsiteY0" fmla="*/ 2386085 h 2490784"/>
                  <a:gd name="connsiteX1" fmla="*/ 1270318 w 1270318"/>
                  <a:gd name="connsiteY1" fmla="*/ 28742 h 2490784"/>
                  <a:gd name="connsiteX2" fmla="*/ 566397 w 1270318"/>
                  <a:gd name="connsiteY2" fmla="*/ 2163415 h 2490784"/>
                  <a:gd name="connsiteX3" fmla="*/ 428729 w 1270318"/>
                  <a:gd name="connsiteY3" fmla="*/ 2490784 h 2490784"/>
                  <a:gd name="connsiteX4" fmla="*/ 228201 w 1270318"/>
                  <a:gd name="connsiteY4" fmla="*/ 2386085 h 2490784"/>
                  <a:gd name="connsiteX0" fmla="*/ 228201 w 1270318"/>
                  <a:gd name="connsiteY0" fmla="*/ 2386085 h 2628353"/>
                  <a:gd name="connsiteX1" fmla="*/ 1270318 w 1270318"/>
                  <a:gd name="connsiteY1" fmla="*/ 28742 h 2628353"/>
                  <a:gd name="connsiteX2" fmla="*/ 566397 w 1270318"/>
                  <a:gd name="connsiteY2" fmla="*/ 2163415 h 2628353"/>
                  <a:gd name="connsiteX3" fmla="*/ 562686 w 1270318"/>
                  <a:gd name="connsiteY3" fmla="*/ 2628353 h 2628353"/>
                  <a:gd name="connsiteX4" fmla="*/ 228201 w 1270318"/>
                  <a:gd name="connsiteY4" fmla="*/ 2386085 h 2628353"/>
                  <a:gd name="connsiteX0" fmla="*/ 296575 w 1338692"/>
                  <a:gd name="connsiteY0" fmla="*/ 2387276 h 2629544"/>
                  <a:gd name="connsiteX1" fmla="*/ 1338692 w 1338692"/>
                  <a:gd name="connsiteY1" fmla="*/ 29933 h 2629544"/>
                  <a:gd name="connsiteX2" fmla="*/ 634771 w 1338692"/>
                  <a:gd name="connsiteY2" fmla="*/ 2164606 h 2629544"/>
                  <a:gd name="connsiteX3" fmla="*/ 631060 w 1338692"/>
                  <a:gd name="connsiteY3" fmla="*/ 2629544 h 2629544"/>
                  <a:gd name="connsiteX4" fmla="*/ 296575 w 1338692"/>
                  <a:gd name="connsiteY4" fmla="*/ 2387276 h 2629544"/>
                  <a:gd name="connsiteX0" fmla="*/ 296575 w 1345801"/>
                  <a:gd name="connsiteY0" fmla="*/ 2387276 h 2629544"/>
                  <a:gd name="connsiteX1" fmla="*/ 1338692 w 1345801"/>
                  <a:gd name="connsiteY1" fmla="*/ 29933 h 2629544"/>
                  <a:gd name="connsiteX2" fmla="*/ 634771 w 1345801"/>
                  <a:gd name="connsiteY2" fmla="*/ 2164606 h 2629544"/>
                  <a:gd name="connsiteX3" fmla="*/ 631060 w 1345801"/>
                  <a:gd name="connsiteY3" fmla="*/ 2629544 h 2629544"/>
                  <a:gd name="connsiteX4" fmla="*/ 296575 w 1345801"/>
                  <a:gd name="connsiteY4" fmla="*/ 2387276 h 2629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5801" h="2629544">
                    <a:moveTo>
                      <a:pt x="296575" y="2387276"/>
                    </a:moveTo>
                    <a:cubicBezTo>
                      <a:pt x="-579421" y="1164702"/>
                      <a:pt x="702599" y="-222039"/>
                      <a:pt x="1338692" y="29933"/>
                    </a:cubicBezTo>
                    <a:cubicBezTo>
                      <a:pt x="1456372" y="78064"/>
                      <a:pt x="66142" y="1303835"/>
                      <a:pt x="634771" y="2164606"/>
                    </a:cubicBezTo>
                    <a:cubicBezTo>
                      <a:pt x="536233" y="2181979"/>
                      <a:pt x="729598" y="2612171"/>
                      <a:pt x="631060" y="2629544"/>
                    </a:cubicBezTo>
                    <a:lnTo>
                      <a:pt x="296575" y="238727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2F4EA"/>
                  </a:gs>
                  <a:gs pos="100000">
                    <a:srgbClr val="E6EAEA"/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Isosceles Triangle 3"/>
              <p:cNvSpPr/>
              <p:nvPr/>
            </p:nvSpPr>
            <p:spPr>
              <a:xfrm rot="11992535">
                <a:off x="1036951" y="4324265"/>
                <a:ext cx="1212186" cy="2092493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  <a:gd name="connsiteX0" fmla="*/ 526079 w 1422454"/>
                  <a:gd name="connsiteY0" fmla="*/ 2309926 h 2309926"/>
                  <a:gd name="connsiteX1" fmla="*/ 1404777 w 1422454"/>
                  <a:gd name="connsiteY1" fmla="*/ 29634 h 2309926"/>
                  <a:gd name="connsiteX2" fmla="*/ 1338677 w 1422454"/>
                  <a:gd name="connsiteY2" fmla="*/ 2055136 h 2309926"/>
                  <a:gd name="connsiteX3" fmla="*/ 526079 w 1422454"/>
                  <a:gd name="connsiteY3" fmla="*/ 2309926 h 2309926"/>
                  <a:gd name="connsiteX0" fmla="*/ 526079 w 1417835"/>
                  <a:gd name="connsiteY0" fmla="*/ 2309926 h 2309926"/>
                  <a:gd name="connsiteX1" fmla="*/ 1404777 w 1417835"/>
                  <a:gd name="connsiteY1" fmla="*/ 29634 h 2309926"/>
                  <a:gd name="connsiteX2" fmla="*/ 1041035 w 1417835"/>
                  <a:gd name="connsiteY2" fmla="*/ 2207263 h 2309926"/>
                  <a:gd name="connsiteX3" fmla="*/ 526079 w 1417835"/>
                  <a:gd name="connsiteY3" fmla="*/ 2309926 h 2309926"/>
                  <a:gd name="connsiteX0" fmla="*/ 445377 w 1745971"/>
                  <a:gd name="connsiteY0" fmla="*/ 2178727 h 2178727"/>
                  <a:gd name="connsiteX1" fmla="*/ 1736364 w 1745971"/>
                  <a:gd name="connsiteY1" fmla="*/ 31822 h 2178727"/>
                  <a:gd name="connsiteX2" fmla="*/ 960333 w 1745971"/>
                  <a:gd name="connsiteY2" fmla="*/ 2076064 h 2178727"/>
                  <a:gd name="connsiteX3" fmla="*/ 445377 w 1745971"/>
                  <a:gd name="connsiteY3" fmla="*/ 2178727 h 2178727"/>
                  <a:gd name="connsiteX0" fmla="*/ 421420 w 1722014"/>
                  <a:gd name="connsiteY0" fmla="*/ 2305985 h 2305985"/>
                  <a:gd name="connsiteX1" fmla="*/ 1712407 w 1722014"/>
                  <a:gd name="connsiteY1" fmla="*/ 159080 h 2305985"/>
                  <a:gd name="connsiteX2" fmla="*/ 936376 w 1722014"/>
                  <a:gd name="connsiteY2" fmla="*/ 2203322 h 2305985"/>
                  <a:gd name="connsiteX3" fmla="*/ 421420 w 1722014"/>
                  <a:gd name="connsiteY3" fmla="*/ 2305985 h 2305985"/>
                  <a:gd name="connsiteX0" fmla="*/ 411752 w 1776662"/>
                  <a:gd name="connsiteY0" fmla="*/ 2323893 h 2323893"/>
                  <a:gd name="connsiteX1" fmla="*/ 1767437 w 1776662"/>
                  <a:gd name="connsiteY1" fmla="*/ 157944 h 2323893"/>
                  <a:gd name="connsiteX2" fmla="*/ 926708 w 1776662"/>
                  <a:gd name="connsiteY2" fmla="*/ 2221230 h 2323893"/>
                  <a:gd name="connsiteX3" fmla="*/ 411752 w 1776662"/>
                  <a:gd name="connsiteY3" fmla="*/ 2323893 h 2323893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46642 w 1591957"/>
                  <a:gd name="connsiteY0" fmla="*/ 2441190 h 2665896"/>
                  <a:gd name="connsiteX1" fmla="*/ 1581282 w 1591957"/>
                  <a:gd name="connsiteY1" fmla="*/ 150902 h 2665896"/>
                  <a:gd name="connsiteX2" fmla="*/ 961598 w 1591957"/>
                  <a:gd name="connsiteY2" fmla="*/ 2338527 h 2665896"/>
                  <a:gd name="connsiteX3" fmla="*/ 823930 w 1591957"/>
                  <a:gd name="connsiteY3" fmla="*/ 2665896 h 2665896"/>
                  <a:gd name="connsiteX4" fmla="*/ 446642 w 1591957"/>
                  <a:gd name="connsiteY4" fmla="*/ 2441190 h 2665896"/>
                  <a:gd name="connsiteX0" fmla="*/ 420082 w 1565397"/>
                  <a:gd name="connsiteY0" fmla="*/ 2294358 h 2519064"/>
                  <a:gd name="connsiteX1" fmla="*/ 1554722 w 1565397"/>
                  <a:gd name="connsiteY1" fmla="*/ 4070 h 2519064"/>
                  <a:gd name="connsiteX2" fmla="*/ 935038 w 1565397"/>
                  <a:gd name="connsiteY2" fmla="*/ 2191695 h 2519064"/>
                  <a:gd name="connsiteX3" fmla="*/ 797370 w 1565397"/>
                  <a:gd name="connsiteY3" fmla="*/ 2519064 h 2519064"/>
                  <a:gd name="connsiteX4" fmla="*/ 420082 w 1565397"/>
                  <a:gd name="connsiteY4" fmla="*/ 2294358 h 2519064"/>
                  <a:gd name="connsiteX0" fmla="*/ 212359 w 1357674"/>
                  <a:gd name="connsiteY0" fmla="*/ 2295291 h 2519997"/>
                  <a:gd name="connsiteX1" fmla="*/ 1346999 w 1357674"/>
                  <a:gd name="connsiteY1" fmla="*/ 5003 h 2519997"/>
                  <a:gd name="connsiteX2" fmla="*/ 727315 w 1357674"/>
                  <a:gd name="connsiteY2" fmla="*/ 2192628 h 2519997"/>
                  <a:gd name="connsiteX3" fmla="*/ 589647 w 1357674"/>
                  <a:gd name="connsiteY3" fmla="*/ 2519997 h 2519997"/>
                  <a:gd name="connsiteX4" fmla="*/ 212359 w 1357674"/>
                  <a:gd name="connsiteY4" fmla="*/ 2295291 h 2519997"/>
                  <a:gd name="connsiteX0" fmla="*/ 203101 w 1432049"/>
                  <a:gd name="connsiteY0" fmla="*/ 2242549 h 2467255"/>
                  <a:gd name="connsiteX1" fmla="*/ 1421978 w 1432049"/>
                  <a:gd name="connsiteY1" fmla="*/ 5213 h 2467255"/>
                  <a:gd name="connsiteX2" fmla="*/ 718057 w 1432049"/>
                  <a:gd name="connsiteY2" fmla="*/ 2139886 h 2467255"/>
                  <a:gd name="connsiteX3" fmla="*/ 580389 w 1432049"/>
                  <a:gd name="connsiteY3" fmla="*/ 2467255 h 2467255"/>
                  <a:gd name="connsiteX4" fmla="*/ 203101 w 1432049"/>
                  <a:gd name="connsiteY4" fmla="*/ 2242549 h 2467255"/>
                  <a:gd name="connsiteX0" fmla="*/ 207058 w 1436006"/>
                  <a:gd name="connsiteY0" fmla="*/ 2268268 h 2492974"/>
                  <a:gd name="connsiteX1" fmla="*/ 1425935 w 1436006"/>
                  <a:gd name="connsiteY1" fmla="*/ 30932 h 2492974"/>
                  <a:gd name="connsiteX2" fmla="*/ 722014 w 1436006"/>
                  <a:gd name="connsiteY2" fmla="*/ 2165605 h 2492974"/>
                  <a:gd name="connsiteX3" fmla="*/ 584346 w 1436006"/>
                  <a:gd name="connsiteY3" fmla="*/ 2492974 h 2492974"/>
                  <a:gd name="connsiteX4" fmla="*/ 207058 w 1436006"/>
                  <a:gd name="connsiteY4" fmla="*/ 2268268 h 2492974"/>
                  <a:gd name="connsiteX0" fmla="*/ 207058 w 1425935"/>
                  <a:gd name="connsiteY0" fmla="*/ 2268268 h 2492974"/>
                  <a:gd name="connsiteX1" fmla="*/ 1425935 w 1425935"/>
                  <a:gd name="connsiteY1" fmla="*/ 30932 h 2492974"/>
                  <a:gd name="connsiteX2" fmla="*/ 722014 w 1425935"/>
                  <a:gd name="connsiteY2" fmla="*/ 2165605 h 2492974"/>
                  <a:gd name="connsiteX3" fmla="*/ 584346 w 1425935"/>
                  <a:gd name="connsiteY3" fmla="*/ 2492974 h 2492974"/>
                  <a:gd name="connsiteX4" fmla="*/ 207058 w 1425935"/>
                  <a:gd name="connsiteY4" fmla="*/ 2268268 h 2492974"/>
                  <a:gd name="connsiteX0" fmla="*/ 207058 w 1437050"/>
                  <a:gd name="connsiteY0" fmla="*/ 2268268 h 2492974"/>
                  <a:gd name="connsiteX1" fmla="*/ 1425935 w 1437050"/>
                  <a:gd name="connsiteY1" fmla="*/ 30932 h 2492974"/>
                  <a:gd name="connsiteX2" fmla="*/ 722014 w 1437050"/>
                  <a:gd name="connsiteY2" fmla="*/ 2165605 h 2492974"/>
                  <a:gd name="connsiteX3" fmla="*/ 584346 w 1437050"/>
                  <a:gd name="connsiteY3" fmla="*/ 2492974 h 2492974"/>
                  <a:gd name="connsiteX4" fmla="*/ 207058 w 1437050"/>
                  <a:gd name="connsiteY4" fmla="*/ 2268268 h 2492974"/>
                  <a:gd name="connsiteX0" fmla="*/ 199193 w 1503504"/>
                  <a:gd name="connsiteY0" fmla="*/ 2352390 h 2577096"/>
                  <a:gd name="connsiteX1" fmla="*/ 1492917 w 1503504"/>
                  <a:gd name="connsiteY1" fmla="*/ 29335 h 2577096"/>
                  <a:gd name="connsiteX2" fmla="*/ 714149 w 1503504"/>
                  <a:gd name="connsiteY2" fmla="*/ 2249727 h 2577096"/>
                  <a:gd name="connsiteX3" fmla="*/ 576481 w 1503504"/>
                  <a:gd name="connsiteY3" fmla="*/ 2577096 h 2577096"/>
                  <a:gd name="connsiteX4" fmla="*/ 199193 w 1503504"/>
                  <a:gd name="connsiteY4" fmla="*/ 2352390 h 2577096"/>
                  <a:gd name="connsiteX0" fmla="*/ 199193 w 1492917"/>
                  <a:gd name="connsiteY0" fmla="*/ 2352390 h 2577096"/>
                  <a:gd name="connsiteX1" fmla="*/ 1492917 w 1492917"/>
                  <a:gd name="connsiteY1" fmla="*/ 29335 h 2577096"/>
                  <a:gd name="connsiteX2" fmla="*/ 714149 w 1492917"/>
                  <a:gd name="connsiteY2" fmla="*/ 2249727 h 2577096"/>
                  <a:gd name="connsiteX3" fmla="*/ 576481 w 1492917"/>
                  <a:gd name="connsiteY3" fmla="*/ 2577096 h 2577096"/>
                  <a:gd name="connsiteX4" fmla="*/ 199193 w 1492917"/>
                  <a:gd name="connsiteY4" fmla="*/ 2352390 h 2577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92917" h="2577096">
                    <a:moveTo>
                      <a:pt x="199193" y="2352390"/>
                    </a:moveTo>
                    <a:cubicBezTo>
                      <a:pt x="-510800" y="1199227"/>
                      <a:pt x="856824" y="-222637"/>
                      <a:pt x="1492917" y="29335"/>
                    </a:cubicBezTo>
                    <a:cubicBezTo>
                      <a:pt x="929481" y="196904"/>
                      <a:pt x="145520" y="1388956"/>
                      <a:pt x="714149" y="2249727"/>
                    </a:cubicBezTo>
                    <a:cubicBezTo>
                      <a:pt x="615611" y="2267100"/>
                      <a:pt x="675019" y="2559723"/>
                      <a:pt x="576481" y="2577096"/>
                    </a:cubicBezTo>
                    <a:lnTo>
                      <a:pt x="199193" y="2352390"/>
                    </a:lnTo>
                    <a:close/>
                  </a:path>
                </a:pathLst>
              </a:custGeom>
              <a:gradFill flip="none" rotWithShape="1">
                <a:gsLst>
                  <a:gs pos="63000">
                    <a:schemeClr val="bg1"/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Isosceles Triangle 3"/>
              <p:cNvSpPr/>
              <p:nvPr/>
            </p:nvSpPr>
            <p:spPr>
              <a:xfrm rot="11992535">
                <a:off x="375476" y="4083968"/>
                <a:ext cx="1918402" cy="1742618"/>
              </a:xfrm>
              <a:custGeom>
                <a:avLst/>
                <a:gdLst>
                  <a:gd name="connsiteX0" fmla="*/ 0 w 1139483"/>
                  <a:gd name="connsiteY0" fmla="*/ 2461846 h 2461846"/>
                  <a:gd name="connsiteX1" fmla="*/ 569742 w 1139483"/>
                  <a:gd name="connsiteY1" fmla="*/ 0 h 2461846"/>
                  <a:gd name="connsiteX2" fmla="*/ 1139483 w 1139483"/>
                  <a:gd name="connsiteY2" fmla="*/ 2461846 h 2461846"/>
                  <a:gd name="connsiteX3" fmla="*/ 0 w 1139483"/>
                  <a:gd name="connsiteY3" fmla="*/ 2461846 h 2461846"/>
                  <a:gd name="connsiteX0" fmla="*/ 0 w 1230583"/>
                  <a:gd name="connsiteY0" fmla="*/ 2280994 h 2280994"/>
                  <a:gd name="connsiteX1" fmla="*/ 1230583 w 1230583"/>
                  <a:gd name="connsiteY1" fmla="*/ 0 h 2280994"/>
                  <a:gd name="connsiteX2" fmla="*/ 1139483 w 1230583"/>
                  <a:gd name="connsiteY2" fmla="*/ 2280994 h 2280994"/>
                  <a:gd name="connsiteX3" fmla="*/ 0 w 1230583"/>
                  <a:gd name="connsiteY3" fmla="*/ 2280994 h 2280994"/>
                  <a:gd name="connsiteX0" fmla="*/ 0 w 1230583"/>
                  <a:gd name="connsiteY0" fmla="*/ 2281096 h 2281096"/>
                  <a:gd name="connsiteX1" fmla="*/ 1230583 w 1230583"/>
                  <a:gd name="connsiteY1" fmla="*/ 102 h 2281096"/>
                  <a:gd name="connsiteX2" fmla="*/ 1139483 w 1230583"/>
                  <a:gd name="connsiteY2" fmla="*/ 2281096 h 2281096"/>
                  <a:gd name="connsiteX3" fmla="*/ 0 w 1230583"/>
                  <a:gd name="connsiteY3" fmla="*/ 2281096 h 2281096"/>
                  <a:gd name="connsiteX0" fmla="*/ 0 w 672743"/>
                  <a:gd name="connsiteY0" fmla="*/ 2398418 h 2398418"/>
                  <a:gd name="connsiteX1" fmla="*/ 672743 w 672743"/>
                  <a:gd name="connsiteY1" fmla="*/ 96 h 2398418"/>
                  <a:gd name="connsiteX2" fmla="*/ 581643 w 672743"/>
                  <a:gd name="connsiteY2" fmla="*/ 2281090 h 2398418"/>
                  <a:gd name="connsiteX3" fmla="*/ 0 w 672743"/>
                  <a:gd name="connsiteY3" fmla="*/ 2398418 h 239841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234708"/>
                  <a:gd name="connsiteY0" fmla="*/ 2398428 h 2398428"/>
                  <a:gd name="connsiteX1" fmla="*/ 1234708 w 1234708"/>
                  <a:gd name="connsiteY1" fmla="*/ 106 h 2398428"/>
                  <a:gd name="connsiteX2" fmla="*/ 1143608 w 1234708"/>
                  <a:gd name="connsiteY2" fmla="*/ 2281100 h 2398428"/>
                  <a:gd name="connsiteX3" fmla="*/ 561965 w 1234708"/>
                  <a:gd name="connsiteY3" fmla="*/ 2398428 h 2398428"/>
                  <a:gd name="connsiteX0" fmla="*/ 561965 w 1465475"/>
                  <a:gd name="connsiteY0" fmla="*/ 2398428 h 2398428"/>
                  <a:gd name="connsiteX1" fmla="*/ 1234708 w 1465475"/>
                  <a:gd name="connsiteY1" fmla="*/ 106 h 2398428"/>
                  <a:gd name="connsiteX2" fmla="*/ 1465475 w 1465475"/>
                  <a:gd name="connsiteY2" fmla="*/ 2245207 h 2398428"/>
                  <a:gd name="connsiteX3" fmla="*/ 561965 w 1465475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428 h 2398428"/>
                  <a:gd name="connsiteX1" fmla="*/ 1234708 w 1309183"/>
                  <a:gd name="connsiteY1" fmla="*/ 106 h 2398428"/>
                  <a:gd name="connsiteX2" fmla="*/ 1309183 w 1309183"/>
                  <a:gd name="connsiteY2" fmla="*/ 2227589 h 2398428"/>
                  <a:gd name="connsiteX3" fmla="*/ 561965 w 1309183"/>
                  <a:gd name="connsiteY3" fmla="*/ 2398428 h 2398428"/>
                  <a:gd name="connsiteX0" fmla="*/ 561965 w 1309183"/>
                  <a:gd name="connsiteY0" fmla="*/ 2398703 h 2398703"/>
                  <a:gd name="connsiteX1" fmla="*/ 1234708 w 1309183"/>
                  <a:gd name="connsiteY1" fmla="*/ 381 h 2398703"/>
                  <a:gd name="connsiteX2" fmla="*/ 1309183 w 1309183"/>
                  <a:gd name="connsiteY2" fmla="*/ 2227864 h 2398703"/>
                  <a:gd name="connsiteX3" fmla="*/ 561965 w 1309183"/>
                  <a:gd name="connsiteY3" fmla="*/ 2398703 h 2398703"/>
                  <a:gd name="connsiteX0" fmla="*/ 485397 w 1232615"/>
                  <a:gd name="connsiteY0" fmla="*/ 2427420 h 2427420"/>
                  <a:gd name="connsiteX1" fmla="*/ 1158140 w 1232615"/>
                  <a:gd name="connsiteY1" fmla="*/ 29098 h 2427420"/>
                  <a:gd name="connsiteX2" fmla="*/ 1232615 w 1232615"/>
                  <a:gd name="connsiteY2" fmla="*/ 2256581 h 2427420"/>
                  <a:gd name="connsiteX3" fmla="*/ 485397 w 1232615"/>
                  <a:gd name="connsiteY3" fmla="*/ 2427420 h 2427420"/>
                  <a:gd name="connsiteX0" fmla="*/ 485397 w 1175817"/>
                  <a:gd name="connsiteY0" fmla="*/ 2427420 h 2427420"/>
                  <a:gd name="connsiteX1" fmla="*/ 1158140 w 1175817"/>
                  <a:gd name="connsiteY1" fmla="*/ 29098 h 2427420"/>
                  <a:gd name="connsiteX2" fmla="*/ 1092040 w 1175817"/>
                  <a:gd name="connsiteY2" fmla="*/ 2054600 h 2427420"/>
                  <a:gd name="connsiteX3" fmla="*/ 485397 w 1175817"/>
                  <a:gd name="connsiteY3" fmla="*/ 2427420 h 2427420"/>
                  <a:gd name="connsiteX0" fmla="*/ 576831 w 1267251"/>
                  <a:gd name="connsiteY0" fmla="*/ 2426255 h 2426255"/>
                  <a:gd name="connsiteX1" fmla="*/ 1249574 w 1267251"/>
                  <a:gd name="connsiteY1" fmla="*/ 27933 h 2426255"/>
                  <a:gd name="connsiteX2" fmla="*/ 1183474 w 1267251"/>
                  <a:gd name="connsiteY2" fmla="*/ 2053435 h 2426255"/>
                  <a:gd name="connsiteX3" fmla="*/ 576831 w 1267251"/>
                  <a:gd name="connsiteY3" fmla="*/ 2426255 h 2426255"/>
                  <a:gd name="connsiteX0" fmla="*/ 526079 w 1422454"/>
                  <a:gd name="connsiteY0" fmla="*/ 2309926 h 2309926"/>
                  <a:gd name="connsiteX1" fmla="*/ 1404777 w 1422454"/>
                  <a:gd name="connsiteY1" fmla="*/ 29634 h 2309926"/>
                  <a:gd name="connsiteX2" fmla="*/ 1338677 w 1422454"/>
                  <a:gd name="connsiteY2" fmla="*/ 2055136 h 2309926"/>
                  <a:gd name="connsiteX3" fmla="*/ 526079 w 1422454"/>
                  <a:gd name="connsiteY3" fmla="*/ 2309926 h 2309926"/>
                  <a:gd name="connsiteX0" fmla="*/ 526079 w 1417835"/>
                  <a:gd name="connsiteY0" fmla="*/ 2309926 h 2309926"/>
                  <a:gd name="connsiteX1" fmla="*/ 1404777 w 1417835"/>
                  <a:gd name="connsiteY1" fmla="*/ 29634 h 2309926"/>
                  <a:gd name="connsiteX2" fmla="*/ 1041035 w 1417835"/>
                  <a:gd name="connsiteY2" fmla="*/ 2207263 h 2309926"/>
                  <a:gd name="connsiteX3" fmla="*/ 526079 w 1417835"/>
                  <a:gd name="connsiteY3" fmla="*/ 2309926 h 2309926"/>
                  <a:gd name="connsiteX0" fmla="*/ 445377 w 1745971"/>
                  <a:gd name="connsiteY0" fmla="*/ 2178727 h 2178727"/>
                  <a:gd name="connsiteX1" fmla="*/ 1736364 w 1745971"/>
                  <a:gd name="connsiteY1" fmla="*/ 31822 h 2178727"/>
                  <a:gd name="connsiteX2" fmla="*/ 960333 w 1745971"/>
                  <a:gd name="connsiteY2" fmla="*/ 2076064 h 2178727"/>
                  <a:gd name="connsiteX3" fmla="*/ 445377 w 1745971"/>
                  <a:gd name="connsiteY3" fmla="*/ 2178727 h 2178727"/>
                  <a:gd name="connsiteX0" fmla="*/ 421420 w 1722014"/>
                  <a:gd name="connsiteY0" fmla="*/ 2305985 h 2305985"/>
                  <a:gd name="connsiteX1" fmla="*/ 1712407 w 1722014"/>
                  <a:gd name="connsiteY1" fmla="*/ 159080 h 2305985"/>
                  <a:gd name="connsiteX2" fmla="*/ 936376 w 1722014"/>
                  <a:gd name="connsiteY2" fmla="*/ 2203322 h 2305985"/>
                  <a:gd name="connsiteX3" fmla="*/ 421420 w 1722014"/>
                  <a:gd name="connsiteY3" fmla="*/ 2305985 h 2305985"/>
                  <a:gd name="connsiteX0" fmla="*/ 411752 w 1776662"/>
                  <a:gd name="connsiteY0" fmla="*/ 2323893 h 2323893"/>
                  <a:gd name="connsiteX1" fmla="*/ 1767437 w 1776662"/>
                  <a:gd name="connsiteY1" fmla="*/ 157944 h 2323893"/>
                  <a:gd name="connsiteX2" fmla="*/ 926708 w 1776662"/>
                  <a:gd name="connsiteY2" fmla="*/ 2221230 h 2323893"/>
                  <a:gd name="connsiteX3" fmla="*/ 411752 w 1776662"/>
                  <a:gd name="connsiteY3" fmla="*/ 2323893 h 2323893"/>
                  <a:gd name="connsiteX0" fmla="*/ 411752 w 1776662"/>
                  <a:gd name="connsiteY0" fmla="*/ 2323893 h 2548599"/>
                  <a:gd name="connsiteX1" fmla="*/ 1767437 w 1776662"/>
                  <a:gd name="connsiteY1" fmla="*/ 157944 h 2548599"/>
                  <a:gd name="connsiteX2" fmla="*/ 926708 w 1776662"/>
                  <a:gd name="connsiteY2" fmla="*/ 2221230 h 2548599"/>
                  <a:gd name="connsiteX3" fmla="*/ 789040 w 1776662"/>
                  <a:gd name="connsiteY3" fmla="*/ 2548599 h 2548599"/>
                  <a:gd name="connsiteX4" fmla="*/ 411752 w 1776662"/>
                  <a:gd name="connsiteY4" fmla="*/ 2323893 h 2548599"/>
                  <a:gd name="connsiteX0" fmla="*/ 411752 w 1781812"/>
                  <a:gd name="connsiteY0" fmla="*/ 2323893 h 2548599"/>
                  <a:gd name="connsiteX1" fmla="*/ 1767437 w 1781812"/>
                  <a:gd name="connsiteY1" fmla="*/ 157944 h 2548599"/>
                  <a:gd name="connsiteX2" fmla="*/ 926708 w 1781812"/>
                  <a:gd name="connsiteY2" fmla="*/ 2221230 h 2548599"/>
                  <a:gd name="connsiteX3" fmla="*/ 789040 w 1781812"/>
                  <a:gd name="connsiteY3" fmla="*/ 2548599 h 2548599"/>
                  <a:gd name="connsiteX4" fmla="*/ 411752 w 1781812"/>
                  <a:gd name="connsiteY4" fmla="*/ 2323893 h 2548599"/>
                  <a:gd name="connsiteX0" fmla="*/ 411752 w 1781265"/>
                  <a:gd name="connsiteY0" fmla="*/ 2323893 h 2548599"/>
                  <a:gd name="connsiteX1" fmla="*/ 1767437 w 1781265"/>
                  <a:gd name="connsiteY1" fmla="*/ 157944 h 2548599"/>
                  <a:gd name="connsiteX2" fmla="*/ 859919 w 1781265"/>
                  <a:gd name="connsiteY2" fmla="*/ 2101110 h 2548599"/>
                  <a:gd name="connsiteX3" fmla="*/ 789040 w 1781265"/>
                  <a:gd name="connsiteY3" fmla="*/ 2548599 h 2548599"/>
                  <a:gd name="connsiteX4" fmla="*/ 411752 w 1781265"/>
                  <a:gd name="connsiteY4" fmla="*/ 2323893 h 2548599"/>
                  <a:gd name="connsiteX0" fmla="*/ 402981 w 1833267"/>
                  <a:gd name="connsiteY0" fmla="*/ 2389978 h 2614684"/>
                  <a:gd name="connsiteX1" fmla="*/ 1819905 w 1833267"/>
                  <a:gd name="connsiteY1" fmla="*/ 153895 h 2614684"/>
                  <a:gd name="connsiteX2" fmla="*/ 851148 w 1833267"/>
                  <a:gd name="connsiteY2" fmla="*/ 2167195 h 2614684"/>
                  <a:gd name="connsiteX3" fmla="*/ 780269 w 1833267"/>
                  <a:gd name="connsiteY3" fmla="*/ 2614684 h 2614684"/>
                  <a:gd name="connsiteX4" fmla="*/ 402981 w 1833267"/>
                  <a:gd name="connsiteY4" fmla="*/ 2389978 h 2614684"/>
                  <a:gd name="connsiteX0" fmla="*/ 404859 w 1821914"/>
                  <a:gd name="connsiteY0" fmla="*/ 2221638 h 2446344"/>
                  <a:gd name="connsiteX1" fmla="*/ 1808453 w 1821914"/>
                  <a:gd name="connsiteY1" fmla="*/ 164665 h 2446344"/>
                  <a:gd name="connsiteX2" fmla="*/ 853026 w 1821914"/>
                  <a:gd name="connsiteY2" fmla="*/ 1998855 h 2446344"/>
                  <a:gd name="connsiteX3" fmla="*/ 782147 w 1821914"/>
                  <a:gd name="connsiteY3" fmla="*/ 2446344 h 2446344"/>
                  <a:gd name="connsiteX4" fmla="*/ 404859 w 1821914"/>
                  <a:gd name="connsiteY4" fmla="*/ 2221638 h 2446344"/>
                  <a:gd name="connsiteX0" fmla="*/ 404859 w 2627355"/>
                  <a:gd name="connsiteY0" fmla="*/ 2221638 h 2446344"/>
                  <a:gd name="connsiteX1" fmla="*/ 1808453 w 2627355"/>
                  <a:gd name="connsiteY1" fmla="*/ 164665 h 2446344"/>
                  <a:gd name="connsiteX2" fmla="*/ 853026 w 2627355"/>
                  <a:gd name="connsiteY2" fmla="*/ 1998855 h 2446344"/>
                  <a:gd name="connsiteX3" fmla="*/ 782147 w 2627355"/>
                  <a:gd name="connsiteY3" fmla="*/ 2446344 h 2446344"/>
                  <a:gd name="connsiteX4" fmla="*/ 404859 w 2627355"/>
                  <a:gd name="connsiteY4" fmla="*/ 2221638 h 2446344"/>
                  <a:gd name="connsiteX0" fmla="*/ 404859 w 2041710"/>
                  <a:gd name="connsiteY0" fmla="*/ 2221638 h 2446344"/>
                  <a:gd name="connsiteX1" fmla="*/ 1808453 w 2041710"/>
                  <a:gd name="connsiteY1" fmla="*/ 164665 h 2446344"/>
                  <a:gd name="connsiteX2" fmla="*/ 1947883 w 2041710"/>
                  <a:gd name="connsiteY2" fmla="*/ 1600877 h 2446344"/>
                  <a:gd name="connsiteX3" fmla="*/ 853026 w 2041710"/>
                  <a:gd name="connsiteY3" fmla="*/ 1998855 h 2446344"/>
                  <a:gd name="connsiteX4" fmla="*/ 782147 w 2041710"/>
                  <a:gd name="connsiteY4" fmla="*/ 2446344 h 2446344"/>
                  <a:gd name="connsiteX5" fmla="*/ 404859 w 2041710"/>
                  <a:gd name="connsiteY5" fmla="*/ 2221638 h 2446344"/>
                  <a:gd name="connsiteX0" fmla="*/ 344997 w 2318833"/>
                  <a:gd name="connsiteY0" fmla="*/ 2098446 h 2323152"/>
                  <a:gd name="connsiteX1" fmla="*/ 2241242 w 2318833"/>
                  <a:gd name="connsiteY1" fmla="*/ 173594 h 2323152"/>
                  <a:gd name="connsiteX2" fmla="*/ 1888021 w 2318833"/>
                  <a:gd name="connsiteY2" fmla="*/ 1477685 h 2323152"/>
                  <a:gd name="connsiteX3" fmla="*/ 793164 w 2318833"/>
                  <a:gd name="connsiteY3" fmla="*/ 1875663 h 2323152"/>
                  <a:gd name="connsiteX4" fmla="*/ 722285 w 2318833"/>
                  <a:gd name="connsiteY4" fmla="*/ 2323152 h 2323152"/>
                  <a:gd name="connsiteX5" fmla="*/ 344997 w 2318833"/>
                  <a:gd name="connsiteY5" fmla="*/ 2098446 h 2323152"/>
                  <a:gd name="connsiteX0" fmla="*/ 344997 w 2445181"/>
                  <a:gd name="connsiteY0" fmla="*/ 2098446 h 2323152"/>
                  <a:gd name="connsiteX1" fmla="*/ 2241242 w 2445181"/>
                  <a:gd name="connsiteY1" fmla="*/ 173594 h 2323152"/>
                  <a:gd name="connsiteX2" fmla="*/ 2333420 w 2445181"/>
                  <a:gd name="connsiteY2" fmla="*/ 1663922 h 2323152"/>
                  <a:gd name="connsiteX3" fmla="*/ 793164 w 2445181"/>
                  <a:gd name="connsiteY3" fmla="*/ 1875663 h 2323152"/>
                  <a:gd name="connsiteX4" fmla="*/ 722285 w 2445181"/>
                  <a:gd name="connsiteY4" fmla="*/ 2323152 h 2323152"/>
                  <a:gd name="connsiteX5" fmla="*/ 344997 w 2445181"/>
                  <a:gd name="connsiteY5" fmla="*/ 2098446 h 2323152"/>
                  <a:gd name="connsiteX0" fmla="*/ 344997 w 2379822"/>
                  <a:gd name="connsiteY0" fmla="*/ 2098446 h 2323152"/>
                  <a:gd name="connsiteX1" fmla="*/ 2241242 w 2379822"/>
                  <a:gd name="connsiteY1" fmla="*/ 173594 h 2323152"/>
                  <a:gd name="connsiteX2" fmla="*/ 2333420 w 2379822"/>
                  <a:gd name="connsiteY2" fmla="*/ 1663922 h 2323152"/>
                  <a:gd name="connsiteX3" fmla="*/ 793164 w 2379822"/>
                  <a:gd name="connsiteY3" fmla="*/ 1875663 h 2323152"/>
                  <a:gd name="connsiteX4" fmla="*/ 722285 w 2379822"/>
                  <a:gd name="connsiteY4" fmla="*/ 2323152 h 2323152"/>
                  <a:gd name="connsiteX5" fmla="*/ 344997 w 2379822"/>
                  <a:gd name="connsiteY5" fmla="*/ 2098446 h 2323152"/>
                  <a:gd name="connsiteX0" fmla="*/ 0 w 2034825"/>
                  <a:gd name="connsiteY0" fmla="*/ 2079414 h 2304120"/>
                  <a:gd name="connsiteX1" fmla="*/ 571118 w 2034825"/>
                  <a:gd name="connsiteY1" fmla="*/ 264282 h 2304120"/>
                  <a:gd name="connsiteX2" fmla="*/ 1896245 w 2034825"/>
                  <a:gd name="connsiteY2" fmla="*/ 154562 h 2304120"/>
                  <a:gd name="connsiteX3" fmla="*/ 1988423 w 2034825"/>
                  <a:gd name="connsiteY3" fmla="*/ 1644890 h 2304120"/>
                  <a:gd name="connsiteX4" fmla="*/ 448167 w 2034825"/>
                  <a:gd name="connsiteY4" fmla="*/ 1856631 h 2304120"/>
                  <a:gd name="connsiteX5" fmla="*/ 377288 w 2034825"/>
                  <a:gd name="connsiteY5" fmla="*/ 2304120 h 2304120"/>
                  <a:gd name="connsiteX6" fmla="*/ 0 w 2034825"/>
                  <a:gd name="connsiteY6" fmla="*/ 2079414 h 2304120"/>
                  <a:gd name="connsiteX0" fmla="*/ 419200 w 2454025"/>
                  <a:gd name="connsiteY0" fmla="*/ 2079414 h 2304120"/>
                  <a:gd name="connsiteX1" fmla="*/ 990318 w 2454025"/>
                  <a:gd name="connsiteY1" fmla="*/ 264282 h 2304120"/>
                  <a:gd name="connsiteX2" fmla="*/ 2315445 w 2454025"/>
                  <a:gd name="connsiteY2" fmla="*/ 154562 h 2304120"/>
                  <a:gd name="connsiteX3" fmla="*/ 2407623 w 2454025"/>
                  <a:gd name="connsiteY3" fmla="*/ 1644890 h 2304120"/>
                  <a:gd name="connsiteX4" fmla="*/ 867367 w 2454025"/>
                  <a:gd name="connsiteY4" fmla="*/ 1856631 h 2304120"/>
                  <a:gd name="connsiteX5" fmla="*/ 796488 w 2454025"/>
                  <a:gd name="connsiteY5" fmla="*/ 2304120 h 2304120"/>
                  <a:gd name="connsiteX6" fmla="*/ 419200 w 2454025"/>
                  <a:gd name="connsiteY6" fmla="*/ 2079414 h 2304120"/>
                  <a:gd name="connsiteX0" fmla="*/ 186930 w 2221755"/>
                  <a:gd name="connsiteY0" fmla="*/ 2079414 h 2304120"/>
                  <a:gd name="connsiteX1" fmla="*/ 758048 w 2221755"/>
                  <a:gd name="connsiteY1" fmla="*/ 264282 h 2304120"/>
                  <a:gd name="connsiteX2" fmla="*/ 2083175 w 2221755"/>
                  <a:gd name="connsiteY2" fmla="*/ 154562 h 2304120"/>
                  <a:gd name="connsiteX3" fmla="*/ 2175353 w 2221755"/>
                  <a:gd name="connsiteY3" fmla="*/ 1644890 h 2304120"/>
                  <a:gd name="connsiteX4" fmla="*/ 635097 w 2221755"/>
                  <a:gd name="connsiteY4" fmla="*/ 1856631 h 2304120"/>
                  <a:gd name="connsiteX5" fmla="*/ 564218 w 2221755"/>
                  <a:gd name="connsiteY5" fmla="*/ 2304120 h 2304120"/>
                  <a:gd name="connsiteX6" fmla="*/ 186930 w 2221755"/>
                  <a:gd name="connsiteY6" fmla="*/ 2079414 h 2304120"/>
                  <a:gd name="connsiteX0" fmla="*/ 186930 w 2377073"/>
                  <a:gd name="connsiteY0" fmla="*/ 2079414 h 2304120"/>
                  <a:gd name="connsiteX1" fmla="*/ 758048 w 2377073"/>
                  <a:gd name="connsiteY1" fmla="*/ 264282 h 2304120"/>
                  <a:gd name="connsiteX2" fmla="*/ 2083175 w 2377073"/>
                  <a:gd name="connsiteY2" fmla="*/ 154562 h 2304120"/>
                  <a:gd name="connsiteX3" fmla="*/ 2175353 w 2377073"/>
                  <a:gd name="connsiteY3" fmla="*/ 1644890 h 2304120"/>
                  <a:gd name="connsiteX4" fmla="*/ 635097 w 2377073"/>
                  <a:gd name="connsiteY4" fmla="*/ 1856631 h 2304120"/>
                  <a:gd name="connsiteX5" fmla="*/ 564218 w 2377073"/>
                  <a:gd name="connsiteY5" fmla="*/ 2304120 h 2304120"/>
                  <a:gd name="connsiteX6" fmla="*/ 186930 w 2377073"/>
                  <a:gd name="connsiteY6" fmla="*/ 2079414 h 2304120"/>
                  <a:gd name="connsiteX0" fmla="*/ 186930 w 2377073"/>
                  <a:gd name="connsiteY0" fmla="*/ 1930972 h 2155678"/>
                  <a:gd name="connsiteX1" fmla="*/ 758048 w 2377073"/>
                  <a:gd name="connsiteY1" fmla="*/ 115840 h 2155678"/>
                  <a:gd name="connsiteX2" fmla="*/ 2083175 w 2377073"/>
                  <a:gd name="connsiteY2" fmla="*/ 6120 h 2155678"/>
                  <a:gd name="connsiteX3" fmla="*/ 2175353 w 2377073"/>
                  <a:gd name="connsiteY3" fmla="*/ 1496448 h 2155678"/>
                  <a:gd name="connsiteX4" fmla="*/ 635097 w 2377073"/>
                  <a:gd name="connsiteY4" fmla="*/ 1708189 h 2155678"/>
                  <a:gd name="connsiteX5" fmla="*/ 564218 w 2377073"/>
                  <a:gd name="connsiteY5" fmla="*/ 2155678 h 2155678"/>
                  <a:gd name="connsiteX6" fmla="*/ 186930 w 2377073"/>
                  <a:gd name="connsiteY6" fmla="*/ 1930972 h 2155678"/>
                  <a:gd name="connsiteX0" fmla="*/ 186930 w 2301182"/>
                  <a:gd name="connsiteY0" fmla="*/ 1930972 h 2155678"/>
                  <a:gd name="connsiteX1" fmla="*/ 758048 w 2301182"/>
                  <a:gd name="connsiteY1" fmla="*/ 115840 h 2155678"/>
                  <a:gd name="connsiteX2" fmla="*/ 2083175 w 2301182"/>
                  <a:gd name="connsiteY2" fmla="*/ 6120 h 2155678"/>
                  <a:gd name="connsiteX3" fmla="*/ 1941269 w 2301182"/>
                  <a:gd name="connsiteY3" fmla="*/ 1423194 h 2155678"/>
                  <a:gd name="connsiteX4" fmla="*/ 635097 w 2301182"/>
                  <a:gd name="connsiteY4" fmla="*/ 1708189 h 2155678"/>
                  <a:gd name="connsiteX5" fmla="*/ 564218 w 2301182"/>
                  <a:gd name="connsiteY5" fmla="*/ 2155678 h 2155678"/>
                  <a:gd name="connsiteX6" fmla="*/ 186930 w 2301182"/>
                  <a:gd name="connsiteY6" fmla="*/ 1930972 h 2155678"/>
                  <a:gd name="connsiteX0" fmla="*/ 186930 w 2362687"/>
                  <a:gd name="connsiteY0" fmla="*/ 1899864 h 2124570"/>
                  <a:gd name="connsiteX1" fmla="*/ 758048 w 2362687"/>
                  <a:gd name="connsiteY1" fmla="*/ 84732 h 2124570"/>
                  <a:gd name="connsiteX2" fmla="*/ 2162831 w 2362687"/>
                  <a:gd name="connsiteY2" fmla="*/ 211471 h 2124570"/>
                  <a:gd name="connsiteX3" fmla="*/ 1941269 w 2362687"/>
                  <a:gd name="connsiteY3" fmla="*/ 1392086 h 2124570"/>
                  <a:gd name="connsiteX4" fmla="*/ 635097 w 2362687"/>
                  <a:gd name="connsiteY4" fmla="*/ 1677081 h 2124570"/>
                  <a:gd name="connsiteX5" fmla="*/ 564218 w 2362687"/>
                  <a:gd name="connsiteY5" fmla="*/ 2124570 h 2124570"/>
                  <a:gd name="connsiteX6" fmla="*/ 186930 w 2362687"/>
                  <a:gd name="connsiteY6" fmla="*/ 1899864 h 2124570"/>
                  <a:gd name="connsiteX0" fmla="*/ 186930 w 2362687"/>
                  <a:gd name="connsiteY0" fmla="*/ 2040517 h 2265223"/>
                  <a:gd name="connsiteX1" fmla="*/ 758048 w 2362687"/>
                  <a:gd name="connsiteY1" fmla="*/ 225385 h 2265223"/>
                  <a:gd name="connsiteX2" fmla="*/ 2162831 w 2362687"/>
                  <a:gd name="connsiteY2" fmla="*/ 352124 h 2265223"/>
                  <a:gd name="connsiteX3" fmla="*/ 1941269 w 2362687"/>
                  <a:gd name="connsiteY3" fmla="*/ 1532739 h 2265223"/>
                  <a:gd name="connsiteX4" fmla="*/ 635097 w 2362687"/>
                  <a:gd name="connsiteY4" fmla="*/ 1817734 h 2265223"/>
                  <a:gd name="connsiteX5" fmla="*/ 564218 w 2362687"/>
                  <a:gd name="connsiteY5" fmla="*/ 2265223 h 2265223"/>
                  <a:gd name="connsiteX6" fmla="*/ 186930 w 2362687"/>
                  <a:gd name="connsiteY6" fmla="*/ 2040517 h 2265223"/>
                  <a:gd name="connsiteX0" fmla="*/ 186930 w 2362687"/>
                  <a:gd name="connsiteY0" fmla="*/ 1921486 h 2146192"/>
                  <a:gd name="connsiteX1" fmla="*/ 758048 w 2362687"/>
                  <a:gd name="connsiteY1" fmla="*/ 106354 h 2146192"/>
                  <a:gd name="connsiteX2" fmla="*/ 2162831 w 2362687"/>
                  <a:gd name="connsiteY2" fmla="*/ 233093 h 2146192"/>
                  <a:gd name="connsiteX3" fmla="*/ 1941269 w 2362687"/>
                  <a:gd name="connsiteY3" fmla="*/ 1413708 h 2146192"/>
                  <a:gd name="connsiteX4" fmla="*/ 635097 w 2362687"/>
                  <a:gd name="connsiteY4" fmla="*/ 1698703 h 2146192"/>
                  <a:gd name="connsiteX5" fmla="*/ 564218 w 2362687"/>
                  <a:gd name="connsiteY5" fmla="*/ 2146192 h 2146192"/>
                  <a:gd name="connsiteX6" fmla="*/ 186930 w 2362687"/>
                  <a:gd name="connsiteY6" fmla="*/ 1921486 h 2146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62687" h="2146192">
                    <a:moveTo>
                      <a:pt x="186930" y="1921486"/>
                    </a:moveTo>
                    <a:cubicBezTo>
                      <a:pt x="219235" y="1581513"/>
                      <a:pt x="-528313" y="760174"/>
                      <a:pt x="758048" y="106354"/>
                    </a:cubicBezTo>
                    <a:cubicBezTo>
                      <a:pt x="1074089" y="-214455"/>
                      <a:pt x="1501147" y="299111"/>
                      <a:pt x="2162831" y="233093"/>
                    </a:cubicBezTo>
                    <a:cubicBezTo>
                      <a:pt x="2656198" y="610074"/>
                      <a:pt x="2100507" y="1108010"/>
                      <a:pt x="1941269" y="1413708"/>
                    </a:cubicBezTo>
                    <a:cubicBezTo>
                      <a:pt x="1782031" y="1719406"/>
                      <a:pt x="829386" y="1557792"/>
                      <a:pt x="635097" y="1698703"/>
                    </a:cubicBezTo>
                    <a:cubicBezTo>
                      <a:pt x="536559" y="1716076"/>
                      <a:pt x="662756" y="2128819"/>
                      <a:pt x="564218" y="2146192"/>
                    </a:cubicBezTo>
                    <a:lnTo>
                      <a:pt x="186930" y="1921486"/>
                    </a:lnTo>
                    <a:close/>
                  </a:path>
                </a:pathLst>
              </a:custGeom>
              <a:gradFill flip="none" rotWithShape="1">
                <a:gsLst>
                  <a:gs pos="80000">
                    <a:schemeClr val="bg1"/>
                  </a:gs>
                  <a:gs pos="100000">
                    <a:srgbClr val="92D050"/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solidFill>
                  <a:srgbClr val="B8D0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4"/>
              <p:cNvSpPr/>
              <p:nvPr/>
            </p:nvSpPr>
            <p:spPr>
              <a:xfrm rot="21102343">
                <a:off x="1812847" y="3777408"/>
                <a:ext cx="494731" cy="893582"/>
              </a:xfrm>
              <a:custGeom>
                <a:avLst/>
                <a:gdLst>
                  <a:gd name="connsiteX0" fmla="*/ 0 w 576775"/>
                  <a:gd name="connsiteY0" fmla="*/ 0 h 1055077"/>
                  <a:gd name="connsiteX1" fmla="*/ 576775 w 576775"/>
                  <a:gd name="connsiteY1" fmla="*/ 0 h 1055077"/>
                  <a:gd name="connsiteX2" fmla="*/ 576775 w 576775"/>
                  <a:gd name="connsiteY2" fmla="*/ 1055077 h 1055077"/>
                  <a:gd name="connsiteX3" fmla="*/ 0 w 576775"/>
                  <a:gd name="connsiteY3" fmla="*/ 1055077 h 1055077"/>
                  <a:gd name="connsiteX4" fmla="*/ 0 w 576775"/>
                  <a:gd name="connsiteY4" fmla="*/ 0 h 1055077"/>
                  <a:gd name="connsiteX0" fmla="*/ 0 w 671514"/>
                  <a:gd name="connsiteY0" fmla="*/ 274102 h 1329179"/>
                  <a:gd name="connsiteX1" fmla="*/ 671514 w 671514"/>
                  <a:gd name="connsiteY1" fmla="*/ 0 h 1329179"/>
                  <a:gd name="connsiteX2" fmla="*/ 576775 w 671514"/>
                  <a:gd name="connsiteY2" fmla="*/ 1329179 h 1329179"/>
                  <a:gd name="connsiteX3" fmla="*/ 0 w 671514"/>
                  <a:gd name="connsiteY3" fmla="*/ 1329179 h 1329179"/>
                  <a:gd name="connsiteX4" fmla="*/ 0 w 671514"/>
                  <a:gd name="connsiteY4" fmla="*/ 274102 h 1329179"/>
                  <a:gd name="connsiteX0" fmla="*/ 0 w 671514"/>
                  <a:gd name="connsiteY0" fmla="*/ 274102 h 1329179"/>
                  <a:gd name="connsiteX1" fmla="*/ 671514 w 671514"/>
                  <a:gd name="connsiteY1" fmla="*/ 0 h 1329179"/>
                  <a:gd name="connsiteX2" fmla="*/ 576775 w 671514"/>
                  <a:gd name="connsiteY2" fmla="*/ 1329179 h 1329179"/>
                  <a:gd name="connsiteX3" fmla="*/ 0 w 671514"/>
                  <a:gd name="connsiteY3" fmla="*/ 1329179 h 1329179"/>
                  <a:gd name="connsiteX4" fmla="*/ 0 w 671514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0 w 691209"/>
                  <a:gd name="connsiteY0" fmla="*/ 274102 h 1329179"/>
                  <a:gd name="connsiteX1" fmla="*/ 671514 w 691209"/>
                  <a:gd name="connsiteY1" fmla="*/ 0 h 1329179"/>
                  <a:gd name="connsiteX2" fmla="*/ 576775 w 691209"/>
                  <a:gd name="connsiteY2" fmla="*/ 1329179 h 1329179"/>
                  <a:gd name="connsiteX3" fmla="*/ 0 w 691209"/>
                  <a:gd name="connsiteY3" fmla="*/ 1329179 h 1329179"/>
                  <a:gd name="connsiteX4" fmla="*/ 0 w 691209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93447 w 784656"/>
                  <a:gd name="connsiteY0" fmla="*/ 274102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93447 w 784656"/>
                  <a:gd name="connsiteY4" fmla="*/ 274102 h 1329179"/>
                  <a:gd name="connsiteX0" fmla="*/ 33850 w 784656"/>
                  <a:gd name="connsiteY0" fmla="*/ 277329 h 1329179"/>
                  <a:gd name="connsiteX1" fmla="*/ 764961 w 784656"/>
                  <a:gd name="connsiteY1" fmla="*/ 0 h 1329179"/>
                  <a:gd name="connsiteX2" fmla="*/ 670222 w 784656"/>
                  <a:gd name="connsiteY2" fmla="*/ 1329179 h 1329179"/>
                  <a:gd name="connsiteX3" fmla="*/ 0 w 784656"/>
                  <a:gd name="connsiteY3" fmla="*/ 1075229 h 1329179"/>
                  <a:gd name="connsiteX4" fmla="*/ 33850 w 784656"/>
                  <a:gd name="connsiteY4" fmla="*/ 277329 h 1329179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33850 w 783942"/>
                  <a:gd name="connsiteY0" fmla="*/ 356791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33850 w 783942"/>
                  <a:gd name="connsiteY4" fmla="*/ 356791 h 1408641"/>
                  <a:gd name="connsiteX0" fmla="*/ 200018 w 783942"/>
                  <a:gd name="connsiteY0" fmla="*/ 297984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200018 w 783942"/>
                  <a:gd name="connsiteY4" fmla="*/ 297984 h 1408641"/>
                  <a:gd name="connsiteX0" fmla="*/ 200018 w 783942"/>
                  <a:gd name="connsiteY0" fmla="*/ 297984 h 1408641"/>
                  <a:gd name="connsiteX1" fmla="*/ 760657 w 783942"/>
                  <a:gd name="connsiteY1" fmla="*/ 0 h 1408641"/>
                  <a:gd name="connsiteX2" fmla="*/ 670222 w 783942"/>
                  <a:gd name="connsiteY2" fmla="*/ 1408641 h 1408641"/>
                  <a:gd name="connsiteX3" fmla="*/ 0 w 783942"/>
                  <a:gd name="connsiteY3" fmla="*/ 1154691 h 1408641"/>
                  <a:gd name="connsiteX4" fmla="*/ 200018 w 783942"/>
                  <a:gd name="connsiteY4" fmla="*/ 297984 h 1408641"/>
                  <a:gd name="connsiteX0" fmla="*/ 200018 w 872880"/>
                  <a:gd name="connsiteY0" fmla="*/ 297984 h 1365161"/>
                  <a:gd name="connsiteX1" fmla="*/ 760657 w 872880"/>
                  <a:gd name="connsiteY1" fmla="*/ 0 h 1365161"/>
                  <a:gd name="connsiteX2" fmla="*/ 773895 w 872880"/>
                  <a:gd name="connsiteY2" fmla="*/ 1365161 h 1365161"/>
                  <a:gd name="connsiteX3" fmla="*/ 0 w 872880"/>
                  <a:gd name="connsiteY3" fmla="*/ 1154691 h 1365161"/>
                  <a:gd name="connsiteX4" fmla="*/ 200018 w 872880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048"/>
                  <a:gd name="connsiteY0" fmla="*/ 297984 h 1365161"/>
                  <a:gd name="connsiteX1" fmla="*/ 808825 w 921048"/>
                  <a:gd name="connsiteY1" fmla="*/ 0 h 1365161"/>
                  <a:gd name="connsiteX2" fmla="*/ 822063 w 921048"/>
                  <a:gd name="connsiteY2" fmla="*/ 1365161 h 1365161"/>
                  <a:gd name="connsiteX3" fmla="*/ 0 w 921048"/>
                  <a:gd name="connsiteY3" fmla="*/ 1104285 h 1365161"/>
                  <a:gd name="connsiteX4" fmla="*/ 248186 w 921048"/>
                  <a:gd name="connsiteY4" fmla="*/ 297984 h 1365161"/>
                  <a:gd name="connsiteX0" fmla="*/ 248186 w 921971"/>
                  <a:gd name="connsiteY0" fmla="*/ 297984 h 1365161"/>
                  <a:gd name="connsiteX1" fmla="*/ 808825 w 921971"/>
                  <a:gd name="connsiteY1" fmla="*/ 0 h 1365161"/>
                  <a:gd name="connsiteX2" fmla="*/ 822063 w 921971"/>
                  <a:gd name="connsiteY2" fmla="*/ 1365161 h 1365161"/>
                  <a:gd name="connsiteX3" fmla="*/ 0 w 921971"/>
                  <a:gd name="connsiteY3" fmla="*/ 1104285 h 1365161"/>
                  <a:gd name="connsiteX4" fmla="*/ 248186 w 921971"/>
                  <a:gd name="connsiteY4" fmla="*/ 297984 h 1365161"/>
                  <a:gd name="connsiteX0" fmla="*/ 248186 w 921971"/>
                  <a:gd name="connsiteY0" fmla="*/ 297984 h 1365161"/>
                  <a:gd name="connsiteX1" fmla="*/ 808825 w 921971"/>
                  <a:gd name="connsiteY1" fmla="*/ 0 h 1365161"/>
                  <a:gd name="connsiteX2" fmla="*/ 822063 w 921971"/>
                  <a:gd name="connsiteY2" fmla="*/ 1365161 h 1365161"/>
                  <a:gd name="connsiteX3" fmla="*/ 0 w 921971"/>
                  <a:gd name="connsiteY3" fmla="*/ 1104285 h 1365161"/>
                  <a:gd name="connsiteX4" fmla="*/ 248186 w 921971"/>
                  <a:gd name="connsiteY4" fmla="*/ 297984 h 1365161"/>
                  <a:gd name="connsiteX0" fmla="*/ 248186 w 861844"/>
                  <a:gd name="connsiteY0" fmla="*/ 300364 h 1367541"/>
                  <a:gd name="connsiteX1" fmla="*/ 808825 w 861844"/>
                  <a:gd name="connsiteY1" fmla="*/ 2380 h 1367541"/>
                  <a:gd name="connsiteX2" fmla="*/ 740382 w 861844"/>
                  <a:gd name="connsiteY2" fmla="*/ 236073 h 1367541"/>
                  <a:gd name="connsiteX3" fmla="*/ 822063 w 861844"/>
                  <a:gd name="connsiteY3" fmla="*/ 1367541 h 1367541"/>
                  <a:gd name="connsiteX4" fmla="*/ 0 w 861844"/>
                  <a:gd name="connsiteY4" fmla="*/ 1106665 h 1367541"/>
                  <a:gd name="connsiteX5" fmla="*/ 248186 w 861844"/>
                  <a:gd name="connsiteY5" fmla="*/ 300364 h 1367541"/>
                  <a:gd name="connsiteX0" fmla="*/ 248186 w 869609"/>
                  <a:gd name="connsiteY0" fmla="*/ 299291 h 1366468"/>
                  <a:gd name="connsiteX1" fmla="*/ 808825 w 869609"/>
                  <a:gd name="connsiteY1" fmla="*/ 1307 h 1366468"/>
                  <a:gd name="connsiteX2" fmla="*/ 787734 w 869609"/>
                  <a:gd name="connsiteY2" fmla="*/ 270304 h 1366468"/>
                  <a:gd name="connsiteX3" fmla="*/ 822063 w 869609"/>
                  <a:gd name="connsiteY3" fmla="*/ 1366468 h 1366468"/>
                  <a:gd name="connsiteX4" fmla="*/ 0 w 869609"/>
                  <a:gd name="connsiteY4" fmla="*/ 1105592 h 1366468"/>
                  <a:gd name="connsiteX5" fmla="*/ 248186 w 869609"/>
                  <a:gd name="connsiteY5" fmla="*/ 299291 h 1366468"/>
                  <a:gd name="connsiteX0" fmla="*/ 248186 w 858921"/>
                  <a:gd name="connsiteY0" fmla="*/ 299291 h 1366468"/>
                  <a:gd name="connsiteX1" fmla="*/ 808825 w 858921"/>
                  <a:gd name="connsiteY1" fmla="*/ 1307 h 1366468"/>
                  <a:gd name="connsiteX2" fmla="*/ 787734 w 858921"/>
                  <a:gd name="connsiteY2" fmla="*/ 270304 h 1366468"/>
                  <a:gd name="connsiteX3" fmla="*/ 822063 w 858921"/>
                  <a:gd name="connsiteY3" fmla="*/ 1366468 h 1366468"/>
                  <a:gd name="connsiteX4" fmla="*/ 0 w 858921"/>
                  <a:gd name="connsiteY4" fmla="*/ 1105592 h 1366468"/>
                  <a:gd name="connsiteX5" fmla="*/ 248186 w 858921"/>
                  <a:gd name="connsiteY5" fmla="*/ 299291 h 1366468"/>
                  <a:gd name="connsiteX0" fmla="*/ 248186 w 875056"/>
                  <a:gd name="connsiteY0" fmla="*/ 298644 h 1365821"/>
                  <a:gd name="connsiteX1" fmla="*/ 808825 w 875056"/>
                  <a:gd name="connsiteY1" fmla="*/ 660 h 1365821"/>
                  <a:gd name="connsiteX2" fmla="*/ 787734 w 875056"/>
                  <a:gd name="connsiteY2" fmla="*/ 269657 h 1365821"/>
                  <a:gd name="connsiteX3" fmla="*/ 822063 w 875056"/>
                  <a:gd name="connsiteY3" fmla="*/ 1365821 h 1365821"/>
                  <a:gd name="connsiteX4" fmla="*/ 0 w 875056"/>
                  <a:gd name="connsiteY4" fmla="*/ 1104945 h 1365821"/>
                  <a:gd name="connsiteX5" fmla="*/ 248186 w 875056"/>
                  <a:gd name="connsiteY5" fmla="*/ 298644 h 1365821"/>
                  <a:gd name="connsiteX0" fmla="*/ 248186 w 875056"/>
                  <a:gd name="connsiteY0" fmla="*/ 298644 h 1400445"/>
                  <a:gd name="connsiteX1" fmla="*/ 808825 w 875056"/>
                  <a:gd name="connsiteY1" fmla="*/ 660 h 1400445"/>
                  <a:gd name="connsiteX2" fmla="*/ 787734 w 875056"/>
                  <a:gd name="connsiteY2" fmla="*/ 269657 h 1400445"/>
                  <a:gd name="connsiteX3" fmla="*/ 822063 w 875056"/>
                  <a:gd name="connsiteY3" fmla="*/ 1365821 h 1400445"/>
                  <a:gd name="connsiteX4" fmla="*/ 387189 w 875056"/>
                  <a:gd name="connsiteY4" fmla="*/ 1124420 h 1400445"/>
                  <a:gd name="connsiteX5" fmla="*/ 0 w 875056"/>
                  <a:gd name="connsiteY5" fmla="*/ 1104945 h 1400445"/>
                  <a:gd name="connsiteX6" fmla="*/ 248186 w 875056"/>
                  <a:gd name="connsiteY6" fmla="*/ 298644 h 1400445"/>
                  <a:gd name="connsiteX0" fmla="*/ 248186 w 858921"/>
                  <a:gd name="connsiteY0" fmla="*/ 408720 h 1510521"/>
                  <a:gd name="connsiteX1" fmla="*/ 694326 w 858921"/>
                  <a:gd name="connsiteY1" fmla="*/ 358 h 1510521"/>
                  <a:gd name="connsiteX2" fmla="*/ 787734 w 858921"/>
                  <a:gd name="connsiteY2" fmla="*/ 379733 h 1510521"/>
                  <a:gd name="connsiteX3" fmla="*/ 822063 w 858921"/>
                  <a:gd name="connsiteY3" fmla="*/ 1475897 h 1510521"/>
                  <a:gd name="connsiteX4" fmla="*/ 387189 w 858921"/>
                  <a:gd name="connsiteY4" fmla="*/ 1234496 h 1510521"/>
                  <a:gd name="connsiteX5" fmla="*/ 0 w 858921"/>
                  <a:gd name="connsiteY5" fmla="*/ 1215021 h 1510521"/>
                  <a:gd name="connsiteX6" fmla="*/ 248186 w 858921"/>
                  <a:gd name="connsiteY6" fmla="*/ 408720 h 1510521"/>
                  <a:gd name="connsiteX0" fmla="*/ 172077 w 858921"/>
                  <a:gd name="connsiteY0" fmla="*/ 421311 h 1510521"/>
                  <a:gd name="connsiteX1" fmla="*/ 694326 w 858921"/>
                  <a:gd name="connsiteY1" fmla="*/ 358 h 1510521"/>
                  <a:gd name="connsiteX2" fmla="*/ 787734 w 858921"/>
                  <a:gd name="connsiteY2" fmla="*/ 379733 h 1510521"/>
                  <a:gd name="connsiteX3" fmla="*/ 822063 w 858921"/>
                  <a:gd name="connsiteY3" fmla="*/ 1475897 h 1510521"/>
                  <a:gd name="connsiteX4" fmla="*/ 387189 w 858921"/>
                  <a:gd name="connsiteY4" fmla="*/ 1234496 h 1510521"/>
                  <a:gd name="connsiteX5" fmla="*/ 0 w 858921"/>
                  <a:gd name="connsiteY5" fmla="*/ 1215021 h 1510521"/>
                  <a:gd name="connsiteX6" fmla="*/ 172077 w 858921"/>
                  <a:gd name="connsiteY6" fmla="*/ 421311 h 1510521"/>
                  <a:gd name="connsiteX0" fmla="*/ 78027 w 764871"/>
                  <a:gd name="connsiteY0" fmla="*/ 421311 h 1510521"/>
                  <a:gd name="connsiteX1" fmla="*/ 600276 w 764871"/>
                  <a:gd name="connsiteY1" fmla="*/ 358 h 1510521"/>
                  <a:gd name="connsiteX2" fmla="*/ 693684 w 764871"/>
                  <a:gd name="connsiteY2" fmla="*/ 379733 h 1510521"/>
                  <a:gd name="connsiteX3" fmla="*/ 728013 w 764871"/>
                  <a:gd name="connsiteY3" fmla="*/ 1475897 h 1510521"/>
                  <a:gd name="connsiteX4" fmla="*/ 293139 w 764871"/>
                  <a:gd name="connsiteY4" fmla="*/ 1234496 h 1510521"/>
                  <a:gd name="connsiteX5" fmla="*/ -1 w 764871"/>
                  <a:gd name="connsiteY5" fmla="*/ 1292694 h 1510521"/>
                  <a:gd name="connsiteX6" fmla="*/ 78027 w 764871"/>
                  <a:gd name="connsiteY6" fmla="*/ 421311 h 1510521"/>
                  <a:gd name="connsiteX0" fmla="*/ 95007 w 781851"/>
                  <a:gd name="connsiteY0" fmla="*/ 421311 h 1510521"/>
                  <a:gd name="connsiteX1" fmla="*/ 617256 w 781851"/>
                  <a:gd name="connsiteY1" fmla="*/ 358 h 1510521"/>
                  <a:gd name="connsiteX2" fmla="*/ 710664 w 781851"/>
                  <a:gd name="connsiteY2" fmla="*/ 379733 h 1510521"/>
                  <a:gd name="connsiteX3" fmla="*/ 744993 w 781851"/>
                  <a:gd name="connsiteY3" fmla="*/ 1475897 h 1510521"/>
                  <a:gd name="connsiteX4" fmla="*/ 310119 w 781851"/>
                  <a:gd name="connsiteY4" fmla="*/ 1234496 h 1510521"/>
                  <a:gd name="connsiteX5" fmla="*/ 16979 w 781851"/>
                  <a:gd name="connsiteY5" fmla="*/ 1292694 h 1510521"/>
                  <a:gd name="connsiteX6" fmla="*/ 95007 w 781851"/>
                  <a:gd name="connsiteY6" fmla="*/ 421311 h 1510521"/>
                  <a:gd name="connsiteX0" fmla="*/ 95008 w 899278"/>
                  <a:gd name="connsiteY0" fmla="*/ 421311 h 1488282"/>
                  <a:gd name="connsiteX1" fmla="*/ 617257 w 899278"/>
                  <a:gd name="connsiteY1" fmla="*/ 358 h 1488282"/>
                  <a:gd name="connsiteX2" fmla="*/ 710665 w 899278"/>
                  <a:gd name="connsiteY2" fmla="*/ 379733 h 1488282"/>
                  <a:gd name="connsiteX3" fmla="*/ 873312 w 899278"/>
                  <a:gd name="connsiteY3" fmla="*/ 1451662 h 1488282"/>
                  <a:gd name="connsiteX4" fmla="*/ 310120 w 899278"/>
                  <a:gd name="connsiteY4" fmla="*/ 1234496 h 1488282"/>
                  <a:gd name="connsiteX5" fmla="*/ 16980 w 899278"/>
                  <a:gd name="connsiteY5" fmla="*/ 1292694 h 1488282"/>
                  <a:gd name="connsiteX6" fmla="*/ 95008 w 899278"/>
                  <a:gd name="connsiteY6" fmla="*/ 421311 h 1488282"/>
                  <a:gd name="connsiteX0" fmla="*/ 95008 w 903661"/>
                  <a:gd name="connsiteY0" fmla="*/ 421289 h 1488259"/>
                  <a:gd name="connsiteX1" fmla="*/ 617257 w 903661"/>
                  <a:gd name="connsiteY1" fmla="*/ 336 h 1488259"/>
                  <a:gd name="connsiteX2" fmla="*/ 773570 w 903661"/>
                  <a:gd name="connsiteY2" fmla="*/ 396369 h 1488259"/>
                  <a:gd name="connsiteX3" fmla="*/ 873312 w 903661"/>
                  <a:gd name="connsiteY3" fmla="*/ 1451640 h 1488259"/>
                  <a:gd name="connsiteX4" fmla="*/ 310120 w 903661"/>
                  <a:gd name="connsiteY4" fmla="*/ 1234474 h 1488259"/>
                  <a:gd name="connsiteX5" fmla="*/ 16980 w 903661"/>
                  <a:gd name="connsiteY5" fmla="*/ 1292672 h 1488259"/>
                  <a:gd name="connsiteX6" fmla="*/ 95008 w 903661"/>
                  <a:gd name="connsiteY6" fmla="*/ 421289 h 1488259"/>
                  <a:gd name="connsiteX0" fmla="*/ 95008 w 903661"/>
                  <a:gd name="connsiteY0" fmla="*/ 421374 h 1488344"/>
                  <a:gd name="connsiteX1" fmla="*/ 617257 w 903661"/>
                  <a:gd name="connsiteY1" fmla="*/ 421 h 1488344"/>
                  <a:gd name="connsiteX2" fmla="*/ 773570 w 903661"/>
                  <a:gd name="connsiteY2" fmla="*/ 396454 h 1488344"/>
                  <a:gd name="connsiteX3" fmla="*/ 873312 w 903661"/>
                  <a:gd name="connsiteY3" fmla="*/ 1451725 h 1488344"/>
                  <a:gd name="connsiteX4" fmla="*/ 310120 w 903661"/>
                  <a:gd name="connsiteY4" fmla="*/ 1234559 h 1488344"/>
                  <a:gd name="connsiteX5" fmla="*/ 16980 w 903661"/>
                  <a:gd name="connsiteY5" fmla="*/ 1292757 h 1488344"/>
                  <a:gd name="connsiteX6" fmla="*/ 95008 w 903661"/>
                  <a:gd name="connsiteY6" fmla="*/ 421374 h 1488344"/>
                  <a:gd name="connsiteX0" fmla="*/ 95008 w 896369"/>
                  <a:gd name="connsiteY0" fmla="*/ 421374 h 1488344"/>
                  <a:gd name="connsiteX1" fmla="*/ 617257 w 896369"/>
                  <a:gd name="connsiteY1" fmla="*/ 421 h 1488344"/>
                  <a:gd name="connsiteX2" fmla="*/ 773570 w 896369"/>
                  <a:gd name="connsiteY2" fmla="*/ 396454 h 1488344"/>
                  <a:gd name="connsiteX3" fmla="*/ 873312 w 896369"/>
                  <a:gd name="connsiteY3" fmla="*/ 1451725 h 1488344"/>
                  <a:gd name="connsiteX4" fmla="*/ 310120 w 896369"/>
                  <a:gd name="connsiteY4" fmla="*/ 1234559 h 1488344"/>
                  <a:gd name="connsiteX5" fmla="*/ 16980 w 896369"/>
                  <a:gd name="connsiteY5" fmla="*/ 1292757 h 1488344"/>
                  <a:gd name="connsiteX6" fmla="*/ 95008 w 896369"/>
                  <a:gd name="connsiteY6" fmla="*/ 421374 h 1488344"/>
                  <a:gd name="connsiteX0" fmla="*/ 52346 w 853707"/>
                  <a:gd name="connsiteY0" fmla="*/ 421374 h 1488344"/>
                  <a:gd name="connsiteX1" fmla="*/ 574595 w 853707"/>
                  <a:gd name="connsiteY1" fmla="*/ 421 h 1488344"/>
                  <a:gd name="connsiteX2" fmla="*/ 730908 w 853707"/>
                  <a:gd name="connsiteY2" fmla="*/ 396454 h 1488344"/>
                  <a:gd name="connsiteX3" fmla="*/ 830650 w 853707"/>
                  <a:gd name="connsiteY3" fmla="*/ 1451725 h 1488344"/>
                  <a:gd name="connsiteX4" fmla="*/ 267458 w 853707"/>
                  <a:gd name="connsiteY4" fmla="*/ 1234559 h 1488344"/>
                  <a:gd name="connsiteX5" fmla="*/ 110827 w 853707"/>
                  <a:gd name="connsiteY5" fmla="*/ 1354382 h 1488344"/>
                  <a:gd name="connsiteX6" fmla="*/ 52346 w 853707"/>
                  <a:gd name="connsiteY6" fmla="*/ 421374 h 1488344"/>
                  <a:gd name="connsiteX0" fmla="*/ 52346 w 853707"/>
                  <a:gd name="connsiteY0" fmla="*/ 421374 h 1482317"/>
                  <a:gd name="connsiteX1" fmla="*/ 574595 w 853707"/>
                  <a:gd name="connsiteY1" fmla="*/ 421 h 1482317"/>
                  <a:gd name="connsiteX2" fmla="*/ 730908 w 853707"/>
                  <a:gd name="connsiteY2" fmla="*/ 396454 h 1482317"/>
                  <a:gd name="connsiteX3" fmla="*/ 830650 w 853707"/>
                  <a:gd name="connsiteY3" fmla="*/ 1451725 h 1482317"/>
                  <a:gd name="connsiteX4" fmla="*/ 422188 w 853707"/>
                  <a:gd name="connsiteY4" fmla="*/ 1151820 h 1482317"/>
                  <a:gd name="connsiteX5" fmla="*/ 110827 w 853707"/>
                  <a:gd name="connsiteY5" fmla="*/ 1354382 h 1482317"/>
                  <a:gd name="connsiteX6" fmla="*/ 52346 w 853707"/>
                  <a:gd name="connsiteY6" fmla="*/ 421374 h 1482317"/>
                  <a:gd name="connsiteX0" fmla="*/ 99086 w 900447"/>
                  <a:gd name="connsiteY0" fmla="*/ 421374 h 1482318"/>
                  <a:gd name="connsiteX1" fmla="*/ 621335 w 900447"/>
                  <a:gd name="connsiteY1" fmla="*/ 421 h 1482318"/>
                  <a:gd name="connsiteX2" fmla="*/ 777648 w 900447"/>
                  <a:gd name="connsiteY2" fmla="*/ 396454 h 1482318"/>
                  <a:gd name="connsiteX3" fmla="*/ 877390 w 900447"/>
                  <a:gd name="connsiteY3" fmla="*/ 1451725 h 1482318"/>
                  <a:gd name="connsiteX4" fmla="*/ 468928 w 900447"/>
                  <a:gd name="connsiteY4" fmla="*/ 1151820 h 1482318"/>
                  <a:gd name="connsiteX5" fmla="*/ 157567 w 900447"/>
                  <a:gd name="connsiteY5" fmla="*/ 1354382 h 1482318"/>
                  <a:gd name="connsiteX6" fmla="*/ 99086 w 900447"/>
                  <a:gd name="connsiteY6" fmla="*/ 421374 h 1482318"/>
                  <a:gd name="connsiteX0" fmla="*/ 99086 w 900447"/>
                  <a:gd name="connsiteY0" fmla="*/ 421374 h 1482318"/>
                  <a:gd name="connsiteX1" fmla="*/ 621335 w 900447"/>
                  <a:gd name="connsiteY1" fmla="*/ 421 h 1482318"/>
                  <a:gd name="connsiteX2" fmla="*/ 777649 w 900447"/>
                  <a:gd name="connsiteY2" fmla="*/ 396455 h 1482318"/>
                  <a:gd name="connsiteX3" fmla="*/ 877390 w 900447"/>
                  <a:gd name="connsiteY3" fmla="*/ 1451725 h 1482318"/>
                  <a:gd name="connsiteX4" fmla="*/ 468928 w 900447"/>
                  <a:gd name="connsiteY4" fmla="*/ 1151820 h 1482318"/>
                  <a:gd name="connsiteX5" fmla="*/ 157567 w 900447"/>
                  <a:gd name="connsiteY5" fmla="*/ 1354382 h 1482318"/>
                  <a:gd name="connsiteX6" fmla="*/ 99086 w 900447"/>
                  <a:gd name="connsiteY6" fmla="*/ 421374 h 1482318"/>
                  <a:gd name="connsiteX0" fmla="*/ 99086 w 900447"/>
                  <a:gd name="connsiteY0" fmla="*/ 422153 h 1483097"/>
                  <a:gd name="connsiteX1" fmla="*/ 621335 w 900447"/>
                  <a:gd name="connsiteY1" fmla="*/ 1200 h 1483097"/>
                  <a:gd name="connsiteX2" fmla="*/ 777649 w 900447"/>
                  <a:gd name="connsiteY2" fmla="*/ 397234 h 1483097"/>
                  <a:gd name="connsiteX3" fmla="*/ 877390 w 900447"/>
                  <a:gd name="connsiteY3" fmla="*/ 1452504 h 1483097"/>
                  <a:gd name="connsiteX4" fmla="*/ 468928 w 900447"/>
                  <a:gd name="connsiteY4" fmla="*/ 1152599 h 1483097"/>
                  <a:gd name="connsiteX5" fmla="*/ 157567 w 900447"/>
                  <a:gd name="connsiteY5" fmla="*/ 1355161 h 1483097"/>
                  <a:gd name="connsiteX6" fmla="*/ 99086 w 900447"/>
                  <a:gd name="connsiteY6" fmla="*/ 422153 h 1483097"/>
                  <a:gd name="connsiteX0" fmla="*/ 99086 w 905823"/>
                  <a:gd name="connsiteY0" fmla="*/ 422071 h 1483015"/>
                  <a:gd name="connsiteX1" fmla="*/ 621335 w 905823"/>
                  <a:gd name="connsiteY1" fmla="*/ 1118 h 1483015"/>
                  <a:gd name="connsiteX2" fmla="*/ 868860 w 905823"/>
                  <a:gd name="connsiteY2" fmla="*/ 403114 h 1483015"/>
                  <a:gd name="connsiteX3" fmla="*/ 877390 w 905823"/>
                  <a:gd name="connsiteY3" fmla="*/ 1452422 h 1483015"/>
                  <a:gd name="connsiteX4" fmla="*/ 468928 w 905823"/>
                  <a:gd name="connsiteY4" fmla="*/ 1152517 h 1483015"/>
                  <a:gd name="connsiteX5" fmla="*/ 157567 w 905823"/>
                  <a:gd name="connsiteY5" fmla="*/ 1355079 h 1483015"/>
                  <a:gd name="connsiteX6" fmla="*/ 99086 w 905823"/>
                  <a:gd name="connsiteY6" fmla="*/ 422071 h 1483015"/>
                  <a:gd name="connsiteX0" fmla="*/ 99086 w 905823"/>
                  <a:gd name="connsiteY0" fmla="*/ 420954 h 1481898"/>
                  <a:gd name="connsiteX1" fmla="*/ 621335 w 905823"/>
                  <a:gd name="connsiteY1" fmla="*/ 1 h 1481898"/>
                  <a:gd name="connsiteX2" fmla="*/ 868860 w 905823"/>
                  <a:gd name="connsiteY2" fmla="*/ 401997 h 1481898"/>
                  <a:gd name="connsiteX3" fmla="*/ 877390 w 905823"/>
                  <a:gd name="connsiteY3" fmla="*/ 1451305 h 1481898"/>
                  <a:gd name="connsiteX4" fmla="*/ 468928 w 905823"/>
                  <a:gd name="connsiteY4" fmla="*/ 1151400 h 1481898"/>
                  <a:gd name="connsiteX5" fmla="*/ 157567 w 905823"/>
                  <a:gd name="connsiteY5" fmla="*/ 1353962 h 1481898"/>
                  <a:gd name="connsiteX6" fmla="*/ 99086 w 905823"/>
                  <a:gd name="connsiteY6" fmla="*/ 420954 h 1481898"/>
                  <a:gd name="connsiteX0" fmla="*/ 99086 w 905823"/>
                  <a:gd name="connsiteY0" fmla="*/ 420953 h 1481897"/>
                  <a:gd name="connsiteX1" fmla="*/ 621335 w 905823"/>
                  <a:gd name="connsiteY1" fmla="*/ 0 h 1481897"/>
                  <a:gd name="connsiteX2" fmla="*/ 868860 w 905823"/>
                  <a:gd name="connsiteY2" fmla="*/ 401996 h 1481897"/>
                  <a:gd name="connsiteX3" fmla="*/ 877390 w 905823"/>
                  <a:gd name="connsiteY3" fmla="*/ 1451304 h 1481897"/>
                  <a:gd name="connsiteX4" fmla="*/ 468928 w 905823"/>
                  <a:gd name="connsiteY4" fmla="*/ 1151399 h 1481897"/>
                  <a:gd name="connsiteX5" fmla="*/ 157567 w 905823"/>
                  <a:gd name="connsiteY5" fmla="*/ 1353961 h 1481897"/>
                  <a:gd name="connsiteX6" fmla="*/ 99086 w 905823"/>
                  <a:gd name="connsiteY6" fmla="*/ 420953 h 1481897"/>
                  <a:gd name="connsiteX0" fmla="*/ 99086 w 905823"/>
                  <a:gd name="connsiteY0" fmla="*/ 557459 h 1618403"/>
                  <a:gd name="connsiteX1" fmla="*/ 682960 w 905823"/>
                  <a:gd name="connsiteY1" fmla="*/ 1 h 1618403"/>
                  <a:gd name="connsiteX2" fmla="*/ 868860 w 905823"/>
                  <a:gd name="connsiteY2" fmla="*/ 538502 h 1618403"/>
                  <a:gd name="connsiteX3" fmla="*/ 877390 w 905823"/>
                  <a:gd name="connsiteY3" fmla="*/ 1587810 h 1618403"/>
                  <a:gd name="connsiteX4" fmla="*/ 468928 w 905823"/>
                  <a:gd name="connsiteY4" fmla="*/ 1287905 h 1618403"/>
                  <a:gd name="connsiteX5" fmla="*/ 157567 w 905823"/>
                  <a:gd name="connsiteY5" fmla="*/ 1490467 h 1618403"/>
                  <a:gd name="connsiteX6" fmla="*/ 99086 w 905823"/>
                  <a:gd name="connsiteY6" fmla="*/ 557459 h 1618403"/>
                  <a:gd name="connsiteX0" fmla="*/ 99086 w 905823"/>
                  <a:gd name="connsiteY0" fmla="*/ 557458 h 1618402"/>
                  <a:gd name="connsiteX1" fmla="*/ 682960 w 905823"/>
                  <a:gd name="connsiteY1" fmla="*/ 0 h 1618402"/>
                  <a:gd name="connsiteX2" fmla="*/ 868860 w 905823"/>
                  <a:gd name="connsiteY2" fmla="*/ 538501 h 1618402"/>
                  <a:gd name="connsiteX3" fmla="*/ 877390 w 905823"/>
                  <a:gd name="connsiteY3" fmla="*/ 1587809 h 1618402"/>
                  <a:gd name="connsiteX4" fmla="*/ 468928 w 905823"/>
                  <a:gd name="connsiteY4" fmla="*/ 1287904 h 1618402"/>
                  <a:gd name="connsiteX5" fmla="*/ 157567 w 905823"/>
                  <a:gd name="connsiteY5" fmla="*/ 1490466 h 1618402"/>
                  <a:gd name="connsiteX6" fmla="*/ 99086 w 905823"/>
                  <a:gd name="connsiteY6" fmla="*/ 557458 h 1618402"/>
                  <a:gd name="connsiteX0" fmla="*/ 99086 w 918399"/>
                  <a:gd name="connsiteY0" fmla="*/ 557458 h 1618402"/>
                  <a:gd name="connsiteX1" fmla="*/ 682960 w 918399"/>
                  <a:gd name="connsiteY1" fmla="*/ 0 h 1618402"/>
                  <a:gd name="connsiteX2" fmla="*/ 868860 w 918399"/>
                  <a:gd name="connsiteY2" fmla="*/ 538501 h 1618402"/>
                  <a:gd name="connsiteX3" fmla="*/ 877390 w 918399"/>
                  <a:gd name="connsiteY3" fmla="*/ 1587809 h 1618402"/>
                  <a:gd name="connsiteX4" fmla="*/ 468928 w 918399"/>
                  <a:gd name="connsiteY4" fmla="*/ 1287904 h 1618402"/>
                  <a:gd name="connsiteX5" fmla="*/ 157567 w 918399"/>
                  <a:gd name="connsiteY5" fmla="*/ 1490466 h 1618402"/>
                  <a:gd name="connsiteX6" fmla="*/ 99086 w 918399"/>
                  <a:gd name="connsiteY6" fmla="*/ 557458 h 1618402"/>
                  <a:gd name="connsiteX0" fmla="*/ 55613 w 874925"/>
                  <a:gd name="connsiteY0" fmla="*/ 557458 h 1618402"/>
                  <a:gd name="connsiteX1" fmla="*/ 639487 w 874925"/>
                  <a:gd name="connsiteY1" fmla="*/ 0 h 1618402"/>
                  <a:gd name="connsiteX2" fmla="*/ 825387 w 874925"/>
                  <a:gd name="connsiteY2" fmla="*/ 538501 h 1618402"/>
                  <a:gd name="connsiteX3" fmla="*/ 833917 w 874925"/>
                  <a:gd name="connsiteY3" fmla="*/ 1587809 h 1618402"/>
                  <a:gd name="connsiteX4" fmla="*/ 425455 w 874925"/>
                  <a:gd name="connsiteY4" fmla="*/ 1287904 h 1618402"/>
                  <a:gd name="connsiteX5" fmla="*/ 114094 w 874925"/>
                  <a:gd name="connsiteY5" fmla="*/ 1490466 h 1618402"/>
                  <a:gd name="connsiteX6" fmla="*/ 55613 w 874925"/>
                  <a:gd name="connsiteY6" fmla="*/ 557458 h 1618402"/>
                  <a:gd name="connsiteX0" fmla="*/ 71763 w 891075"/>
                  <a:gd name="connsiteY0" fmla="*/ 557458 h 1618402"/>
                  <a:gd name="connsiteX1" fmla="*/ 655637 w 891075"/>
                  <a:gd name="connsiteY1" fmla="*/ 0 h 1618402"/>
                  <a:gd name="connsiteX2" fmla="*/ 841537 w 891075"/>
                  <a:gd name="connsiteY2" fmla="*/ 538501 h 1618402"/>
                  <a:gd name="connsiteX3" fmla="*/ 850067 w 891075"/>
                  <a:gd name="connsiteY3" fmla="*/ 1587809 h 1618402"/>
                  <a:gd name="connsiteX4" fmla="*/ 441605 w 891075"/>
                  <a:gd name="connsiteY4" fmla="*/ 1287904 h 1618402"/>
                  <a:gd name="connsiteX5" fmla="*/ 103832 w 891075"/>
                  <a:gd name="connsiteY5" fmla="*/ 1548969 h 1618402"/>
                  <a:gd name="connsiteX6" fmla="*/ 71763 w 891075"/>
                  <a:gd name="connsiteY6" fmla="*/ 557458 h 1618402"/>
                  <a:gd name="connsiteX0" fmla="*/ 71763 w 891075"/>
                  <a:gd name="connsiteY0" fmla="*/ 533888 h 1594832"/>
                  <a:gd name="connsiteX1" fmla="*/ 785850 w 891075"/>
                  <a:gd name="connsiteY1" fmla="*/ 0 h 1594832"/>
                  <a:gd name="connsiteX2" fmla="*/ 841537 w 891075"/>
                  <a:gd name="connsiteY2" fmla="*/ 514931 h 1594832"/>
                  <a:gd name="connsiteX3" fmla="*/ 850067 w 891075"/>
                  <a:gd name="connsiteY3" fmla="*/ 1564239 h 1594832"/>
                  <a:gd name="connsiteX4" fmla="*/ 441605 w 891075"/>
                  <a:gd name="connsiteY4" fmla="*/ 1264334 h 1594832"/>
                  <a:gd name="connsiteX5" fmla="*/ 103832 w 891075"/>
                  <a:gd name="connsiteY5" fmla="*/ 1525399 h 1594832"/>
                  <a:gd name="connsiteX6" fmla="*/ 71763 w 891075"/>
                  <a:gd name="connsiteY6" fmla="*/ 533888 h 1594832"/>
                  <a:gd name="connsiteX0" fmla="*/ 71763 w 891075"/>
                  <a:gd name="connsiteY0" fmla="*/ 533888 h 1594832"/>
                  <a:gd name="connsiteX1" fmla="*/ 785850 w 891075"/>
                  <a:gd name="connsiteY1" fmla="*/ 0 h 1594832"/>
                  <a:gd name="connsiteX2" fmla="*/ 841537 w 891075"/>
                  <a:gd name="connsiteY2" fmla="*/ 514931 h 1594832"/>
                  <a:gd name="connsiteX3" fmla="*/ 850067 w 891075"/>
                  <a:gd name="connsiteY3" fmla="*/ 1564239 h 1594832"/>
                  <a:gd name="connsiteX4" fmla="*/ 441605 w 891075"/>
                  <a:gd name="connsiteY4" fmla="*/ 1264334 h 1594832"/>
                  <a:gd name="connsiteX5" fmla="*/ 103832 w 891075"/>
                  <a:gd name="connsiteY5" fmla="*/ 1525399 h 1594832"/>
                  <a:gd name="connsiteX6" fmla="*/ 71763 w 891075"/>
                  <a:gd name="connsiteY6" fmla="*/ 533888 h 1594832"/>
                  <a:gd name="connsiteX0" fmla="*/ 71763 w 891075"/>
                  <a:gd name="connsiteY0" fmla="*/ 533888 h 1594832"/>
                  <a:gd name="connsiteX1" fmla="*/ 785850 w 891075"/>
                  <a:gd name="connsiteY1" fmla="*/ 0 h 1594832"/>
                  <a:gd name="connsiteX2" fmla="*/ 841537 w 891075"/>
                  <a:gd name="connsiteY2" fmla="*/ 514931 h 1594832"/>
                  <a:gd name="connsiteX3" fmla="*/ 850067 w 891075"/>
                  <a:gd name="connsiteY3" fmla="*/ 1564239 h 1594832"/>
                  <a:gd name="connsiteX4" fmla="*/ 441605 w 891075"/>
                  <a:gd name="connsiteY4" fmla="*/ 1264334 h 1594832"/>
                  <a:gd name="connsiteX5" fmla="*/ 103832 w 891075"/>
                  <a:gd name="connsiteY5" fmla="*/ 1525399 h 1594832"/>
                  <a:gd name="connsiteX6" fmla="*/ 71763 w 891075"/>
                  <a:gd name="connsiteY6" fmla="*/ 533888 h 1594832"/>
                  <a:gd name="connsiteX0" fmla="*/ 71763 w 891075"/>
                  <a:gd name="connsiteY0" fmla="*/ 548006 h 1608950"/>
                  <a:gd name="connsiteX1" fmla="*/ 785850 w 891075"/>
                  <a:gd name="connsiteY1" fmla="*/ 14118 h 1608950"/>
                  <a:gd name="connsiteX2" fmla="*/ 750135 w 891075"/>
                  <a:gd name="connsiteY2" fmla="*/ 186505 h 1608950"/>
                  <a:gd name="connsiteX3" fmla="*/ 841537 w 891075"/>
                  <a:gd name="connsiteY3" fmla="*/ 529049 h 1608950"/>
                  <a:gd name="connsiteX4" fmla="*/ 850067 w 891075"/>
                  <a:gd name="connsiteY4" fmla="*/ 1578357 h 1608950"/>
                  <a:gd name="connsiteX5" fmla="*/ 441605 w 891075"/>
                  <a:gd name="connsiteY5" fmla="*/ 1278452 h 1608950"/>
                  <a:gd name="connsiteX6" fmla="*/ 103832 w 891075"/>
                  <a:gd name="connsiteY6" fmla="*/ 1539517 h 1608950"/>
                  <a:gd name="connsiteX7" fmla="*/ 71763 w 891075"/>
                  <a:gd name="connsiteY7" fmla="*/ 548006 h 1608950"/>
                  <a:gd name="connsiteX0" fmla="*/ 71763 w 891075"/>
                  <a:gd name="connsiteY0" fmla="*/ 548512 h 1609456"/>
                  <a:gd name="connsiteX1" fmla="*/ 785850 w 891075"/>
                  <a:gd name="connsiteY1" fmla="*/ 14624 h 1609456"/>
                  <a:gd name="connsiteX2" fmla="*/ 889983 w 891075"/>
                  <a:gd name="connsiteY2" fmla="*/ 180100 h 1609456"/>
                  <a:gd name="connsiteX3" fmla="*/ 841537 w 891075"/>
                  <a:gd name="connsiteY3" fmla="*/ 529555 h 1609456"/>
                  <a:gd name="connsiteX4" fmla="*/ 850067 w 891075"/>
                  <a:gd name="connsiteY4" fmla="*/ 1578863 h 1609456"/>
                  <a:gd name="connsiteX5" fmla="*/ 441605 w 891075"/>
                  <a:gd name="connsiteY5" fmla="*/ 1278958 h 1609456"/>
                  <a:gd name="connsiteX6" fmla="*/ 103832 w 891075"/>
                  <a:gd name="connsiteY6" fmla="*/ 1540023 h 1609456"/>
                  <a:gd name="connsiteX7" fmla="*/ 71763 w 891075"/>
                  <a:gd name="connsiteY7" fmla="*/ 548512 h 1609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91075" h="1609456">
                    <a:moveTo>
                      <a:pt x="71763" y="548512"/>
                    </a:moveTo>
                    <a:cubicBezTo>
                      <a:pt x="464231" y="194189"/>
                      <a:pt x="369284" y="213081"/>
                      <a:pt x="785850" y="14624"/>
                    </a:cubicBezTo>
                    <a:cubicBezTo>
                      <a:pt x="898912" y="-45626"/>
                      <a:pt x="880702" y="94278"/>
                      <a:pt x="889983" y="180100"/>
                    </a:cubicBezTo>
                    <a:cubicBezTo>
                      <a:pt x="899264" y="265922"/>
                      <a:pt x="824882" y="297580"/>
                      <a:pt x="841537" y="529555"/>
                    </a:cubicBezTo>
                    <a:cubicBezTo>
                      <a:pt x="772351" y="752670"/>
                      <a:pt x="973464" y="1433764"/>
                      <a:pt x="850067" y="1578863"/>
                    </a:cubicBezTo>
                    <a:cubicBezTo>
                      <a:pt x="783309" y="1721324"/>
                      <a:pt x="578615" y="1322437"/>
                      <a:pt x="441605" y="1278958"/>
                    </a:cubicBezTo>
                    <a:cubicBezTo>
                      <a:pt x="304595" y="1235479"/>
                      <a:pt x="126999" y="1677652"/>
                      <a:pt x="103832" y="1540023"/>
                    </a:cubicBezTo>
                    <a:cubicBezTo>
                      <a:pt x="-91580" y="1173518"/>
                      <a:pt x="43561" y="773291"/>
                      <a:pt x="71763" y="548512"/>
                    </a:cubicBezTo>
                    <a:close/>
                  </a:path>
                </a:pathLst>
              </a:custGeom>
              <a:gradFill>
                <a:gsLst>
                  <a:gs pos="61900">
                    <a:schemeClr val="accent6">
                      <a:lumMod val="75000"/>
                    </a:schemeClr>
                  </a:gs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rgbClr val="92D050"/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3889440" y="112339"/>
            <a:ext cx="8302560" cy="6244567"/>
            <a:chOff x="2988166" y="459762"/>
            <a:chExt cx="8302560" cy="6244567"/>
          </a:xfrm>
        </p:grpSpPr>
        <p:grpSp>
          <p:nvGrpSpPr>
            <p:cNvPr id="20" name="Group 19"/>
            <p:cNvGrpSpPr/>
            <p:nvPr/>
          </p:nvGrpSpPr>
          <p:grpSpPr>
            <a:xfrm>
              <a:off x="2988166" y="459762"/>
              <a:ext cx="8302560" cy="6244567"/>
              <a:chOff x="3500395" y="688768"/>
              <a:chExt cx="7003666" cy="5074172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3500395" y="688768"/>
                <a:ext cx="7003666" cy="507417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3500395" y="3371706"/>
                <a:ext cx="4699077" cy="1397130"/>
                <a:chOff x="3693226" y="3348165"/>
                <a:chExt cx="4699077" cy="1397130"/>
              </a:xfrm>
            </p:grpSpPr>
            <p:sp>
              <p:nvSpPr>
                <p:cNvPr id="42" name="Isosceles Triangle 3"/>
                <p:cNvSpPr/>
                <p:nvPr/>
              </p:nvSpPr>
              <p:spPr>
                <a:xfrm rot="12836940">
                  <a:off x="7796392" y="3348165"/>
                  <a:ext cx="595911" cy="1145386"/>
                </a:xfrm>
                <a:custGeom>
                  <a:avLst/>
                  <a:gdLst>
                    <a:gd name="connsiteX0" fmla="*/ 0 w 1139483"/>
                    <a:gd name="connsiteY0" fmla="*/ 2461846 h 2461846"/>
                    <a:gd name="connsiteX1" fmla="*/ 569742 w 1139483"/>
                    <a:gd name="connsiteY1" fmla="*/ 0 h 2461846"/>
                    <a:gd name="connsiteX2" fmla="*/ 1139483 w 1139483"/>
                    <a:gd name="connsiteY2" fmla="*/ 2461846 h 2461846"/>
                    <a:gd name="connsiteX3" fmla="*/ 0 w 1139483"/>
                    <a:gd name="connsiteY3" fmla="*/ 2461846 h 2461846"/>
                    <a:gd name="connsiteX0" fmla="*/ 0 w 1230583"/>
                    <a:gd name="connsiteY0" fmla="*/ 2280994 h 2280994"/>
                    <a:gd name="connsiteX1" fmla="*/ 1230583 w 1230583"/>
                    <a:gd name="connsiteY1" fmla="*/ 0 h 2280994"/>
                    <a:gd name="connsiteX2" fmla="*/ 1139483 w 1230583"/>
                    <a:gd name="connsiteY2" fmla="*/ 2280994 h 2280994"/>
                    <a:gd name="connsiteX3" fmla="*/ 0 w 1230583"/>
                    <a:gd name="connsiteY3" fmla="*/ 2280994 h 2280994"/>
                    <a:gd name="connsiteX0" fmla="*/ 0 w 1230583"/>
                    <a:gd name="connsiteY0" fmla="*/ 2281096 h 2281096"/>
                    <a:gd name="connsiteX1" fmla="*/ 1230583 w 1230583"/>
                    <a:gd name="connsiteY1" fmla="*/ 102 h 2281096"/>
                    <a:gd name="connsiteX2" fmla="*/ 1139483 w 1230583"/>
                    <a:gd name="connsiteY2" fmla="*/ 2281096 h 2281096"/>
                    <a:gd name="connsiteX3" fmla="*/ 0 w 1230583"/>
                    <a:gd name="connsiteY3" fmla="*/ 2281096 h 2281096"/>
                    <a:gd name="connsiteX0" fmla="*/ 0 w 672743"/>
                    <a:gd name="connsiteY0" fmla="*/ 2398418 h 2398418"/>
                    <a:gd name="connsiteX1" fmla="*/ 672743 w 672743"/>
                    <a:gd name="connsiteY1" fmla="*/ 96 h 2398418"/>
                    <a:gd name="connsiteX2" fmla="*/ 581643 w 672743"/>
                    <a:gd name="connsiteY2" fmla="*/ 2281090 h 2398418"/>
                    <a:gd name="connsiteX3" fmla="*/ 0 w 672743"/>
                    <a:gd name="connsiteY3" fmla="*/ 2398418 h 2398418"/>
                    <a:gd name="connsiteX0" fmla="*/ 561965 w 1234708"/>
                    <a:gd name="connsiteY0" fmla="*/ 2398428 h 2398428"/>
                    <a:gd name="connsiteX1" fmla="*/ 1234708 w 1234708"/>
                    <a:gd name="connsiteY1" fmla="*/ 106 h 2398428"/>
                    <a:gd name="connsiteX2" fmla="*/ 1143608 w 1234708"/>
                    <a:gd name="connsiteY2" fmla="*/ 2281100 h 2398428"/>
                    <a:gd name="connsiteX3" fmla="*/ 561965 w 1234708"/>
                    <a:gd name="connsiteY3" fmla="*/ 2398428 h 2398428"/>
                    <a:gd name="connsiteX0" fmla="*/ 561965 w 1234708"/>
                    <a:gd name="connsiteY0" fmla="*/ 2398428 h 2398428"/>
                    <a:gd name="connsiteX1" fmla="*/ 1234708 w 1234708"/>
                    <a:gd name="connsiteY1" fmla="*/ 106 h 2398428"/>
                    <a:gd name="connsiteX2" fmla="*/ 1143608 w 1234708"/>
                    <a:gd name="connsiteY2" fmla="*/ 2281100 h 2398428"/>
                    <a:gd name="connsiteX3" fmla="*/ 561965 w 1234708"/>
                    <a:gd name="connsiteY3" fmla="*/ 2398428 h 2398428"/>
                    <a:gd name="connsiteX0" fmla="*/ 561965 w 1234708"/>
                    <a:gd name="connsiteY0" fmla="*/ 2398428 h 2398428"/>
                    <a:gd name="connsiteX1" fmla="*/ 1234708 w 1234708"/>
                    <a:gd name="connsiteY1" fmla="*/ 106 h 2398428"/>
                    <a:gd name="connsiteX2" fmla="*/ 1143608 w 1234708"/>
                    <a:gd name="connsiteY2" fmla="*/ 2281100 h 2398428"/>
                    <a:gd name="connsiteX3" fmla="*/ 561965 w 1234708"/>
                    <a:gd name="connsiteY3" fmla="*/ 2398428 h 2398428"/>
                    <a:gd name="connsiteX0" fmla="*/ 561965 w 1465475"/>
                    <a:gd name="connsiteY0" fmla="*/ 2398428 h 2398428"/>
                    <a:gd name="connsiteX1" fmla="*/ 1234708 w 1465475"/>
                    <a:gd name="connsiteY1" fmla="*/ 106 h 2398428"/>
                    <a:gd name="connsiteX2" fmla="*/ 1465475 w 1465475"/>
                    <a:gd name="connsiteY2" fmla="*/ 2245207 h 2398428"/>
                    <a:gd name="connsiteX3" fmla="*/ 561965 w 1465475"/>
                    <a:gd name="connsiteY3" fmla="*/ 2398428 h 2398428"/>
                    <a:gd name="connsiteX0" fmla="*/ 561965 w 1309183"/>
                    <a:gd name="connsiteY0" fmla="*/ 2398428 h 2398428"/>
                    <a:gd name="connsiteX1" fmla="*/ 1234708 w 1309183"/>
                    <a:gd name="connsiteY1" fmla="*/ 106 h 2398428"/>
                    <a:gd name="connsiteX2" fmla="*/ 1309183 w 1309183"/>
                    <a:gd name="connsiteY2" fmla="*/ 2227589 h 2398428"/>
                    <a:gd name="connsiteX3" fmla="*/ 561965 w 1309183"/>
                    <a:gd name="connsiteY3" fmla="*/ 2398428 h 2398428"/>
                    <a:gd name="connsiteX0" fmla="*/ 561965 w 1309183"/>
                    <a:gd name="connsiteY0" fmla="*/ 2398428 h 2398428"/>
                    <a:gd name="connsiteX1" fmla="*/ 1234708 w 1309183"/>
                    <a:gd name="connsiteY1" fmla="*/ 106 h 2398428"/>
                    <a:gd name="connsiteX2" fmla="*/ 1309183 w 1309183"/>
                    <a:gd name="connsiteY2" fmla="*/ 2227589 h 2398428"/>
                    <a:gd name="connsiteX3" fmla="*/ 561965 w 1309183"/>
                    <a:gd name="connsiteY3" fmla="*/ 2398428 h 2398428"/>
                    <a:gd name="connsiteX0" fmla="*/ 561965 w 1309183"/>
                    <a:gd name="connsiteY0" fmla="*/ 2398428 h 2398428"/>
                    <a:gd name="connsiteX1" fmla="*/ 1234708 w 1309183"/>
                    <a:gd name="connsiteY1" fmla="*/ 106 h 2398428"/>
                    <a:gd name="connsiteX2" fmla="*/ 1309183 w 1309183"/>
                    <a:gd name="connsiteY2" fmla="*/ 2227589 h 2398428"/>
                    <a:gd name="connsiteX3" fmla="*/ 561965 w 1309183"/>
                    <a:gd name="connsiteY3" fmla="*/ 2398428 h 2398428"/>
                    <a:gd name="connsiteX0" fmla="*/ 561965 w 1309183"/>
                    <a:gd name="connsiteY0" fmla="*/ 2398428 h 2398428"/>
                    <a:gd name="connsiteX1" fmla="*/ 1234708 w 1309183"/>
                    <a:gd name="connsiteY1" fmla="*/ 106 h 2398428"/>
                    <a:gd name="connsiteX2" fmla="*/ 1309183 w 1309183"/>
                    <a:gd name="connsiteY2" fmla="*/ 2227589 h 2398428"/>
                    <a:gd name="connsiteX3" fmla="*/ 561965 w 1309183"/>
                    <a:gd name="connsiteY3" fmla="*/ 2398428 h 2398428"/>
                    <a:gd name="connsiteX0" fmla="*/ 561965 w 1309183"/>
                    <a:gd name="connsiteY0" fmla="*/ 2398703 h 2398703"/>
                    <a:gd name="connsiteX1" fmla="*/ 1234708 w 1309183"/>
                    <a:gd name="connsiteY1" fmla="*/ 381 h 2398703"/>
                    <a:gd name="connsiteX2" fmla="*/ 1309183 w 1309183"/>
                    <a:gd name="connsiteY2" fmla="*/ 2227864 h 2398703"/>
                    <a:gd name="connsiteX3" fmla="*/ 561965 w 1309183"/>
                    <a:gd name="connsiteY3" fmla="*/ 2398703 h 2398703"/>
                    <a:gd name="connsiteX0" fmla="*/ 485397 w 1232615"/>
                    <a:gd name="connsiteY0" fmla="*/ 2427420 h 2427420"/>
                    <a:gd name="connsiteX1" fmla="*/ 1158140 w 1232615"/>
                    <a:gd name="connsiteY1" fmla="*/ 29098 h 2427420"/>
                    <a:gd name="connsiteX2" fmla="*/ 1232615 w 1232615"/>
                    <a:gd name="connsiteY2" fmla="*/ 2256581 h 2427420"/>
                    <a:gd name="connsiteX3" fmla="*/ 485397 w 1232615"/>
                    <a:gd name="connsiteY3" fmla="*/ 2427420 h 2427420"/>
                    <a:gd name="connsiteX0" fmla="*/ 485397 w 1175817"/>
                    <a:gd name="connsiteY0" fmla="*/ 2427420 h 2427420"/>
                    <a:gd name="connsiteX1" fmla="*/ 1158140 w 1175817"/>
                    <a:gd name="connsiteY1" fmla="*/ 29098 h 2427420"/>
                    <a:gd name="connsiteX2" fmla="*/ 1092040 w 1175817"/>
                    <a:gd name="connsiteY2" fmla="*/ 2054600 h 2427420"/>
                    <a:gd name="connsiteX3" fmla="*/ 485397 w 1175817"/>
                    <a:gd name="connsiteY3" fmla="*/ 2427420 h 2427420"/>
                    <a:gd name="connsiteX0" fmla="*/ 576831 w 1267251"/>
                    <a:gd name="connsiteY0" fmla="*/ 2426255 h 2426255"/>
                    <a:gd name="connsiteX1" fmla="*/ 1249574 w 1267251"/>
                    <a:gd name="connsiteY1" fmla="*/ 27933 h 2426255"/>
                    <a:gd name="connsiteX2" fmla="*/ 1183474 w 1267251"/>
                    <a:gd name="connsiteY2" fmla="*/ 2053435 h 2426255"/>
                    <a:gd name="connsiteX3" fmla="*/ 576831 w 1267251"/>
                    <a:gd name="connsiteY3" fmla="*/ 2426255 h 2426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67251" h="2426255">
                      <a:moveTo>
                        <a:pt x="576831" y="2426255"/>
                      </a:moveTo>
                      <a:cubicBezTo>
                        <a:pt x="-640369" y="1578717"/>
                        <a:pt x="303980" y="-247076"/>
                        <a:pt x="1249574" y="27933"/>
                      </a:cubicBezTo>
                      <a:cubicBezTo>
                        <a:pt x="1391506" y="1103"/>
                        <a:pt x="614845" y="1192664"/>
                        <a:pt x="1183474" y="2053435"/>
                      </a:cubicBezTo>
                      <a:lnTo>
                        <a:pt x="576831" y="242625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8D0A7"/>
                    </a:gs>
                    <a:gs pos="100000">
                      <a:schemeClr val="bg1"/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  <a:ln>
                  <a:solidFill>
                    <a:srgbClr val="B8D0A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43" name="Picture 42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487566" y="3566302"/>
                  <a:ext cx="1246364" cy="1178993"/>
                </a:xfrm>
                <a:prstGeom prst="rect">
                  <a:avLst/>
                </a:prstGeom>
              </p:spPr>
            </p:pic>
            <p:sp>
              <p:nvSpPr>
                <p:cNvPr id="44" name="Isosceles Triangle 43"/>
                <p:cNvSpPr/>
                <p:nvPr/>
              </p:nvSpPr>
              <p:spPr>
                <a:xfrm rot="10800000">
                  <a:off x="3693226" y="3514925"/>
                  <a:ext cx="802908" cy="1055957"/>
                </a:xfrm>
                <a:prstGeom prst="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ight Arrow 44"/>
                <p:cNvSpPr/>
                <p:nvPr/>
              </p:nvSpPr>
              <p:spPr>
                <a:xfrm>
                  <a:off x="4930318" y="3811979"/>
                  <a:ext cx="401703" cy="403761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Equal 45"/>
                <p:cNvSpPr/>
                <p:nvPr/>
              </p:nvSpPr>
              <p:spPr>
                <a:xfrm>
                  <a:off x="6899564" y="3811979"/>
                  <a:ext cx="581891" cy="546265"/>
                </a:xfrm>
                <a:prstGeom prst="mathEqual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>
                <a:off x="3571980" y="2197821"/>
                <a:ext cx="5185078" cy="1125221"/>
                <a:chOff x="3331223" y="1667356"/>
                <a:chExt cx="5185078" cy="1125221"/>
              </a:xfrm>
            </p:grpSpPr>
            <p:sp>
              <p:nvSpPr>
                <p:cNvPr id="35" name="Rectangle 4"/>
                <p:cNvSpPr/>
                <p:nvPr/>
              </p:nvSpPr>
              <p:spPr>
                <a:xfrm rot="20890496">
                  <a:off x="7945706" y="1736460"/>
                  <a:ext cx="570595" cy="913184"/>
                </a:xfrm>
                <a:custGeom>
                  <a:avLst/>
                  <a:gdLst>
                    <a:gd name="connsiteX0" fmla="*/ 0 w 576775"/>
                    <a:gd name="connsiteY0" fmla="*/ 0 h 1055077"/>
                    <a:gd name="connsiteX1" fmla="*/ 576775 w 576775"/>
                    <a:gd name="connsiteY1" fmla="*/ 0 h 1055077"/>
                    <a:gd name="connsiteX2" fmla="*/ 576775 w 576775"/>
                    <a:gd name="connsiteY2" fmla="*/ 1055077 h 1055077"/>
                    <a:gd name="connsiteX3" fmla="*/ 0 w 576775"/>
                    <a:gd name="connsiteY3" fmla="*/ 1055077 h 1055077"/>
                    <a:gd name="connsiteX4" fmla="*/ 0 w 576775"/>
                    <a:gd name="connsiteY4" fmla="*/ 0 h 1055077"/>
                    <a:gd name="connsiteX0" fmla="*/ 0 w 671514"/>
                    <a:gd name="connsiteY0" fmla="*/ 274102 h 1329179"/>
                    <a:gd name="connsiteX1" fmla="*/ 671514 w 671514"/>
                    <a:gd name="connsiteY1" fmla="*/ 0 h 1329179"/>
                    <a:gd name="connsiteX2" fmla="*/ 576775 w 671514"/>
                    <a:gd name="connsiteY2" fmla="*/ 1329179 h 1329179"/>
                    <a:gd name="connsiteX3" fmla="*/ 0 w 671514"/>
                    <a:gd name="connsiteY3" fmla="*/ 1329179 h 1329179"/>
                    <a:gd name="connsiteX4" fmla="*/ 0 w 671514"/>
                    <a:gd name="connsiteY4" fmla="*/ 274102 h 1329179"/>
                    <a:gd name="connsiteX0" fmla="*/ 0 w 671514"/>
                    <a:gd name="connsiteY0" fmla="*/ 274102 h 1329179"/>
                    <a:gd name="connsiteX1" fmla="*/ 671514 w 671514"/>
                    <a:gd name="connsiteY1" fmla="*/ 0 h 1329179"/>
                    <a:gd name="connsiteX2" fmla="*/ 576775 w 671514"/>
                    <a:gd name="connsiteY2" fmla="*/ 1329179 h 1329179"/>
                    <a:gd name="connsiteX3" fmla="*/ 0 w 671514"/>
                    <a:gd name="connsiteY3" fmla="*/ 1329179 h 1329179"/>
                    <a:gd name="connsiteX4" fmla="*/ 0 w 671514"/>
                    <a:gd name="connsiteY4" fmla="*/ 274102 h 1329179"/>
                    <a:gd name="connsiteX0" fmla="*/ 0 w 691209"/>
                    <a:gd name="connsiteY0" fmla="*/ 274102 h 1329179"/>
                    <a:gd name="connsiteX1" fmla="*/ 671514 w 691209"/>
                    <a:gd name="connsiteY1" fmla="*/ 0 h 1329179"/>
                    <a:gd name="connsiteX2" fmla="*/ 576775 w 691209"/>
                    <a:gd name="connsiteY2" fmla="*/ 1329179 h 1329179"/>
                    <a:gd name="connsiteX3" fmla="*/ 0 w 691209"/>
                    <a:gd name="connsiteY3" fmla="*/ 1329179 h 1329179"/>
                    <a:gd name="connsiteX4" fmla="*/ 0 w 691209"/>
                    <a:gd name="connsiteY4" fmla="*/ 274102 h 1329179"/>
                    <a:gd name="connsiteX0" fmla="*/ 0 w 691209"/>
                    <a:gd name="connsiteY0" fmla="*/ 274102 h 1329179"/>
                    <a:gd name="connsiteX1" fmla="*/ 671514 w 691209"/>
                    <a:gd name="connsiteY1" fmla="*/ 0 h 1329179"/>
                    <a:gd name="connsiteX2" fmla="*/ 576775 w 691209"/>
                    <a:gd name="connsiteY2" fmla="*/ 1329179 h 1329179"/>
                    <a:gd name="connsiteX3" fmla="*/ 0 w 691209"/>
                    <a:gd name="connsiteY3" fmla="*/ 1329179 h 1329179"/>
                    <a:gd name="connsiteX4" fmla="*/ 0 w 691209"/>
                    <a:gd name="connsiteY4" fmla="*/ 274102 h 1329179"/>
                    <a:gd name="connsiteX0" fmla="*/ 0 w 691209"/>
                    <a:gd name="connsiteY0" fmla="*/ 274102 h 1329179"/>
                    <a:gd name="connsiteX1" fmla="*/ 671514 w 691209"/>
                    <a:gd name="connsiteY1" fmla="*/ 0 h 1329179"/>
                    <a:gd name="connsiteX2" fmla="*/ 576775 w 691209"/>
                    <a:gd name="connsiteY2" fmla="*/ 1329179 h 1329179"/>
                    <a:gd name="connsiteX3" fmla="*/ 0 w 691209"/>
                    <a:gd name="connsiteY3" fmla="*/ 1329179 h 1329179"/>
                    <a:gd name="connsiteX4" fmla="*/ 0 w 691209"/>
                    <a:gd name="connsiteY4" fmla="*/ 274102 h 1329179"/>
                    <a:gd name="connsiteX0" fmla="*/ 93447 w 784656"/>
                    <a:gd name="connsiteY0" fmla="*/ 274102 h 1329179"/>
                    <a:gd name="connsiteX1" fmla="*/ 764961 w 784656"/>
                    <a:gd name="connsiteY1" fmla="*/ 0 h 1329179"/>
                    <a:gd name="connsiteX2" fmla="*/ 670222 w 784656"/>
                    <a:gd name="connsiteY2" fmla="*/ 1329179 h 1329179"/>
                    <a:gd name="connsiteX3" fmla="*/ 0 w 784656"/>
                    <a:gd name="connsiteY3" fmla="*/ 1075229 h 1329179"/>
                    <a:gd name="connsiteX4" fmla="*/ 93447 w 784656"/>
                    <a:gd name="connsiteY4" fmla="*/ 274102 h 1329179"/>
                    <a:gd name="connsiteX0" fmla="*/ 93447 w 784656"/>
                    <a:gd name="connsiteY0" fmla="*/ 274102 h 1329179"/>
                    <a:gd name="connsiteX1" fmla="*/ 764961 w 784656"/>
                    <a:gd name="connsiteY1" fmla="*/ 0 h 1329179"/>
                    <a:gd name="connsiteX2" fmla="*/ 670222 w 784656"/>
                    <a:gd name="connsiteY2" fmla="*/ 1329179 h 1329179"/>
                    <a:gd name="connsiteX3" fmla="*/ 0 w 784656"/>
                    <a:gd name="connsiteY3" fmla="*/ 1075229 h 1329179"/>
                    <a:gd name="connsiteX4" fmla="*/ 93447 w 784656"/>
                    <a:gd name="connsiteY4" fmla="*/ 274102 h 1329179"/>
                    <a:gd name="connsiteX0" fmla="*/ 93447 w 784656"/>
                    <a:gd name="connsiteY0" fmla="*/ 274102 h 1329179"/>
                    <a:gd name="connsiteX1" fmla="*/ 764961 w 784656"/>
                    <a:gd name="connsiteY1" fmla="*/ 0 h 1329179"/>
                    <a:gd name="connsiteX2" fmla="*/ 670222 w 784656"/>
                    <a:gd name="connsiteY2" fmla="*/ 1329179 h 1329179"/>
                    <a:gd name="connsiteX3" fmla="*/ 0 w 784656"/>
                    <a:gd name="connsiteY3" fmla="*/ 1075229 h 1329179"/>
                    <a:gd name="connsiteX4" fmla="*/ 93447 w 784656"/>
                    <a:gd name="connsiteY4" fmla="*/ 274102 h 1329179"/>
                    <a:gd name="connsiteX0" fmla="*/ 93447 w 784656"/>
                    <a:gd name="connsiteY0" fmla="*/ 274102 h 1329179"/>
                    <a:gd name="connsiteX1" fmla="*/ 764961 w 784656"/>
                    <a:gd name="connsiteY1" fmla="*/ 0 h 1329179"/>
                    <a:gd name="connsiteX2" fmla="*/ 670222 w 784656"/>
                    <a:gd name="connsiteY2" fmla="*/ 1329179 h 1329179"/>
                    <a:gd name="connsiteX3" fmla="*/ 0 w 784656"/>
                    <a:gd name="connsiteY3" fmla="*/ 1075229 h 1329179"/>
                    <a:gd name="connsiteX4" fmla="*/ 93447 w 784656"/>
                    <a:gd name="connsiteY4" fmla="*/ 274102 h 1329179"/>
                    <a:gd name="connsiteX0" fmla="*/ 33850 w 784656"/>
                    <a:gd name="connsiteY0" fmla="*/ 277329 h 1329179"/>
                    <a:gd name="connsiteX1" fmla="*/ 764961 w 784656"/>
                    <a:gd name="connsiteY1" fmla="*/ 0 h 1329179"/>
                    <a:gd name="connsiteX2" fmla="*/ 670222 w 784656"/>
                    <a:gd name="connsiteY2" fmla="*/ 1329179 h 1329179"/>
                    <a:gd name="connsiteX3" fmla="*/ 0 w 784656"/>
                    <a:gd name="connsiteY3" fmla="*/ 1075229 h 1329179"/>
                    <a:gd name="connsiteX4" fmla="*/ 33850 w 784656"/>
                    <a:gd name="connsiteY4" fmla="*/ 277329 h 1329179"/>
                    <a:gd name="connsiteX0" fmla="*/ 33850 w 783942"/>
                    <a:gd name="connsiteY0" fmla="*/ 356791 h 1408641"/>
                    <a:gd name="connsiteX1" fmla="*/ 760657 w 783942"/>
                    <a:gd name="connsiteY1" fmla="*/ 0 h 1408641"/>
                    <a:gd name="connsiteX2" fmla="*/ 670222 w 783942"/>
                    <a:gd name="connsiteY2" fmla="*/ 1408641 h 1408641"/>
                    <a:gd name="connsiteX3" fmla="*/ 0 w 783942"/>
                    <a:gd name="connsiteY3" fmla="*/ 1154691 h 1408641"/>
                    <a:gd name="connsiteX4" fmla="*/ 33850 w 783942"/>
                    <a:gd name="connsiteY4" fmla="*/ 356791 h 1408641"/>
                    <a:gd name="connsiteX0" fmla="*/ 33850 w 783942"/>
                    <a:gd name="connsiteY0" fmla="*/ 356791 h 1408641"/>
                    <a:gd name="connsiteX1" fmla="*/ 760657 w 783942"/>
                    <a:gd name="connsiteY1" fmla="*/ 0 h 1408641"/>
                    <a:gd name="connsiteX2" fmla="*/ 670222 w 783942"/>
                    <a:gd name="connsiteY2" fmla="*/ 1408641 h 1408641"/>
                    <a:gd name="connsiteX3" fmla="*/ 0 w 783942"/>
                    <a:gd name="connsiteY3" fmla="*/ 1154691 h 1408641"/>
                    <a:gd name="connsiteX4" fmla="*/ 33850 w 783942"/>
                    <a:gd name="connsiteY4" fmla="*/ 356791 h 1408641"/>
                    <a:gd name="connsiteX0" fmla="*/ 33850 w 783942"/>
                    <a:gd name="connsiteY0" fmla="*/ 356791 h 1408641"/>
                    <a:gd name="connsiteX1" fmla="*/ 760657 w 783942"/>
                    <a:gd name="connsiteY1" fmla="*/ 0 h 1408641"/>
                    <a:gd name="connsiteX2" fmla="*/ 670222 w 783942"/>
                    <a:gd name="connsiteY2" fmla="*/ 1408641 h 1408641"/>
                    <a:gd name="connsiteX3" fmla="*/ 0 w 783942"/>
                    <a:gd name="connsiteY3" fmla="*/ 1154691 h 1408641"/>
                    <a:gd name="connsiteX4" fmla="*/ 33850 w 783942"/>
                    <a:gd name="connsiteY4" fmla="*/ 356791 h 1408641"/>
                    <a:gd name="connsiteX0" fmla="*/ 33850 w 783942"/>
                    <a:gd name="connsiteY0" fmla="*/ 356791 h 1408641"/>
                    <a:gd name="connsiteX1" fmla="*/ 760657 w 783942"/>
                    <a:gd name="connsiteY1" fmla="*/ 0 h 1408641"/>
                    <a:gd name="connsiteX2" fmla="*/ 670222 w 783942"/>
                    <a:gd name="connsiteY2" fmla="*/ 1408641 h 1408641"/>
                    <a:gd name="connsiteX3" fmla="*/ 0 w 783942"/>
                    <a:gd name="connsiteY3" fmla="*/ 1154691 h 1408641"/>
                    <a:gd name="connsiteX4" fmla="*/ 33850 w 783942"/>
                    <a:gd name="connsiteY4" fmla="*/ 356791 h 1408641"/>
                    <a:gd name="connsiteX0" fmla="*/ 200018 w 783942"/>
                    <a:gd name="connsiteY0" fmla="*/ 297984 h 1408641"/>
                    <a:gd name="connsiteX1" fmla="*/ 760657 w 783942"/>
                    <a:gd name="connsiteY1" fmla="*/ 0 h 1408641"/>
                    <a:gd name="connsiteX2" fmla="*/ 670222 w 783942"/>
                    <a:gd name="connsiteY2" fmla="*/ 1408641 h 1408641"/>
                    <a:gd name="connsiteX3" fmla="*/ 0 w 783942"/>
                    <a:gd name="connsiteY3" fmla="*/ 1154691 h 1408641"/>
                    <a:gd name="connsiteX4" fmla="*/ 200018 w 783942"/>
                    <a:gd name="connsiteY4" fmla="*/ 297984 h 1408641"/>
                    <a:gd name="connsiteX0" fmla="*/ 200018 w 783942"/>
                    <a:gd name="connsiteY0" fmla="*/ 297984 h 1408641"/>
                    <a:gd name="connsiteX1" fmla="*/ 760657 w 783942"/>
                    <a:gd name="connsiteY1" fmla="*/ 0 h 1408641"/>
                    <a:gd name="connsiteX2" fmla="*/ 670222 w 783942"/>
                    <a:gd name="connsiteY2" fmla="*/ 1408641 h 1408641"/>
                    <a:gd name="connsiteX3" fmla="*/ 0 w 783942"/>
                    <a:gd name="connsiteY3" fmla="*/ 1154691 h 1408641"/>
                    <a:gd name="connsiteX4" fmla="*/ 200018 w 783942"/>
                    <a:gd name="connsiteY4" fmla="*/ 297984 h 1408641"/>
                    <a:gd name="connsiteX0" fmla="*/ 200018 w 872880"/>
                    <a:gd name="connsiteY0" fmla="*/ 297984 h 1365161"/>
                    <a:gd name="connsiteX1" fmla="*/ 760657 w 872880"/>
                    <a:gd name="connsiteY1" fmla="*/ 0 h 1365161"/>
                    <a:gd name="connsiteX2" fmla="*/ 773895 w 872880"/>
                    <a:gd name="connsiteY2" fmla="*/ 1365161 h 1365161"/>
                    <a:gd name="connsiteX3" fmla="*/ 0 w 872880"/>
                    <a:gd name="connsiteY3" fmla="*/ 1154691 h 1365161"/>
                    <a:gd name="connsiteX4" fmla="*/ 200018 w 872880"/>
                    <a:gd name="connsiteY4" fmla="*/ 297984 h 1365161"/>
                    <a:gd name="connsiteX0" fmla="*/ 248186 w 921048"/>
                    <a:gd name="connsiteY0" fmla="*/ 297984 h 1365161"/>
                    <a:gd name="connsiteX1" fmla="*/ 808825 w 921048"/>
                    <a:gd name="connsiteY1" fmla="*/ 0 h 1365161"/>
                    <a:gd name="connsiteX2" fmla="*/ 822063 w 921048"/>
                    <a:gd name="connsiteY2" fmla="*/ 1365161 h 1365161"/>
                    <a:gd name="connsiteX3" fmla="*/ 0 w 921048"/>
                    <a:gd name="connsiteY3" fmla="*/ 1104285 h 1365161"/>
                    <a:gd name="connsiteX4" fmla="*/ 248186 w 921048"/>
                    <a:gd name="connsiteY4" fmla="*/ 297984 h 1365161"/>
                    <a:gd name="connsiteX0" fmla="*/ 248186 w 921048"/>
                    <a:gd name="connsiteY0" fmla="*/ 297984 h 1365161"/>
                    <a:gd name="connsiteX1" fmla="*/ 808825 w 921048"/>
                    <a:gd name="connsiteY1" fmla="*/ 0 h 1365161"/>
                    <a:gd name="connsiteX2" fmla="*/ 822063 w 921048"/>
                    <a:gd name="connsiteY2" fmla="*/ 1365161 h 1365161"/>
                    <a:gd name="connsiteX3" fmla="*/ 0 w 921048"/>
                    <a:gd name="connsiteY3" fmla="*/ 1104285 h 1365161"/>
                    <a:gd name="connsiteX4" fmla="*/ 248186 w 921048"/>
                    <a:gd name="connsiteY4" fmla="*/ 297984 h 1365161"/>
                    <a:gd name="connsiteX0" fmla="*/ 248186 w 921048"/>
                    <a:gd name="connsiteY0" fmla="*/ 297984 h 1365161"/>
                    <a:gd name="connsiteX1" fmla="*/ 808825 w 921048"/>
                    <a:gd name="connsiteY1" fmla="*/ 0 h 1365161"/>
                    <a:gd name="connsiteX2" fmla="*/ 822063 w 921048"/>
                    <a:gd name="connsiteY2" fmla="*/ 1365161 h 1365161"/>
                    <a:gd name="connsiteX3" fmla="*/ 0 w 921048"/>
                    <a:gd name="connsiteY3" fmla="*/ 1104285 h 1365161"/>
                    <a:gd name="connsiteX4" fmla="*/ 248186 w 921048"/>
                    <a:gd name="connsiteY4" fmla="*/ 297984 h 1365161"/>
                    <a:gd name="connsiteX0" fmla="*/ 248186 w 921048"/>
                    <a:gd name="connsiteY0" fmla="*/ 297984 h 1365161"/>
                    <a:gd name="connsiteX1" fmla="*/ 808825 w 921048"/>
                    <a:gd name="connsiteY1" fmla="*/ 0 h 1365161"/>
                    <a:gd name="connsiteX2" fmla="*/ 822063 w 921048"/>
                    <a:gd name="connsiteY2" fmla="*/ 1365161 h 1365161"/>
                    <a:gd name="connsiteX3" fmla="*/ 0 w 921048"/>
                    <a:gd name="connsiteY3" fmla="*/ 1104285 h 1365161"/>
                    <a:gd name="connsiteX4" fmla="*/ 248186 w 921048"/>
                    <a:gd name="connsiteY4" fmla="*/ 297984 h 1365161"/>
                    <a:gd name="connsiteX0" fmla="*/ 248186 w 921048"/>
                    <a:gd name="connsiteY0" fmla="*/ 297984 h 1365161"/>
                    <a:gd name="connsiteX1" fmla="*/ 808825 w 921048"/>
                    <a:gd name="connsiteY1" fmla="*/ 0 h 1365161"/>
                    <a:gd name="connsiteX2" fmla="*/ 822063 w 921048"/>
                    <a:gd name="connsiteY2" fmla="*/ 1365161 h 1365161"/>
                    <a:gd name="connsiteX3" fmla="*/ 0 w 921048"/>
                    <a:gd name="connsiteY3" fmla="*/ 1104285 h 1365161"/>
                    <a:gd name="connsiteX4" fmla="*/ 248186 w 921048"/>
                    <a:gd name="connsiteY4" fmla="*/ 297984 h 1365161"/>
                    <a:gd name="connsiteX0" fmla="*/ 248186 w 921971"/>
                    <a:gd name="connsiteY0" fmla="*/ 297984 h 1365161"/>
                    <a:gd name="connsiteX1" fmla="*/ 808825 w 921971"/>
                    <a:gd name="connsiteY1" fmla="*/ 0 h 1365161"/>
                    <a:gd name="connsiteX2" fmla="*/ 822063 w 921971"/>
                    <a:gd name="connsiteY2" fmla="*/ 1365161 h 1365161"/>
                    <a:gd name="connsiteX3" fmla="*/ 0 w 921971"/>
                    <a:gd name="connsiteY3" fmla="*/ 1104285 h 1365161"/>
                    <a:gd name="connsiteX4" fmla="*/ 248186 w 921971"/>
                    <a:gd name="connsiteY4" fmla="*/ 297984 h 1365161"/>
                    <a:gd name="connsiteX0" fmla="*/ 248186 w 921971"/>
                    <a:gd name="connsiteY0" fmla="*/ 297984 h 1365161"/>
                    <a:gd name="connsiteX1" fmla="*/ 808825 w 921971"/>
                    <a:gd name="connsiteY1" fmla="*/ 0 h 1365161"/>
                    <a:gd name="connsiteX2" fmla="*/ 822063 w 921971"/>
                    <a:gd name="connsiteY2" fmla="*/ 1365161 h 1365161"/>
                    <a:gd name="connsiteX3" fmla="*/ 0 w 921971"/>
                    <a:gd name="connsiteY3" fmla="*/ 1104285 h 1365161"/>
                    <a:gd name="connsiteX4" fmla="*/ 248186 w 921971"/>
                    <a:gd name="connsiteY4" fmla="*/ 297984 h 1365161"/>
                    <a:gd name="connsiteX0" fmla="*/ 248186 w 861844"/>
                    <a:gd name="connsiteY0" fmla="*/ 300364 h 1367541"/>
                    <a:gd name="connsiteX1" fmla="*/ 808825 w 861844"/>
                    <a:gd name="connsiteY1" fmla="*/ 2380 h 1367541"/>
                    <a:gd name="connsiteX2" fmla="*/ 740382 w 861844"/>
                    <a:gd name="connsiteY2" fmla="*/ 236073 h 1367541"/>
                    <a:gd name="connsiteX3" fmla="*/ 822063 w 861844"/>
                    <a:gd name="connsiteY3" fmla="*/ 1367541 h 1367541"/>
                    <a:gd name="connsiteX4" fmla="*/ 0 w 861844"/>
                    <a:gd name="connsiteY4" fmla="*/ 1106665 h 1367541"/>
                    <a:gd name="connsiteX5" fmla="*/ 248186 w 861844"/>
                    <a:gd name="connsiteY5" fmla="*/ 300364 h 1367541"/>
                    <a:gd name="connsiteX0" fmla="*/ 248186 w 869609"/>
                    <a:gd name="connsiteY0" fmla="*/ 299291 h 1366468"/>
                    <a:gd name="connsiteX1" fmla="*/ 808825 w 869609"/>
                    <a:gd name="connsiteY1" fmla="*/ 1307 h 1366468"/>
                    <a:gd name="connsiteX2" fmla="*/ 787734 w 869609"/>
                    <a:gd name="connsiteY2" fmla="*/ 270304 h 1366468"/>
                    <a:gd name="connsiteX3" fmla="*/ 822063 w 869609"/>
                    <a:gd name="connsiteY3" fmla="*/ 1366468 h 1366468"/>
                    <a:gd name="connsiteX4" fmla="*/ 0 w 869609"/>
                    <a:gd name="connsiteY4" fmla="*/ 1105592 h 1366468"/>
                    <a:gd name="connsiteX5" fmla="*/ 248186 w 869609"/>
                    <a:gd name="connsiteY5" fmla="*/ 299291 h 1366468"/>
                    <a:gd name="connsiteX0" fmla="*/ 248186 w 858921"/>
                    <a:gd name="connsiteY0" fmla="*/ 299291 h 1366468"/>
                    <a:gd name="connsiteX1" fmla="*/ 808825 w 858921"/>
                    <a:gd name="connsiteY1" fmla="*/ 1307 h 1366468"/>
                    <a:gd name="connsiteX2" fmla="*/ 787734 w 858921"/>
                    <a:gd name="connsiteY2" fmla="*/ 270304 h 1366468"/>
                    <a:gd name="connsiteX3" fmla="*/ 822063 w 858921"/>
                    <a:gd name="connsiteY3" fmla="*/ 1366468 h 1366468"/>
                    <a:gd name="connsiteX4" fmla="*/ 0 w 858921"/>
                    <a:gd name="connsiteY4" fmla="*/ 1105592 h 1366468"/>
                    <a:gd name="connsiteX5" fmla="*/ 248186 w 858921"/>
                    <a:gd name="connsiteY5" fmla="*/ 299291 h 1366468"/>
                    <a:gd name="connsiteX0" fmla="*/ 248186 w 875056"/>
                    <a:gd name="connsiteY0" fmla="*/ 298644 h 1365821"/>
                    <a:gd name="connsiteX1" fmla="*/ 808825 w 875056"/>
                    <a:gd name="connsiteY1" fmla="*/ 660 h 1365821"/>
                    <a:gd name="connsiteX2" fmla="*/ 787734 w 875056"/>
                    <a:gd name="connsiteY2" fmla="*/ 269657 h 1365821"/>
                    <a:gd name="connsiteX3" fmla="*/ 822063 w 875056"/>
                    <a:gd name="connsiteY3" fmla="*/ 1365821 h 1365821"/>
                    <a:gd name="connsiteX4" fmla="*/ 0 w 875056"/>
                    <a:gd name="connsiteY4" fmla="*/ 1104945 h 1365821"/>
                    <a:gd name="connsiteX5" fmla="*/ 248186 w 875056"/>
                    <a:gd name="connsiteY5" fmla="*/ 298644 h 1365821"/>
                    <a:gd name="connsiteX0" fmla="*/ 248186 w 875056"/>
                    <a:gd name="connsiteY0" fmla="*/ 298644 h 1400445"/>
                    <a:gd name="connsiteX1" fmla="*/ 808825 w 875056"/>
                    <a:gd name="connsiteY1" fmla="*/ 660 h 1400445"/>
                    <a:gd name="connsiteX2" fmla="*/ 787734 w 875056"/>
                    <a:gd name="connsiteY2" fmla="*/ 269657 h 1400445"/>
                    <a:gd name="connsiteX3" fmla="*/ 822063 w 875056"/>
                    <a:gd name="connsiteY3" fmla="*/ 1365821 h 1400445"/>
                    <a:gd name="connsiteX4" fmla="*/ 387189 w 875056"/>
                    <a:gd name="connsiteY4" fmla="*/ 1124420 h 1400445"/>
                    <a:gd name="connsiteX5" fmla="*/ 0 w 875056"/>
                    <a:gd name="connsiteY5" fmla="*/ 1104945 h 1400445"/>
                    <a:gd name="connsiteX6" fmla="*/ 248186 w 875056"/>
                    <a:gd name="connsiteY6" fmla="*/ 298644 h 1400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75056" h="1400445">
                      <a:moveTo>
                        <a:pt x="248186" y="298644"/>
                      </a:moveTo>
                      <a:cubicBezTo>
                        <a:pt x="640654" y="-55679"/>
                        <a:pt x="505810" y="285591"/>
                        <a:pt x="808825" y="660"/>
                      </a:cubicBezTo>
                      <a:cubicBezTo>
                        <a:pt x="890858" y="-10055"/>
                        <a:pt x="910438" y="111100"/>
                        <a:pt x="787734" y="269657"/>
                      </a:cubicBezTo>
                      <a:cubicBezTo>
                        <a:pt x="713201" y="478619"/>
                        <a:pt x="945460" y="1220722"/>
                        <a:pt x="822063" y="1365821"/>
                      </a:cubicBezTo>
                      <a:cubicBezTo>
                        <a:pt x="755305" y="1508282"/>
                        <a:pt x="524199" y="1167899"/>
                        <a:pt x="387189" y="1124420"/>
                      </a:cubicBezTo>
                      <a:cubicBezTo>
                        <a:pt x="250179" y="1080941"/>
                        <a:pt x="23167" y="1242574"/>
                        <a:pt x="0" y="1104945"/>
                      </a:cubicBezTo>
                      <a:cubicBezTo>
                        <a:pt x="280751" y="671697"/>
                        <a:pt x="104540" y="389143"/>
                        <a:pt x="248186" y="298644"/>
                      </a:cubicBezTo>
                      <a:close/>
                    </a:path>
                  </a:pathLst>
                </a:custGeom>
                <a:gradFill>
                  <a:gsLst>
                    <a:gs pos="61900">
                      <a:schemeClr val="accent6">
                        <a:lumMod val="75000"/>
                      </a:schemeClr>
                    </a:gs>
                    <a:gs pos="0">
                      <a:schemeClr val="accent6">
                        <a:lumMod val="60000"/>
                        <a:lumOff val="40000"/>
                      </a:schemeClr>
                    </a:gs>
                    <a:gs pos="100000">
                      <a:srgbClr val="92D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36" name="Picture 3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534048" y="1709301"/>
                  <a:ext cx="1143458" cy="1083276"/>
                </a:xfrm>
                <a:prstGeom prst="rect">
                  <a:avLst/>
                </a:prstGeom>
              </p:spPr>
            </p:pic>
            <p:pic>
              <p:nvPicPr>
                <p:cNvPr id="37" name="Picture 36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025199" y="1667356"/>
                  <a:ext cx="1059675" cy="1125221"/>
                </a:xfrm>
                <a:prstGeom prst="rect">
                  <a:avLst/>
                </a:prstGeom>
              </p:spPr>
            </p:pic>
            <p:sp>
              <p:nvSpPr>
                <p:cNvPr id="38" name="Right Arrow 37"/>
                <p:cNvSpPr/>
                <p:nvPr/>
              </p:nvSpPr>
              <p:spPr>
                <a:xfrm>
                  <a:off x="5629355" y="2068440"/>
                  <a:ext cx="401703" cy="403761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3331223" y="1819821"/>
                  <a:ext cx="692627" cy="81814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ight Arrow 39"/>
                <p:cNvSpPr/>
                <p:nvPr/>
              </p:nvSpPr>
              <p:spPr>
                <a:xfrm>
                  <a:off x="4264721" y="2084423"/>
                  <a:ext cx="381228" cy="371797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Equal 40"/>
                <p:cNvSpPr/>
                <p:nvPr/>
              </p:nvSpPr>
              <p:spPr>
                <a:xfrm>
                  <a:off x="7084874" y="1997187"/>
                  <a:ext cx="581891" cy="546265"/>
                </a:xfrm>
                <a:prstGeom prst="mathEqual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3906449" y="1019876"/>
                <a:ext cx="3419161" cy="887999"/>
                <a:chOff x="3917151" y="1112384"/>
                <a:chExt cx="3419161" cy="887999"/>
              </a:xfrm>
            </p:grpSpPr>
            <p:sp>
              <p:nvSpPr>
                <p:cNvPr id="30" name="Rectangle 18"/>
                <p:cNvSpPr/>
                <p:nvPr/>
              </p:nvSpPr>
              <p:spPr>
                <a:xfrm rot="17581906">
                  <a:off x="6777595" y="1421043"/>
                  <a:ext cx="840717" cy="276716"/>
                </a:xfrm>
                <a:custGeom>
                  <a:avLst/>
                  <a:gdLst>
                    <a:gd name="connsiteX0" fmla="*/ 0 w 2752088"/>
                    <a:gd name="connsiteY0" fmla="*/ 0 h 222186"/>
                    <a:gd name="connsiteX1" fmla="*/ 2752088 w 2752088"/>
                    <a:gd name="connsiteY1" fmla="*/ 0 h 222186"/>
                    <a:gd name="connsiteX2" fmla="*/ 2752088 w 2752088"/>
                    <a:gd name="connsiteY2" fmla="*/ 222186 h 222186"/>
                    <a:gd name="connsiteX3" fmla="*/ 0 w 2752088"/>
                    <a:gd name="connsiteY3" fmla="*/ 222186 h 222186"/>
                    <a:gd name="connsiteX4" fmla="*/ 0 w 2752088"/>
                    <a:gd name="connsiteY4" fmla="*/ 0 h 222186"/>
                    <a:gd name="connsiteX0" fmla="*/ 0 w 2752088"/>
                    <a:gd name="connsiteY0" fmla="*/ 0 h 222186"/>
                    <a:gd name="connsiteX1" fmla="*/ 2752088 w 2752088"/>
                    <a:gd name="connsiteY1" fmla="*/ 0 h 222186"/>
                    <a:gd name="connsiteX2" fmla="*/ 2752088 w 2752088"/>
                    <a:gd name="connsiteY2" fmla="*/ 222186 h 222186"/>
                    <a:gd name="connsiteX3" fmla="*/ 0 w 2752088"/>
                    <a:gd name="connsiteY3" fmla="*/ 222186 h 222186"/>
                    <a:gd name="connsiteX4" fmla="*/ 0 w 2752088"/>
                    <a:gd name="connsiteY4" fmla="*/ 0 h 222186"/>
                    <a:gd name="connsiteX0" fmla="*/ 0 w 2752088"/>
                    <a:gd name="connsiteY0" fmla="*/ 0 h 222186"/>
                    <a:gd name="connsiteX1" fmla="*/ 2752088 w 2752088"/>
                    <a:gd name="connsiteY1" fmla="*/ 0 h 222186"/>
                    <a:gd name="connsiteX2" fmla="*/ 2752088 w 2752088"/>
                    <a:gd name="connsiteY2" fmla="*/ 158686 h 222186"/>
                    <a:gd name="connsiteX3" fmla="*/ 0 w 2752088"/>
                    <a:gd name="connsiteY3" fmla="*/ 222186 h 222186"/>
                    <a:gd name="connsiteX4" fmla="*/ 0 w 2752088"/>
                    <a:gd name="connsiteY4" fmla="*/ 0 h 222186"/>
                    <a:gd name="connsiteX0" fmla="*/ 0 w 2752088"/>
                    <a:gd name="connsiteY0" fmla="*/ 73377 h 295563"/>
                    <a:gd name="connsiteX1" fmla="*/ 2752088 w 2752088"/>
                    <a:gd name="connsiteY1" fmla="*/ 73377 h 295563"/>
                    <a:gd name="connsiteX2" fmla="*/ 2752088 w 2752088"/>
                    <a:gd name="connsiteY2" fmla="*/ 232063 h 295563"/>
                    <a:gd name="connsiteX3" fmla="*/ 0 w 2752088"/>
                    <a:gd name="connsiteY3" fmla="*/ 295563 h 295563"/>
                    <a:gd name="connsiteX4" fmla="*/ 0 w 2752088"/>
                    <a:gd name="connsiteY4" fmla="*/ 73377 h 295563"/>
                    <a:gd name="connsiteX0" fmla="*/ 0 w 2752088"/>
                    <a:gd name="connsiteY0" fmla="*/ 121673 h 229559"/>
                    <a:gd name="connsiteX1" fmla="*/ 2752088 w 2752088"/>
                    <a:gd name="connsiteY1" fmla="*/ 7373 h 229559"/>
                    <a:gd name="connsiteX2" fmla="*/ 2752088 w 2752088"/>
                    <a:gd name="connsiteY2" fmla="*/ 166059 h 229559"/>
                    <a:gd name="connsiteX3" fmla="*/ 0 w 2752088"/>
                    <a:gd name="connsiteY3" fmla="*/ 229559 h 229559"/>
                    <a:gd name="connsiteX4" fmla="*/ 0 w 2752088"/>
                    <a:gd name="connsiteY4" fmla="*/ 121673 h 229559"/>
                    <a:gd name="connsiteX0" fmla="*/ 0 w 2777488"/>
                    <a:gd name="connsiteY0" fmla="*/ 94427 h 202313"/>
                    <a:gd name="connsiteX1" fmla="*/ 2777488 w 2777488"/>
                    <a:gd name="connsiteY1" fmla="*/ 30927 h 202313"/>
                    <a:gd name="connsiteX2" fmla="*/ 2752088 w 2777488"/>
                    <a:gd name="connsiteY2" fmla="*/ 138813 h 202313"/>
                    <a:gd name="connsiteX3" fmla="*/ 0 w 2777488"/>
                    <a:gd name="connsiteY3" fmla="*/ 202313 h 202313"/>
                    <a:gd name="connsiteX4" fmla="*/ 0 w 2777488"/>
                    <a:gd name="connsiteY4" fmla="*/ 94427 h 202313"/>
                    <a:gd name="connsiteX0" fmla="*/ 0 w 2777488"/>
                    <a:gd name="connsiteY0" fmla="*/ 94427 h 463121"/>
                    <a:gd name="connsiteX1" fmla="*/ 2777488 w 2777488"/>
                    <a:gd name="connsiteY1" fmla="*/ 30927 h 463121"/>
                    <a:gd name="connsiteX2" fmla="*/ 2708035 w 2777488"/>
                    <a:gd name="connsiteY2" fmla="*/ 463121 h 463121"/>
                    <a:gd name="connsiteX3" fmla="*/ 0 w 2777488"/>
                    <a:gd name="connsiteY3" fmla="*/ 202313 h 463121"/>
                    <a:gd name="connsiteX4" fmla="*/ 0 w 2777488"/>
                    <a:gd name="connsiteY4" fmla="*/ 94427 h 463121"/>
                    <a:gd name="connsiteX0" fmla="*/ 0 w 2984799"/>
                    <a:gd name="connsiteY0" fmla="*/ 37369 h 406063"/>
                    <a:gd name="connsiteX1" fmla="*/ 2984799 w 2984799"/>
                    <a:gd name="connsiteY1" fmla="*/ 307733 h 406063"/>
                    <a:gd name="connsiteX2" fmla="*/ 2708035 w 2984799"/>
                    <a:gd name="connsiteY2" fmla="*/ 406063 h 406063"/>
                    <a:gd name="connsiteX3" fmla="*/ 0 w 2984799"/>
                    <a:gd name="connsiteY3" fmla="*/ 145255 h 406063"/>
                    <a:gd name="connsiteX4" fmla="*/ 0 w 2984799"/>
                    <a:gd name="connsiteY4" fmla="*/ 37369 h 406063"/>
                    <a:gd name="connsiteX0" fmla="*/ 0 w 3029295"/>
                    <a:gd name="connsiteY0" fmla="*/ 34297 h 402991"/>
                    <a:gd name="connsiteX1" fmla="*/ 3029296 w 3029295"/>
                    <a:gd name="connsiteY1" fmla="*/ 353806 h 402991"/>
                    <a:gd name="connsiteX2" fmla="*/ 2708035 w 3029295"/>
                    <a:gd name="connsiteY2" fmla="*/ 402991 h 402991"/>
                    <a:gd name="connsiteX3" fmla="*/ 0 w 3029295"/>
                    <a:gd name="connsiteY3" fmla="*/ 142183 h 402991"/>
                    <a:gd name="connsiteX4" fmla="*/ 0 w 3029295"/>
                    <a:gd name="connsiteY4" fmla="*/ 34297 h 402991"/>
                    <a:gd name="connsiteX0" fmla="*/ 0 w 2838428"/>
                    <a:gd name="connsiteY0" fmla="*/ 35398 h 404092"/>
                    <a:gd name="connsiteX1" fmla="*/ 2838427 w 2838428"/>
                    <a:gd name="connsiteY1" fmla="*/ 336308 h 404092"/>
                    <a:gd name="connsiteX2" fmla="*/ 2708035 w 2838428"/>
                    <a:gd name="connsiteY2" fmla="*/ 404092 h 404092"/>
                    <a:gd name="connsiteX3" fmla="*/ 0 w 2838428"/>
                    <a:gd name="connsiteY3" fmla="*/ 143284 h 404092"/>
                    <a:gd name="connsiteX4" fmla="*/ 0 w 2838428"/>
                    <a:gd name="connsiteY4" fmla="*/ 35398 h 404092"/>
                    <a:gd name="connsiteX0" fmla="*/ 0 w 2730300"/>
                    <a:gd name="connsiteY0" fmla="*/ 34923 h 403617"/>
                    <a:gd name="connsiteX1" fmla="*/ 2730300 w 2730300"/>
                    <a:gd name="connsiteY1" fmla="*/ 343717 h 403617"/>
                    <a:gd name="connsiteX2" fmla="*/ 2708035 w 2730300"/>
                    <a:gd name="connsiteY2" fmla="*/ 403617 h 403617"/>
                    <a:gd name="connsiteX3" fmla="*/ 0 w 2730300"/>
                    <a:gd name="connsiteY3" fmla="*/ 142809 h 403617"/>
                    <a:gd name="connsiteX4" fmla="*/ 0 w 2730300"/>
                    <a:gd name="connsiteY4" fmla="*/ 34923 h 403617"/>
                    <a:gd name="connsiteX0" fmla="*/ 0 w 2730300"/>
                    <a:gd name="connsiteY0" fmla="*/ 34923 h 403617"/>
                    <a:gd name="connsiteX1" fmla="*/ 2730300 w 2730300"/>
                    <a:gd name="connsiteY1" fmla="*/ 343717 h 403617"/>
                    <a:gd name="connsiteX2" fmla="*/ 2708035 w 2730300"/>
                    <a:gd name="connsiteY2" fmla="*/ 403617 h 403617"/>
                    <a:gd name="connsiteX3" fmla="*/ 0 w 2730300"/>
                    <a:gd name="connsiteY3" fmla="*/ 142809 h 403617"/>
                    <a:gd name="connsiteX4" fmla="*/ 0 w 2730300"/>
                    <a:gd name="connsiteY4" fmla="*/ 34923 h 403617"/>
                    <a:gd name="connsiteX0" fmla="*/ 0 w 2730300"/>
                    <a:gd name="connsiteY0" fmla="*/ 1866 h 370560"/>
                    <a:gd name="connsiteX1" fmla="*/ 2730300 w 2730300"/>
                    <a:gd name="connsiteY1" fmla="*/ 310660 h 370560"/>
                    <a:gd name="connsiteX2" fmla="*/ 2708035 w 2730300"/>
                    <a:gd name="connsiteY2" fmla="*/ 370560 h 370560"/>
                    <a:gd name="connsiteX3" fmla="*/ 0 w 2730300"/>
                    <a:gd name="connsiteY3" fmla="*/ 109752 h 370560"/>
                    <a:gd name="connsiteX4" fmla="*/ 0 w 2730300"/>
                    <a:gd name="connsiteY4" fmla="*/ 1866 h 370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730300" h="370560">
                      <a:moveTo>
                        <a:pt x="0" y="1866"/>
                      </a:moveTo>
                      <a:cubicBezTo>
                        <a:pt x="1334817" y="-27999"/>
                        <a:pt x="1812937" y="310660"/>
                        <a:pt x="2730300" y="310660"/>
                      </a:cubicBezTo>
                      <a:lnTo>
                        <a:pt x="2708035" y="370560"/>
                      </a:lnTo>
                      <a:cubicBezTo>
                        <a:pt x="1790672" y="370560"/>
                        <a:pt x="1019722" y="31402"/>
                        <a:pt x="0" y="109752"/>
                      </a:cubicBezTo>
                      <a:lnTo>
                        <a:pt x="0" y="1866"/>
                      </a:lnTo>
                      <a:close/>
                    </a:path>
                  </a:pathLst>
                </a:custGeom>
                <a:solidFill>
                  <a:srgbClr val="608D42"/>
                </a:soli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3917151" y="1112384"/>
                  <a:ext cx="84156" cy="87202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32" name="Picture 31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229594" y="1124193"/>
                  <a:ext cx="904762" cy="876190"/>
                </a:xfrm>
                <a:prstGeom prst="rect">
                  <a:avLst/>
                </a:prstGeom>
              </p:spPr>
            </p:pic>
            <p:sp>
              <p:nvSpPr>
                <p:cNvPr id="33" name="Right Arrow 32"/>
                <p:cNvSpPr/>
                <p:nvPr/>
              </p:nvSpPr>
              <p:spPr>
                <a:xfrm>
                  <a:off x="4575162" y="1398805"/>
                  <a:ext cx="381228" cy="371797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Equal 33"/>
                <p:cNvSpPr/>
                <p:nvPr/>
              </p:nvSpPr>
              <p:spPr>
                <a:xfrm>
                  <a:off x="6148205" y="1361348"/>
                  <a:ext cx="581891" cy="546265"/>
                </a:xfrm>
                <a:prstGeom prst="mathEqual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5540562" y="3147931"/>
                <a:ext cx="1083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Edit Point</a:t>
                </a:r>
                <a:endParaRPr lang="en-US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958978" y="1853331"/>
                <a:ext cx="1083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Edit Point</a:t>
                </a:r>
                <a:endParaRPr lang="en-US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849794" y="4252181"/>
                <a:ext cx="1083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Edit Point</a:t>
                </a:r>
                <a:endParaRPr lang="en-US" dirty="0"/>
              </a:p>
            </p:txBody>
          </p:sp>
        </p:grpSp>
        <p:sp>
          <p:nvSpPr>
            <p:cNvPr id="47" name="Isosceles Triangle 3"/>
            <p:cNvSpPr/>
            <p:nvPr/>
          </p:nvSpPr>
          <p:spPr>
            <a:xfrm rot="11992535">
              <a:off x="8595677" y="3549642"/>
              <a:ext cx="882165" cy="1544949"/>
            </a:xfrm>
            <a:custGeom>
              <a:avLst/>
              <a:gdLst>
                <a:gd name="connsiteX0" fmla="*/ 0 w 1139483"/>
                <a:gd name="connsiteY0" fmla="*/ 2461846 h 2461846"/>
                <a:gd name="connsiteX1" fmla="*/ 569742 w 1139483"/>
                <a:gd name="connsiteY1" fmla="*/ 0 h 2461846"/>
                <a:gd name="connsiteX2" fmla="*/ 1139483 w 1139483"/>
                <a:gd name="connsiteY2" fmla="*/ 2461846 h 2461846"/>
                <a:gd name="connsiteX3" fmla="*/ 0 w 1139483"/>
                <a:gd name="connsiteY3" fmla="*/ 2461846 h 2461846"/>
                <a:gd name="connsiteX0" fmla="*/ 0 w 1230583"/>
                <a:gd name="connsiteY0" fmla="*/ 2280994 h 2280994"/>
                <a:gd name="connsiteX1" fmla="*/ 1230583 w 1230583"/>
                <a:gd name="connsiteY1" fmla="*/ 0 h 2280994"/>
                <a:gd name="connsiteX2" fmla="*/ 1139483 w 1230583"/>
                <a:gd name="connsiteY2" fmla="*/ 2280994 h 2280994"/>
                <a:gd name="connsiteX3" fmla="*/ 0 w 1230583"/>
                <a:gd name="connsiteY3" fmla="*/ 2280994 h 2280994"/>
                <a:gd name="connsiteX0" fmla="*/ 0 w 1230583"/>
                <a:gd name="connsiteY0" fmla="*/ 2281096 h 2281096"/>
                <a:gd name="connsiteX1" fmla="*/ 1230583 w 1230583"/>
                <a:gd name="connsiteY1" fmla="*/ 102 h 2281096"/>
                <a:gd name="connsiteX2" fmla="*/ 1139483 w 1230583"/>
                <a:gd name="connsiteY2" fmla="*/ 2281096 h 2281096"/>
                <a:gd name="connsiteX3" fmla="*/ 0 w 1230583"/>
                <a:gd name="connsiteY3" fmla="*/ 2281096 h 2281096"/>
                <a:gd name="connsiteX0" fmla="*/ 0 w 672743"/>
                <a:gd name="connsiteY0" fmla="*/ 2398418 h 2398418"/>
                <a:gd name="connsiteX1" fmla="*/ 672743 w 672743"/>
                <a:gd name="connsiteY1" fmla="*/ 96 h 2398418"/>
                <a:gd name="connsiteX2" fmla="*/ 581643 w 672743"/>
                <a:gd name="connsiteY2" fmla="*/ 2281090 h 2398418"/>
                <a:gd name="connsiteX3" fmla="*/ 0 w 672743"/>
                <a:gd name="connsiteY3" fmla="*/ 2398418 h 239841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465475"/>
                <a:gd name="connsiteY0" fmla="*/ 2398428 h 2398428"/>
                <a:gd name="connsiteX1" fmla="*/ 1234708 w 1465475"/>
                <a:gd name="connsiteY1" fmla="*/ 106 h 2398428"/>
                <a:gd name="connsiteX2" fmla="*/ 1465475 w 1465475"/>
                <a:gd name="connsiteY2" fmla="*/ 2245207 h 2398428"/>
                <a:gd name="connsiteX3" fmla="*/ 561965 w 1465475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703 h 2398703"/>
                <a:gd name="connsiteX1" fmla="*/ 1234708 w 1309183"/>
                <a:gd name="connsiteY1" fmla="*/ 381 h 2398703"/>
                <a:gd name="connsiteX2" fmla="*/ 1309183 w 1309183"/>
                <a:gd name="connsiteY2" fmla="*/ 2227864 h 2398703"/>
                <a:gd name="connsiteX3" fmla="*/ 561965 w 1309183"/>
                <a:gd name="connsiteY3" fmla="*/ 2398703 h 2398703"/>
                <a:gd name="connsiteX0" fmla="*/ 485397 w 1232615"/>
                <a:gd name="connsiteY0" fmla="*/ 2427420 h 2427420"/>
                <a:gd name="connsiteX1" fmla="*/ 1158140 w 1232615"/>
                <a:gd name="connsiteY1" fmla="*/ 29098 h 2427420"/>
                <a:gd name="connsiteX2" fmla="*/ 1232615 w 1232615"/>
                <a:gd name="connsiteY2" fmla="*/ 2256581 h 2427420"/>
                <a:gd name="connsiteX3" fmla="*/ 485397 w 1232615"/>
                <a:gd name="connsiteY3" fmla="*/ 2427420 h 2427420"/>
                <a:gd name="connsiteX0" fmla="*/ 485397 w 1175817"/>
                <a:gd name="connsiteY0" fmla="*/ 2427420 h 2427420"/>
                <a:gd name="connsiteX1" fmla="*/ 1158140 w 1175817"/>
                <a:gd name="connsiteY1" fmla="*/ 29098 h 2427420"/>
                <a:gd name="connsiteX2" fmla="*/ 1092040 w 1175817"/>
                <a:gd name="connsiteY2" fmla="*/ 2054600 h 2427420"/>
                <a:gd name="connsiteX3" fmla="*/ 485397 w 1175817"/>
                <a:gd name="connsiteY3" fmla="*/ 2427420 h 2427420"/>
                <a:gd name="connsiteX0" fmla="*/ 576831 w 1267251"/>
                <a:gd name="connsiteY0" fmla="*/ 2426255 h 2426255"/>
                <a:gd name="connsiteX1" fmla="*/ 1249574 w 1267251"/>
                <a:gd name="connsiteY1" fmla="*/ 27933 h 2426255"/>
                <a:gd name="connsiteX2" fmla="*/ 1183474 w 1267251"/>
                <a:gd name="connsiteY2" fmla="*/ 2053435 h 2426255"/>
                <a:gd name="connsiteX3" fmla="*/ 576831 w 1267251"/>
                <a:gd name="connsiteY3" fmla="*/ 2426255 h 2426255"/>
                <a:gd name="connsiteX0" fmla="*/ 526079 w 1422454"/>
                <a:gd name="connsiteY0" fmla="*/ 2309926 h 2309926"/>
                <a:gd name="connsiteX1" fmla="*/ 1404777 w 1422454"/>
                <a:gd name="connsiteY1" fmla="*/ 29634 h 2309926"/>
                <a:gd name="connsiteX2" fmla="*/ 1338677 w 1422454"/>
                <a:gd name="connsiteY2" fmla="*/ 2055136 h 2309926"/>
                <a:gd name="connsiteX3" fmla="*/ 526079 w 1422454"/>
                <a:gd name="connsiteY3" fmla="*/ 2309926 h 2309926"/>
                <a:gd name="connsiteX0" fmla="*/ 526079 w 1417835"/>
                <a:gd name="connsiteY0" fmla="*/ 2309926 h 2309926"/>
                <a:gd name="connsiteX1" fmla="*/ 1404777 w 1417835"/>
                <a:gd name="connsiteY1" fmla="*/ 29634 h 2309926"/>
                <a:gd name="connsiteX2" fmla="*/ 1041035 w 1417835"/>
                <a:gd name="connsiteY2" fmla="*/ 2207263 h 2309926"/>
                <a:gd name="connsiteX3" fmla="*/ 526079 w 1417835"/>
                <a:gd name="connsiteY3" fmla="*/ 2309926 h 2309926"/>
                <a:gd name="connsiteX0" fmla="*/ 445377 w 1745971"/>
                <a:gd name="connsiteY0" fmla="*/ 2178727 h 2178727"/>
                <a:gd name="connsiteX1" fmla="*/ 1736364 w 1745971"/>
                <a:gd name="connsiteY1" fmla="*/ 31822 h 2178727"/>
                <a:gd name="connsiteX2" fmla="*/ 960333 w 1745971"/>
                <a:gd name="connsiteY2" fmla="*/ 2076064 h 2178727"/>
                <a:gd name="connsiteX3" fmla="*/ 445377 w 1745971"/>
                <a:gd name="connsiteY3" fmla="*/ 2178727 h 2178727"/>
                <a:gd name="connsiteX0" fmla="*/ 421420 w 1722014"/>
                <a:gd name="connsiteY0" fmla="*/ 2305985 h 2305985"/>
                <a:gd name="connsiteX1" fmla="*/ 1712407 w 1722014"/>
                <a:gd name="connsiteY1" fmla="*/ 159080 h 2305985"/>
                <a:gd name="connsiteX2" fmla="*/ 936376 w 1722014"/>
                <a:gd name="connsiteY2" fmla="*/ 2203322 h 2305985"/>
                <a:gd name="connsiteX3" fmla="*/ 421420 w 1722014"/>
                <a:gd name="connsiteY3" fmla="*/ 2305985 h 2305985"/>
                <a:gd name="connsiteX0" fmla="*/ 411752 w 1776662"/>
                <a:gd name="connsiteY0" fmla="*/ 2323893 h 2323893"/>
                <a:gd name="connsiteX1" fmla="*/ 1767437 w 1776662"/>
                <a:gd name="connsiteY1" fmla="*/ 157944 h 2323893"/>
                <a:gd name="connsiteX2" fmla="*/ 926708 w 1776662"/>
                <a:gd name="connsiteY2" fmla="*/ 2221230 h 2323893"/>
                <a:gd name="connsiteX3" fmla="*/ 411752 w 1776662"/>
                <a:gd name="connsiteY3" fmla="*/ 2323893 h 2323893"/>
                <a:gd name="connsiteX0" fmla="*/ 411752 w 1776662"/>
                <a:gd name="connsiteY0" fmla="*/ 2323893 h 2548599"/>
                <a:gd name="connsiteX1" fmla="*/ 1767437 w 1776662"/>
                <a:gd name="connsiteY1" fmla="*/ 157944 h 2548599"/>
                <a:gd name="connsiteX2" fmla="*/ 926708 w 1776662"/>
                <a:gd name="connsiteY2" fmla="*/ 2221230 h 2548599"/>
                <a:gd name="connsiteX3" fmla="*/ 789040 w 1776662"/>
                <a:gd name="connsiteY3" fmla="*/ 2548599 h 2548599"/>
                <a:gd name="connsiteX4" fmla="*/ 411752 w 1776662"/>
                <a:gd name="connsiteY4" fmla="*/ 2323893 h 2548599"/>
                <a:gd name="connsiteX0" fmla="*/ 411752 w 1776662"/>
                <a:gd name="connsiteY0" fmla="*/ 2323893 h 2548599"/>
                <a:gd name="connsiteX1" fmla="*/ 1767437 w 1776662"/>
                <a:gd name="connsiteY1" fmla="*/ 157944 h 2548599"/>
                <a:gd name="connsiteX2" fmla="*/ 926708 w 1776662"/>
                <a:gd name="connsiteY2" fmla="*/ 2221230 h 2548599"/>
                <a:gd name="connsiteX3" fmla="*/ 789040 w 1776662"/>
                <a:gd name="connsiteY3" fmla="*/ 2548599 h 2548599"/>
                <a:gd name="connsiteX4" fmla="*/ 411752 w 1776662"/>
                <a:gd name="connsiteY4" fmla="*/ 2323893 h 2548599"/>
                <a:gd name="connsiteX0" fmla="*/ 446642 w 1591957"/>
                <a:gd name="connsiteY0" fmla="*/ 2441190 h 2665896"/>
                <a:gd name="connsiteX1" fmla="*/ 1581282 w 1591957"/>
                <a:gd name="connsiteY1" fmla="*/ 150902 h 2665896"/>
                <a:gd name="connsiteX2" fmla="*/ 961598 w 1591957"/>
                <a:gd name="connsiteY2" fmla="*/ 2338527 h 2665896"/>
                <a:gd name="connsiteX3" fmla="*/ 823930 w 1591957"/>
                <a:gd name="connsiteY3" fmla="*/ 2665896 h 2665896"/>
                <a:gd name="connsiteX4" fmla="*/ 446642 w 1591957"/>
                <a:gd name="connsiteY4" fmla="*/ 2441190 h 2665896"/>
                <a:gd name="connsiteX0" fmla="*/ 420082 w 1565397"/>
                <a:gd name="connsiteY0" fmla="*/ 2294358 h 2519064"/>
                <a:gd name="connsiteX1" fmla="*/ 1554722 w 1565397"/>
                <a:gd name="connsiteY1" fmla="*/ 4070 h 2519064"/>
                <a:gd name="connsiteX2" fmla="*/ 935038 w 1565397"/>
                <a:gd name="connsiteY2" fmla="*/ 2191695 h 2519064"/>
                <a:gd name="connsiteX3" fmla="*/ 797370 w 1565397"/>
                <a:gd name="connsiteY3" fmla="*/ 2519064 h 2519064"/>
                <a:gd name="connsiteX4" fmla="*/ 420082 w 1565397"/>
                <a:gd name="connsiteY4" fmla="*/ 2294358 h 2519064"/>
                <a:gd name="connsiteX0" fmla="*/ 212359 w 1357674"/>
                <a:gd name="connsiteY0" fmla="*/ 2295291 h 2519997"/>
                <a:gd name="connsiteX1" fmla="*/ 1346999 w 1357674"/>
                <a:gd name="connsiteY1" fmla="*/ 5003 h 2519997"/>
                <a:gd name="connsiteX2" fmla="*/ 727315 w 1357674"/>
                <a:gd name="connsiteY2" fmla="*/ 2192628 h 2519997"/>
                <a:gd name="connsiteX3" fmla="*/ 589647 w 1357674"/>
                <a:gd name="connsiteY3" fmla="*/ 2519997 h 2519997"/>
                <a:gd name="connsiteX4" fmla="*/ 212359 w 1357674"/>
                <a:gd name="connsiteY4" fmla="*/ 2295291 h 2519997"/>
                <a:gd name="connsiteX0" fmla="*/ 203101 w 1432049"/>
                <a:gd name="connsiteY0" fmla="*/ 2242549 h 2467255"/>
                <a:gd name="connsiteX1" fmla="*/ 1421978 w 1432049"/>
                <a:gd name="connsiteY1" fmla="*/ 5213 h 2467255"/>
                <a:gd name="connsiteX2" fmla="*/ 718057 w 1432049"/>
                <a:gd name="connsiteY2" fmla="*/ 2139886 h 2467255"/>
                <a:gd name="connsiteX3" fmla="*/ 580389 w 1432049"/>
                <a:gd name="connsiteY3" fmla="*/ 2467255 h 2467255"/>
                <a:gd name="connsiteX4" fmla="*/ 203101 w 1432049"/>
                <a:gd name="connsiteY4" fmla="*/ 2242549 h 2467255"/>
                <a:gd name="connsiteX0" fmla="*/ 207058 w 1436006"/>
                <a:gd name="connsiteY0" fmla="*/ 2268268 h 2492974"/>
                <a:gd name="connsiteX1" fmla="*/ 1425935 w 1436006"/>
                <a:gd name="connsiteY1" fmla="*/ 30932 h 2492974"/>
                <a:gd name="connsiteX2" fmla="*/ 722014 w 1436006"/>
                <a:gd name="connsiteY2" fmla="*/ 2165605 h 2492974"/>
                <a:gd name="connsiteX3" fmla="*/ 584346 w 1436006"/>
                <a:gd name="connsiteY3" fmla="*/ 2492974 h 2492974"/>
                <a:gd name="connsiteX4" fmla="*/ 207058 w 1436006"/>
                <a:gd name="connsiteY4" fmla="*/ 2268268 h 2492974"/>
                <a:gd name="connsiteX0" fmla="*/ 207058 w 1425935"/>
                <a:gd name="connsiteY0" fmla="*/ 2268268 h 2492974"/>
                <a:gd name="connsiteX1" fmla="*/ 1425935 w 1425935"/>
                <a:gd name="connsiteY1" fmla="*/ 30932 h 2492974"/>
                <a:gd name="connsiteX2" fmla="*/ 722014 w 1425935"/>
                <a:gd name="connsiteY2" fmla="*/ 2165605 h 2492974"/>
                <a:gd name="connsiteX3" fmla="*/ 584346 w 1425935"/>
                <a:gd name="connsiteY3" fmla="*/ 2492974 h 2492974"/>
                <a:gd name="connsiteX4" fmla="*/ 207058 w 1425935"/>
                <a:gd name="connsiteY4" fmla="*/ 2268268 h 2492974"/>
                <a:gd name="connsiteX0" fmla="*/ 207058 w 1437050"/>
                <a:gd name="connsiteY0" fmla="*/ 2268268 h 2492974"/>
                <a:gd name="connsiteX1" fmla="*/ 1425935 w 1437050"/>
                <a:gd name="connsiteY1" fmla="*/ 30932 h 2492974"/>
                <a:gd name="connsiteX2" fmla="*/ 722014 w 1437050"/>
                <a:gd name="connsiteY2" fmla="*/ 2165605 h 2492974"/>
                <a:gd name="connsiteX3" fmla="*/ 584346 w 1437050"/>
                <a:gd name="connsiteY3" fmla="*/ 2492974 h 2492974"/>
                <a:gd name="connsiteX4" fmla="*/ 207058 w 1437050"/>
                <a:gd name="connsiteY4" fmla="*/ 2268268 h 2492974"/>
                <a:gd name="connsiteX0" fmla="*/ 199193 w 1503504"/>
                <a:gd name="connsiteY0" fmla="*/ 2352390 h 2577096"/>
                <a:gd name="connsiteX1" fmla="*/ 1492917 w 1503504"/>
                <a:gd name="connsiteY1" fmla="*/ 29335 h 2577096"/>
                <a:gd name="connsiteX2" fmla="*/ 714149 w 1503504"/>
                <a:gd name="connsiteY2" fmla="*/ 2249727 h 2577096"/>
                <a:gd name="connsiteX3" fmla="*/ 576481 w 1503504"/>
                <a:gd name="connsiteY3" fmla="*/ 2577096 h 2577096"/>
                <a:gd name="connsiteX4" fmla="*/ 199193 w 1503504"/>
                <a:gd name="connsiteY4" fmla="*/ 2352390 h 2577096"/>
                <a:gd name="connsiteX0" fmla="*/ 199193 w 1492917"/>
                <a:gd name="connsiteY0" fmla="*/ 2352390 h 2577096"/>
                <a:gd name="connsiteX1" fmla="*/ 1492917 w 1492917"/>
                <a:gd name="connsiteY1" fmla="*/ 29335 h 2577096"/>
                <a:gd name="connsiteX2" fmla="*/ 714149 w 1492917"/>
                <a:gd name="connsiteY2" fmla="*/ 2249727 h 2577096"/>
                <a:gd name="connsiteX3" fmla="*/ 576481 w 1492917"/>
                <a:gd name="connsiteY3" fmla="*/ 2577096 h 2577096"/>
                <a:gd name="connsiteX4" fmla="*/ 199193 w 1492917"/>
                <a:gd name="connsiteY4" fmla="*/ 2352390 h 2577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2917" h="2577096">
                  <a:moveTo>
                    <a:pt x="199193" y="2352390"/>
                  </a:moveTo>
                  <a:cubicBezTo>
                    <a:pt x="-510800" y="1199227"/>
                    <a:pt x="856824" y="-222637"/>
                    <a:pt x="1492917" y="29335"/>
                  </a:cubicBezTo>
                  <a:cubicBezTo>
                    <a:pt x="929481" y="196904"/>
                    <a:pt x="145520" y="1388956"/>
                    <a:pt x="714149" y="2249727"/>
                  </a:cubicBezTo>
                  <a:cubicBezTo>
                    <a:pt x="615611" y="2267100"/>
                    <a:pt x="675019" y="2559723"/>
                    <a:pt x="576481" y="2577096"/>
                  </a:cubicBezTo>
                  <a:lnTo>
                    <a:pt x="199193" y="2352390"/>
                  </a:lnTo>
                  <a:close/>
                </a:path>
              </a:pathLst>
            </a:custGeom>
            <a:gradFill flip="none" rotWithShape="1">
              <a:gsLst>
                <a:gs pos="63000">
                  <a:schemeClr val="bg1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>
              <a:solidFill>
                <a:srgbClr val="B8D0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Isosceles Triangle 3"/>
            <p:cNvSpPr/>
            <p:nvPr/>
          </p:nvSpPr>
          <p:spPr>
            <a:xfrm rot="11992535">
              <a:off x="9774658" y="3505190"/>
              <a:ext cx="795234" cy="1576392"/>
            </a:xfrm>
            <a:custGeom>
              <a:avLst/>
              <a:gdLst>
                <a:gd name="connsiteX0" fmla="*/ 0 w 1139483"/>
                <a:gd name="connsiteY0" fmla="*/ 2461846 h 2461846"/>
                <a:gd name="connsiteX1" fmla="*/ 569742 w 1139483"/>
                <a:gd name="connsiteY1" fmla="*/ 0 h 2461846"/>
                <a:gd name="connsiteX2" fmla="*/ 1139483 w 1139483"/>
                <a:gd name="connsiteY2" fmla="*/ 2461846 h 2461846"/>
                <a:gd name="connsiteX3" fmla="*/ 0 w 1139483"/>
                <a:gd name="connsiteY3" fmla="*/ 2461846 h 2461846"/>
                <a:gd name="connsiteX0" fmla="*/ 0 w 1230583"/>
                <a:gd name="connsiteY0" fmla="*/ 2280994 h 2280994"/>
                <a:gd name="connsiteX1" fmla="*/ 1230583 w 1230583"/>
                <a:gd name="connsiteY1" fmla="*/ 0 h 2280994"/>
                <a:gd name="connsiteX2" fmla="*/ 1139483 w 1230583"/>
                <a:gd name="connsiteY2" fmla="*/ 2280994 h 2280994"/>
                <a:gd name="connsiteX3" fmla="*/ 0 w 1230583"/>
                <a:gd name="connsiteY3" fmla="*/ 2280994 h 2280994"/>
                <a:gd name="connsiteX0" fmla="*/ 0 w 1230583"/>
                <a:gd name="connsiteY0" fmla="*/ 2281096 h 2281096"/>
                <a:gd name="connsiteX1" fmla="*/ 1230583 w 1230583"/>
                <a:gd name="connsiteY1" fmla="*/ 102 h 2281096"/>
                <a:gd name="connsiteX2" fmla="*/ 1139483 w 1230583"/>
                <a:gd name="connsiteY2" fmla="*/ 2281096 h 2281096"/>
                <a:gd name="connsiteX3" fmla="*/ 0 w 1230583"/>
                <a:gd name="connsiteY3" fmla="*/ 2281096 h 2281096"/>
                <a:gd name="connsiteX0" fmla="*/ 0 w 672743"/>
                <a:gd name="connsiteY0" fmla="*/ 2398418 h 2398418"/>
                <a:gd name="connsiteX1" fmla="*/ 672743 w 672743"/>
                <a:gd name="connsiteY1" fmla="*/ 96 h 2398418"/>
                <a:gd name="connsiteX2" fmla="*/ 581643 w 672743"/>
                <a:gd name="connsiteY2" fmla="*/ 2281090 h 2398418"/>
                <a:gd name="connsiteX3" fmla="*/ 0 w 672743"/>
                <a:gd name="connsiteY3" fmla="*/ 2398418 h 239841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465475"/>
                <a:gd name="connsiteY0" fmla="*/ 2398428 h 2398428"/>
                <a:gd name="connsiteX1" fmla="*/ 1234708 w 1465475"/>
                <a:gd name="connsiteY1" fmla="*/ 106 h 2398428"/>
                <a:gd name="connsiteX2" fmla="*/ 1465475 w 1465475"/>
                <a:gd name="connsiteY2" fmla="*/ 2245207 h 2398428"/>
                <a:gd name="connsiteX3" fmla="*/ 561965 w 1465475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703 h 2398703"/>
                <a:gd name="connsiteX1" fmla="*/ 1234708 w 1309183"/>
                <a:gd name="connsiteY1" fmla="*/ 381 h 2398703"/>
                <a:gd name="connsiteX2" fmla="*/ 1309183 w 1309183"/>
                <a:gd name="connsiteY2" fmla="*/ 2227864 h 2398703"/>
                <a:gd name="connsiteX3" fmla="*/ 561965 w 1309183"/>
                <a:gd name="connsiteY3" fmla="*/ 2398703 h 2398703"/>
                <a:gd name="connsiteX0" fmla="*/ 485397 w 1232615"/>
                <a:gd name="connsiteY0" fmla="*/ 2427420 h 2427420"/>
                <a:gd name="connsiteX1" fmla="*/ 1158140 w 1232615"/>
                <a:gd name="connsiteY1" fmla="*/ 29098 h 2427420"/>
                <a:gd name="connsiteX2" fmla="*/ 1232615 w 1232615"/>
                <a:gd name="connsiteY2" fmla="*/ 2256581 h 2427420"/>
                <a:gd name="connsiteX3" fmla="*/ 485397 w 1232615"/>
                <a:gd name="connsiteY3" fmla="*/ 2427420 h 2427420"/>
                <a:gd name="connsiteX0" fmla="*/ 485397 w 1175817"/>
                <a:gd name="connsiteY0" fmla="*/ 2427420 h 2427420"/>
                <a:gd name="connsiteX1" fmla="*/ 1158140 w 1175817"/>
                <a:gd name="connsiteY1" fmla="*/ 29098 h 2427420"/>
                <a:gd name="connsiteX2" fmla="*/ 1092040 w 1175817"/>
                <a:gd name="connsiteY2" fmla="*/ 2054600 h 2427420"/>
                <a:gd name="connsiteX3" fmla="*/ 485397 w 1175817"/>
                <a:gd name="connsiteY3" fmla="*/ 2427420 h 2427420"/>
                <a:gd name="connsiteX0" fmla="*/ 576831 w 1267251"/>
                <a:gd name="connsiteY0" fmla="*/ 2426255 h 2426255"/>
                <a:gd name="connsiteX1" fmla="*/ 1249574 w 1267251"/>
                <a:gd name="connsiteY1" fmla="*/ 27933 h 2426255"/>
                <a:gd name="connsiteX2" fmla="*/ 1183474 w 1267251"/>
                <a:gd name="connsiteY2" fmla="*/ 2053435 h 2426255"/>
                <a:gd name="connsiteX3" fmla="*/ 576831 w 1267251"/>
                <a:gd name="connsiteY3" fmla="*/ 2426255 h 2426255"/>
                <a:gd name="connsiteX0" fmla="*/ 526079 w 1422454"/>
                <a:gd name="connsiteY0" fmla="*/ 2309926 h 2309926"/>
                <a:gd name="connsiteX1" fmla="*/ 1404777 w 1422454"/>
                <a:gd name="connsiteY1" fmla="*/ 29634 h 2309926"/>
                <a:gd name="connsiteX2" fmla="*/ 1338677 w 1422454"/>
                <a:gd name="connsiteY2" fmla="*/ 2055136 h 2309926"/>
                <a:gd name="connsiteX3" fmla="*/ 526079 w 1422454"/>
                <a:gd name="connsiteY3" fmla="*/ 2309926 h 2309926"/>
                <a:gd name="connsiteX0" fmla="*/ 526079 w 1417835"/>
                <a:gd name="connsiteY0" fmla="*/ 2309926 h 2309926"/>
                <a:gd name="connsiteX1" fmla="*/ 1404777 w 1417835"/>
                <a:gd name="connsiteY1" fmla="*/ 29634 h 2309926"/>
                <a:gd name="connsiteX2" fmla="*/ 1041035 w 1417835"/>
                <a:gd name="connsiteY2" fmla="*/ 2207263 h 2309926"/>
                <a:gd name="connsiteX3" fmla="*/ 526079 w 1417835"/>
                <a:gd name="connsiteY3" fmla="*/ 2309926 h 2309926"/>
                <a:gd name="connsiteX0" fmla="*/ 445377 w 1745971"/>
                <a:gd name="connsiteY0" fmla="*/ 2178727 h 2178727"/>
                <a:gd name="connsiteX1" fmla="*/ 1736364 w 1745971"/>
                <a:gd name="connsiteY1" fmla="*/ 31822 h 2178727"/>
                <a:gd name="connsiteX2" fmla="*/ 960333 w 1745971"/>
                <a:gd name="connsiteY2" fmla="*/ 2076064 h 2178727"/>
                <a:gd name="connsiteX3" fmla="*/ 445377 w 1745971"/>
                <a:gd name="connsiteY3" fmla="*/ 2178727 h 2178727"/>
                <a:gd name="connsiteX0" fmla="*/ 421420 w 1722014"/>
                <a:gd name="connsiteY0" fmla="*/ 2305985 h 2305985"/>
                <a:gd name="connsiteX1" fmla="*/ 1712407 w 1722014"/>
                <a:gd name="connsiteY1" fmla="*/ 159080 h 2305985"/>
                <a:gd name="connsiteX2" fmla="*/ 936376 w 1722014"/>
                <a:gd name="connsiteY2" fmla="*/ 2203322 h 2305985"/>
                <a:gd name="connsiteX3" fmla="*/ 421420 w 1722014"/>
                <a:gd name="connsiteY3" fmla="*/ 2305985 h 2305985"/>
                <a:gd name="connsiteX0" fmla="*/ 411752 w 1776662"/>
                <a:gd name="connsiteY0" fmla="*/ 2323893 h 2323893"/>
                <a:gd name="connsiteX1" fmla="*/ 1767437 w 1776662"/>
                <a:gd name="connsiteY1" fmla="*/ 157944 h 2323893"/>
                <a:gd name="connsiteX2" fmla="*/ 926708 w 1776662"/>
                <a:gd name="connsiteY2" fmla="*/ 2221230 h 2323893"/>
                <a:gd name="connsiteX3" fmla="*/ 411752 w 1776662"/>
                <a:gd name="connsiteY3" fmla="*/ 2323893 h 2323893"/>
                <a:gd name="connsiteX0" fmla="*/ 411752 w 1776662"/>
                <a:gd name="connsiteY0" fmla="*/ 2323893 h 2548599"/>
                <a:gd name="connsiteX1" fmla="*/ 1767437 w 1776662"/>
                <a:gd name="connsiteY1" fmla="*/ 157944 h 2548599"/>
                <a:gd name="connsiteX2" fmla="*/ 926708 w 1776662"/>
                <a:gd name="connsiteY2" fmla="*/ 2221230 h 2548599"/>
                <a:gd name="connsiteX3" fmla="*/ 789040 w 1776662"/>
                <a:gd name="connsiteY3" fmla="*/ 2548599 h 2548599"/>
                <a:gd name="connsiteX4" fmla="*/ 411752 w 1776662"/>
                <a:gd name="connsiteY4" fmla="*/ 2323893 h 2548599"/>
                <a:gd name="connsiteX0" fmla="*/ 411752 w 1776662"/>
                <a:gd name="connsiteY0" fmla="*/ 2323893 h 2548599"/>
                <a:gd name="connsiteX1" fmla="*/ 1767437 w 1776662"/>
                <a:gd name="connsiteY1" fmla="*/ 157944 h 2548599"/>
                <a:gd name="connsiteX2" fmla="*/ 926708 w 1776662"/>
                <a:gd name="connsiteY2" fmla="*/ 2221230 h 2548599"/>
                <a:gd name="connsiteX3" fmla="*/ 789040 w 1776662"/>
                <a:gd name="connsiteY3" fmla="*/ 2548599 h 2548599"/>
                <a:gd name="connsiteX4" fmla="*/ 411752 w 1776662"/>
                <a:gd name="connsiteY4" fmla="*/ 2323893 h 2548599"/>
                <a:gd name="connsiteX0" fmla="*/ 446642 w 1591957"/>
                <a:gd name="connsiteY0" fmla="*/ 2441190 h 2665896"/>
                <a:gd name="connsiteX1" fmla="*/ 1581282 w 1591957"/>
                <a:gd name="connsiteY1" fmla="*/ 150902 h 2665896"/>
                <a:gd name="connsiteX2" fmla="*/ 961598 w 1591957"/>
                <a:gd name="connsiteY2" fmla="*/ 2338527 h 2665896"/>
                <a:gd name="connsiteX3" fmla="*/ 823930 w 1591957"/>
                <a:gd name="connsiteY3" fmla="*/ 2665896 h 2665896"/>
                <a:gd name="connsiteX4" fmla="*/ 446642 w 1591957"/>
                <a:gd name="connsiteY4" fmla="*/ 2441190 h 2665896"/>
                <a:gd name="connsiteX0" fmla="*/ 420082 w 1565397"/>
                <a:gd name="connsiteY0" fmla="*/ 2294358 h 2519064"/>
                <a:gd name="connsiteX1" fmla="*/ 1554722 w 1565397"/>
                <a:gd name="connsiteY1" fmla="*/ 4070 h 2519064"/>
                <a:gd name="connsiteX2" fmla="*/ 935038 w 1565397"/>
                <a:gd name="connsiteY2" fmla="*/ 2191695 h 2519064"/>
                <a:gd name="connsiteX3" fmla="*/ 797370 w 1565397"/>
                <a:gd name="connsiteY3" fmla="*/ 2519064 h 2519064"/>
                <a:gd name="connsiteX4" fmla="*/ 420082 w 1565397"/>
                <a:gd name="connsiteY4" fmla="*/ 2294358 h 2519064"/>
                <a:gd name="connsiteX0" fmla="*/ 212359 w 1357674"/>
                <a:gd name="connsiteY0" fmla="*/ 2295291 h 2519997"/>
                <a:gd name="connsiteX1" fmla="*/ 1346999 w 1357674"/>
                <a:gd name="connsiteY1" fmla="*/ 5003 h 2519997"/>
                <a:gd name="connsiteX2" fmla="*/ 727315 w 1357674"/>
                <a:gd name="connsiteY2" fmla="*/ 2192628 h 2519997"/>
                <a:gd name="connsiteX3" fmla="*/ 589647 w 1357674"/>
                <a:gd name="connsiteY3" fmla="*/ 2519997 h 2519997"/>
                <a:gd name="connsiteX4" fmla="*/ 212359 w 1357674"/>
                <a:gd name="connsiteY4" fmla="*/ 2295291 h 2519997"/>
                <a:gd name="connsiteX0" fmla="*/ 203101 w 1432049"/>
                <a:gd name="connsiteY0" fmla="*/ 2242549 h 2467255"/>
                <a:gd name="connsiteX1" fmla="*/ 1421978 w 1432049"/>
                <a:gd name="connsiteY1" fmla="*/ 5213 h 2467255"/>
                <a:gd name="connsiteX2" fmla="*/ 718057 w 1432049"/>
                <a:gd name="connsiteY2" fmla="*/ 2139886 h 2467255"/>
                <a:gd name="connsiteX3" fmla="*/ 580389 w 1432049"/>
                <a:gd name="connsiteY3" fmla="*/ 2467255 h 2467255"/>
                <a:gd name="connsiteX4" fmla="*/ 203101 w 1432049"/>
                <a:gd name="connsiteY4" fmla="*/ 2242549 h 2467255"/>
                <a:gd name="connsiteX0" fmla="*/ 207058 w 1436006"/>
                <a:gd name="connsiteY0" fmla="*/ 2268268 h 2492974"/>
                <a:gd name="connsiteX1" fmla="*/ 1425935 w 1436006"/>
                <a:gd name="connsiteY1" fmla="*/ 30932 h 2492974"/>
                <a:gd name="connsiteX2" fmla="*/ 722014 w 1436006"/>
                <a:gd name="connsiteY2" fmla="*/ 2165605 h 2492974"/>
                <a:gd name="connsiteX3" fmla="*/ 584346 w 1436006"/>
                <a:gd name="connsiteY3" fmla="*/ 2492974 h 2492974"/>
                <a:gd name="connsiteX4" fmla="*/ 207058 w 1436006"/>
                <a:gd name="connsiteY4" fmla="*/ 2268268 h 2492974"/>
                <a:gd name="connsiteX0" fmla="*/ 207058 w 1425935"/>
                <a:gd name="connsiteY0" fmla="*/ 2268268 h 2492974"/>
                <a:gd name="connsiteX1" fmla="*/ 1425935 w 1425935"/>
                <a:gd name="connsiteY1" fmla="*/ 30932 h 2492974"/>
                <a:gd name="connsiteX2" fmla="*/ 722014 w 1425935"/>
                <a:gd name="connsiteY2" fmla="*/ 2165605 h 2492974"/>
                <a:gd name="connsiteX3" fmla="*/ 584346 w 1425935"/>
                <a:gd name="connsiteY3" fmla="*/ 2492974 h 2492974"/>
                <a:gd name="connsiteX4" fmla="*/ 207058 w 1425935"/>
                <a:gd name="connsiteY4" fmla="*/ 2268268 h 2492974"/>
                <a:gd name="connsiteX0" fmla="*/ 228201 w 1270318"/>
                <a:gd name="connsiteY0" fmla="*/ 2386085 h 2490784"/>
                <a:gd name="connsiteX1" fmla="*/ 1270318 w 1270318"/>
                <a:gd name="connsiteY1" fmla="*/ 28742 h 2490784"/>
                <a:gd name="connsiteX2" fmla="*/ 566397 w 1270318"/>
                <a:gd name="connsiteY2" fmla="*/ 2163415 h 2490784"/>
                <a:gd name="connsiteX3" fmla="*/ 428729 w 1270318"/>
                <a:gd name="connsiteY3" fmla="*/ 2490784 h 2490784"/>
                <a:gd name="connsiteX4" fmla="*/ 228201 w 1270318"/>
                <a:gd name="connsiteY4" fmla="*/ 2386085 h 2490784"/>
                <a:gd name="connsiteX0" fmla="*/ 228201 w 1270318"/>
                <a:gd name="connsiteY0" fmla="*/ 2386085 h 2628353"/>
                <a:gd name="connsiteX1" fmla="*/ 1270318 w 1270318"/>
                <a:gd name="connsiteY1" fmla="*/ 28742 h 2628353"/>
                <a:gd name="connsiteX2" fmla="*/ 566397 w 1270318"/>
                <a:gd name="connsiteY2" fmla="*/ 2163415 h 2628353"/>
                <a:gd name="connsiteX3" fmla="*/ 562686 w 1270318"/>
                <a:gd name="connsiteY3" fmla="*/ 2628353 h 2628353"/>
                <a:gd name="connsiteX4" fmla="*/ 228201 w 1270318"/>
                <a:gd name="connsiteY4" fmla="*/ 2386085 h 2628353"/>
                <a:gd name="connsiteX0" fmla="*/ 296575 w 1338692"/>
                <a:gd name="connsiteY0" fmla="*/ 2387276 h 2629544"/>
                <a:gd name="connsiteX1" fmla="*/ 1338692 w 1338692"/>
                <a:gd name="connsiteY1" fmla="*/ 29933 h 2629544"/>
                <a:gd name="connsiteX2" fmla="*/ 634771 w 1338692"/>
                <a:gd name="connsiteY2" fmla="*/ 2164606 h 2629544"/>
                <a:gd name="connsiteX3" fmla="*/ 631060 w 1338692"/>
                <a:gd name="connsiteY3" fmla="*/ 2629544 h 2629544"/>
                <a:gd name="connsiteX4" fmla="*/ 296575 w 1338692"/>
                <a:gd name="connsiteY4" fmla="*/ 2387276 h 2629544"/>
                <a:gd name="connsiteX0" fmla="*/ 296575 w 1345801"/>
                <a:gd name="connsiteY0" fmla="*/ 2387276 h 2629544"/>
                <a:gd name="connsiteX1" fmla="*/ 1338692 w 1345801"/>
                <a:gd name="connsiteY1" fmla="*/ 29933 h 2629544"/>
                <a:gd name="connsiteX2" fmla="*/ 634771 w 1345801"/>
                <a:gd name="connsiteY2" fmla="*/ 2164606 h 2629544"/>
                <a:gd name="connsiteX3" fmla="*/ 631060 w 1345801"/>
                <a:gd name="connsiteY3" fmla="*/ 2629544 h 2629544"/>
                <a:gd name="connsiteX4" fmla="*/ 296575 w 1345801"/>
                <a:gd name="connsiteY4" fmla="*/ 2387276 h 2629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5801" h="2629544">
                  <a:moveTo>
                    <a:pt x="296575" y="2387276"/>
                  </a:moveTo>
                  <a:cubicBezTo>
                    <a:pt x="-579421" y="1164702"/>
                    <a:pt x="702599" y="-222039"/>
                    <a:pt x="1338692" y="29933"/>
                  </a:cubicBezTo>
                  <a:cubicBezTo>
                    <a:pt x="1456372" y="78064"/>
                    <a:pt x="66142" y="1303835"/>
                    <a:pt x="634771" y="2164606"/>
                  </a:cubicBezTo>
                  <a:cubicBezTo>
                    <a:pt x="536233" y="2181979"/>
                    <a:pt x="729598" y="2612171"/>
                    <a:pt x="631060" y="2629544"/>
                  </a:cubicBezTo>
                  <a:lnTo>
                    <a:pt x="296575" y="238727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2F4EA"/>
                </a:gs>
                <a:gs pos="100000">
                  <a:srgbClr val="E6EAEA"/>
                </a:gs>
              </a:gsLst>
              <a:path path="circle">
                <a:fillToRect l="50000" t="-80000" r="50000" b="180000"/>
              </a:path>
              <a:tileRect/>
            </a:gradFill>
            <a:ln>
              <a:solidFill>
                <a:srgbClr val="B8D0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Isosceles Triangle 3"/>
            <p:cNvSpPr/>
            <p:nvPr/>
          </p:nvSpPr>
          <p:spPr>
            <a:xfrm rot="11992535">
              <a:off x="9618335" y="5138370"/>
              <a:ext cx="848058" cy="1528593"/>
            </a:xfrm>
            <a:custGeom>
              <a:avLst/>
              <a:gdLst>
                <a:gd name="connsiteX0" fmla="*/ 0 w 1139483"/>
                <a:gd name="connsiteY0" fmla="*/ 2461846 h 2461846"/>
                <a:gd name="connsiteX1" fmla="*/ 569742 w 1139483"/>
                <a:gd name="connsiteY1" fmla="*/ 0 h 2461846"/>
                <a:gd name="connsiteX2" fmla="*/ 1139483 w 1139483"/>
                <a:gd name="connsiteY2" fmla="*/ 2461846 h 2461846"/>
                <a:gd name="connsiteX3" fmla="*/ 0 w 1139483"/>
                <a:gd name="connsiteY3" fmla="*/ 2461846 h 2461846"/>
                <a:gd name="connsiteX0" fmla="*/ 0 w 1230583"/>
                <a:gd name="connsiteY0" fmla="*/ 2280994 h 2280994"/>
                <a:gd name="connsiteX1" fmla="*/ 1230583 w 1230583"/>
                <a:gd name="connsiteY1" fmla="*/ 0 h 2280994"/>
                <a:gd name="connsiteX2" fmla="*/ 1139483 w 1230583"/>
                <a:gd name="connsiteY2" fmla="*/ 2280994 h 2280994"/>
                <a:gd name="connsiteX3" fmla="*/ 0 w 1230583"/>
                <a:gd name="connsiteY3" fmla="*/ 2280994 h 2280994"/>
                <a:gd name="connsiteX0" fmla="*/ 0 w 1230583"/>
                <a:gd name="connsiteY0" fmla="*/ 2281096 h 2281096"/>
                <a:gd name="connsiteX1" fmla="*/ 1230583 w 1230583"/>
                <a:gd name="connsiteY1" fmla="*/ 102 h 2281096"/>
                <a:gd name="connsiteX2" fmla="*/ 1139483 w 1230583"/>
                <a:gd name="connsiteY2" fmla="*/ 2281096 h 2281096"/>
                <a:gd name="connsiteX3" fmla="*/ 0 w 1230583"/>
                <a:gd name="connsiteY3" fmla="*/ 2281096 h 2281096"/>
                <a:gd name="connsiteX0" fmla="*/ 0 w 672743"/>
                <a:gd name="connsiteY0" fmla="*/ 2398418 h 2398418"/>
                <a:gd name="connsiteX1" fmla="*/ 672743 w 672743"/>
                <a:gd name="connsiteY1" fmla="*/ 96 h 2398418"/>
                <a:gd name="connsiteX2" fmla="*/ 581643 w 672743"/>
                <a:gd name="connsiteY2" fmla="*/ 2281090 h 2398418"/>
                <a:gd name="connsiteX3" fmla="*/ 0 w 672743"/>
                <a:gd name="connsiteY3" fmla="*/ 2398418 h 239841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465475"/>
                <a:gd name="connsiteY0" fmla="*/ 2398428 h 2398428"/>
                <a:gd name="connsiteX1" fmla="*/ 1234708 w 1465475"/>
                <a:gd name="connsiteY1" fmla="*/ 106 h 2398428"/>
                <a:gd name="connsiteX2" fmla="*/ 1465475 w 1465475"/>
                <a:gd name="connsiteY2" fmla="*/ 2245207 h 2398428"/>
                <a:gd name="connsiteX3" fmla="*/ 561965 w 1465475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703 h 2398703"/>
                <a:gd name="connsiteX1" fmla="*/ 1234708 w 1309183"/>
                <a:gd name="connsiteY1" fmla="*/ 381 h 2398703"/>
                <a:gd name="connsiteX2" fmla="*/ 1309183 w 1309183"/>
                <a:gd name="connsiteY2" fmla="*/ 2227864 h 2398703"/>
                <a:gd name="connsiteX3" fmla="*/ 561965 w 1309183"/>
                <a:gd name="connsiteY3" fmla="*/ 2398703 h 2398703"/>
                <a:gd name="connsiteX0" fmla="*/ 485397 w 1232615"/>
                <a:gd name="connsiteY0" fmla="*/ 2427420 h 2427420"/>
                <a:gd name="connsiteX1" fmla="*/ 1158140 w 1232615"/>
                <a:gd name="connsiteY1" fmla="*/ 29098 h 2427420"/>
                <a:gd name="connsiteX2" fmla="*/ 1232615 w 1232615"/>
                <a:gd name="connsiteY2" fmla="*/ 2256581 h 2427420"/>
                <a:gd name="connsiteX3" fmla="*/ 485397 w 1232615"/>
                <a:gd name="connsiteY3" fmla="*/ 2427420 h 2427420"/>
                <a:gd name="connsiteX0" fmla="*/ 485397 w 1175817"/>
                <a:gd name="connsiteY0" fmla="*/ 2427420 h 2427420"/>
                <a:gd name="connsiteX1" fmla="*/ 1158140 w 1175817"/>
                <a:gd name="connsiteY1" fmla="*/ 29098 h 2427420"/>
                <a:gd name="connsiteX2" fmla="*/ 1092040 w 1175817"/>
                <a:gd name="connsiteY2" fmla="*/ 2054600 h 2427420"/>
                <a:gd name="connsiteX3" fmla="*/ 485397 w 1175817"/>
                <a:gd name="connsiteY3" fmla="*/ 2427420 h 2427420"/>
                <a:gd name="connsiteX0" fmla="*/ 576831 w 1267251"/>
                <a:gd name="connsiteY0" fmla="*/ 2426255 h 2426255"/>
                <a:gd name="connsiteX1" fmla="*/ 1249574 w 1267251"/>
                <a:gd name="connsiteY1" fmla="*/ 27933 h 2426255"/>
                <a:gd name="connsiteX2" fmla="*/ 1183474 w 1267251"/>
                <a:gd name="connsiteY2" fmla="*/ 2053435 h 2426255"/>
                <a:gd name="connsiteX3" fmla="*/ 576831 w 1267251"/>
                <a:gd name="connsiteY3" fmla="*/ 2426255 h 2426255"/>
                <a:gd name="connsiteX0" fmla="*/ 526079 w 1422454"/>
                <a:gd name="connsiteY0" fmla="*/ 2309926 h 2309926"/>
                <a:gd name="connsiteX1" fmla="*/ 1404777 w 1422454"/>
                <a:gd name="connsiteY1" fmla="*/ 29634 h 2309926"/>
                <a:gd name="connsiteX2" fmla="*/ 1338677 w 1422454"/>
                <a:gd name="connsiteY2" fmla="*/ 2055136 h 2309926"/>
                <a:gd name="connsiteX3" fmla="*/ 526079 w 1422454"/>
                <a:gd name="connsiteY3" fmla="*/ 2309926 h 2309926"/>
                <a:gd name="connsiteX0" fmla="*/ 526079 w 1417835"/>
                <a:gd name="connsiteY0" fmla="*/ 2309926 h 2309926"/>
                <a:gd name="connsiteX1" fmla="*/ 1404777 w 1417835"/>
                <a:gd name="connsiteY1" fmla="*/ 29634 h 2309926"/>
                <a:gd name="connsiteX2" fmla="*/ 1041035 w 1417835"/>
                <a:gd name="connsiteY2" fmla="*/ 2207263 h 2309926"/>
                <a:gd name="connsiteX3" fmla="*/ 526079 w 1417835"/>
                <a:gd name="connsiteY3" fmla="*/ 2309926 h 2309926"/>
                <a:gd name="connsiteX0" fmla="*/ 445377 w 1745971"/>
                <a:gd name="connsiteY0" fmla="*/ 2178727 h 2178727"/>
                <a:gd name="connsiteX1" fmla="*/ 1736364 w 1745971"/>
                <a:gd name="connsiteY1" fmla="*/ 31822 h 2178727"/>
                <a:gd name="connsiteX2" fmla="*/ 960333 w 1745971"/>
                <a:gd name="connsiteY2" fmla="*/ 2076064 h 2178727"/>
                <a:gd name="connsiteX3" fmla="*/ 445377 w 1745971"/>
                <a:gd name="connsiteY3" fmla="*/ 2178727 h 2178727"/>
                <a:gd name="connsiteX0" fmla="*/ 421420 w 1722014"/>
                <a:gd name="connsiteY0" fmla="*/ 2305985 h 2305985"/>
                <a:gd name="connsiteX1" fmla="*/ 1712407 w 1722014"/>
                <a:gd name="connsiteY1" fmla="*/ 159080 h 2305985"/>
                <a:gd name="connsiteX2" fmla="*/ 936376 w 1722014"/>
                <a:gd name="connsiteY2" fmla="*/ 2203322 h 2305985"/>
                <a:gd name="connsiteX3" fmla="*/ 421420 w 1722014"/>
                <a:gd name="connsiteY3" fmla="*/ 2305985 h 2305985"/>
                <a:gd name="connsiteX0" fmla="*/ 411752 w 1776662"/>
                <a:gd name="connsiteY0" fmla="*/ 2323893 h 2323893"/>
                <a:gd name="connsiteX1" fmla="*/ 1767437 w 1776662"/>
                <a:gd name="connsiteY1" fmla="*/ 157944 h 2323893"/>
                <a:gd name="connsiteX2" fmla="*/ 926708 w 1776662"/>
                <a:gd name="connsiteY2" fmla="*/ 2221230 h 2323893"/>
                <a:gd name="connsiteX3" fmla="*/ 411752 w 1776662"/>
                <a:gd name="connsiteY3" fmla="*/ 2323893 h 2323893"/>
                <a:gd name="connsiteX0" fmla="*/ 411752 w 1776662"/>
                <a:gd name="connsiteY0" fmla="*/ 2323893 h 2548599"/>
                <a:gd name="connsiteX1" fmla="*/ 1767437 w 1776662"/>
                <a:gd name="connsiteY1" fmla="*/ 157944 h 2548599"/>
                <a:gd name="connsiteX2" fmla="*/ 926708 w 1776662"/>
                <a:gd name="connsiteY2" fmla="*/ 2221230 h 2548599"/>
                <a:gd name="connsiteX3" fmla="*/ 789040 w 1776662"/>
                <a:gd name="connsiteY3" fmla="*/ 2548599 h 2548599"/>
                <a:gd name="connsiteX4" fmla="*/ 411752 w 1776662"/>
                <a:gd name="connsiteY4" fmla="*/ 2323893 h 2548599"/>
                <a:gd name="connsiteX0" fmla="*/ 411752 w 1776662"/>
                <a:gd name="connsiteY0" fmla="*/ 2323893 h 2548599"/>
                <a:gd name="connsiteX1" fmla="*/ 1767437 w 1776662"/>
                <a:gd name="connsiteY1" fmla="*/ 157944 h 2548599"/>
                <a:gd name="connsiteX2" fmla="*/ 926708 w 1776662"/>
                <a:gd name="connsiteY2" fmla="*/ 2221230 h 2548599"/>
                <a:gd name="connsiteX3" fmla="*/ 789040 w 1776662"/>
                <a:gd name="connsiteY3" fmla="*/ 2548599 h 2548599"/>
                <a:gd name="connsiteX4" fmla="*/ 411752 w 1776662"/>
                <a:gd name="connsiteY4" fmla="*/ 2323893 h 2548599"/>
                <a:gd name="connsiteX0" fmla="*/ 446642 w 1591957"/>
                <a:gd name="connsiteY0" fmla="*/ 2441190 h 2665896"/>
                <a:gd name="connsiteX1" fmla="*/ 1581282 w 1591957"/>
                <a:gd name="connsiteY1" fmla="*/ 150902 h 2665896"/>
                <a:gd name="connsiteX2" fmla="*/ 961598 w 1591957"/>
                <a:gd name="connsiteY2" fmla="*/ 2338527 h 2665896"/>
                <a:gd name="connsiteX3" fmla="*/ 823930 w 1591957"/>
                <a:gd name="connsiteY3" fmla="*/ 2665896 h 2665896"/>
                <a:gd name="connsiteX4" fmla="*/ 446642 w 1591957"/>
                <a:gd name="connsiteY4" fmla="*/ 2441190 h 2665896"/>
                <a:gd name="connsiteX0" fmla="*/ 420082 w 1565397"/>
                <a:gd name="connsiteY0" fmla="*/ 2294358 h 2519064"/>
                <a:gd name="connsiteX1" fmla="*/ 1554722 w 1565397"/>
                <a:gd name="connsiteY1" fmla="*/ 4070 h 2519064"/>
                <a:gd name="connsiteX2" fmla="*/ 935038 w 1565397"/>
                <a:gd name="connsiteY2" fmla="*/ 2191695 h 2519064"/>
                <a:gd name="connsiteX3" fmla="*/ 797370 w 1565397"/>
                <a:gd name="connsiteY3" fmla="*/ 2519064 h 2519064"/>
                <a:gd name="connsiteX4" fmla="*/ 420082 w 1565397"/>
                <a:gd name="connsiteY4" fmla="*/ 2294358 h 2519064"/>
                <a:gd name="connsiteX0" fmla="*/ 212359 w 1357674"/>
                <a:gd name="connsiteY0" fmla="*/ 2295291 h 2519997"/>
                <a:gd name="connsiteX1" fmla="*/ 1346999 w 1357674"/>
                <a:gd name="connsiteY1" fmla="*/ 5003 h 2519997"/>
                <a:gd name="connsiteX2" fmla="*/ 727315 w 1357674"/>
                <a:gd name="connsiteY2" fmla="*/ 2192628 h 2519997"/>
                <a:gd name="connsiteX3" fmla="*/ 589647 w 1357674"/>
                <a:gd name="connsiteY3" fmla="*/ 2519997 h 2519997"/>
                <a:gd name="connsiteX4" fmla="*/ 212359 w 1357674"/>
                <a:gd name="connsiteY4" fmla="*/ 2295291 h 2519997"/>
                <a:gd name="connsiteX0" fmla="*/ 203101 w 1432049"/>
                <a:gd name="connsiteY0" fmla="*/ 2242549 h 2467255"/>
                <a:gd name="connsiteX1" fmla="*/ 1421978 w 1432049"/>
                <a:gd name="connsiteY1" fmla="*/ 5213 h 2467255"/>
                <a:gd name="connsiteX2" fmla="*/ 718057 w 1432049"/>
                <a:gd name="connsiteY2" fmla="*/ 2139886 h 2467255"/>
                <a:gd name="connsiteX3" fmla="*/ 580389 w 1432049"/>
                <a:gd name="connsiteY3" fmla="*/ 2467255 h 2467255"/>
                <a:gd name="connsiteX4" fmla="*/ 203101 w 1432049"/>
                <a:gd name="connsiteY4" fmla="*/ 2242549 h 2467255"/>
                <a:gd name="connsiteX0" fmla="*/ 207058 w 1436006"/>
                <a:gd name="connsiteY0" fmla="*/ 2268268 h 2492974"/>
                <a:gd name="connsiteX1" fmla="*/ 1425935 w 1436006"/>
                <a:gd name="connsiteY1" fmla="*/ 30932 h 2492974"/>
                <a:gd name="connsiteX2" fmla="*/ 722014 w 1436006"/>
                <a:gd name="connsiteY2" fmla="*/ 2165605 h 2492974"/>
                <a:gd name="connsiteX3" fmla="*/ 584346 w 1436006"/>
                <a:gd name="connsiteY3" fmla="*/ 2492974 h 2492974"/>
                <a:gd name="connsiteX4" fmla="*/ 207058 w 1436006"/>
                <a:gd name="connsiteY4" fmla="*/ 2268268 h 2492974"/>
                <a:gd name="connsiteX0" fmla="*/ 207058 w 1425935"/>
                <a:gd name="connsiteY0" fmla="*/ 2268268 h 2492974"/>
                <a:gd name="connsiteX1" fmla="*/ 1425935 w 1425935"/>
                <a:gd name="connsiteY1" fmla="*/ 30932 h 2492974"/>
                <a:gd name="connsiteX2" fmla="*/ 722014 w 1425935"/>
                <a:gd name="connsiteY2" fmla="*/ 2165605 h 2492974"/>
                <a:gd name="connsiteX3" fmla="*/ 584346 w 1425935"/>
                <a:gd name="connsiteY3" fmla="*/ 2492974 h 2492974"/>
                <a:gd name="connsiteX4" fmla="*/ 207058 w 1425935"/>
                <a:gd name="connsiteY4" fmla="*/ 2268268 h 2492974"/>
                <a:gd name="connsiteX0" fmla="*/ 207058 w 1437050"/>
                <a:gd name="connsiteY0" fmla="*/ 2268268 h 2492974"/>
                <a:gd name="connsiteX1" fmla="*/ 1425935 w 1437050"/>
                <a:gd name="connsiteY1" fmla="*/ 30932 h 2492974"/>
                <a:gd name="connsiteX2" fmla="*/ 722014 w 1437050"/>
                <a:gd name="connsiteY2" fmla="*/ 2165605 h 2492974"/>
                <a:gd name="connsiteX3" fmla="*/ 584346 w 1437050"/>
                <a:gd name="connsiteY3" fmla="*/ 2492974 h 2492974"/>
                <a:gd name="connsiteX4" fmla="*/ 207058 w 1437050"/>
                <a:gd name="connsiteY4" fmla="*/ 2268268 h 2492974"/>
                <a:gd name="connsiteX0" fmla="*/ 199193 w 1503504"/>
                <a:gd name="connsiteY0" fmla="*/ 2352390 h 2577096"/>
                <a:gd name="connsiteX1" fmla="*/ 1492917 w 1503504"/>
                <a:gd name="connsiteY1" fmla="*/ 29335 h 2577096"/>
                <a:gd name="connsiteX2" fmla="*/ 714149 w 1503504"/>
                <a:gd name="connsiteY2" fmla="*/ 2249727 h 2577096"/>
                <a:gd name="connsiteX3" fmla="*/ 576481 w 1503504"/>
                <a:gd name="connsiteY3" fmla="*/ 2577096 h 2577096"/>
                <a:gd name="connsiteX4" fmla="*/ 199193 w 1503504"/>
                <a:gd name="connsiteY4" fmla="*/ 2352390 h 2577096"/>
                <a:gd name="connsiteX0" fmla="*/ 199193 w 1492917"/>
                <a:gd name="connsiteY0" fmla="*/ 2352390 h 2577096"/>
                <a:gd name="connsiteX1" fmla="*/ 1492917 w 1492917"/>
                <a:gd name="connsiteY1" fmla="*/ 29335 h 2577096"/>
                <a:gd name="connsiteX2" fmla="*/ 714149 w 1492917"/>
                <a:gd name="connsiteY2" fmla="*/ 2249727 h 2577096"/>
                <a:gd name="connsiteX3" fmla="*/ 576481 w 1492917"/>
                <a:gd name="connsiteY3" fmla="*/ 2577096 h 2577096"/>
                <a:gd name="connsiteX4" fmla="*/ 199193 w 1492917"/>
                <a:gd name="connsiteY4" fmla="*/ 2352390 h 2577096"/>
                <a:gd name="connsiteX0" fmla="*/ 203115 w 1458826"/>
                <a:gd name="connsiteY0" fmla="*/ 2349862 h 2577142"/>
                <a:gd name="connsiteX1" fmla="*/ 1458826 w 1458826"/>
                <a:gd name="connsiteY1" fmla="*/ 29381 h 2577142"/>
                <a:gd name="connsiteX2" fmla="*/ 680058 w 1458826"/>
                <a:gd name="connsiteY2" fmla="*/ 2249773 h 2577142"/>
                <a:gd name="connsiteX3" fmla="*/ 542390 w 1458826"/>
                <a:gd name="connsiteY3" fmla="*/ 2577142 h 2577142"/>
                <a:gd name="connsiteX4" fmla="*/ 203115 w 1458826"/>
                <a:gd name="connsiteY4" fmla="*/ 2349862 h 2577142"/>
                <a:gd name="connsiteX0" fmla="*/ 203115 w 1458826"/>
                <a:gd name="connsiteY0" fmla="*/ 2349862 h 2577142"/>
                <a:gd name="connsiteX1" fmla="*/ 1458826 w 1458826"/>
                <a:gd name="connsiteY1" fmla="*/ 29381 h 2577142"/>
                <a:gd name="connsiteX2" fmla="*/ 680058 w 1458826"/>
                <a:gd name="connsiteY2" fmla="*/ 2249773 h 2577142"/>
                <a:gd name="connsiteX3" fmla="*/ 542390 w 1458826"/>
                <a:gd name="connsiteY3" fmla="*/ 2577142 h 2577142"/>
                <a:gd name="connsiteX4" fmla="*/ 203115 w 1458826"/>
                <a:gd name="connsiteY4" fmla="*/ 2349862 h 2577142"/>
                <a:gd name="connsiteX0" fmla="*/ 198390 w 1454101"/>
                <a:gd name="connsiteY0" fmla="*/ 2320690 h 2547970"/>
                <a:gd name="connsiteX1" fmla="*/ 81688 w 1454101"/>
                <a:gd name="connsiteY1" fmla="*/ 2088714 h 2547970"/>
                <a:gd name="connsiteX2" fmla="*/ 1454101 w 1454101"/>
                <a:gd name="connsiteY2" fmla="*/ 209 h 2547970"/>
                <a:gd name="connsiteX3" fmla="*/ 675333 w 1454101"/>
                <a:gd name="connsiteY3" fmla="*/ 2220601 h 2547970"/>
                <a:gd name="connsiteX4" fmla="*/ 537665 w 1454101"/>
                <a:gd name="connsiteY4" fmla="*/ 2547970 h 2547970"/>
                <a:gd name="connsiteX5" fmla="*/ 198390 w 1454101"/>
                <a:gd name="connsiteY5" fmla="*/ 2320690 h 2547970"/>
                <a:gd name="connsiteX0" fmla="*/ 198390 w 1454101"/>
                <a:gd name="connsiteY0" fmla="*/ 2321970 h 2549250"/>
                <a:gd name="connsiteX1" fmla="*/ 81688 w 1454101"/>
                <a:gd name="connsiteY1" fmla="*/ 2089994 h 2549250"/>
                <a:gd name="connsiteX2" fmla="*/ 1454101 w 1454101"/>
                <a:gd name="connsiteY2" fmla="*/ 1489 h 2549250"/>
                <a:gd name="connsiteX3" fmla="*/ 675333 w 1454101"/>
                <a:gd name="connsiteY3" fmla="*/ 2221881 h 2549250"/>
                <a:gd name="connsiteX4" fmla="*/ 537665 w 1454101"/>
                <a:gd name="connsiteY4" fmla="*/ 2549250 h 2549250"/>
                <a:gd name="connsiteX5" fmla="*/ 198390 w 1454101"/>
                <a:gd name="connsiteY5" fmla="*/ 2321970 h 2549250"/>
                <a:gd name="connsiteX0" fmla="*/ 198390 w 1454101"/>
                <a:gd name="connsiteY0" fmla="*/ 2322056 h 2549336"/>
                <a:gd name="connsiteX1" fmla="*/ 81688 w 1454101"/>
                <a:gd name="connsiteY1" fmla="*/ 2090080 h 2549336"/>
                <a:gd name="connsiteX2" fmla="*/ 1454101 w 1454101"/>
                <a:gd name="connsiteY2" fmla="*/ 1575 h 2549336"/>
                <a:gd name="connsiteX3" fmla="*/ 675333 w 1454101"/>
                <a:gd name="connsiteY3" fmla="*/ 2221967 h 2549336"/>
                <a:gd name="connsiteX4" fmla="*/ 537665 w 1454101"/>
                <a:gd name="connsiteY4" fmla="*/ 2549336 h 2549336"/>
                <a:gd name="connsiteX5" fmla="*/ 198390 w 1454101"/>
                <a:gd name="connsiteY5" fmla="*/ 2322056 h 2549336"/>
                <a:gd name="connsiteX0" fmla="*/ 246016 w 1444179"/>
                <a:gd name="connsiteY0" fmla="*/ 2419992 h 2549336"/>
                <a:gd name="connsiteX1" fmla="*/ 71766 w 1444179"/>
                <a:gd name="connsiteY1" fmla="*/ 2090080 h 2549336"/>
                <a:gd name="connsiteX2" fmla="*/ 1444179 w 1444179"/>
                <a:gd name="connsiteY2" fmla="*/ 1575 h 2549336"/>
                <a:gd name="connsiteX3" fmla="*/ 665411 w 1444179"/>
                <a:gd name="connsiteY3" fmla="*/ 2221967 h 2549336"/>
                <a:gd name="connsiteX4" fmla="*/ 527743 w 1444179"/>
                <a:gd name="connsiteY4" fmla="*/ 2549336 h 2549336"/>
                <a:gd name="connsiteX5" fmla="*/ 246016 w 1444179"/>
                <a:gd name="connsiteY5" fmla="*/ 2419992 h 2549336"/>
                <a:gd name="connsiteX0" fmla="*/ 258444 w 1456607"/>
                <a:gd name="connsiteY0" fmla="*/ 2420220 h 2549564"/>
                <a:gd name="connsiteX1" fmla="*/ 69608 w 1456607"/>
                <a:gd name="connsiteY1" fmla="*/ 1874901 h 2549564"/>
                <a:gd name="connsiteX2" fmla="*/ 1456607 w 1456607"/>
                <a:gd name="connsiteY2" fmla="*/ 1803 h 2549564"/>
                <a:gd name="connsiteX3" fmla="*/ 677839 w 1456607"/>
                <a:gd name="connsiteY3" fmla="*/ 2222195 h 2549564"/>
                <a:gd name="connsiteX4" fmla="*/ 540171 w 1456607"/>
                <a:gd name="connsiteY4" fmla="*/ 2549564 h 2549564"/>
                <a:gd name="connsiteX5" fmla="*/ 258444 w 1456607"/>
                <a:gd name="connsiteY5" fmla="*/ 2420220 h 2549564"/>
                <a:gd name="connsiteX0" fmla="*/ 231741 w 1429904"/>
                <a:gd name="connsiteY0" fmla="*/ 2420220 h 2549564"/>
                <a:gd name="connsiteX1" fmla="*/ 42905 w 1429904"/>
                <a:gd name="connsiteY1" fmla="*/ 1874901 h 2549564"/>
                <a:gd name="connsiteX2" fmla="*/ 1429904 w 1429904"/>
                <a:gd name="connsiteY2" fmla="*/ 1803 h 2549564"/>
                <a:gd name="connsiteX3" fmla="*/ 651136 w 1429904"/>
                <a:gd name="connsiteY3" fmla="*/ 2222195 h 2549564"/>
                <a:gd name="connsiteX4" fmla="*/ 513468 w 1429904"/>
                <a:gd name="connsiteY4" fmla="*/ 2549564 h 2549564"/>
                <a:gd name="connsiteX5" fmla="*/ 231741 w 1429904"/>
                <a:gd name="connsiteY5" fmla="*/ 2420220 h 2549564"/>
                <a:gd name="connsiteX0" fmla="*/ 120849 w 1453642"/>
                <a:gd name="connsiteY0" fmla="*/ 2123838 h 2549564"/>
                <a:gd name="connsiteX1" fmla="*/ 66643 w 1453642"/>
                <a:gd name="connsiteY1" fmla="*/ 1874901 h 2549564"/>
                <a:gd name="connsiteX2" fmla="*/ 1453642 w 1453642"/>
                <a:gd name="connsiteY2" fmla="*/ 1803 h 2549564"/>
                <a:gd name="connsiteX3" fmla="*/ 674874 w 1453642"/>
                <a:gd name="connsiteY3" fmla="*/ 2222195 h 2549564"/>
                <a:gd name="connsiteX4" fmla="*/ 537206 w 1453642"/>
                <a:gd name="connsiteY4" fmla="*/ 2549564 h 2549564"/>
                <a:gd name="connsiteX5" fmla="*/ 120849 w 1453642"/>
                <a:gd name="connsiteY5" fmla="*/ 2123838 h 2549564"/>
                <a:gd name="connsiteX0" fmla="*/ 102405 w 1435198"/>
                <a:gd name="connsiteY0" fmla="*/ 2124085 h 2549811"/>
                <a:gd name="connsiteX1" fmla="*/ 74201 w 1435198"/>
                <a:gd name="connsiteY1" fmla="*/ 1695180 h 2549811"/>
                <a:gd name="connsiteX2" fmla="*/ 1435198 w 1435198"/>
                <a:gd name="connsiteY2" fmla="*/ 2050 h 2549811"/>
                <a:gd name="connsiteX3" fmla="*/ 656430 w 1435198"/>
                <a:gd name="connsiteY3" fmla="*/ 2222442 h 2549811"/>
                <a:gd name="connsiteX4" fmla="*/ 518762 w 1435198"/>
                <a:gd name="connsiteY4" fmla="*/ 2549811 h 2549811"/>
                <a:gd name="connsiteX5" fmla="*/ 102405 w 1435198"/>
                <a:gd name="connsiteY5" fmla="*/ 2124085 h 254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35198" h="2549811">
                  <a:moveTo>
                    <a:pt x="102405" y="2124085"/>
                  </a:moveTo>
                  <a:cubicBezTo>
                    <a:pt x="26409" y="2047542"/>
                    <a:pt x="-69353" y="1924728"/>
                    <a:pt x="74201" y="1695180"/>
                  </a:cubicBezTo>
                  <a:cubicBezTo>
                    <a:pt x="-130565" y="1209177"/>
                    <a:pt x="391741" y="-57810"/>
                    <a:pt x="1435198" y="2050"/>
                  </a:cubicBezTo>
                  <a:cubicBezTo>
                    <a:pt x="871762" y="169619"/>
                    <a:pt x="87801" y="1361671"/>
                    <a:pt x="656430" y="2222442"/>
                  </a:cubicBezTo>
                  <a:cubicBezTo>
                    <a:pt x="557892" y="2239815"/>
                    <a:pt x="617300" y="2532438"/>
                    <a:pt x="518762" y="2549811"/>
                  </a:cubicBezTo>
                  <a:cubicBezTo>
                    <a:pt x="405670" y="2474051"/>
                    <a:pt x="120993" y="2308077"/>
                    <a:pt x="102405" y="212408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2F4EA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>
              <a:solidFill>
                <a:srgbClr val="B8D0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Isosceles Triangle 3"/>
            <p:cNvSpPr/>
            <p:nvPr/>
          </p:nvSpPr>
          <p:spPr>
            <a:xfrm rot="11992535">
              <a:off x="7395481" y="5519819"/>
              <a:ext cx="1174948" cy="988246"/>
            </a:xfrm>
            <a:custGeom>
              <a:avLst/>
              <a:gdLst>
                <a:gd name="connsiteX0" fmla="*/ 0 w 1139483"/>
                <a:gd name="connsiteY0" fmla="*/ 2461846 h 2461846"/>
                <a:gd name="connsiteX1" fmla="*/ 569742 w 1139483"/>
                <a:gd name="connsiteY1" fmla="*/ 0 h 2461846"/>
                <a:gd name="connsiteX2" fmla="*/ 1139483 w 1139483"/>
                <a:gd name="connsiteY2" fmla="*/ 2461846 h 2461846"/>
                <a:gd name="connsiteX3" fmla="*/ 0 w 1139483"/>
                <a:gd name="connsiteY3" fmla="*/ 2461846 h 2461846"/>
                <a:gd name="connsiteX0" fmla="*/ 0 w 1230583"/>
                <a:gd name="connsiteY0" fmla="*/ 2280994 h 2280994"/>
                <a:gd name="connsiteX1" fmla="*/ 1230583 w 1230583"/>
                <a:gd name="connsiteY1" fmla="*/ 0 h 2280994"/>
                <a:gd name="connsiteX2" fmla="*/ 1139483 w 1230583"/>
                <a:gd name="connsiteY2" fmla="*/ 2280994 h 2280994"/>
                <a:gd name="connsiteX3" fmla="*/ 0 w 1230583"/>
                <a:gd name="connsiteY3" fmla="*/ 2280994 h 2280994"/>
                <a:gd name="connsiteX0" fmla="*/ 0 w 1230583"/>
                <a:gd name="connsiteY0" fmla="*/ 2281096 h 2281096"/>
                <a:gd name="connsiteX1" fmla="*/ 1230583 w 1230583"/>
                <a:gd name="connsiteY1" fmla="*/ 102 h 2281096"/>
                <a:gd name="connsiteX2" fmla="*/ 1139483 w 1230583"/>
                <a:gd name="connsiteY2" fmla="*/ 2281096 h 2281096"/>
                <a:gd name="connsiteX3" fmla="*/ 0 w 1230583"/>
                <a:gd name="connsiteY3" fmla="*/ 2281096 h 2281096"/>
                <a:gd name="connsiteX0" fmla="*/ 0 w 672743"/>
                <a:gd name="connsiteY0" fmla="*/ 2398418 h 2398418"/>
                <a:gd name="connsiteX1" fmla="*/ 672743 w 672743"/>
                <a:gd name="connsiteY1" fmla="*/ 96 h 2398418"/>
                <a:gd name="connsiteX2" fmla="*/ 581643 w 672743"/>
                <a:gd name="connsiteY2" fmla="*/ 2281090 h 2398418"/>
                <a:gd name="connsiteX3" fmla="*/ 0 w 672743"/>
                <a:gd name="connsiteY3" fmla="*/ 2398418 h 239841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234708"/>
                <a:gd name="connsiteY0" fmla="*/ 2398428 h 2398428"/>
                <a:gd name="connsiteX1" fmla="*/ 1234708 w 1234708"/>
                <a:gd name="connsiteY1" fmla="*/ 106 h 2398428"/>
                <a:gd name="connsiteX2" fmla="*/ 1143608 w 1234708"/>
                <a:gd name="connsiteY2" fmla="*/ 2281100 h 2398428"/>
                <a:gd name="connsiteX3" fmla="*/ 561965 w 1234708"/>
                <a:gd name="connsiteY3" fmla="*/ 2398428 h 2398428"/>
                <a:gd name="connsiteX0" fmla="*/ 561965 w 1465475"/>
                <a:gd name="connsiteY0" fmla="*/ 2398428 h 2398428"/>
                <a:gd name="connsiteX1" fmla="*/ 1234708 w 1465475"/>
                <a:gd name="connsiteY1" fmla="*/ 106 h 2398428"/>
                <a:gd name="connsiteX2" fmla="*/ 1465475 w 1465475"/>
                <a:gd name="connsiteY2" fmla="*/ 2245207 h 2398428"/>
                <a:gd name="connsiteX3" fmla="*/ 561965 w 1465475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428 h 2398428"/>
                <a:gd name="connsiteX1" fmla="*/ 1234708 w 1309183"/>
                <a:gd name="connsiteY1" fmla="*/ 106 h 2398428"/>
                <a:gd name="connsiteX2" fmla="*/ 1309183 w 1309183"/>
                <a:gd name="connsiteY2" fmla="*/ 2227589 h 2398428"/>
                <a:gd name="connsiteX3" fmla="*/ 561965 w 1309183"/>
                <a:gd name="connsiteY3" fmla="*/ 2398428 h 2398428"/>
                <a:gd name="connsiteX0" fmla="*/ 561965 w 1309183"/>
                <a:gd name="connsiteY0" fmla="*/ 2398703 h 2398703"/>
                <a:gd name="connsiteX1" fmla="*/ 1234708 w 1309183"/>
                <a:gd name="connsiteY1" fmla="*/ 381 h 2398703"/>
                <a:gd name="connsiteX2" fmla="*/ 1309183 w 1309183"/>
                <a:gd name="connsiteY2" fmla="*/ 2227864 h 2398703"/>
                <a:gd name="connsiteX3" fmla="*/ 561965 w 1309183"/>
                <a:gd name="connsiteY3" fmla="*/ 2398703 h 2398703"/>
                <a:gd name="connsiteX0" fmla="*/ 485397 w 1232615"/>
                <a:gd name="connsiteY0" fmla="*/ 2427420 h 2427420"/>
                <a:gd name="connsiteX1" fmla="*/ 1158140 w 1232615"/>
                <a:gd name="connsiteY1" fmla="*/ 29098 h 2427420"/>
                <a:gd name="connsiteX2" fmla="*/ 1232615 w 1232615"/>
                <a:gd name="connsiteY2" fmla="*/ 2256581 h 2427420"/>
                <a:gd name="connsiteX3" fmla="*/ 485397 w 1232615"/>
                <a:gd name="connsiteY3" fmla="*/ 2427420 h 2427420"/>
                <a:gd name="connsiteX0" fmla="*/ 485397 w 1175817"/>
                <a:gd name="connsiteY0" fmla="*/ 2427420 h 2427420"/>
                <a:gd name="connsiteX1" fmla="*/ 1158140 w 1175817"/>
                <a:gd name="connsiteY1" fmla="*/ 29098 h 2427420"/>
                <a:gd name="connsiteX2" fmla="*/ 1092040 w 1175817"/>
                <a:gd name="connsiteY2" fmla="*/ 2054600 h 2427420"/>
                <a:gd name="connsiteX3" fmla="*/ 485397 w 1175817"/>
                <a:gd name="connsiteY3" fmla="*/ 2427420 h 2427420"/>
                <a:gd name="connsiteX0" fmla="*/ 576831 w 1267251"/>
                <a:gd name="connsiteY0" fmla="*/ 2426255 h 2426255"/>
                <a:gd name="connsiteX1" fmla="*/ 1249574 w 1267251"/>
                <a:gd name="connsiteY1" fmla="*/ 27933 h 2426255"/>
                <a:gd name="connsiteX2" fmla="*/ 1183474 w 1267251"/>
                <a:gd name="connsiteY2" fmla="*/ 2053435 h 2426255"/>
                <a:gd name="connsiteX3" fmla="*/ 576831 w 1267251"/>
                <a:gd name="connsiteY3" fmla="*/ 2426255 h 2426255"/>
                <a:gd name="connsiteX0" fmla="*/ 526079 w 1422454"/>
                <a:gd name="connsiteY0" fmla="*/ 2309926 h 2309926"/>
                <a:gd name="connsiteX1" fmla="*/ 1404777 w 1422454"/>
                <a:gd name="connsiteY1" fmla="*/ 29634 h 2309926"/>
                <a:gd name="connsiteX2" fmla="*/ 1338677 w 1422454"/>
                <a:gd name="connsiteY2" fmla="*/ 2055136 h 2309926"/>
                <a:gd name="connsiteX3" fmla="*/ 526079 w 1422454"/>
                <a:gd name="connsiteY3" fmla="*/ 2309926 h 2309926"/>
                <a:gd name="connsiteX0" fmla="*/ 526079 w 1417835"/>
                <a:gd name="connsiteY0" fmla="*/ 2309926 h 2309926"/>
                <a:gd name="connsiteX1" fmla="*/ 1404777 w 1417835"/>
                <a:gd name="connsiteY1" fmla="*/ 29634 h 2309926"/>
                <a:gd name="connsiteX2" fmla="*/ 1041035 w 1417835"/>
                <a:gd name="connsiteY2" fmla="*/ 2207263 h 2309926"/>
                <a:gd name="connsiteX3" fmla="*/ 526079 w 1417835"/>
                <a:gd name="connsiteY3" fmla="*/ 2309926 h 2309926"/>
                <a:gd name="connsiteX0" fmla="*/ 445377 w 1745971"/>
                <a:gd name="connsiteY0" fmla="*/ 2178727 h 2178727"/>
                <a:gd name="connsiteX1" fmla="*/ 1736364 w 1745971"/>
                <a:gd name="connsiteY1" fmla="*/ 31822 h 2178727"/>
                <a:gd name="connsiteX2" fmla="*/ 960333 w 1745971"/>
                <a:gd name="connsiteY2" fmla="*/ 2076064 h 2178727"/>
                <a:gd name="connsiteX3" fmla="*/ 445377 w 1745971"/>
                <a:gd name="connsiteY3" fmla="*/ 2178727 h 2178727"/>
                <a:gd name="connsiteX0" fmla="*/ 421420 w 1722014"/>
                <a:gd name="connsiteY0" fmla="*/ 2305985 h 2305985"/>
                <a:gd name="connsiteX1" fmla="*/ 1712407 w 1722014"/>
                <a:gd name="connsiteY1" fmla="*/ 159080 h 2305985"/>
                <a:gd name="connsiteX2" fmla="*/ 936376 w 1722014"/>
                <a:gd name="connsiteY2" fmla="*/ 2203322 h 2305985"/>
                <a:gd name="connsiteX3" fmla="*/ 421420 w 1722014"/>
                <a:gd name="connsiteY3" fmla="*/ 2305985 h 2305985"/>
                <a:gd name="connsiteX0" fmla="*/ 411752 w 1776662"/>
                <a:gd name="connsiteY0" fmla="*/ 2323893 h 2323893"/>
                <a:gd name="connsiteX1" fmla="*/ 1767437 w 1776662"/>
                <a:gd name="connsiteY1" fmla="*/ 157944 h 2323893"/>
                <a:gd name="connsiteX2" fmla="*/ 926708 w 1776662"/>
                <a:gd name="connsiteY2" fmla="*/ 2221230 h 2323893"/>
                <a:gd name="connsiteX3" fmla="*/ 411752 w 1776662"/>
                <a:gd name="connsiteY3" fmla="*/ 2323893 h 2323893"/>
                <a:gd name="connsiteX0" fmla="*/ 411752 w 1776662"/>
                <a:gd name="connsiteY0" fmla="*/ 2323893 h 2548599"/>
                <a:gd name="connsiteX1" fmla="*/ 1767437 w 1776662"/>
                <a:gd name="connsiteY1" fmla="*/ 157944 h 2548599"/>
                <a:gd name="connsiteX2" fmla="*/ 926708 w 1776662"/>
                <a:gd name="connsiteY2" fmla="*/ 2221230 h 2548599"/>
                <a:gd name="connsiteX3" fmla="*/ 789040 w 1776662"/>
                <a:gd name="connsiteY3" fmla="*/ 2548599 h 2548599"/>
                <a:gd name="connsiteX4" fmla="*/ 411752 w 1776662"/>
                <a:gd name="connsiteY4" fmla="*/ 2323893 h 2548599"/>
                <a:gd name="connsiteX0" fmla="*/ 411752 w 1781812"/>
                <a:gd name="connsiteY0" fmla="*/ 2323893 h 2548599"/>
                <a:gd name="connsiteX1" fmla="*/ 1767437 w 1781812"/>
                <a:gd name="connsiteY1" fmla="*/ 157944 h 2548599"/>
                <a:gd name="connsiteX2" fmla="*/ 926708 w 1781812"/>
                <a:gd name="connsiteY2" fmla="*/ 2221230 h 2548599"/>
                <a:gd name="connsiteX3" fmla="*/ 789040 w 1781812"/>
                <a:gd name="connsiteY3" fmla="*/ 2548599 h 2548599"/>
                <a:gd name="connsiteX4" fmla="*/ 411752 w 1781812"/>
                <a:gd name="connsiteY4" fmla="*/ 2323893 h 2548599"/>
                <a:gd name="connsiteX0" fmla="*/ 411752 w 1781265"/>
                <a:gd name="connsiteY0" fmla="*/ 2323893 h 2548599"/>
                <a:gd name="connsiteX1" fmla="*/ 1767437 w 1781265"/>
                <a:gd name="connsiteY1" fmla="*/ 157944 h 2548599"/>
                <a:gd name="connsiteX2" fmla="*/ 859919 w 1781265"/>
                <a:gd name="connsiteY2" fmla="*/ 2101110 h 2548599"/>
                <a:gd name="connsiteX3" fmla="*/ 789040 w 1781265"/>
                <a:gd name="connsiteY3" fmla="*/ 2548599 h 2548599"/>
                <a:gd name="connsiteX4" fmla="*/ 411752 w 1781265"/>
                <a:gd name="connsiteY4" fmla="*/ 2323893 h 2548599"/>
                <a:gd name="connsiteX0" fmla="*/ 402981 w 1833267"/>
                <a:gd name="connsiteY0" fmla="*/ 2389978 h 2614684"/>
                <a:gd name="connsiteX1" fmla="*/ 1819905 w 1833267"/>
                <a:gd name="connsiteY1" fmla="*/ 153895 h 2614684"/>
                <a:gd name="connsiteX2" fmla="*/ 851148 w 1833267"/>
                <a:gd name="connsiteY2" fmla="*/ 2167195 h 2614684"/>
                <a:gd name="connsiteX3" fmla="*/ 780269 w 1833267"/>
                <a:gd name="connsiteY3" fmla="*/ 2614684 h 2614684"/>
                <a:gd name="connsiteX4" fmla="*/ 402981 w 1833267"/>
                <a:gd name="connsiteY4" fmla="*/ 2389978 h 2614684"/>
                <a:gd name="connsiteX0" fmla="*/ 404859 w 1821914"/>
                <a:gd name="connsiteY0" fmla="*/ 2221638 h 2446344"/>
                <a:gd name="connsiteX1" fmla="*/ 1808453 w 1821914"/>
                <a:gd name="connsiteY1" fmla="*/ 164665 h 2446344"/>
                <a:gd name="connsiteX2" fmla="*/ 853026 w 1821914"/>
                <a:gd name="connsiteY2" fmla="*/ 1998855 h 2446344"/>
                <a:gd name="connsiteX3" fmla="*/ 782147 w 1821914"/>
                <a:gd name="connsiteY3" fmla="*/ 2446344 h 2446344"/>
                <a:gd name="connsiteX4" fmla="*/ 404859 w 1821914"/>
                <a:gd name="connsiteY4" fmla="*/ 2221638 h 2446344"/>
                <a:gd name="connsiteX0" fmla="*/ 404859 w 2627355"/>
                <a:gd name="connsiteY0" fmla="*/ 2221638 h 2446344"/>
                <a:gd name="connsiteX1" fmla="*/ 1808453 w 2627355"/>
                <a:gd name="connsiteY1" fmla="*/ 164665 h 2446344"/>
                <a:gd name="connsiteX2" fmla="*/ 853026 w 2627355"/>
                <a:gd name="connsiteY2" fmla="*/ 1998855 h 2446344"/>
                <a:gd name="connsiteX3" fmla="*/ 782147 w 2627355"/>
                <a:gd name="connsiteY3" fmla="*/ 2446344 h 2446344"/>
                <a:gd name="connsiteX4" fmla="*/ 404859 w 2627355"/>
                <a:gd name="connsiteY4" fmla="*/ 2221638 h 2446344"/>
                <a:gd name="connsiteX0" fmla="*/ 404859 w 2041710"/>
                <a:gd name="connsiteY0" fmla="*/ 2221638 h 2446344"/>
                <a:gd name="connsiteX1" fmla="*/ 1808453 w 2041710"/>
                <a:gd name="connsiteY1" fmla="*/ 164665 h 2446344"/>
                <a:gd name="connsiteX2" fmla="*/ 1947883 w 2041710"/>
                <a:gd name="connsiteY2" fmla="*/ 1600877 h 2446344"/>
                <a:gd name="connsiteX3" fmla="*/ 853026 w 2041710"/>
                <a:gd name="connsiteY3" fmla="*/ 1998855 h 2446344"/>
                <a:gd name="connsiteX4" fmla="*/ 782147 w 2041710"/>
                <a:gd name="connsiteY4" fmla="*/ 2446344 h 2446344"/>
                <a:gd name="connsiteX5" fmla="*/ 404859 w 2041710"/>
                <a:gd name="connsiteY5" fmla="*/ 2221638 h 2446344"/>
                <a:gd name="connsiteX0" fmla="*/ 344997 w 2318833"/>
                <a:gd name="connsiteY0" fmla="*/ 2098446 h 2323152"/>
                <a:gd name="connsiteX1" fmla="*/ 2241242 w 2318833"/>
                <a:gd name="connsiteY1" fmla="*/ 173594 h 2323152"/>
                <a:gd name="connsiteX2" fmla="*/ 1888021 w 2318833"/>
                <a:gd name="connsiteY2" fmla="*/ 1477685 h 2323152"/>
                <a:gd name="connsiteX3" fmla="*/ 793164 w 2318833"/>
                <a:gd name="connsiteY3" fmla="*/ 1875663 h 2323152"/>
                <a:gd name="connsiteX4" fmla="*/ 722285 w 2318833"/>
                <a:gd name="connsiteY4" fmla="*/ 2323152 h 2323152"/>
                <a:gd name="connsiteX5" fmla="*/ 344997 w 2318833"/>
                <a:gd name="connsiteY5" fmla="*/ 2098446 h 2323152"/>
                <a:gd name="connsiteX0" fmla="*/ 344997 w 2445181"/>
                <a:gd name="connsiteY0" fmla="*/ 2098446 h 2323152"/>
                <a:gd name="connsiteX1" fmla="*/ 2241242 w 2445181"/>
                <a:gd name="connsiteY1" fmla="*/ 173594 h 2323152"/>
                <a:gd name="connsiteX2" fmla="*/ 2333420 w 2445181"/>
                <a:gd name="connsiteY2" fmla="*/ 1663922 h 2323152"/>
                <a:gd name="connsiteX3" fmla="*/ 793164 w 2445181"/>
                <a:gd name="connsiteY3" fmla="*/ 1875663 h 2323152"/>
                <a:gd name="connsiteX4" fmla="*/ 722285 w 2445181"/>
                <a:gd name="connsiteY4" fmla="*/ 2323152 h 2323152"/>
                <a:gd name="connsiteX5" fmla="*/ 344997 w 2445181"/>
                <a:gd name="connsiteY5" fmla="*/ 2098446 h 2323152"/>
                <a:gd name="connsiteX0" fmla="*/ 344997 w 2379822"/>
                <a:gd name="connsiteY0" fmla="*/ 2098446 h 2323152"/>
                <a:gd name="connsiteX1" fmla="*/ 2241242 w 2379822"/>
                <a:gd name="connsiteY1" fmla="*/ 173594 h 2323152"/>
                <a:gd name="connsiteX2" fmla="*/ 2333420 w 2379822"/>
                <a:gd name="connsiteY2" fmla="*/ 1663922 h 2323152"/>
                <a:gd name="connsiteX3" fmla="*/ 793164 w 2379822"/>
                <a:gd name="connsiteY3" fmla="*/ 1875663 h 2323152"/>
                <a:gd name="connsiteX4" fmla="*/ 722285 w 2379822"/>
                <a:gd name="connsiteY4" fmla="*/ 2323152 h 2323152"/>
                <a:gd name="connsiteX5" fmla="*/ 344997 w 2379822"/>
                <a:gd name="connsiteY5" fmla="*/ 2098446 h 2323152"/>
                <a:gd name="connsiteX0" fmla="*/ 0 w 2034825"/>
                <a:gd name="connsiteY0" fmla="*/ 2079414 h 2304120"/>
                <a:gd name="connsiteX1" fmla="*/ 571118 w 2034825"/>
                <a:gd name="connsiteY1" fmla="*/ 264282 h 2304120"/>
                <a:gd name="connsiteX2" fmla="*/ 1896245 w 2034825"/>
                <a:gd name="connsiteY2" fmla="*/ 154562 h 2304120"/>
                <a:gd name="connsiteX3" fmla="*/ 1988423 w 2034825"/>
                <a:gd name="connsiteY3" fmla="*/ 1644890 h 2304120"/>
                <a:gd name="connsiteX4" fmla="*/ 448167 w 2034825"/>
                <a:gd name="connsiteY4" fmla="*/ 1856631 h 2304120"/>
                <a:gd name="connsiteX5" fmla="*/ 377288 w 2034825"/>
                <a:gd name="connsiteY5" fmla="*/ 2304120 h 2304120"/>
                <a:gd name="connsiteX6" fmla="*/ 0 w 2034825"/>
                <a:gd name="connsiteY6" fmla="*/ 2079414 h 2304120"/>
                <a:gd name="connsiteX0" fmla="*/ 419200 w 2454025"/>
                <a:gd name="connsiteY0" fmla="*/ 2079414 h 2304120"/>
                <a:gd name="connsiteX1" fmla="*/ 990318 w 2454025"/>
                <a:gd name="connsiteY1" fmla="*/ 264282 h 2304120"/>
                <a:gd name="connsiteX2" fmla="*/ 2315445 w 2454025"/>
                <a:gd name="connsiteY2" fmla="*/ 154562 h 2304120"/>
                <a:gd name="connsiteX3" fmla="*/ 2407623 w 2454025"/>
                <a:gd name="connsiteY3" fmla="*/ 1644890 h 2304120"/>
                <a:gd name="connsiteX4" fmla="*/ 867367 w 2454025"/>
                <a:gd name="connsiteY4" fmla="*/ 1856631 h 2304120"/>
                <a:gd name="connsiteX5" fmla="*/ 796488 w 2454025"/>
                <a:gd name="connsiteY5" fmla="*/ 2304120 h 2304120"/>
                <a:gd name="connsiteX6" fmla="*/ 419200 w 2454025"/>
                <a:gd name="connsiteY6" fmla="*/ 2079414 h 2304120"/>
                <a:gd name="connsiteX0" fmla="*/ 186930 w 2221755"/>
                <a:gd name="connsiteY0" fmla="*/ 2079414 h 2304120"/>
                <a:gd name="connsiteX1" fmla="*/ 758048 w 2221755"/>
                <a:gd name="connsiteY1" fmla="*/ 264282 h 2304120"/>
                <a:gd name="connsiteX2" fmla="*/ 2083175 w 2221755"/>
                <a:gd name="connsiteY2" fmla="*/ 154562 h 2304120"/>
                <a:gd name="connsiteX3" fmla="*/ 2175353 w 2221755"/>
                <a:gd name="connsiteY3" fmla="*/ 1644890 h 2304120"/>
                <a:gd name="connsiteX4" fmla="*/ 635097 w 2221755"/>
                <a:gd name="connsiteY4" fmla="*/ 1856631 h 2304120"/>
                <a:gd name="connsiteX5" fmla="*/ 564218 w 2221755"/>
                <a:gd name="connsiteY5" fmla="*/ 2304120 h 2304120"/>
                <a:gd name="connsiteX6" fmla="*/ 186930 w 2221755"/>
                <a:gd name="connsiteY6" fmla="*/ 2079414 h 2304120"/>
                <a:gd name="connsiteX0" fmla="*/ 186930 w 2377073"/>
                <a:gd name="connsiteY0" fmla="*/ 2079414 h 2304120"/>
                <a:gd name="connsiteX1" fmla="*/ 758048 w 2377073"/>
                <a:gd name="connsiteY1" fmla="*/ 264282 h 2304120"/>
                <a:gd name="connsiteX2" fmla="*/ 2083175 w 2377073"/>
                <a:gd name="connsiteY2" fmla="*/ 154562 h 2304120"/>
                <a:gd name="connsiteX3" fmla="*/ 2175353 w 2377073"/>
                <a:gd name="connsiteY3" fmla="*/ 1644890 h 2304120"/>
                <a:gd name="connsiteX4" fmla="*/ 635097 w 2377073"/>
                <a:gd name="connsiteY4" fmla="*/ 1856631 h 2304120"/>
                <a:gd name="connsiteX5" fmla="*/ 564218 w 2377073"/>
                <a:gd name="connsiteY5" fmla="*/ 2304120 h 2304120"/>
                <a:gd name="connsiteX6" fmla="*/ 186930 w 2377073"/>
                <a:gd name="connsiteY6" fmla="*/ 2079414 h 2304120"/>
                <a:gd name="connsiteX0" fmla="*/ 186930 w 2377073"/>
                <a:gd name="connsiteY0" fmla="*/ 1930972 h 2155678"/>
                <a:gd name="connsiteX1" fmla="*/ 758048 w 2377073"/>
                <a:gd name="connsiteY1" fmla="*/ 115840 h 2155678"/>
                <a:gd name="connsiteX2" fmla="*/ 2083175 w 2377073"/>
                <a:gd name="connsiteY2" fmla="*/ 6120 h 2155678"/>
                <a:gd name="connsiteX3" fmla="*/ 2175353 w 2377073"/>
                <a:gd name="connsiteY3" fmla="*/ 1496448 h 2155678"/>
                <a:gd name="connsiteX4" fmla="*/ 635097 w 2377073"/>
                <a:gd name="connsiteY4" fmla="*/ 1708189 h 2155678"/>
                <a:gd name="connsiteX5" fmla="*/ 564218 w 2377073"/>
                <a:gd name="connsiteY5" fmla="*/ 2155678 h 2155678"/>
                <a:gd name="connsiteX6" fmla="*/ 186930 w 2377073"/>
                <a:gd name="connsiteY6" fmla="*/ 1930972 h 2155678"/>
                <a:gd name="connsiteX0" fmla="*/ 186930 w 2301182"/>
                <a:gd name="connsiteY0" fmla="*/ 1930972 h 2155678"/>
                <a:gd name="connsiteX1" fmla="*/ 758048 w 2301182"/>
                <a:gd name="connsiteY1" fmla="*/ 115840 h 2155678"/>
                <a:gd name="connsiteX2" fmla="*/ 2083175 w 2301182"/>
                <a:gd name="connsiteY2" fmla="*/ 6120 h 2155678"/>
                <a:gd name="connsiteX3" fmla="*/ 1941269 w 2301182"/>
                <a:gd name="connsiteY3" fmla="*/ 1423194 h 2155678"/>
                <a:gd name="connsiteX4" fmla="*/ 635097 w 2301182"/>
                <a:gd name="connsiteY4" fmla="*/ 1708189 h 2155678"/>
                <a:gd name="connsiteX5" fmla="*/ 564218 w 2301182"/>
                <a:gd name="connsiteY5" fmla="*/ 2155678 h 2155678"/>
                <a:gd name="connsiteX6" fmla="*/ 186930 w 2301182"/>
                <a:gd name="connsiteY6" fmla="*/ 1930972 h 2155678"/>
                <a:gd name="connsiteX0" fmla="*/ 186930 w 2362687"/>
                <a:gd name="connsiteY0" fmla="*/ 1899864 h 2124570"/>
                <a:gd name="connsiteX1" fmla="*/ 758048 w 2362687"/>
                <a:gd name="connsiteY1" fmla="*/ 84732 h 2124570"/>
                <a:gd name="connsiteX2" fmla="*/ 2162831 w 2362687"/>
                <a:gd name="connsiteY2" fmla="*/ 211471 h 2124570"/>
                <a:gd name="connsiteX3" fmla="*/ 1941269 w 2362687"/>
                <a:gd name="connsiteY3" fmla="*/ 1392086 h 2124570"/>
                <a:gd name="connsiteX4" fmla="*/ 635097 w 2362687"/>
                <a:gd name="connsiteY4" fmla="*/ 1677081 h 2124570"/>
                <a:gd name="connsiteX5" fmla="*/ 564218 w 2362687"/>
                <a:gd name="connsiteY5" fmla="*/ 2124570 h 2124570"/>
                <a:gd name="connsiteX6" fmla="*/ 186930 w 2362687"/>
                <a:gd name="connsiteY6" fmla="*/ 1899864 h 2124570"/>
                <a:gd name="connsiteX0" fmla="*/ 186930 w 2362687"/>
                <a:gd name="connsiteY0" fmla="*/ 2040517 h 2265223"/>
                <a:gd name="connsiteX1" fmla="*/ 758048 w 2362687"/>
                <a:gd name="connsiteY1" fmla="*/ 225385 h 2265223"/>
                <a:gd name="connsiteX2" fmla="*/ 2162831 w 2362687"/>
                <a:gd name="connsiteY2" fmla="*/ 352124 h 2265223"/>
                <a:gd name="connsiteX3" fmla="*/ 1941269 w 2362687"/>
                <a:gd name="connsiteY3" fmla="*/ 1532739 h 2265223"/>
                <a:gd name="connsiteX4" fmla="*/ 635097 w 2362687"/>
                <a:gd name="connsiteY4" fmla="*/ 1817734 h 2265223"/>
                <a:gd name="connsiteX5" fmla="*/ 564218 w 2362687"/>
                <a:gd name="connsiteY5" fmla="*/ 2265223 h 2265223"/>
                <a:gd name="connsiteX6" fmla="*/ 186930 w 2362687"/>
                <a:gd name="connsiteY6" fmla="*/ 2040517 h 2265223"/>
                <a:gd name="connsiteX0" fmla="*/ 186930 w 2362687"/>
                <a:gd name="connsiteY0" fmla="*/ 1921486 h 2146192"/>
                <a:gd name="connsiteX1" fmla="*/ 758048 w 2362687"/>
                <a:gd name="connsiteY1" fmla="*/ 106354 h 2146192"/>
                <a:gd name="connsiteX2" fmla="*/ 2162831 w 2362687"/>
                <a:gd name="connsiteY2" fmla="*/ 233093 h 2146192"/>
                <a:gd name="connsiteX3" fmla="*/ 1941269 w 2362687"/>
                <a:gd name="connsiteY3" fmla="*/ 1413708 h 2146192"/>
                <a:gd name="connsiteX4" fmla="*/ 635097 w 2362687"/>
                <a:gd name="connsiteY4" fmla="*/ 1698703 h 2146192"/>
                <a:gd name="connsiteX5" fmla="*/ 564218 w 2362687"/>
                <a:gd name="connsiteY5" fmla="*/ 2146192 h 2146192"/>
                <a:gd name="connsiteX6" fmla="*/ 186930 w 2362687"/>
                <a:gd name="connsiteY6" fmla="*/ 1921486 h 2146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62687" h="2146192">
                  <a:moveTo>
                    <a:pt x="186930" y="1921486"/>
                  </a:moveTo>
                  <a:cubicBezTo>
                    <a:pt x="219235" y="1581513"/>
                    <a:pt x="-528313" y="760174"/>
                    <a:pt x="758048" y="106354"/>
                  </a:cubicBezTo>
                  <a:cubicBezTo>
                    <a:pt x="1074089" y="-214455"/>
                    <a:pt x="1501147" y="299111"/>
                    <a:pt x="2162831" y="233093"/>
                  </a:cubicBezTo>
                  <a:cubicBezTo>
                    <a:pt x="2656198" y="610074"/>
                    <a:pt x="2100507" y="1108010"/>
                    <a:pt x="1941269" y="1413708"/>
                  </a:cubicBezTo>
                  <a:cubicBezTo>
                    <a:pt x="1782031" y="1719406"/>
                    <a:pt x="829386" y="1557792"/>
                    <a:pt x="635097" y="1698703"/>
                  </a:cubicBezTo>
                  <a:cubicBezTo>
                    <a:pt x="536559" y="1716076"/>
                    <a:pt x="662756" y="2128819"/>
                    <a:pt x="564218" y="2146192"/>
                  </a:cubicBezTo>
                  <a:lnTo>
                    <a:pt x="186930" y="1921486"/>
                  </a:lnTo>
                  <a:close/>
                </a:path>
              </a:pathLst>
            </a:custGeom>
            <a:gradFill flip="none" rotWithShape="1">
              <a:gsLst>
                <a:gs pos="80000">
                  <a:schemeClr val="bg1"/>
                </a:gs>
                <a:gs pos="100000">
                  <a:srgbClr val="92D050"/>
                </a:gs>
              </a:gsLst>
              <a:path path="circle">
                <a:fillToRect l="50000" t="-80000" r="50000" b="180000"/>
              </a:path>
              <a:tileRect/>
            </a:gradFill>
            <a:ln>
              <a:solidFill>
                <a:srgbClr val="B8D0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446876" y="5499993"/>
              <a:ext cx="1447619" cy="1104762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5631385" y="5902232"/>
              <a:ext cx="1075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Edd</a:t>
              </a:r>
              <a:r>
                <a:rPr lang="en-US" dirty="0" smtClean="0"/>
                <a:t> Point</a:t>
              </a:r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0215302" y="6013942"/>
              <a:ext cx="1075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Edd</a:t>
              </a:r>
              <a:r>
                <a:rPr lang="en-US" dirty="0" smtClean="0"/>
                <a:t> Point</a:t>
              </a:r>
              <a:endParaRPr lang="en-US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792198" y="847083"/>
            <a:ext cx="2125903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th-TH" sz="3600" dirty="0" smtClean="0"/>
              <a:t>ขั้นตอนการวาด</a:t>
            </a:r>
            <a:endParaRPr lang="en-US" sz="3600" dirty="0"/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934" y="337789"/>
            <a:ext cx="2017914" cy="163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7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ounded Rectangle 204"/>
          <p:cNvSpPr/>
          <p:nvPr/>
        </p:nvSpPr>
        <p:spPr>
          <a:xfrm>
            <a:off x="195645" y="1624703"/>
            <a:ext cx="3743870" cy="451942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6" name="Group 195"/>
          <p:cNvGrpSpPr/>
          <p:nvPr/>
        </p:nvGrpSpPr>
        <p:grpSpPr>
          <a:xfrm>
            <a:off x="820171" y="1890485"/>
            <a:ext cx="2651479" cy="4043696"/>
            <a:chOff x="1458752" y="1304135"/>
            <a:chExt cx="3242524" cy="4945083"/>
          </a:xfrm>
        </p:grpSpPr>
        <p:grpSp>
          <p:nvGrpSpPr>
            <p:cNvPr id="100" name="Group 99"/>
            <p:cNvGrpSpPr/>
            <p:nvPr/>
          </p:nvGrpSpPr>
          <p:grpSpPr>
            <a:xfrm rot="3861136">
              <a:off x="-273299" y="3453178"/>
              <a:ext cx="4528091" cy="1063990"/>
              <a:chOff x="5605305" y="2462853"/>
              <a:chExt cx="5084591" cy="1194754"/>
            </a:xfrm>
          </p:grpSpPr>
          <p:grpSp>
            <p:nvGrpSpPr>
              <p:cNvPr id="101" name="Group 100"/>
              <p:cNvGrpSpPr/>
              <p:nvPr/>
            </p:nvGrpSpPr>
            <p:grpSpPr>
              <a:xfrm>
                <a:off x="5605305" y="2462853"/>
                <a:ext cx="4257155" cy="1024517"/>
                <a:chOff x="5785677" y="2557406"/>
                <a:chExt cx="4257155" cy="1024517"/>
              </a:xfrm>
            </p:grpSpPr>
            <p:sp>
              <p:nvSpPr>
                <p:cNvPr id="118" name="Oval 117"/>
                <p:cNvSpPr/>
                <p:nvPr/>
              </p:nvSpPr>
              <p:spPr>
                <a:xfrm rot="13596878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Oval 118"/>
                <p:cNvSpPr/>
                <p:nvPr/>
              </p:nvSpPr>
              <p:spPr>
                <a:xfrm rot="13434338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Oval 119"/>
                <p:cNvSpPr/>
                <p:nvPr/>
              </p:nvSpPr>
              <p:spPr>
                <a:xfrm rot="13557720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Oval 120"/>
                <p:cNvSpPr/>
                <p:nvPr/>
              </p:nvSpPr>
              <p:spPr>
                <a:xfrm rot="12854100">
                  <a:off x="6985312" y="2697425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Oval 121"/>
                <p:cNvSpPr/>
                <p:nvPr/>
              </p:nvSpPr>
              <p:spPr>
                <a:xfrm rot="12680760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Oval 122"/>
                <p:cNvSpPr/>
                <p:nvPr/>
              </p:nvSpPr>
              <p:spPr>
                <a:xfrm rot="12779846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Oval 123"/>
                <p:cNvSpPr/>
                <p:nvPr/>
              </p:nvSpPr>
              <p:spPr>
                <a:xfrm rot="13070478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Oval 124"/>
                <p:cNvSpPr/>
                <p:nvPr/>
              </p:nvSpPr>
              <p:spPr>
                <a:xfrm rot="12882140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Oval 125"/>
                <p:cNvSpPr/>
                <p:nvPr/>
              </p:nvSpPr>
              <p:spPr>
                <a:xfrm rot="12712696">
                  <a:off x="8141935" y="256152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Oval 126"/>
                <p:cNvSpPr/>
                <p:nvPr/>
              </p:nvSpPr>
              <p:spPr>
                <a:xfrm rot="11937417">
                  <a:off x="8789313" y="259524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Oval 127"/>
                <p:cNvSpPr/>
                <p:nvPr/>
              </p:nvSpPr>
              <p:spPr>
                <a:xfrm rot="12204762">
                  <a:off x="8457047" y="2582027"/>
                  <a:ext cx="298813" cy="766132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Oval 128"/>
                <p:cNvSpPr/>
                <p:nvPr/>
              </p:nvSpPr>
              <p:spPr>
                <a:xfrm rot="11937417">
                  <a:off x="9130925" y="259801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Oval 129"/>
                <p:cNvSpPr/>
                <p:nvPr/>
              </p:nvSpPr>
              <p:spPr>
                <a:xfrm rot="11937417">
                  <a:off x="9427284" y="2594448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Oval 130"/>
                <p:cNvSpPr/>
                <p:nvPr/>
              </p:nvSpPr>
              <p:spPr>
                <a:xfrm rot="11937417">
                  <a:off x="9744019" y="256681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2" name="Isosceles Triangle 60"/>
              <p:cNvSpPr/>
              <p:nvPr/>
            </p:nvSpPr>
            <p:spPr>
              <a:xfrm rot="15848317">
                <a:off x="8213001" y="384192"/>
                <a:ext cx="346184" cy="4607606"/>
              </a:xfrm>
              <a:custGeom>
                <a:avLst/>
                <a:gdLst>
                  <a:gd name="connsiteX0" fmla="*/ 0 w 325825"/>
                  <a:gd name="connsiteY0" fmla="*/ 4600025 h 4600025"/>
                  <a:gd name="connsiteX1" fmla="*/ 162913 w 325825"/>
                  <a:gd name="connsiteY1" fmla="*/ 0 h 4600025"/>
                  <a:gd name="connsiteX2" fmla="*/ 325825 w 325825"/>
                  <a:gd name="connsiteY2" fmla="*/ 4600025 h 4600025"/>
                  <a:gd name="connsiteX3" fmla="*/ 0 w 325825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58534 w 381600"/>
                  <a:gd name="connsiteY0" fmla="*/ 4607606 h 4607606"/>
                  <a:gd name="connsiteX1" fmla="*/ 0 w 381600"/>
                  <a:gd name="connsiteY1" fmla="*/ 0 h 4607606"/>
                  <a:gd name="connsiteX2" fmla="*/ 162912 w 381600"/>
                  <a:gd name="connsiteY2" fmla="*/ 4600025 h 4607606"/>
                  <a:gd name="connsiteX3" fmla="*/ 58534 w 381600"/>
                  <a:gd name="connsiteY3" fmla="*/ 4607606 h 4607606"/>
                  <a:gd name="connsiteX0" fmla="*/ 58534 w 346184"/>
                  <a:gd name="connsiteY0" fmla="*/ 4607606 h 4607606"/>
                  <a:gd name="connsiteX1" fmla="*/ 0 w 346184"/>
                  <a:gd name="connsiteY1" fmla="*/ 0 h 4607606"/>
                  <a:gd name="connsiteX2" fmla="*/ 162912 w 346184"/>
                  <a:gd name="connsiteY2" fmla="*/ 4600025 h 4607606"/>
                  <a:gd name="connsiteX3" fmla="*/ 58534 w 346184"/>
                  <a:gd name="connsiteY3" fmla="*/ 4607606 h 4607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6184" h="4607606">
                    <a:moveTo>
                      <a:pt x="58534" y="4607606"/>
                    </a:moveTo>
                    <a:cubicBezTo>
                      <a:pt x="112838" y="3074264"/>
                      <a:pt x="578131" y="1522508"/>
                      <a:pt x="0" y="0"/>
                    </a:cubicBezTo>
                    <a:cubicBezTo>
                      <a:pt x="703008" y="1610038"/>
                      <a:pt x="108608" y="3066683"/>
                      <a:pt x="162912" y="4600025"/>
                    </a:cubicBezTo>
                    <a:lnTo>
                      <a:pt x="58534" y="4607606"/>
                    </a:lnTo>
                    <a:close/>
                  </a:path>
                </a:pathLst>
              </a:custGeom>
              <a:gradFill>
                <a:gsLst>
                  <a:gs pos="61000">
                    <a:schemeClr val="accent6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3" name="Group 102"/>
              <p:cNvGrpSpPr/>
              <p:nvPr/>
            </p:nvGrpSpPr>
            <p:grpSpPr>
              <a:xfrm>
                <a:off x="5984308" y="2509924"/>
                <a:ext cx="4058524" cy="1147683"/>
                <a:chOff x="5984308" y="2509924"/>
                <a:chExt cx="4058524" cy="1147683"/>
              </a:xfrm>
            </p:grpSpPr>
            <p:sp>
              <p:nvSpPr>
                <p:cNvPr id="104" name="Oval 103"/>
                <p:cNvSpPr/>
                <p:nvPr/>
              </p:nvSpPr>
              <p:spPr>
                <a:xfrm rot="11937417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Oval 104"/>
                <p:cNvSpPr/>
                <p:nvPr/>
              </p:nvSpPr>
              <p:spPr>
                <a:xfrm rot="11937417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Oval 105"/>
                <p:cNvSpPr/>
                <p:nvPr/>
              </p:nvSpPr>
              <p:spPr>
                <a:xfrm rot="12279213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Oval 106"/>
                <p:cNvSpPr/>
                <p:nvPr/>
              </p:nvSpPr>
              <p:spPr>
                <a:xfrm rot="11937417">
                  <a:off x="6952870" y="2674960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Oval 107"/>
                <p:cNvSpPr/>
                <p:nvPr/>
              </p:nvSpPr>
              <p:spPr>
                <a:xfrm rot="11937417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Oval 108"/>
                <p:cNvSpPr/>
                <p:nvPr/>
              </p:nvSpPr>
              <p:spPr>
                <a:xfrm rot="11937417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Oval 109"/>
                <p:cNvSpPr/>
                <p:nvPr/>
              </p:nvSpPr>
              <p:spPr>
                <a:xfrm rot="11937417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Oval 110"/>
                <p:cNvSpPr/>
                <p:nvPr/>
              </p:nvSpPr>
              <p:spPr>
                <a:xfrm rot="11937417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Oval 111"/>
                <p:cNvSpPr/>
                <p:nvPr/>
              </p:nvSpPr>
              <p:spPr>
                <a:xfrm rot="11937417">
                  <a:off x="8141935" y="25231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Oval 112"/>
                <p:cNvSpPr/>
                <p:nvPr/>
              </p:nvSpPr>
              <p:spPr>
                <a:xfrm rot="11937417">
                  <a:off x="8789313" y="254145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Oval 113"/>
                <p:cNvSpPr/>
                <p:nvPr/>
              </p:nvSpPr>
              <p:spPr>
                <a:xfrm rot="11937417">
                  <a:off x="8458670" y="25262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Oval 114"/>
                <p:cNvSpPr/>
                <p:nvPr/>
              </p:nvSpPr>
              <p:spPr>
                <a:xfrm rot="11937417">
                  <a:off x="9130925" y="2544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Oval 115"/>
                <p:cNvSpPr/>
                <p:nvPr/>
              </p:nvSpPr>
              <p:spPr>
                <a:xfrm rot="11937417">
                  <a:off x="9427284" y="25099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 rot="11937417">
                  <a:off x="9744019" y="25130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" name="Group 3"/>
            <p:cNvGrpSpPr/>
            <p:nvPr/>
          </p:nvGrpSpPr>
          <p:grpSpPr>
            <a:xfrm rot="5846834">
              <a:off x="962792" y="3036186"/>
              <a:ext cx="4528091" cy="1063990"/>
              <a:chOff x="5605305" y="2462853"/>
              <a:chExt cx="5084591" cy="1194754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5605305" y="2462853"/>
                <a:ext cx="4257155" cy="1024517"/>
                <a:chOff x="5785677" y="2557406"/>
                <a:chExt cx="4257155" cy="1024517"/>
              </a:xfrm>
            </p:grpSpPr>
            <p:sp>
              <p:nvSpPr>
                <p:cNvPr id="22" name="Oval 21"/>
                <p:cNvSpPr/>
                <p:nvPr/>
              </p:nvSpPr>
              <p:spPr>
                <a:xfrm rot="13596878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 rot="13434338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 rot="13557720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 rot="12854100">
                  <a:off x="6985312" y="2697425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 rot="12680760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 rot="12779846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 rot="13070478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 rot="12882140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 rot="12712696">
                  <a:off x="8141935" y="256152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 rot="11937417">
                  <a:off x="8789313" y="259524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Oval 31"/>
                <p:cNvSpPr/>
                <p:nvPr/>
              </p:nvSpPr>
              <p:spPr>
                <a:xfrm rot="12204762">
                  <a:off x="8457047" y="2582027"/>
                  <a:ext cx="298813" cy="766132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 rot="11937417">
                  <a:off x="9130925" y="259801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 rot="11937417">
                  <a:off x="9427284" y="2594448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 rot="11937417">
                  <a:off x="9744019" y="256681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" name="Isosceles Triangle 60"/>
              <p:cNvSpPr/>
              <p:nvPr/>
            </p:nvSpPr>
            <p:spPr>
              <a:xfrm rot="15848317">
                <a:off x="8213001" y="384192"/>
                <a:ext cx="346184" cy="4607606"/>
              </a:xfrm>
              <a:custGeom>
                <a:avLst/>
                <a:gdLst>
                  <a:gd name="connsiteX0" fmla="*/ 0 w 325825"/>
                  <a:gd name="connsiteY0" fmla="*/ 4600025 h 4600025"/>
                  <a:gd name="connsiteX1" fmla="*/ 162913 w 325825"/>
                  <a:gd name="connsiteY1" fmla="*/ 0 h 4600025"/>
                  <a:gd name="connsiteX2" fmla="*/ 325825 w 325825"/>
                  <a:gd name="connsiteY2" fmla="*/ 4600025 h 4600025"/>
                  <a:gd name="connsiteX3" fmla="*/ 0 w 325825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58534 w 381600"/>
                  <a:gd name="connsiteY0" fmla="*/ 4607606 h 4607606"/>
                  <a:gd name="connsiteX1" fmla="*/ 0 w 381600"/>
                  <a:gd name="connsiteY1" fmla="*/ 0 h 4607606"/>
                  <a:gd name="connsiteX2" fmla="*/ 162912 w 381600"/>
                  <a:gd name="connsiteY2" fmla="*/ 4600025 h 4607606"/>
                  <a:gd name="connsiteX3" fmla="*/ 58534 w 381600"/>
                  <a:gd name="connsiteY3" fmla="*/ 4607606 h 4607606"/>
                  <a:gd name="connsiteX0" fmla="*/ 58534 w 346184"/>
                  <a:gd name="connsiteY0" fmla="*/ 4607606 h 4607606"/>
                  <a:gd name="connsiteX1" fmla="*/ 0 w 346184"/>
                  <a:gd name="connsiteY1" fmla="*/ 0 h 4607606"/>
                  <a:gd name="connsiteX2" fmla="*/ 162912 w 346184"/>
                  <a:gd name="connsiteY2" fmla="*/ 4600025 h 4607606"/>
                  <a:gd name="connsiteX3" fmla="*/ 58534 w 346184"/>
                  <a:gd name="connsiteY3" fmla="*/ 4607606 h 4607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6184" h="4607606">
                    <a:moveTo>
                      <a:pt x="58534" y="4607606"/>
                    </a:moveTo>
                    <a:cubicBezTo>
                      <a:pt x="112838" y="3074264"/>
                      <a:pt x="578131" y="1522508"/>
                      <a:pt x="0" y="0"/>
                    </a:cubicBezTo>
                    <a:cubicBezTo>
                      <a:pt x="703008" y="1610038"/>
                      <a:pt x="108608" y="3066683"/>
                      <a:pt x="162912" y="4600025"/>
                    </a:cubicBezTo>
                    <a:lnTo>
                      <a:pt x="58534" y="4607606"/>
                    </a:lnTo>
                    <a:close/>
                  </a:path>
                </a:pathLst>
              </a:custGeom>
              <a:gradFill>
                <a:gsLst>
                  <a:gs pos="61000">
                    <a:schemeClr val="accent6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5984308" y="2509924"/>
                <a:ext cx="4058524" cy="1147683"/>
                <a:chOff x="5984308" y="2509924"/>
                <a:chExt cx="4058524" cy="1147683"/>
              </a:xfrm>
            </p:grpSpPr>
            <p:sp>
              <p:nvSpPr>
                <p:cNvPr id="8" name="Oval 7"/>
                <p:cNvSpPr/>
                <p:nvPr/>
              </p:nvSpPr>
              <p:spPr>
                <a:xfrm rot="11937417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Oval 8"/>
                <p:cNvSpPr/>
                <p:nvPr/>
              </p:nvSpPr>
              <p:spPr>
                <a:xfrm rot="11937417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 rot="12279213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 rot="11937417">
                  <a:off x="6952870" y="2674960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 rot="11937417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 rot="11937417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 rot="11937417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 rot="11937417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 rot="11937417">
                  <a:off x="8141935" y="25231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 rot="11937417">
                  <a:off x="8789313" y="254145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 rot="11937417">
                  <a:off x="8458670" y="25262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 rot="11937417">
                  <a:off x="9130925" y="2544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 rot="11937417">
                  <a:off x="9427284" y="25099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 rot="11937417">
                  <a:off x="9744019" y="25130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6" name="Group 35"/>
            <p:cNvGrpSpPr/>
            <p:nvPr/>
          </p:nvGrpSpPr>
          <p:grpSpPr>
            <a:xfrm rot="5400000">
              <a:off x="1676320" y="3988333"/>
              <a:ext cx="2920989" cy="686361"/>
              <a:chOff x="5605305" y="2462853"/>
              <a:chExt cx="5084591" cy="1194754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5605305" y="2462853"/>
                <a:ext cx="4257155" cy="1024517"/>
                <a:chOff x="5785677" y="2557406"/>
                <a:chExt cx="4257155" cy="1024517"/>
              </a:xfrm>
            </p:grpSpPr>
            <p:sp>
              <p:nvSpPr>
                <p:cNvPr id="54" name="Oval 53"/>
                <p:cNvSpPr/>
                <p:nvPr/>
              </p:nvSpPr>
              <p:spPr>
                <a:xfrm rot="13596878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 rot="13434338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Oval 55"/>
                <p:cNvSpPr/>
                <p:nvPr/>
              </p:nvSpPr>
              <p:spPr>
                <a:xfrm rot="13557720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 rot="12854100">
                  <a:off x="6985312" y="2697425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 rot="12680760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 rot="12779846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 rot="13070478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 rot="12882140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Oval 61"/>
                <p:cNvSpPr/>
                <p:nvPr/>
              </p:nvSpPr>
              <p:spPr>
                <a:xfrm rot="12712696">
                  <a:off x="8141935" y="256152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 rot="11937417">
                  <a:off x="8789313" y="259524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 rot="12204762">
                  <a:off x="8457047" y="2582027"/>
                  <a:ext cx="298813" cy="766132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 rot="11937417">
                  <a:off x="9130925" y="259801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Oval 65"/>
                <p:cNvSpPr/>
                <p:nvPr/>
              </p:nvSpPr>
              <p:spPr>
                <a:xfrm rot="11937417">
                  <a:off x="9427284" y="2594448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Oval 66"/>
                <p:cNvSpPr/>
                <p:nvPr/>
              </p:nvSpPr>
              <p:spPr>
                <a:xfrm rot="11937417">
                  <a:off x="9744019" y="256681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8" name="Isosceles Triangle 60"/>
              <p:cNvSpPr/>
              <p:nvPr/>
            </p:nvSpPr>
            <p:spPr>
              <a:xfrm rot="15848317">
                <a:off x="8213001" y="384192"/>
                <a:ext cx="346184" cy="4607606"/>
              </a:xfrm>
              <a:custGeom>
                <a:avLst/>
                <a:gdLst>
                  <a:gd name="connsiteX0" fmla="*/ 0 w 325825"/>
                  <a:gd name="connsiteY0" fmla="*/ 4600025 h 4600025"/>
                  <a:gd name="connsiteX1" fmla="*/ 162913 w 325825"/>
                  <a:gd name="connsiteY1" fmla="*/ 0 h 4600025"/>
                  <a:gd name="connsiteX2" fmla="*/ 325825 w 325825"/>
                  <a:gd name="connsiteY2" fmla="*/ 4600025 h 4600025"/>
                  <a:gd name="connsiteX3" fmla="*/ 0 w 325825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58534 w 381600"/>
                  <a:gd name="connsiteY0" fmla="*/ 4607606 h 4607606"/>
                  <a:gd name="connsiteX1" fmla="*/ 0 w 381600"/>
                  <a:gd name="connsiteY1" fmla="*/ 0 h 4607606"/>
                  <a:gd name="connsiteX2" fmla="*/ 162912 w 381600"/>
                  <a:gd name="connsiteY2" fmla="*/ 4600025 h 4607606"/>
                  <a:gd name="connsiteX3" fmla="*/ 58534 w 381600"/>
                  <a:gd name="connsiteY3" fmla="*/ 4607606 h 4607606"/>
                  <a:gd name="connsiteX0" fmla="*/ 58534 w 346184"/>
                  <a:gd name="connsiteY0" fmla="*/ 4607606 h 4607606"/>
                  <a:gd name="connsiteX1" fmla="*/ 0 w 346184"/>
                  <a:gd name="connsiteY1" fmla="*/ 0 h 4607606"/>
                  <a:gd name="connsiteX2" fmla="*/ 162912 w 346184"/>
                  <a:gd name="connsiteY2" fmla="*/ 4600025 h 4607606"/>
                  <a:gd name="connsiteX3" fmla="*/ 58534 w 346184"/>
                  <a:gd name="connsiteY3" fmla="*/ 4607606 h 4607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6184" h="4607606">
                    <a:moveTo>
                      <a:pt x="58534" y="4607606"/>
                    </a:moveTo>
                    <a:cubicBezTo>
                      <a:pt x="112838" y="3074264"/>
                      <a:pt x="578131" y="1522508"/>
                      <a:pt x="0" y="0"/>
                    </a:cubicBezTo>
                    <a:cubicBezTo>
                      <a:pt x="703008" y="1610038"/>
                      <a:pt x="108608" y="3066683"/>
                      <a:pt x="162912" y="4600025"/>
                    </a:cubicBezTo>
                    <a:lnTo>
                      <a:pt x="58534" y="4607606"/>
                    </a:lnTo>
                    <a:close/>
                  </a:path>
                </a:pathLst>
              </a:custGeom>
              <a:gradFill>
                <a:gsLst>
                  <a:gs pos="61000">
                    <a:schemeClr val="accent6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984308" y="2509924"/>
                <a:ext cx="4058524" cy="1147683"/>
                <a:chOff x="5984308" y="2509924"/>
                <a:chExt cx="4058524" cy="1147683"/>
              </a:xfrm>
            </p:grpSpPr>
            <p:sp>
              <p:nvSpPr>
                <p:cNvPr id="40" name="Oval 39"/>
                <p:cNvSpPr/>
                <p:nvPr/>
              </p:nvSpPr>
              <p:spPr>
                <a:xfrm rot="11937417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 rot="11937417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 rot="12279213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 rot="11937417">
                  <a:off x="6952870" y="2674960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Oval 43"/>
                <p:cNvSpPr/>
                <p:nvPr/>
              </p:nvSpPr>
              <p:spPr>
                <a:xfrm rot="11937417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 rot="11937417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 rot="11937417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 rot="11937417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 rot="11937417">
                  <a:off x="8141935" y="25231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 rot="11937417">
                  <a:off x="8789313" y="254145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Oval 49"/>
                <p:cNvSpPr/>
                <p:nvPr/>
              </p:nvSpPr>
              <p:spPr>
                <a:xfrm rot="11937417">
                  <a:off x="8458670" y="25262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Oval 50"/>
                <p:cNvSpPr/>
                <p:nvPr/>
              </p:nvSpPr>
              <p:spPr>
                <a:xfrm rot="11937417">
                  <a:off x="9130925" y="2544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 rot="11937417">
                  <a:off x="9427284" y="25099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Oval 52"/>
                <p:cNvSpPr/>
                <p:nvPr/>
              </p:nvSpPr>
              <p:spPr>
                <a:xfrm rot="11937417">
                  <a:off x="9744019" y="25130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8" name="Group 67"/>
            <p:cNvGrpSpPr/>
            <p:nvPr/>
          </p:nvGrpSpPr>
          <p:grpSpPr>
            <a:xfrm rot="16685146" flipH="1">
              <a:off x="2479430" y="4044296"/>
              <a:ext cx="2920989" cy="686361"/>
              <a:chOff x="5605305" y="2462853"/>
              <a:chExt cx="5084591" cy="1194754"/>
            </a:xfrm>
          </p:grpSpPr>
          <p:grpSp>
            <p:nvGrpSpPr>
              <p:cNvPr id="69" name="Group 68"/>
              <p:cNvGrpSpPr/>
              <p:nvPr/>
            </p:nvGrpSpPr>
            <p:grpSpPr>
              <a:xfrm>
                <a:off x="5605305" y="2462853"/>
                <a:ext cx="4257155" cy="1024517"/>
                <a:chOff x="5785677" y="2557406"/>
                <a:chExt cx="4257155" cy="1024517"/>
              </a:xfrm>
            </p:grpSpPr>
            <p:sp>
              <p:nvSpPr>
                <p:cNvPr id="86" name="Oval 85"/>
                <p:cNvSpPr/>
                <p:nvPr/>
              </p:nvSpPr>
              <p:spPr>
                <a:xfrm rot="13596878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Oval 86"/>
                <p:cNvSpPr/>
                <p:nvPr/>
              </p:nvSpPr>
              <p:spPr>
                <a:xfrm rot="13434338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Oval 87"/>
                <p:cNvSpPr/>
                <p:nvPr/>
              </p:nvSpPr>
              <p:spPr>
                <a:xfrm rot="13557720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Oval 88"/>
                <p:cNvSpPr/>
                <p:nvPr/>
              </p:nvSpPr>
              <p:spPr>
                <a:xfrm rot="12854100">
                  <a:off x="6985312" y="2697425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/>
                <p:cNvSpPr/>
                <p:nvPr/>
              </p:nvSpPr>
              <p:spPr>
                <a:xfrm rot="12680760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 rot="12779846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 rot="13070478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 rot="12882140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Oval 93"/>
                <p:cNvSpPr/>
                <p:nvPr/>
              </p:nvSpPr>
              <p:spPr>
                <a:xfrm rot="12712696">
                  <a:off x="8141935" y="256152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Oval 94"/>
                <p:cNvSpPr/>
                <p:nvPr/>
              </p:nvSpPr>
              <p:spPr>
                <a:xfrm rot="11937417">
                  <a:off x="8789313" y="259524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Oval 95"/>
                <p:cNvSpPr/>
                <p:nvPr/>
              </p:nvSpPr>
              <p:spPr>
                <a:xfrm rot="12204762">
                  <a:off x="8457047" y="2582027"/>
                  <a:ext cx="298813" cy="766132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Oval 96"/>
                <p:cNvSpPr/>
                <p:nvPr/>
              </p:nvSpPr>
              <p:spPr>
                <a:xfrm rot="11937417">
                  <a:off x="9130925" y="259801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Oval 97"/>
                <p:cNvSpPr/>
                <p:nvPr/>
              </p:nvSpPr>
              <p:spPr>
                <a:xfrm rot="11937417">
                  <a:off x="9427284" y="2594448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Oval 98"/>
                <p:cNvSpPr/>
                <p:nvPr/>
              </p:nvSpPr>
              <p:spPr>
                <a:xfrm rot="11937417">
                  <a:off x="9744019" y="256681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0" name="Isosceles Triangle 60"/>
              <p:cNvSpPr/>
              <p:nvPr/>
            </p:nvSpPr>
            <p:spPr>
              <a:xfrm rot="15848317">
                <a:off x="8213001" y="384192"/>
                <a:ext cx="346184" cy="4607606"/>
              </a:xfrm>
              <a:custGeom>
                <a:avLst/>
                <a:gdLst>
                  <a:gd name="connsiteX0" fmla="*/ 0 w 325825"/>
                  <a:gd name="connsiteY0" fmla="*/ 4600025 h 4600025"/>
                  <a:gd name="connsiteX1" fmla="*/ 162913 w 325825"/>
                  <a:gd name="connsiteY1" fmla="*/ 0 h 4600025"/>
                  <a:gd name="connsiteX2" fmla="*/ 325825 w 325825"/>
                  <a:gd name="connsiteY2" fmla="*/ 4600025 h 4600025"/>
                  <a:gd name="connsiteX3" fmla="*/ 0 w 325825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58534 w 381600"/>
                  <a:gd name="connsiteY0" fmla="*/ 4607606 h 4607606"/>
                  <a:gd name="connsiteX1" fmla="*/ 0 w 381600"/>
                  <a:gd name="connsiteY1" fmla="*/ 0 h 4607606"/>
                  <a:gd name="connsiteX2" fmla="*/ 162912 w 381600"/>
                  <a:gd name="connsiteY2" fmla="*/ 4600025 h 4607606"/>
                  <a:gd name="connsiteX3" fmla="*/ 58534 w 381600"/>
                  <a:gd name="connsiteY3" fmla="*/ 4607606 h 4607606"/>
                  <a:gd name="connsiteX0" fmla="*/ 58534 w 346184"/>
                  <a:gd name="connsiteY0" fmla="*/ 4607606 h 4607606"/>
                  <a:gd name="connsiteX1" fmla="*/ 0 w 346184"/>
                  <a:gd name="connsiteY1" fmla="*/ 0 h 4607606"/>
                  <a:gd name="connsiteX2" fmla="*/ 162912 w 346184"/>
                  <a:gd name="connsiteY2" fmla="*/ 4600025 h 4607606"/>
                  <a:gd name="connsiteX3" fmla="*/ 58534 w 346184"/>
                  <a:gd name="connsiteY3" fmla="*/ 4607606 h 4607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6184" h="4607606">
                    <a:moveTo>
                      <a:pt x="58534" y="4607606"/>
                    </a:moveTo>
                    <a:cubicBezTo>
                      <a:pt x="112838" y="3074264"/>
                      <a:pt x="578131" y="1522508"/>
                      <a:pt x="0" y="0"/>
                    </a:cubicBezTo>
                    <a:cubicBezTo>
                      <a:pt x="703008" y="1610038"/>
                      <a:pt x="108608" y="3066683"/>
                      <a:pt x="162912" y="4600025"/>
                    </a:cubicBezTo>
                    <a:lnTo>
                      <a:pt x="58534" y="4607606"/>
                    </a:lnTo>
                    <a:close/>
                  </a:path>
                </a:pathLst>
              </a:custGeom>
              <a:gradFill>
                <a:gsLst>
                  <a:gs pos="61000">
                    <a:schemeClr val="accent6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5984308" y="2509924"/>
                <a:ext cx="4058524" cy="1147683"/>
                <a:chOff x="5984308" y="2509924"/>
                <a:chExt cx="4058524" cy="1147683"/>
              </a:xfrm>
            </p:grpSpPr>
            <p:sp>
              <p:nvSpPr>
                <p:cNvPr id="72" name="Oval 71"/>
                <p:cNvSpPr/>
                <p:nvPr/>
              </p:nvSpPr>
              <p:spPr>
                <a:xfrm rot="11937417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Oval 72"/>
                <p:cNvSpPr/>
                <p:nvPr/>
              </p:nvSpPr>
              <p:spPr>
                <a:xfrm rot="11937417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 rot="12279213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 rot="11937417">
                  <a:off x="6952870" y="2674960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 rot="11937417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Oval 76"/>
                <p:cNvSpPr/>
                <p:nvPr/>
              </p:nvSpPr>
              <p:spPr>
                <a:xfrm rot="11937417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77"/>
                <p:cNvSpPr/>
                <p:nvPr/>
              </p:nvSpPr>
              <p:spPr>
                <a:xfrm rot="11937417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Oval 78"/>
                <p:cNvSpPr/>
                <p:nvPr/>
              </p:nvSpPr>
              <p:spPr>
                <a:xfrm rot="11937417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 rot="11937417">
                  <a:off x="8141935" y="25231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Oval 80"/>
                <p:cNvSpPr/>
                <p:nvPr/>
              </p:nvSpPr>
              <p:spPr>
                <a:xfrm rot="11937417">
                  <a:off x="8789313" y="254145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Oval 81"/>
                <p:cNvSpPr/>
                <p:nvPr/>
              </p:nvSpPr>
              <p:spPr>
                <a:xfrm rot="11937417">
                  <a:off x="8458670" y="25262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82"/>
                <p:cNvSpPr/>
                <p:nvPr/>
              </p:nvSpPr>
              <p:spPr>
                <a:xfrm rot="11937417">
                  <a:off x="9130925" y="2544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Oval 83"/>
                <p:cNvSpPr/>
                <p:nvPr/>
              </p:nvSpPr>
              <p:spPr>
                <a:xfrm rot="11937417">
                  <a:off x="9427284" y="25099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Oval 84"/>
                <p:cNvSpPr/>
                <p:nvPr/>
              </p:nvSpPr>
              <p:spPr>
                <a:xfrm rot="11937417">
                  <a:off x="9744019" y="25130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2" name="Group 131"/>
            <p:cNvGrpSpPr/>
            <p:nvPr/>
          </p:nvGrpSpPr>
          <p:grpSpPr>
            <a:xfrm rot="17727815" flipH="1">
              <a:off x="2897601" y="4317288"/>
              <a:ext cx="2920989" cy="686361"/>
              <a:chOff x="5605305" y="2462853"/>
              <a:chExt cx="5084591" cy="1194754"/>
            </a:xfrm>
          </p:grpSpPr>
          <p:grpSp>
            <p:nvGrpSpPr>
              <p:cNvPr id="133" name="Group 132"/>
              <p:cNvGrpSpPr/>
              <p:nvPr/>
            </p:nvGrpSpPr>
            <p:grpSpPr>
              <a:xfrm>
                <a:off x="5605305" y="2462853"/>
                <a:ext cx="4257155" cy="1024517"/>
                <a:chOff x="5785677" y="2557406"/>
                <a:chExt cx="4257155" cy="1024517"/>
              </a:xfrm>
            </p:grpSpPr>
            <p:sp>
              <p:nvSpPr>
                <p:cNvPr id="150" name="Oval 149"/>
                <p:cNvSpPr/>
                <p:nvPr/>
              </p:nvSpPr>
              <p:spPr>
                <a:xfrm rot="13596878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>
                <a:xfrm rot="13434338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Oval 151"/>
                <p:cNvSpPr/>
                <p:nvPr/>
              </p:nvSpPr>
              <p:spPr>
                <a:xfrm rot="13557720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Oval 152"/>
                <p:cNvSpPr/>
                <p:nvPr/>
              </p:nvSpPr>
              <p:spPr>
                <a:xfrm rot="12854100">
                  <a:off x="6985312" y="2697425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Oval 153"/>
                <p:cNvSpPr/>
                <p:nvPr/>
              </p:nvSpPr>
              <p:spPr>
                <a:xfrm rot="12680760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Oval 154"/>
                <p:cNvSpPr/>
                <p:nvPr/>
              </p:nvSpPr>
              <p:spPr>
                <a:xfrm rot="12779846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/>
                <p:cNvSpPr/>
                <p:nvPr/>
              </p:nvSpPr>
              <p:spPr>
                <a:xfrm rot="13070478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Oval 156"/>
                <p:cNvSpPr/>
                <p:nvPr/>
              </p:nvSpPr>
              <p:spPr>
                <a:xfrm rot="12882140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Oval 157"/>
                <p:cNvSpPr/>
                <p:nvPr/>
              </p:nvSpPr>
              <p:spPr>
                <a:xfrm rot="12712696">
                  <a:off x="8141935" y="256152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Oval 158"/>
                <p:cNvSpPr/>
                <p:nvPr/>
              </p:nvSpPr>
              <p:spPr>
                <a:xfrm rot="11937417">
                  <a:off x="8789313" y="259524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Oval 159"/>
                <p:cNvSpPr/>
                <p:nvPr/>
              </p:nvSpPr>
              <p:spPr>
                <a:xfrm rot="12204762">
                  <a:off x="8457047" y="2582027"/>
                  <a:ext cx="298813" cy="766132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Oval 160"/>
                <p:cNvSpPr/>
                <p:nvPr/>
              </p:nvSpPr>
              <p:spPr>
                <a:xfrm rot="11937417">
                  <a:off x="9130925" y="2598011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Oval 161"/>
                <p:cNvSpPr/>
                <p:nvPr/>
              </p:nvSpPr>
              <p:spPr>
                <a:xfrm rot="11937417">
                  <a:off x="9427284" y="2594448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Oval 162"/>
                <p:cNvSpPr/>
                <p:nvPr/>
              </p:nvSpPr>
              <p:spPr>
                <a:xfrm rot="11937417">
                  <a:off x="9744019" y="256681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4" name="Isosceles Triangle 60"/>
              <p:cNvSpPr/>
              <p:nvPr/>
            </p:nvSpPr>
            <p:spPr>
              <a:xfrm rot="15848317">
                <a:off x="8213001" y="384192"/>
                <a:ext cx="346184" cy="4607606"/>
              </a:xfrm>
              <a:custGeom>
                <a:avLst/>
                <a:gdLst>
                  <a:gd name="connsiteX0" fmla="*/ 0 w 325825"/>
                  <a:gd name="connsiteY0" fmla="*/ 4600025 h 4600025"/>
                  <a:gd name="connsiteX1" fmla="*/ 162913 w 325825"/>
                  <a:gd name="connsiteY1" fmla="*/ 0 h 4600025"/>
                  <a:gd name="connsiteX2" fmla="*/ 325825 w 325825"/>
                  <a:gd name="connsiteY2" fmla="*/ 4600025 h 4600025"/>
                  <a:gd name="connsiteX3" fmla="*/ 0 w 325825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0 w 544513"/>
                  <a:gd name="connsiteY0" fmla="*/ 4600025 h 4600025"/>
                  <a:gd name="connsiteX1" fmla="*/ 162913 w 544513"/>
                  <a:gd name="connsiteY1" fmla="*/ 0 h 4600025"/>
                  <a:gd name="connsiteX2" fmla="*/ 325825 w 544513"/>
                  <a:gd name="connsiteY2" fmla="*/ 4600025 h 4600025"/>
                  <a:gd name="connsiteX3" fmla="*/ 0 w 544513"/>
                  <a:gd name="connsiteY3" fmla="*/ 4600025 h 4600025"/>
                  <a:gd name="connsiteX0" fmla="*/ 58534 w 381600"/>
                  <a:gd name="connsiteY0" fmla="*/ 4607606 h 4607606"/>
                  <a:gd name="connsiteX1" fmla="*/ 0 w 381600"/>
                  <a:gd name="connsiteY1" fmla="*/ 0 h 4607606"/>
                  <a:gd name="connsiteX2" fmla="*/ 162912 w 381600"/>
                  <a:gd name="connsiteY2" fmla="*/ 4600025 h 4607606"/>
                  <a:gd name="connsiteX3" fmla="*/ 58534 w 381600"/>
                  <a:gd name="connsiteY3" fmla="*/ 4607606 h 4607606"/>
                  <a:gd name="connsiteX0" fmla="*/ 58534 w 346184"/>
                  <a:gd name="connsiteY0" fmla="*/ 4607606 h 4607606"/>
                  <a:gd name="connsiteX1" fmla="*/ 0 w 346184"/>
                  <a:gd name="connsiteY1" fmla="*/ 0 h 4607606"/>
                  <a:gd name="connsiteX2" fmla="*/ 162912 w 346184"/>
                  <a:gd name="connsiteY2" fmla="*/ 4600025 h 4607606"/>
                  <a:gd name="connsiteX3" fmla="*/ 58534 w 346184"/>
                  <a:gd name="connsiteY3" fmla="*/ 4607606 h 4607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6184" h="4607606">
                    <a:moveTo>
                      <a:pt x="58534" y="4607606"/>
                    </a:moveTo>
                    <a:cubicBezTo>
                      <a:pt x="112838" y="3074264"/>
                      <a:pt x="578131" y="1522508"/>
                      <a:pt x="0" y="0"/>
                    </a:cubicBezTo>
                    <a:cubicBezTo>
                      <a:pt x="703008" y="1610038"/>
                      <a:pt x="108608" y="3066683"/>
                      <a:pt x="162912" y="4600025"/>
                    </a:cubicBezTo>
                    <a:lnTo>
                      <a:pt x="58534" y="4607606"/>
                    </a:lnTo>
                    <a:close/>
                  </a:path>
                </a:pathLst>
              </a:custGeom>
              <a:gradFill>
                <a:gsLst>
                  <a:gs pos="61000">
                    <a:schemeClr val="accent6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path path="circle">
                  <a:fillToRect l="50000" t="-80000" r="50000" b="180000"/>
                </a:path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5" name="Group 134"/>
              <p:cNvGrpSpPr/>
              <p:nvPr/>
            </p:nvGrpSpPr>
            <p:grpSpPr>
              <a:xfrm>
                <a:off x="5984308" y="2509924"/>
                <a:ext cx="4058524" cy="1147683"/>
                <a:chOff x="5984308" y="2509924"/>
                <a:chExt cx="4058524" cy="1147683"/>
              </a:xfrm>
            </p:grpSpPr>
            <p:sp>
              <p:nvSpPr>
                <p:cNvPr id="136" name="Oval 135"/>
                <p:cNvSpPr/>
                <p:nvPr/>
              </p:nvSpPr>
              <p:spPr>
                <a:xfrm rot="11937417">
                  <a:off x="6476305" y="2842275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Oval 136"/>
                <p:cNvSpPr/>
                <p:nvPr/>
              </p:nvSpPr>
              <p:spPr>
                <a:xfrm rot="11937417">
                  <a:off x="6235022" y="2935958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 rot="12279213">
                  <a:off x="5984308" y="3011643"/>
                  <a:ext cx="248702" cy="645964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Oval 138"/>
                <p:cNvSpPr/>
                <p:nvPr/>
              </p:nvSpPr>
              <p:spPr>
                <a:xfrm rot="11937417">
                  <a:off x="6952870" y="2674960"/>
                  <a:ext cx="300513" cy="762471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Oval 139"/>
                <p:cNvSpPr/>
                <p:nvPr/>
              </p:nvSpPr>
              <p:spPr>
                <a:xfrm rot="11937417">
                  <a:off x="6721565" y="2778703"/>
                  <a:ext cx="248702" cy="645965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Oval 140"/>
                <p:cNvSpPr/>
                <p:nvPr/>
              </p:nvSpPr>
              <p:spPr>
                <a:xfrm rot="11937417">
                  <a:off x="7267329" y="2637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Oval 141"/>
                <p:cNvSpPr/>
                <p:nvPr/>
              </p:nvSpPr>
              <p:spPr>
                <a:xfrm rot="11937417">
                  <a:off x="7845576" y="2557406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Oval 142"/>
                <p:cNvSpPr/>
                <p:nvPr/>
              </p:nvSpPr>
              <p:spPr>
                <a:xfrm rot="11937417">
                  <a:off x="7549783" y="2590022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Oval 143"/>
                <p:cNvSpPr/>
                <p:nvPr/>
              </p:nvSpPr>
              <p:spPr>
                <a:xfrm rot="11937417">
                  <a:off x="8141935" y="25231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Oval 144"/>
                <p:cNvSpPr/>
                <p:nvPr/>
              </p:nvSpPr>
              <p:spPr>
                <a:xfrm rot="11937417">
                  <a:off x="8789313" y="254145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Oval 145"/>
                <p:cNvSpPr/>
                <p:nvPr/>
              </p:nvSpPr>
              <p:spPr>
                <a:xfrm rot="11937417">
                  <a:off x="8458670" y="2526207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Oval 146"/>
                <p:cNvSpPr/>
                <p:nvPr/>
              </p:nvSpPr>
              <p:spPr>
                <a:xfrm rot="11937417">
                  <a:off x="9130925" y="2544223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Oval 147"/>
                <p:cNvSpPr/>
                <p:nvPr/>
              </p:nvSpPr>
              <p:spPr>
                <a:xfrm rot="11937417">
                  <a:off x="9427284" y="25099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Oval 148"/>
                <p:cNvSpPr/>
                <p:nvPr/>
              </p:nvSpPr>
              <p:spPr>
                <a:xfrm rot="11937417">
                  <a:off x="9744019" y="2513024"/>
                  <a:ext cx="298813" cy="776119"/>
                </a:xfrm>
                <a:prstGeom prst="ellipse">
                  <a:avLst/>
                </a:prstGeom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rgbClr val="00B050"/>
                    </a:gs>
                  </a:gsLst>
                  <a:path path="circle">
                    <a:fillToRect l="50000" t="-80000" r="50000" b="180000"/>
                  </a:path>
                </a:gra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97" name="Oval 196"/>
          <p:cNvSpPr/>
          <p:nvPr/>
        </p:nvSpPr>
        <p:spPr>
          <a:xfrm>
            <a:off x="5817676" y="4958387"/>
            <a:ext cx="417094" cy="1249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val 189"/>
          <p:cNvSpPr/>
          <p:nvPr/>
        </p:nvSpPr>
        <p:spPr>
          <a:xfrm rot="13901223">
            <a:off x="9103646" y="3480434"/>
            <a:ext cx="291702" cy="757648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rgbClr val="00B050"/>
              </a:gs>
            </a:gsLst>
            <a:path path="circle">
              <a:fillToRect l="50000" t="-80000" r="50000" b="180000"/>
            </a:path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/>
          <p:cNvSpPr/>
          <p:nvPr/>
        </p:nvSpPr>
        <p:spPr>
          <a:xfrm rot="13125944">
            <a:off x="9750843" y="3772547"/>
            <a:ext cx="291702" cy="757648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rgbClr val="00B050"/>
              </a:gs>
            </a:gsLst>
            <a:path path="circle">
              <a:fillToRect l="50000" t="-80000" r="50000" b="180000"/>
            </a:path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val 191"/>
          <p:cNvSpPr/>
          <p:nvPr/>
        </p:nvSpPr>
        <p:spPr>
          <a:xfrm rot="13393289">
            <a:off x="9480416" y="3589429"/>
            <a:ext cx="291702" cy="747898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rgbClr val="00B050"/>
              </a:gs>
            </a:gsLst>
            <a:path path="circle">
              <a:fillToRect l="50000" t="-80000" r="50000" b="180000"/>
            </a:path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/>
          <p:cNvSpPr/>
          <p:nvPr/>
        </p:nvSpPr>
        <p:spPr>
          <a:xfrm rot="13125944">
            <a:off x="9465937" y="3871780"/>
            <a:ext cx="290202" cy="757648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rgbClr val="00B050"/>
              </a:gs>
            </a:gsLst>
            <a:path path="circle">
              <a:fillToRect l="50000" t="-80000" r="50000" b="180000"/>
            </a:path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val 193"/>
          <p:cNvSpPr/>
          <p:nvPr/>
        </p:nvSpPr>
        <p:spPr>
          <a:xfrm rot="13125944">
            <a:off x="9772598" y="4029555"/>
            <a:ext cx="290202" cy="757648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rgbClr val="00B050"/>
              </a:gs>
            </a:gsLst>
            <a:path path="circle">
              <a:fillToRect l="50000" t="-80000" r="50000" b="180000"/>
            </a:path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/>
          <p:cNvSpPr/>
          <p:nvPr/>
        </p:nvSpPr>
        <p:spPr>
          <a:xfrm rot="13125944">
            <a:off x="10122930" y="4126019"/>
            <a:ext cx="290202" cy="757648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rgbClr val="00B050"/>
              </a:gs>
            </a:gsLst>
            <a:path path="circle">
              <a:fillToRect l="50000" t="-80000" r="50000" b="180000"/>
            </a:path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Isosceles Triangle 60"/>
          <p:cNvSpPr/>
          <p:nvPr/>
        </p:nvSpPr>
        <p:spPr>
          <a:xfrm rot="17036844">
            <a:off x="8922169" y="1355235"/>
            <a:ext cx="337945" cy="4497950"/>
          </a:xfrm>
          <a:custGeom>
            <a:avLst/>
            <a:gdLst>
              <a:gd name="connsiteX0" fmla="*/ 0 w 325825"/>
              <a:gd name="connsiteY0" fmla="*/ 4600025 h 4600025"/>
              <a:gd name="connsiteX1" fmla="*/ 162913 w 325825"/>
              <a:gd name="connsiteY1" fmla="*/ 0 h 4600025"/>
              <a:gd name="connsiteX2" fmla="*/ 325825 w 325825"/>
              <a:gd name="connsiteY2" fmla="*/ 4600025 h 4600025"/>
              <a:gd name="connsiteX3" fmla="*/ 0 w 325825"/>
              <a:gd name="connsiteY3" fmla="*/ 4600025 h 4600025"/>
              <a:gd name="connsiteX0" fmla="*/ 0 w 544513"/>
              <a:gd name="connsiteY0" fmla="*/ 4600025 h 4600025"/>
              <a:gd name="connsiteX1" fmla="*/ 162913 w 544513"/>
              <a:gd name="connsiteY1" fmla="*/ 0 h 4600025"/>
              <a:gd name="connsiteX2" fmla="*/ 325825 w 544513"/>
              <a:gd name="connsiteY2" fmla="*/ 4600025 h 4600025"/>
              <a:gd name="connsiteX3" fmla="*/ 0 w 544513"/>
              <a:gd name="connsiteY3" fmla="*/ 4600025 h 4600025"/>
              <a:gd name="connsiteX0" fmla="*/ 0 w 544513"/>
              <a:gd name="connsiteY0" fmla="*/ 4600025 h 4600025"/>
              <a:gd name="connsiteX1" fmla="*/ 162913 w 544513"/>
              <a:gd name="connsiteY1" fmla="*/ 0 h 4600025"/>
              <a:gd name="connsiteX2" fmla="*/ 325825 w 544513"/>
              <a:gd name="connsiteY2" fmla="*/ 4600025 h 4600025"/>
              <a:gd name="connsiteX3" fmla="*/ 0 w 544513"/>
              <a:gd name="connsiteY3" fmla="*/ 4600025 h 4600025"/>
              <a:gd name="connsiteX0" fmla="*/ 58534 w 381600"/>
              <a:gd name="connsiteY0" fmla="*/ 4607606 h 4607606"/>
              <a:gd name="connsiteX1" fmla="*/ 0 w 381600"/>
              <a:gd name="connsiteY1" fmla="*/ 0 h 4607606"/>
              <a:gd name="connsiteX2" fmla="*/ 162912 w 381600"/>
              <a:gd name="connsiteY2" fmla="*/ 4600025 h 4607606"/>
              <a:gd name="connsiteX3" fmla="*/ 58534 w 381600"/>
              <a:gd name="connsiteY3" fmla="*/ 4607606 h 4607606"/>
              <a:gd name="connsiteX0" fmla="*/ 58534 w 346184"/>
              <a:gd name="connsiteY0" fmla="*/ 4607606 h 4607606"/>
              <a:gd name="connsiteX1" fmla="*/ 0 w 346184"/>
              <a:gd name="connsiteY1" fmla="*/ 0 h 4607606"/>
              <a:gd name="connsiteX2" fmla="*/ 162912 w 346184"/>
              <a:gd name="connsiteY2" fmla="*/ 4600025 h 4607606"/>
              <a:gd name="connsiteX3" fmla="*/ 58534 w 346184"/>
              <a:gd name="connsiteY3" fmla="*/ 4607606 h 460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184" h="4607606">
                <a:moveTo>
                  <a:pt x="58534" y="4607606"/>
                </a:moveTo>
                <a:cubicBezTo>
                  <a:pt x="112838" y="3074264"/>
                  <a:pt x="578131" y="1522508"/>
                  <a:pt x="0" y="0"/>
                </a:cubicBezTo>
                <a:cubicBezTo>
                  <a:pt x="703008" y="1610038"/>
                  <a:pt x="108608" y="3066683"/>
                  <a:pt x="162912" y="4600025"/>
                </a:cubicBezTo>
                <a:lnTo>
                  <a:pt x="58534" y="4607606"/>
                </a:lnTo>
                <a:close/>
              </a:path>
            </a:pathLst>
          </a:custGeom>
          <a:gradFill>
            <a:gsLst>
              <a:gs pos="61000">
                <a:schemeClr val="accent6">
                  <a:lumMod val="75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-80000" r="50000" b="180000"/>
            </a:path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9" name="Straight Arrow Connector 198"/>
          <p:cNvCxnSpPr>
            <a:endCxn id="190" idx="7"/>
          </p:cNvCxnSpPr>
          <p:nvPr/>
        </p:nvCxnSpPr>
        <p:spPr>
          <a:xfrm flipV="1">
            <a:off x="6314819" y="3944404"/>
            <a:ext cx="2660561" cy="14347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Isosceles Triangle 200"/>
          <p:cNvSpPr/>
          <p:nvPr/>
        </p:nvSpPr>
        <p:spPr>
          <a:xfrm>
            <a:off x="4585648" y="921298"/>
            <a:ext cx="951815" cy="129952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2" name="Straight Arrow Connector 201"/>
          <p:cNvCxnSpPr/>
          <p:nvPr/>
        </p:nvCxnSpPr>
        <p:spPr>
          <a:xfrm>
            <a:off x="5537463" y="1988719"/>
            <a:ext cx="2362933" cy="12321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TextBox 203"/>
          <p:cNvSpPr txBox="1"/>
          <p:nvPr/>
        </p:nvSpPr>
        <p:spPr>
          <a:xfrm>
            <a:off x="4453363" y="2268660"/>
            <a:ext cx="1235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Edit Point</a:t>
            </a:r>
            <a:endParaRPr lang="en-US" sz="2000" dirty="0"/>
          </a:p>
        </p:txBody>
      </p:sp>
      <p:sp>
        <p:nvSpPr>
          <p:cNvPr id="206" name="TextBox 205"/>
          <p:cNvSpPr txBox="1"/>
          <p:nvPr/>
        </p:nvSpPr>
        <p:spPr>
          <a:xfrm>
            <a:off x="792198" y="847083"/>
            <a:ext cx="2125903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th-TH" sz="3600" dirty="0" smtClean="0"/>
              <a:t>ขั้นตอนการวาด</a:t>
            </a:r>
            <a:endParaRPr lang="en-US" sz="3600" dirty="0"/>
          </a:p>
        </p:txBody>
      </p:sp>
      <p:pic>
        <p:nvPicPr>
          <p:cNvPr id="208" name="Picture 20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61" y="5141842"/>
            <a:ext cx="2017914" cy="163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613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53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Cordia New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การวาดแคด้วย Microsoft PowerPoint</dc:title>
  <dc:creator>กรรฐวรรณ จันทร์เปรมปรี</dc:creator>
  <cp:lastModifiedBy>comsri33012</cp:lastModifiedBy>
  <cp:revision>11</cp:revision>
  <dcterms:created xsi:type="dcterms:W3CDTF">2017-02-23T15:02:50Z</dcterms:created>
  <dcterms:modified xsi:type="dcterms:W3CDTF">2017-08-31T08:55:07Z</dcterms:modified>
</cp:coreProperties>
</file>