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B5F9E98A-4FF4-43D6-9C48-6DF0E7F2D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D207A636-DC99-4588-80C4-9E069B97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1E326-7B83-4F4F-9441-1A065397F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933" y="960241"/>
            <a:ext cx="6849699" cy="4203872"/>
          </a:xfrm>
        </p:spPr>
        <p:txBody>
          <a:bodyPr anchor="ctr">
            <a:normAutofit/>
          </a:bodyPr>
          <a:lstStyle/>
          <a:p>
            <a:pPr algn="r"/>
            <a:r>
              <a:rPr lang="en-US" sz="5400"/>
              <a:t>INfoGraphic </a:t>
            </a:r>
            <a:endParaRPr lang="th-TH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34AEC-1BD6-4A2D-86FB-A9860F3D5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3071" y="964028"/>
            <a:ext cx="2770873" cy="4196299"/>
          </a:xfrm>
        </p:spPr>
        <p:txBody>
          <a:bodyPr anchor="ctr">
            <a:normAutofit/>
          </a:bodyPr>
          <a:lstStyle/>
          <a:p>
            <a:r>
              <a:rPr lang="en-US"/>
              <a:t>What is it ? </a:t>
            </a:r>
            <a:endParaRPr lang="th-TH"/>
          </a:p>
        </p:txBody>
      </p:sp>
      <p:cxnSp>
        <p:nvCxnSpPr>
          <p:cNvPr id="30" name="Straight Connector 11">
            <a:extLst>
              <a:ext uri="{FF2B5EF4-FFF2-40B4-BE49-F238E27FC236}">
                <a16:creationId xmlns:a16="http://schemas.microsoft.com/office/drawing/2014/main" id="{0F2BAA51-3181-4303-929A-FCD9C33F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7685" y="1328764"/>
            <a:ext cx="0" cy="346682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4ED6A5F-3B06-48C5-850F-8045C4DF6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C9A60B9D-8DAC-4DA9-88DE-9911621A2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26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1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ABDEE32-DC20-4F37-95B4-8A494994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408" y="1534438"/>
            <a:ext cx="7405874" cy="2813775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2300">
                <a:solidFill>
                  <a:srgbClr val="000000"/>
                </a:solidFill>
              </a:rPr>
              <a:t>อินโฟกราฟฟิก มาจากคำว่า Information (ข้อมูล) + Graphic (รูป) </a:t>
            </a:r>
            <a:br>
              <a:rPr lang="en-US" sz="2300">
                <a:solidFill>
                  <a:srgbClr val="000000"/>
                </a:solidFill>
              </a:rPr>
            </a:br>
            <a:r>
              <a:rPr lang="en-US" sz="2300">
                <a:solidFill>
                  <a:srgbClr val="000000"/>
                </a:solidFill>
              </a:rPr>
              <a:t>อธิบายแบบเข้าใจง่าย ๆ เลย คือ “การนำข้อมูลต่าง ๆ มาทำเป็นรูป”</a:t>
            </a:r>
            <a:br>
              <a:rPr lang="en-US" sz="2300">
                <a:solidFill>
                  <a:srgbClr val="000000"/>
                </a:solidFill>
              </a:rPr>
            </a:br>
            <a:br>
              <a:rPr lang="en-US" sz="2300">
                <a:solidFill>
                  <a:srgbClr val="000000"/>
                </a:solidFill>
              </a:rPr>
            </a:br>
            <a:r>
              <a:rPr lang="en-US" sz="2300">
                <a:solidFill>
                  <a:srgbClr val="000000"/>
                </a:solidFill>
              </a:rPr>
              <a:t>สาเหตุที่เราไม่เอาข้อมูลตัวหนังสือแปะไปยาว ๆ แต่ทำเป็นรูปสวยงามแทน ก็เพราะว่า </a:t>
            </a:r>
            <a:br>
              <a:rPr lang="en-US" sz="2300">
                <a:solidFill>
                  <a:srgbClr val="000000"/>
                </a:solidFill>
              </a:rPr>
            </a:br>
            <a:r>
              <a:rPr lang="en-US" sz="2300">
                <a:solidFill>
                  <a:srgbClr val="000000"/>
                </a:solidFill>
              </a:rPr>
              <a:t>สมองคนเรา ประมวลผลภาได้เร็วกว่าตัวหนังสือถึง 60,000 เท่า เพราะฉะนั้น บางเรื่องที่ดูซับซ้อนต้องอธิบายเป็นชั่วโมง เราอาจจะย่อยเป็น Infographic ที่อ่าน 5 นาทีก็เข้าใจได้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435465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7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FC9CF-44FE-4458-AF2A-F84FB2C6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INFOGRAPHIC </a:t>
            </a:r>
            <a:r>
              <a:rPr lang="th-TH" dirty="0"/>
              <a:t>ทำอย่างไร</a:t>
            </a:r>
            <a:br>
              <a:rPr lang="th-TH" dirty="0"/>
            </a:br>
            <a:endParaRPr lang="th-TH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15A1D-1B44-4345-9725-878590203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sz="1900" b="1"/>
              <a:t>Research </a:t>
            </a:r>
            <a:r>
              <a:rPr lang="th-TH" sz="1900" b="1"/>
              <a:t>เตรียมข้อมูล</a:t>
            </a:r>
            <a:r>
              <a:rPr lang="th-TH" sz="1900"/>
              <a:t> – เราจะทำ </a:t>
            </a:r>
            <a:r>
              <a:rPr lang="en-US" sz="1900"/>
              <a:t>Infographic </a:t>
            </a:r>
            <a:r>
              <a:rPr lang="th-TH" sz="1900"/>
              <a:t>เล่าเรื่องอะไรบ้าง? เราจะเอาตัวเลขสถิติมาจากไหน? ขั้นตอนนี้ใช้เวลาเยอะพอสมควร เพราะบางทีข้อมูลก็มาจากหลายที่ เราต้องเอามารวมกันบ้าง เอามาเช็คบ้างว่าข้อมูลหลายแห่งเหมือนกันไหม</a:t>
            </a:r>
          </a:p>
          <a:p>
            <a:r>
              <a:rPr lang="en-US" sz="1900" b="1"/>
              <a:t>Plan </a:t>
            </a:r>
            <a:r>
              <a:rPr lang="th-TH" sz="1900" b="1"/>
              <a:t>วางแผนการนำเสนอข้อมูล</a:t>
            </a:r>
            <a:r>
              <a:rPr lang="th-TH" sz="1900"/>
              <a:t> – เราอยากให้ </a:t>
            </a:r>
            <a:r>
              <a:rPr lang="en-US" sz="1900"/>
              <a:t>Infographic </a:t>
            </a:r>
            <a:r>
              <a:rPr lang="th-TH" sz="1900"/>
              <a:t>ของเราสื่อ “ข้อความ” อะไรออกไป? จะนำเสนอผ่าน </a:t>
            </a:r>
            <a:r>
              <a:rPr lang="en-US" sz="1900"/>
              <a:t>Flow / Narrative </a:t>
            </a:r>
            <a:r>
              <a:rPr lang="th-TH" sz="1900"/>
              <a:t>แบบไหน? ขั้นตอนนี้สำคัญมาก อาจจะต้องใช้ความช่วยเหลือจากคนทำงานด้าน </a:t>
            </a:r>
            <a:r>
              <a:rPr lang="en-US" sz="1900"/>
              <a:t>Creative </a:t>
            </a:r>
            <a:r>
              <a:rPr lang="th-TH" sz="1900"/>
              <a:t>เข้ามาช่วย</a:t>
            </a:r>
          </a:p>
          <a:p>
            <a:r>
              <a:rPr lang="en-US" sz="1900" b="1"/>
              <a:t>Design </a:t>
            </a:r>
            <a:r>
              <a:rPr lang="th-TH" sz="1900" b="1"/>
              <a:t>ลงมือออกแบบ</a:t>
            </a:r>
            <a:r>
              <a:rPr lang="th-TH" sz="1900"/>
              <a:t> – ขั้นตอนนี้เป็นหน้าที่ของ </a:t>
            </a:r>
            <a:r>
              <a:rPr lang="en-US" sz="1900"/>
              <a:t>Designer </a:t>
            </a:r>
            <a:r>
              <a:rPr lang="th-TH" sz="1900"/>
              <a:t>ในการทำให้ไอเดียออกมาเป็นกราฟฟิกของจริง ปกติแล้วจะนิยมใช้ </a:t>
            </a:r>
            <a:r>
              <a:rPr lang="en-US" sz="1900"/>
              <a:t>Adobe Illustrator </a:t>
            </a:r>
            <a:r>
              <a:rPr lang="th-TH" sz="1900"/>
              <a:t>กัน </a:t>
            </a:r>
          </a:p>
          <a:p>
            <a:r>
              <a:rPr lang="en-US" sz="1900" b="1"/>
              <a:t>Feedback </a:t>
            </a:r>
            <a:r>
              <a:rPr lang="th-TH" sz="1900" b="1"/>
              <a:t>ปรับปรุงให้ดีขึ้น</a:t>
            </a:r>
            <a:r>
              <a:rPr lang="th-TH" sz="1900"/>
              <a:t> – หลังจากออกแบบอินโฟกราฟฟิกเวอร์ชั่นแรกเสร็จแล้ว นำไปให้กลุ่มเป้าหมายของเราดู เพื่อให้เค้าบอกเราว่ามีส่วนไหนที่ควรปรับปรุงบ้าง เพื่อให้เราทำอินโฟกราฟฟิกออกมาให้ตรงใจกลุ่มเป้าหมายมากที่สุด</a:t>
            </a:r>
          </a:p>
          <a:p>
            <a:endParaRPr lang="th-TH" sz="1900"/>
          </a:p>
        </p:txBody>
      </p:sp>
    </p:spTree>
    <p:extLst>
      <p:ext uri="{BB962C8B-B14F-4D97-AF65-F5344CB8AC3E}">
        <p14:creationId xmlns:p14="http://schemas.microsoft.com/office/powerpoint/2010/main" val="28828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E3CEE-2D57-47F9-A9C1-5DA21EDA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84" y="197473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 dirty="0"/>
              <a:t>  </a:t>
            </a:r>
            <a:r>
              <a:rPr lang="en-US" sz="3100" dirty="0" err="1"/>
              <a:t>เครื่องมือในการทำ</a:t>
            </a:r>
            <a:r>
              <a:rPr lang="en-US" sz="3100" dirty="0"/>
              <a:t> INFOGRAPHIC</a:t>
            </a:r>
            <a:br>
              <a:rPr lang="en-US" sz="3100" dirty="0"/>
            </a:br>
            <a:endParaRPr lang="en-US" sz="31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3153BD-8517-4D8B-860B-DED53CA8D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329482"/>
            <a:ext cx="6282919" cy="34398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5EBA4CF4-7A02-415D-BD82-C09227C83958}"/>
              </a:ext>
            </a:extLst>
          </p:cNvPr>
          <p:cNvSpPr txBox="1">
            <a:spLocks/>
          </p:cNvSpPr>
          <p:nvPr/>
        </p:nvSpPr>
        <p:spPr>
          <a:xfrm>
            <a:off x="1120931" y="3969894"/>
            <a:ext cx="2014155" cy="600160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/>
              <a:t>Canva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07821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35588-D6CC-4AF1-8679-4FD66EE14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09" y="2466927"/>
            <a:ext cx="2823919" cy="1330632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PIKTOCHART</a:t>
            </a:r>
            <a:br>
              <a:rPr lang="en-US" sz="3300" dirty="0"/>
            </a:br>
            <a:endParaRPr lang="en-US" sz="33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389C04D-78E0-467D-A2E7-E55722C9F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8374" y="1659336"/>
            <a:ext cx="6282919" cy="27801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265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1A121-9329-43CF-9481-4A0E193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/>
              <a:t>Example of Infographic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8899AB-B6F1-40CA-997B-BA60BE18F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7249" y="1116345"/>
            <a:ext cx="5925168" cy="386617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48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C767C7-611A-4C35-B52B-C4E533D3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 dirty="0"/>
              <a:t>Example of Infographic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B7B89C-9084-48C0-A5C6-6E4834F9B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9219" y="1116345"/>
            <a:ext cx="6161229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B492-D773-4D80-AB7E-3D64E89A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/>
              <a:t>Example of Infographic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723C79-DEE8-49B9-BA1F-0640B6969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7177" y="1116345"/>
            <a:ext cx="5445312" cy="386617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7680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 New</vt:lpstr>
      <vt:lpstr>Arial</vt:lpstr>
      <vt:lpstr>Cordia New</vt:lpstr>
      <vt:lpstr>Gill Sans MT</vt:lpstr>
      <vt:lpstr>Gallery</vt:lpstr>
      <vt:lpstr>INfoGraphic </vt:lpstr>
      <vt:lpstr>อินโฟกราฟฟิก มาจากคำว่า Information (ข้อมูล) + Graphic (รูป)  อธิบายแบบเข้าใจง่าย ๆ เลย คือ “การนำข้อมูลต่าง ๆ มาทำเป็นรูป”  สาเหตุที่เราไม่เอาข้อมูลตัวหนังสือแปะไปยาว ๆ แต่ทำเป็นรูปสวยงามแทน ก็เพราะว่า  สมองคนเรา ประมวลผลภาได้เร็วกว่าตัวหนังสือถึง 60,000 เท่า เพราะฉะนั้น บางเรื่องที่ดูซับซ้อนต้องอธิบายเป็นชั่วโมง เราอาจจะย่อยเป็น Infographic ที่อ่าน 5 นาทีก็เข้าใจได้</vt:lpstr>
      <vt:lpstr>INFOGRAPHIC ทำอย่างไร </vt:lpstr>
      <vt:lpstr>  เครื่องมือในการทำ INFOGRAPHIC </vt:lpstr>
      <vt:lpstr>PIKTOCHART </vt:lpstr>
      <vt:lpstr>Example of Infographic </vt:lpstr>
      <vt:lpstr>Example of Infographic </vt:lpstr>
      <vt:lpstr>Example of Infographic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</dc:title>
  <dc:creator>ปฐมสุดา อินทุประภา</dc:creator>
  <cp:lastModifiedBy>Patamasuda Intuprapa</cp:lastModifiedBy>
  <cp:revision>1</cp:revision>
  <dcterms:created xsi:type="dcterms:W3CDTF">2018-09-18T04:13:17Z</dcterms:created>
  <dcterms:modified xsi:type="dcterms:W3CDTF">2018-09-18T04:14:14Z</dcterms:modified>
</cp:coreProperties>
</file>