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8" r:id="rId3"/>
    <p:sldId id="279" r:id="rId4"/>
    <p:sldId id="280" r:id="rId5"/>
    <p:sldId id="275" r:id="rId6"/>
    <p:sldId id="277" r:id="rId7"/>
    <p:sldId id="276" r:id="rId8"/>
    <p:sldId id="265" r:id="rId9"/>
    <p:sldId id="267" r:id="rId10"/>
    <p:sldId id="269" r:id="rId11"/>
    <p:sldId id="271" r:id="rId1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FE8A98-8AAC-41B8-BC35-BE5B50E483D0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8A301613-7CB1-4927-B6BE-996B74CFA9F5}">
      <dgm:prSet phldrT="[Text]" custT="1"/>
      <dgm:spPr/>
      <dgm:t>
        <a:bodyPr/>
        <a:lstStyle/>
        <a:p>
          <a:r>
            <a:rPr lang="th-TH" sz="2400" b="1" dirty="0" smtClean="0">
              <a:latin typeface="TH SarabunPSK" panose="020B0500040200020003" pitchFamily="34" charset="-34"/>
              <a:cs typeface="TH SarabunPSK" panose="020B0500040200020003" pitchFamily="34" charset="-34"/>
            </a:rPr>
            <a:t>ตัดปลายรากหอมยาว</a:t>
          </a:r>
          <a:r>
            <a:rPr lang="en-US" sz="2400" b="1" dirty="0" smtClean="0">
              <a:latin typeface="TH SarabunPSK" panose="020B0500040200020003" pitchFamily="34" charset="-34"/>
              <a:cs typeface="TH SarabunPSK" panose="020B0500040200020003" pitchFamily="34" charset="-34"/>
            </a:rPr>
            <a:t> 0.5 cm</a:t>
          </a:r>
          <a:endParaRPr lang="th-TH" sz="2400" b="1" dirty="0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5186553B-52DB-4216-B55B-28DB421EA861}" type="parTrans" cxnId="{E3ADACE1-0E55-4EAF-8A58-E2EAE274215E}">
      <dgm:prSet/>
      <dgm:spPr/>
      <dgm:t>
        <a:bodyPr/>
        <a:lstStyle/>
        <a:p>
          <a:endParaRPr lang="th-TH"/>
        </a:p>
      </dgm:t>
    </dgm:pt>
    <dgm:pt modelId="{17D7BEFA-9619-4662-A355-B85C0E0F3BD6}" type="sibTrans" cxnId="{E3ADACE1-0E55-4EAF-8A58-E2EAE274215E}">
      <dgm:prSet/>
      <dgm:spPr/>
      <dgm:t>
        <a:bodyPr/>
        <a:lstStyle/>
        <a:p>
          <a:endParaRPr lang="th-TH"/>
        </a:p>
      </dgm:t>
    </dgm:pt>
    <dgm:pt modelId="{8622140F-6D67-4FBF-9035-0DA8503844C6}">
      <dgm:prSet phldrT="[Text]"/>
      <dgm:spPr/>
      <dgm:t>
        <a:bodyPr/>
        <a:lstStyle/>
        <a:p>
          <a:r>
            <a:rPr lang="th-TH" b="1" dirty="0" smtClean="0">
              <a:latin typeface="TH SarabunPSK" panose="020B0500040200020003" pitchFamily="34" charset="-34"/>
              <a:cs typeface="TH SarabunPSK" panose="020B0500040200020003" pitchFamily="34" charset="-34"/>
            </a:rPr>
            <a:t>แช่ด้วย </a:t>
          </a:r>
          <a:r>
            <a:rPr lang="en-US" b="1" dirty="0" err="1" smtClean="0">
              <a:latin typeface="TH SarabunPSK" panose="020B0500040200020003" pitchFamily="34" charset="-34"/>
              <a:cs typeface="TH SarabunPSK" panose="020B0500040200020003" pitchFamily="34" charset="-34"/>
            </a:rPr>
            <a:t>HCl</a:t>
          </a:r>
          <a:r>
            <a:rPr lang="en-US" b="1" dirty="0" smtClean="0">
              <a:latin typeface="TH SarabunPSK" panose="020B0500040200020003" pitchFamily="34" charset="-34"/>
              <a:cs typeface="TH SarabunPSK" panose="020B0500040200020003" pitchFamily="34" charset="-34"/>
            </a:rPr>
            <a:t> 5%</a:t>
          </a:r>
          <a:endParaRPr lang="th-TH" b="1" dirty="0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F82B847B-8AEB-4820-A718-5FB04770850C}" type="parTrans" cxnId="{3A3F692A-D02B-4503-9AC5-93DE53FCF66A}">
      <dgm:prSet/>
      <dgm:spPr/>
      <dgm:t>
        <a:bodyPr/>
        <a:lstStyle/>
        <a:p>
          <a:endParaRPr lang="th-TH"/>
        </a:p>
      </dgm:t>
    </dgm:pt>
    <dgm:pt modelId="{607424B6-F17E-48D5-BBEE-AEB08FF01BDC}" type="sibTrans" cxnId="{3A3F692A-D02B-4503-9AC5-93DE53FCF66A}">
      <dgm:prSet/>
      <dgm:spPr/>
      <dgm:t>
        <a:bodyPr/>
        <a:lstStyle/>
        <a:p>
          <a:endParaRPr lang="th-TH"/>
        </a:p>
      </dgm:t>
    </dgm:pt>
    <dgm:pt modelId="{B3F92BE0-9FB0-4238-AE3B-DF349A1EDF5A}">
      <dgm:prSet phldrT="[Text]"/>
      <dgm:spPr/>
      <dgm:t>
        <a:bodyPr/>
        <a:lstStyle/>
        <a:p>
          <a:r>
            <a:rPr lang="th-TH" b="1" dirty="0" smtClean="0">
              <a:latin typeface="TH SarabunPSK" panose="020B0500040200020003" pitchFamily="34" charset="-34"/>
              <a:cs typeface="TH SarabunPSK" panose="020B0500040200020003" pitchFamily="34" charset="-34"/>
            </a:rPr>
            <a:t>ล้างกรดออก</a:t>
          </a:r>
          <a:endParaRPr lang="th-TH" b="1" dirty="0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C3F48E7B-C72E-4789-BD90-1C04C76353B6}" type="parTrans" cxnId="{BF01D36B-21EB-4F61-BE0D-4DF66E22ACF8}">
      <dgm:prSet/>
      <dgm:spPr/>
      <dgm:t>
        <a:bodyPr/>
        <a:lstStyle/>
        <a:p>
          <a:endParaRPr lang="th-TH"/>
        </a:p>
      </dgm:t>
    </dgm:pt>
    <dgm:pt modelId="{A5DECD13-ADE3-437F-8CDF-4F3C467CD648}" type="sibTrans" cxnId="{BF01D36B-21EB-4F61-BE0D-4DF66E22ACF8}">
      <dgm:prSet/>
      <dgm:spPr/>
      <dgm:t>
        <a:bodyPr/>
        <a:lstStyle/>
        <a:p>
          <a:endParaRPr lang="th-TH"/>
        </a:p>
      </dgm:t>
    </dgm:pt>
    <dgm:pt modelId="{4DAD795D-EDB4-4643-A73D-D43665EACE4F}" type="pres">
      <dgm:prSet presAssocID="{57FE8A98-8AAC-41B8-BC35-BE5B50E483D0}" presName="Name0" presStyleCnt="0">
        <dgm:presLayoutVars>
          <dgm:dir/>
          <dgm:resizeHandles val="exact"/>
        </dgm:presLayoutVars>
      </dgm:prSet>
      <dgm:spPr/>
    </dgm:pt>
    <dgm:pt modelId="{388494CC-DB7A-4597-9972-C6D0A2F970F3}" type="pres">
      <dgm:prSet presAssocID="{8A301613-7CB1-4927-B6BE-996B74CFA9F5}" presName="composite" presStyleCnt="0"/>
      <dgm:spPr/>
    </dgm:pt>
    <dgm:pt modelId="{768A311D-8655-4491-BEE9-0EE6A4EA99A0}" type="pres">
      <dgm:prSet presAssocID="{8A301613-7CB1-4927-B6BE-996B74CFA9F5}" presName="bgChev" presStyleLbl="node1" presStyleIdx="0" presStyleCnt="3"/>
      <dgm:spPr/>
    </dgm:pt>
    <dgm:pt modelId="{7C547828-C509-4A9E-B9D1-85EDF5B2EBCD}" type="pres">
      <dgm:prSet presAssocID="{8A301613-7CB1-4927-B6BE-996B74CFA9F5}" presName="txNode" presStyleLbl="fgAcc1" presStyleIdx="0" presStyleCnt="3" custScaleX="110768" custScaleY="102278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5D83AED-3DEF-4AFC-92A0-2CD18E940D9D}" type="pres">
      <dgm:prSet presAssocID="{17D7BEFA-9619-4662-A355-B85C0E0F3BD6}" presName="compositeSpace" presStyleCnt="0"/>
      <dgm:spPr/>
    </dgm:pt>
    <dgm:pt modelId="{2F7F1452-C237-4DDB-A574-C36C463CFD87}" type="pres">
      <dgm:prSet presAssocID="{8622140F-6D67-4FBF-9035-0DA8503844C6}" presName="composite" presStyleCnt="0"/>
      <dgm:spPr/>
    </dgm:pt>
    <dgm:pt modelId="{A3C59859-11FF-41EA-BAB8-86A034115AA2}" type="pres">
      <dgm:prSet presAssocID="{8622140F-6D67-4FBF-9035-0DA8503844C6}" presName="bgChev" presStyleLbl="node1" presStyleIdx="1" presStyleCnt="3"/>
      <dgm:spPr/>
    </dgm:pt>
    <dgm:pt modelId="{C1780E82-87E6-49EE-BF1D-5F154E8CCA64}" type="pres">
      <dgm:prSet presAssocID="{8622140F-6D67-4FBF-9035-0DA8503844C6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5ECBA87-509E-421F-B4DF-C5E490927FC6}" type="pres">
      <dgm:prSet presAssocID="{607424B6-F17E-48D5-BBEE-AEB08FF01BDC}" presName="compositeSpace" presStyleCnt="0"/>
      <dgm:spPr/>
    </dgm:pt>
    <dgm:pt modelId="{02600608-13F2-426C-BF1F-928F4A0B44B2}" type="pres">
      <dgm:prSet presAssocID="{B3F92BE0-9FB0-4238-AE3B-DF349A1EDF5A}" presName="composite" presStyleCnt="0"/>
      <dgm:spPr/>
    </dgm:pt>
    <dgm:pt modelId="{4990F29E-49D1-43EE-A82C-E39BB891E992}" type="pres">
      <dgm:prSet presAssocID="{B3F92BE0-9FB0-4238-AE3B-DF349A1EDF5A}" presName="bgChev" presStyleLbl="node1" presStyleIdx="2" presStyleCnt="3"/>
      <dgm:spPr/>
    </dgm:pt>
    <dgm:pt modelId="{9313FAC8-8848-43DE-B06F-2DFACA349CE2}" type="pres">
      <dgm:prSet presAssocID="{B3F92BE0-9FB0-4238-AE3B-DF349A1EDF5A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E3ADACE1-0E55-4EAF-8A58-E2EAE274215E}" srcId="{57FE8A98-8AAC-41B8-BC35-BE5B50E483D0}" destId="{8A301613-7CB1-4927-B6BE-996B74CFA9F5}" srcOrd="0" destOrd="0" parTransId="{5186553B-52DB-4216-B55B-28DB421EA861}" sibTransId="{17D7BEFA-9619-4662-A355-B85C0E0F3BD6}"/>
    <dgm:cxn modelId="{2167F32A-E576-4D91-9DB7-C2CCA0E2D0B4}" type="presOf" srcId="{8A301613-7CB1-4927-B6BE-996B74CFA9F5}" destId="{7C547828-C509-4A9E-B9D1-85EDF5B2EBCD}" srcOrd="0" destOrd="0" presId="urn:microsoft.com/office/officeart/2005/8/layout/chevronAccent+Icon"/>
    <dgm:cxn modelId="{9B6DFEF4-3072-4EA0-93CD-71DD5A5F6B34}" type="presOf" srcId="{57FE8A98-8AAC-41B8-BC35-BE5B50E483D0}" destId="{4DAD795D-EDB4-4643-A73D-D43665EACE4F}" srcOrd="0" destOrd="0" presId="urn:microsoft.com/office/officeart/2005/8/layout/chevronAccent+Icon"/>
    <dgm:cxn modelId="{3A3F692A-D02B-4503-9AC5-93DE53FCF66A}" srcId="{57FE8A98-8AAC-41B8-BC35-BE5B50E483D0}" destId="{8622140F-6D67-4FBF-9035-0DA8503844C6}" srcOrd="1" destOrd="0" parTransId="{F82B847B-8AEB-4820-A718-5FB04770850C}" sibTransId="{607424B6-F17E-48D5-BBEE-AEB08FF01BDC}"/>
    <dgm:cxn modelId="{BF01D36B-21EB-4F61-BE0D-4DF66E22ACF8}" srcId="{57FE8A98-8AAC-41B8-BC35-BE5B50E483D0}" destId="{B3F92BE0-9FB0-4238-AE3B-DF349A1EDF5A}" srcOrd="2" destOrd="0" parTransId="{C3F48E7B-C72E-4789-BD90-1C04C76353B6}" sibTransId="{A5DECD13-ADE3-437F-8CDF-4F3C467CD648}"/>
    <dgm:cxn modelId="{6A003DD2-FC10-490B-8045-AA6803529857}" type="presOf" srcId="{B3F92BE0-9FB0-4238-AE3B-DF349A1EDF5A}" destId="{9313FAC8-8848-43DE-B06F-2DFACA349CE2}" srcOrd="0" destOrd="0" presId="urn:microsoft.com/office/officeart/2005/8/layout/chevronAccent+Icon"/>
    <dgm:cxn modelId="{D39D31F7-3354-4EFC-B803-672A596F9E30}" type="presOf" srcId="{8622140F-6D67-4FBF-9035-0DA8503844C6}" destId="{C1780E82-87E6-49EE-BF1D-5F154E8CCA64}" srcOrd="0" destOrd="0" presId="urn:microsoft.com/office/officeart/2005/8/layout/chevronAccent+Icon"/>
    <dgm:cxn modelId="{F36B6EDB-D84A-4716-B8F0-C03B82AE202D}" type="presParOf" srcId="{4DAD795D-EDB4-4643-A73D-D43665EACE4F}" destId="{388494CC-DB7A-4597-9972-C6D0A2F970F3}" srcOrd="0" destOrd="0" presId="urn:microsoft.com/office/officeart/2005/8/layout/chevronAccent+Icon"/>
    <dgm:cxn modelId="{1F1092CB-737B-4C96-8BA5-2B287484AA78}" type="presParOf" srcId="{388494CC-DB7A-4597-9972-C6D0A2F970F3}" destId="{768A311D-8655-4491-BEE9-0EE6A4EA99A0}" srcOrd="0" destOrd="0" presId="urn:microsoft.com/office/officeart/2005/8/layout/chevronAccent+Icon"/>
    <dgm:cxn modelId="{847BBC44-5FE3-404C-A429-04A94645DDDA}" type="presParOf" srcId="{388494CC-DB7A-4597-9972-C6D0A2F970F3}" destId="{7C547828-C509-4A9E-B9D1-85EDF5B2EBCD}" srcOrd="1" destOrd="0" presId="urn:microsoft.com/office/officeart/2005/8/layout/chevronAccent+Icon"/>
    <dgm:cxn modelId="{53246864-DE98-4400-B2A9-761C222EE0BF}" type="presParOf" srcId="{4DAD795D-EDB4-4643-A73D-D43665EACE4F}" destId="{D5D83AED-3DEF-4AFC-92A0-2CD18E940D9D}" srcOrd="1" destOrd="0" presId="urn:microsoft.com/office/officeart/2005/8/layout/chevronAccent+Icon"/>
    <dgm:cxn modelId="{C3D853A5-DC7B-4E86-B605-F21241E78A2B}" type="presParOf" srcId="{4DAD795D-EDB4-4643-A73D-D43665EACE4F}" destId="{2F7F1452-C237-4DDB-A574-C36C463CFD87}" srcOrd="2" destOrd="0" presId="urn:microsoft.com/office/officeart/2005/8/layout/chevronAccent+Icon"/>
    <dgm:cxn modelId="{A59D70E1-0DE4-4AB9-AE58-2D33B4B6DFFD}" type="presParOf" srcId="{2F7F1452-C237-4DDB-A574-C36C463CFD87}" destId="{A3C59859-11FF-41EA-BAB8-86A034115AA2}" srcOrd="0" destOrd="0" presId="urn:microsoft.com/office/officeart/2005/8/layout/chevronAccent+Icon"/>
    <dgm:cxn modelId="{55583A22-4AD7-4C74-A27E-976F6EF45744}" type="presParOf" srcId="{2F7F1452-C237-4DDB-A574-C36C463CFD87}" destId="{C1780E82-87E6-49EE-BF1D-5F154E8CCA64}" srcOrd="1" destOrd="0" presId="urn:microsoft.com/office/officeart/2005/8/layout/chevronAccent+Icon"/>
    <dgm:cxn modelId="{F4C7DCE9-4DD0-4DB1-BF9A-A1B45E851BBA}" type="presParOf" srcId="{4DAD795D-EDB4-4643-A73D-D43665EACE4F}" destId="{B5ECBA87-509E-421F-B4DF-C5E490927FC6}" srcOrd="3" destOrd="0" presId="urn:microsoft.com/office/officeart/2005/8/layout/chevronAccent+Icon"/>
    <dgm:cxn modelId="{BD59D73D-6FB8-49CF-9C79-7F5F8AC32AAD}" type="presParOf" srcId="{4DAD795D-EDB4-4643-A73D-D43665EACE4F}" destId="{02600608-13F2-426C-BF1F-928F4A0B44B2}" srcOrd="4" destOrd="0" presId="urn:microsoft.com/office/officeart/2005/8/layout/chevronAccent+Icon"/>
    <dgm:cxn modelId="{EFF9205E-B46E-4F54-BD93-7071C202E642}" type="presParOf" srcId="{02600608-13F2-426C-BF1F-928F4A0B44B2}" destId="{4990F29E-49D1-43EE-A82C-E39BB891E992}" srcOrd="0" destOrd="0" presId="urn:microsoft.com/office/officeart/2005/8/layout/chevronAccent+Icon"/>
    <dgm:cxn modelId="{7C5AD1C3-9A8D-465B-94F4-F5EBBB383E80}" type="presParOf" srcId="{02600608-13F2-426C-BF1F-928F4A0B44B2}" destId="{9313FAC8-8848-43DE-B06F-2DFACA349CE2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FE8A98-8AAC-41B8-BC35-BE5B50E483D0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8A301613-7CB1-4927-B6BE-996B74CFA9F5}">
      <dgm:prSet phldrT="[Text]" custT="1"/>
      <dgm:spPr/>
      <dgm:t>
        <a:bodyPr/>
        <a:lstStyle/>
        <a:p>
          <a:r>
            <a:rPr lang="th-TH" sz="2400" b="1" dirty="0" smtClean="0">
              <a:latin typeface="TH SarabunPSK" panose="020B0500040200020003" pitchFamily="34" charset="-34"/>
              <a:cs typeface="TH SarabunPSK" panose="020B0500040200020003" pitchFamily="34" charset="-34"/>
            </a:rPr>
            <a:t>หยดสี </a:t>
          </a:r>
          <a:r>
            <a:rPr lang="en-US" sz="2400" b="1" dirty="0" err="1" smtClean="0">
              <a:latin typeface="TH SarabunPSK" panose="020B0500040200020003" pitchFamily="34" charset="-34"/>
              <a:cs typeface="TH SarabunPSK" panose="020B0500040200020003" pitchFamily="34" charset="-34"/>
            </a:rPr>
            <a:t>acetocarmine</a:t>
          </a:r>
          <a:endParaRPr lang="th-TH" sz="2400" b="1" dirty="0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5186553B-52DB-4216-B55B-28DB421EA861}" type="parTrans" cxnId="{E3ADACE1-0E55-4EAF-8A58-E2EAE274215E}">
      <dgm:prSet/>
      <dgm:spPr/>
      <dgm:t>
        <a:bodyPr/>
        <a:lstStyle/>
        <a:p>
          <a:endParaRPr lang="th-TH"/>
        </a:p>
      </dgm:t>
    </dgm:pt>
    <dgm:pt modelId="{17D7BEFA-9619-4662-A355-B85C0E0F3BD6}" type="sibTrans" cxnId="{E3ADACE1-0E55-4EAF-8A58-E2EAE274215E}">
      <dgm:prSet/>
      <dgm:spPr/>
      <dgm:t>
        <a:bodyPr/>
        <a:lstStyle/>
        <a:p>
          <a:endParaRPr lang="th-TH"/>
        </a:p>
      </dgm:t>
    </dgm:pt>
    <dgm:pt modelId="{8622140F-6D67-4FBF-9035-0DA8503844C6}">
      <dgm:prSet phldrT="[Text]" custT="1"/>
      <dgm:spPr/>
      <dgm:t>
        <a:bodyPr/>
        <a:lstStyle/>
        <a:p>
          <a:r>
            <a:rPr lang="th-TH" sz="2400" b="1" dirty="0" smtClean="0">
              <a:latin typeface="TH SarabunPSK" panose="020B0500040200020003" pitchFamily="34" charset="-34"/>
              <a:cs typeface="TH SarabunPSK" panose="020B0500040200020003" pitchFamily="34" charset="-34"/>
            </a:rPr>
            <a:t>ผ่านเปลวไฟ </a:t>
          </a:r>
        </a:p>
        <a:p>
          <a:r>
            <a:rPr lang="th-TH" sz="2400" b="1" dirty="0" smtClean="0">
              <a:latin typeface="TH SarabunPSK" panose="020B0500040200020003" pitchFamily="34" charset="-34"/>
              <a:cs typeface="TH SarabunPSK" panose="020B0500040200020003" pitchFamily="34" charset="-34"/>
            </a:rPr>
            <a:t>ปิดสไลด์ </a:t>
          </a:r>
          <a:r>
            <a:rPr lang="en-US" sz="2400" b="1" dirty="0" smtClean="0">
              <a:latin typeface="TH SarabunPSK" panose="020B0500040200020003" pitchFamily="34" charset="-34"/>
              <a:cs typeface="TH SarabunPSK" panose="020B0500040200020003" pitchFamily="34" charset="-34"/>
            </a:rPr>
            <a:t>squash</a:t>
          </a:r>
          <a:endParaRPr lang="th-TH" sz="2400" b="1" dirty="0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F82B847B-8AEB-4820-A718-5FB04770850C}" type="parTrans" cxnId="{3A3F692A-D02B-4503-9AC5-93DE53FCF66A}">
      <dgm:prSet/>
      <dgm:spPr/>
      <dgm:t>
        <a:bodyPr/>
        <a:lstStyle/>
        <a:p>
          <a:endParaRPr lang="th-TH"/>
        </a:p>
      </dgm:t>
    </dgm:pt>
    <dgm:pt modelId="{607424B6-F17E-48D5-BBEE-AEB08FF01BDC}" type="sibTrans" cxnId="{3A3F692A-D02B-4503-9AC5-93DE53FCF66A}">
      <dgm:prSet/>
      <dgm:spPr/>
      <dgm:t>
        <a:bodyPr/>
        <a:lstStyle/>
        <a:p>
          <a:endParaRPr lang="th-TH"/>
        </a:p>
      </dgm:t>
    </dgm:pt>
    <dgm:pt modelId="{B3F92BE0-9FB0-4238-AE3B-DF349A1EDF5A}">
      <dgm:prSet phldrT="[Text]" custT="1"/>
      <dgm:spPr/>
      <dgm:t>
        <a:bodyPr/>
        <a:lstStyle/>
        <a:p>
          <a:r>
            <a:rPr lang="th-TH" sz="2400" b="1" dirty="0" smtClean="0">
              <a:latin typeface="TH SarabunPSK" panose="020B0500040200020003" pitchFamily="34" charset="-34"/>
              <a:cs typeface="TH SarabunPSK" panose="020B0500040200020003" pitchFamily="34" charset="-34"/>
            </a:rPr>
            <a:t>ส่องดูด้วยกล้อง บันทึกผล</a:t>
          </a:r>
          <a:endParaRPr lang="th-TH" sz="2400" b="1" dirty="0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C3F48E7B-C72E-4789-BD90-1C04C76353B6}" type="parTrans" cxnId="{BF01D36B-21EB-4F61-BE0D-4DF66E22ACF8}">
      <dgm:prSet/>
      <dgm:spPr/>
      <dgm:t>
        <a:bodyPr/>
        <a:lstStyle/>
        <a:p>
          <a:endParaRPr lang="th-TH"/>
        </a:p>
      </dgm:t>
    </dgm:pt>
    <dgm:pt modelId="{A5DECD13-ADE3-437F-8CDF-4F3C467CD648}" type="sibTrans" cxnId="{BF01D36B-21EB-4F61-BE0D-4DF66E22ACF8}">
      <dgm:prSet/>
      <dgm:spPr/>
      <dgm:t>
        <a:bodyPr/>
        <a:lstStyle/>
        <a:p>
          <a:endParaRPr lang="th-TH"/>
        </a:p>
      </dgm:t>
    </dgm:pt>
    <dgm:pt modelId="{4DAD795D-EDB4-4643-A73D-D43665EACE4F}" type="pres">
      <dgm:prSet presAssocID="{57FE8A98-8AAC-41B8-BC35-BE5B50E483D0}" presName="Name0" presStyleCnt="0">
        <dgm:presLayoutVars>
          <dgm:dir/>
          <dgm:resizeHandles val="exact"/>
        </dgm:presLayoutVars>
      </dgm:prSet>
      <dgm:spPr/>
    </dgm:pt>
    <dgm:pt modelId="{388494CC-DB7A-4597-9972-C6D0A2F970F3}" type="pres">
      <dgm:prSet presAssocID="{8A301613-7CB1-4927-B6BE-996B74CFA9F5}" presName="composite" presStyleCnt="0"/>
      <dgm:spPr/>
    </dgm:pt>
    <dgm:pt modelId="{768A311D-8655-4491-BEE9-0EE6A4EA99A0}" type="pres">
      <dgm:prSet presAssocID="{8A301613-7CB1-4927-B6BE-996B74CFA9F5}" presName="bgChev" presStyleLbl="node1" presStyleIdx="0" presStyleCnt="3"/>
      <dgm:spPr/>
    </dgm:pt>
    <dgm:pt modelId="{7C547828-C509-4A9E-B9D1-85EDF5B2EBCD}" type="pres">
      <dgm:prSet presAssocID="{8A301613-7CB1-4927-B6BE-996B74CFA9F5}" presName="txNode" presStyleLbl="fgAcc1" presStyleIdx="0" presStyleCnt="3" custScaleX="110768" custScaleY="102278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5D83AED-3DEF-4AFC-92A0-2CD18E940D9D}" type="pres">
      <dgm:prSet presAssocID="{17D7BEFA-9619-4662-A355-B85C0E0F3BD6}" presName="compositeSpace" presStyleCnt="0"/>
      <dgm:spPr/>
    </dgm:pt>
    <dgm:pt modelId="{2F7F1452-C237-4DDB-A574-C36C463CFD87}" type="pres">
      <dgm:prSet presAssocID="{8622140F-6D67-4FBF-9035-0DA8503844C6}" presName="composite" presStyleCnt="0"/>
      <dgm:spPr/>
    </dgm:pt>
    <dgm:pt modelId="{A3C59859-11FF-41EA-BAB8-86A034115AA2}" type="pres">
      <dgm:prSet presAssocID="{8622140F-6D67-4FBF-9035-0DA8503844C6}" presName="bgChev" presStyleLbl="node1" presStyleIdx="1" presStyleCnt="3"/>
      <dgm:spPr/>
    </dgm:pt>
    <dgm:pt modelId="{C1780E82-87E6-49EE-BF1D-5F154E8CCA64}" type="pres">
      <dgm:prSet presAssocID="{8622140F-6D67-4FBF-9035-0DA8503844C6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5ECBA87-509E-421F-B4DF-C5E490927FC6}" type="pres">
      <dgm:prSet presAssocID="{607424B6-F17E-48D5-BBEE-AEB08FF01BDC}" presName="compositeSpace" presStyleCnt="0"/>
      <dgm:spPr/>
    </dgm:pt>
    <dgm:pt modelId="{02600608-13F2-426C-BF1F-928F4A0B44B2}" type="pres">
      <dgm:prSet presAssocID="{B3F92BE0-9FB0-4238-AE3B-DF349A1EDF5A}" presName="composite" presStyleCnt="0"/>
      <dgm:spPr/>
    </dgm:pt>
    <dgm:pt modelId="{4990F29E-49D1-43EE-A82C-E39BB891E992}" type="pres">
      <dgm:prSet presAssocID="{B3F92BE0-9FB0-4238-AE3B-DF349A1EDF5A}" presName="bgChev" presStyleLbl="node1" presStyleIdx="2" presStyleCnt="3"/>
      <dgm:spPr/>
    </dgm:pt>
    <dgm:pt modelId="{9313FAC8-8848-43DE-B06F-2DFACA349CE2}" type="pres">
      <dgm:prSet presAssocID="{B3F92BE0-9FB0-4238-AE3B-DF349A1EDF5A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46DBD1EC-5E9F-45F6-A970-909D0CB76F6F}" type="presOf" srcId="{B3F92BE0-9FB0-4238-AE3B-DF349A1EDF5A}" destId="{9313FAC8-8848-43DE-B06F-2DFACA349CE2}" srcOrd="0" destOrd="0" presId="urn:microsoft.com/office/officeart/2005/8/layout/chevronAccent+Icon"/>
    <dgm:cxn modelId="{624D9BCC-67EE-4D49-B89C-E2612668E8CA}" type="presOf" srcId="{8622140F-6D67-4FBF-9035-0DA8503844C6}" destId="{C1780E82-87E6-49EE-BF1D-5F154E8CCA64}" srcOrd="0" destOrd="0" presId="urn:microsoft.com/office/officeart/2005/8/layout/chevronAccent+Icon"/>
    <dgm:cxn modelId="{0268177B-54E8-4370-8FCD-7456D597521E}" type="presOf" srcId="{57FE8A98-8AAC-41B8-BC35-BE5B50E483D0}" destId="{4DAD795D-EDB4-4643-A73D-D43665EACE4F}" srcOrd="0" destOrd="0" presId="urn:microsoft.com/office/officeart/2005/8/layout/chevronAccent+Icon"/>
    <dgm:cxn modelId="{3904B42F-DA5F-4C48-93BC-2688208CEB75}" type="presOf" srcId="{8A301613-7CB1-4927-B6BE-996B74CFA9F5}" destId="{7C547828-C509-4A9E-B9D1-85EDF5B2EBCD}" srcOrd="0" destOrd="0" presId="urn:microsoft.com/office/officeart/2005/8/layout/chevronAccent+Icon"/>
    <dgm:cxn modelId="{3A3F692A-D02B-4503-9AC5-93DE53FCF66A}" srcId="{57FE8A98-8AAC-41B8-BC35-BE5B50E483D0}" destId="{8622140F-6D67-4FBF-9035-0DA8503844C6}" srcOrd="1" destOrd="0" parTransId="{F82B847B-8AEB-4820-A718-5FB04770850C}" sibTransId="{607424B6-F17E-48D5-BBEE-AEB08FF01BDC}"/>
    <dgm:cxn modelId="{E3ADACE1-0E55-4EAF-8A58-E2EAE274215E}" srcId="{57FE8A98-8AAC-41B8-BC35-BE5B50E483D0}" destId="{8A301613-7CB1-4927-B6BE-996B74CFA9F5}" srcOrd="0" destOrd="0" parTransId="{5186553B-52DB-4216-B55B-28DB421EA861}" sibTransId="{17D7BEFA-9619-4662-A355-B85C0E0F3BD6}"/>
    <dgm:cxn modelId="{BF01D36B-21EB-4F61-BE0D-4DF66E22ACF8}" srcId="{57FE8A98-8AAC-41B8-BC35-BE5B50E483D0}" destId="{B3F92BE0-9FB0-4238-AE3B-DF349A1EDF5A}" srcOrd="2" destOrd="0" parTransId="{C3F48E7B-C72E-4789-BD90-1C04C76353B6}" sibTransId="{A5DECD13-ADE3-437F-8CDF-4F3C467CD648}"/>
    <dgm:cxn modelId="{F41E4AFD-B387-4CEC-BF12-A2F62F887489}" type="presParOf" srcId="{4DAD795D-EDB4-4643-A73D-D43665EACE4F}" destId="{388494CC-DB7A-4597-9972-C6D0A2F970F3}" srcOrd="0" destOrd="0" presId="urn:microsoft.com/office/officeart/2005/8/layout/chevronAccent+Icon"/>
    <dgm:cxn modelId="{68B63A16-08F6-4DAF-9282-FE448FAE2C18}" type="presParOf" srcId="{388494CC-DB7A-4597-9972-C6D0A2F970F3}" destId="{768A311D-8655-4491-BEE9-0EE6A4EA99A0}" srcOrd="0" destOrd="0" presId="urn:microsoft.com/office/officeart/2005/8/layout/chevronAccent+Icon"/>
    <dgm:cxn modelId="{A6C5F283-43F3-47FF-B638-AD187443E2D7}" type="presParOf" srcId="{388494CC-DB7A-4597-9972-C6D0A2F970F3}" destId="{7C547828-C509-4A9E-B9D1-85EDF5B2EBCD}" srcOrd="1" destOrd="0" presId="urn:microsoft.com/office/officeart/2005/8/layout/chevronAccent+Icon"/>
    <dgm:cxn modelId="{706A2A72-9B8E-417D-92B2-FC2CB6A4AE63}" type="presParOf" srcId="{4DAD795D-EDB4-4643-A73D-D43665EACE4F}" destId="{D5D83AED-3DEF-4AFC-92A0-2CD18E940D9D}" srcOrd="1" destOrd="0" presId="urn:microsoft.com/office/officeart/2005/8/layout/chevronAccent+Icon"/>
    <dgm:cxn modelId="{574DC971-8060-425E-BEE7-7B07A67DF0AC}" type="presParOf" srcId="{4DAD795D-EDB4-4643-A73D-D43665EACE4F}" destId="{2F7F1452-C237-4DDB-A574-C36C463CFD87}" srcOrd="2" destOrd="0" presId="urn:microsoft.com/office/officeart/2005/8/layout/chevronAccent+Icon"/>
    <dgm:cxn modelId="{3AF9E1D7-58FD-482B-8362-1812FD890585}" type="presParOf" srcId="{2F7F1452-C237-4DDB-A574-C36C463CFD87}" destId="{A3C59859-11FF-41EA-BAB8-86A034115AA2}" srcOrd="0" destOrd="0" presId="urn:microsoft.com/office/officeart/2005/8/layout/chevronAccent+Icon"/>
    <dgm:cxn modelId="{BB6FF137-D38C-421B-9E58-B64D870FC4AE}" type="presParOf" srcId="{2F7F1452-C237-4DDB-A574-C36C463CFD87}" destId="{C1780E82-87E6-49EE-BF1D-5F154E8CCA64}" srcOrd="1" destOrd="0" presId="urn:microsoft.com/office/officeart/2005/8/layout/chevronAccent+Icon"/>
    <dgm:cxn modelId="{C4814941-9737-41C8-88C4-F91F28C0BBBC}" type="presParOf" srcId="{4DAD795D-EDB4-4643-A73D-D43665EACE4F}" destId="{B5ECBA87-509E-421F-B4DF-C5E490927FC6}" srcOrd="3" destOrd="0" presId="urn:microsoft.com/office/officeart/2005/8/layout/chevronAccent+Icon"/>
    <dgm:cxn modelId="{2FC30365-124E-417B-8628-90D6F76FF2D2}" type="presParOf" srcId="{4DAD795D-EDB4-4643-A73D-D43665EACE4F}" destId="{02600608-13F2-426C-BF1F-928F4A0B44B2}" srcOrd="4" destOrd="0" presId="urn:microsoft.com/office/officeart/2005/8/layout/chevronAccent+Icon"/>
    <dgm:cxn modelId="{5FFAB886-8155-42F7-AB66-4F1BF97D4223}" type="presParOf" srcId="{02600608-13F2-426C-BF1F-928F4A0B44B2}" destId="{4990F29E-49D1-43EE-A82C-E39BB891E992}" srcOrd="0" destOrd="0" presId="urn:microsoft.com/office/officeart/2005/8/layout/chevronAccent+Icon"/>
    <dgm:cxn modelId="{822DD801-7AA0-4F41-89F3-9698954C357B}" type="presParOf" srcId="{02600608-13F2-426C-BF1F-928F4A0B44B2}" destId="{9313FAC8-8848-43DE-B06F-2DFACA349CE2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FE8A98-8AAC-41B8-BC35-BE5B50E483D0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8A301613-7CB1-4927-B6BE-996B74CFA9F5}">
      <dgm:prSet phldrT="[Text]" custT="1"/>
      <dgm:spPr/>
      <dgm:t>
        <a:bodyPr/>
        <a:lstStyle/>
        <a:p>
          <a:r>
            <a:rPr lang="th-TH" sz="2400" b="1" dirty="0" smtClean="0">
              <a:latin typeface="TH SarabunPSK" panose="020B0500040200020003" pitchFamily="34" charset="-34"/>
              <a:cs typeface="TH SarabunPSK" panose="020B0500040200020003" pitchFamily="34" charset="-34"/>
            </a:rPr>
            <a:t>เขี่ยอับเรณูของ</a:t>
          </a:r>
        </a:p>
        <a:p>
          <a:r>
            <a:rPr lang="th-TH" sz="2400" b="1" dirty="0" smtClean="0">
              <a:latin typeface="TH SarabunPSK" panose="020B0500040200020003" pitchFamily="34" charset="-34"/>
              <a:cs typeface="TH SarabunPSK" panose="020B0500040200020003" pitchFamily="34" charset="-34"/>
            </a:rPr>
            <a:t>ดอกกุยช่าย</a:t>
          </a:r>
          <a:endParaRPr lang="th-TH" sz="2400" b="1" dirty="0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5186553B-52DB-4216-B55B-28DB421EA861}" type="parTrans" cxnId="{E3ADACE1-0E55-4EAF-8A58-E2EAE274215E}">
      <dgm:prSet/>
      <dgm:spPr/>
      <dgm:t>
        <a:bodyPr/>
        <a:lstStyle/>
        <a:p>
          <a:endParaRPr lang="th-TH"/>
        </a:p>
      </dgm:t>
    </dgm:pt>
    <dgm:pt modelId="{17D7BEFA-9619-4662-A355-B85C0E0F3BD6}" type="sibTrans" cxnId="{E3ADACE1-0E55-4EAF-8A58-E2EAE274215E}">
      <dgm:prSet/>
      <dgm:spPr/>
      <dgm:t>
        <a:bodyPr/>
        <a:lstStyle/>
        <a:p>
          <a:endParaRPr lang="th-TH"/>
        </a:p>
      </dgm:t>
    </dgm:pt>
    <dgm:pt modelId="{8622140F-6D67-4FBF-9035-0DA8503844C6}">
      <dgm:prSet phldrT="[Text]" custT="1"/>
      <dgm:spPr/>
      <dgm:t>
        <a:bodyPr/>
        <a:lstStyle/>
        <a:p>
          <a:r>
            <a:rPr lang="th-TH" sz="2400" b="1" dirty="0" smtClean="0">
              <a:latin typeface="TH SarabunPSK" panose="020B0500040200020003" pitchFamily="34" charset="-34"/>
              <a:cs typeface="TH SarabunPSK" panose="020B0500040200020003" pitchFamily="34" charset="-34"/>
            </a:rPr>
            <a:t>หยดสี </a:t>
          </a:r>
          <a:r>
            <a:rPr lang="en-US" sz="2400" b="1" dirty="0" err="1" smtClean="0">
              <a:latin typeface="TH SarabunPSK" panose="020B0500040200020003" pitchFamily="34" charset="-34"/>
              <a:cs typeface="TH SarabunPSK" panose="020B0500040200020003" pitchFamily="34" charset="-34"/>
            </a:rPr>
            <a:t>acetocarmine</a:t>
          </a:r>
          <a:endParaRPr lang="th-TH" sz="2400" b="1" dirty="0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F82B847B-8AEB-4820-A718-5FB04770850C}" type="parTrans" cxnId="{3A3F692A-D02B-4503-9AC5-93DE53FCF66A}">
      <dgm:prSet/>
      <dgm:spPr/>
      <dgm:t>
        <a:bodyPr/>
        <a:lstStyle/>
        <a:p>
          <a:endParaRPr lang="th-TH"/>
        </a:p>
      </dgm:t>
    </dgm:pt>
    <dgm:pt modelId="{607424B6-F17E-48D5-BBEE-AEB08FF01BDC}" type="sibTrans" cxnId="{3A3F692A-D02B-4503-9AC5-93DE53FCF66A}">
      <dgm:prSet/>
      <dgm:spPr/>
      <dgm:t>
        <a:bodyPr/>
        <a:lstStyle/>
        <a:p>
          <a:endParaRPr lang="th-TH"/>
        </a:p>
      </dgm:t>
    </dgm:pt>
    <dgm:pt modelId="{B3F92BE0-9FB0-4238-AE3B-DF349A1EDF5A}">
      <dgm:prSet phldrT="[Text]" custT="1"/>
      <dgm:spPr/>
      <dgm:t>
        <a:bodyPr/>
        <a:lstStyle/>
        <a:p>
          <a:r>
            <a:rPr lang="th-TH" sz="2400" b="1" dirty="0" smtClean="0">
              <a:latin typeface="TH SarabunPSK" panose="020B0500040200020003" pitchFamily="34" charset="-34"/>
              <a:cs typeface="TH SarabunPSK" panose="020B0500040200020003" pitchFamily="34" charset="-34"/>
            </a:rPr>
            <a:t>บดให้เซลล์แตก</a:t>
          </a:r>
          <a:endParaRPr lang="th-TH" sz="2400" b="1" dirty="0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C3F48E7B-C72E-4789-BD90-1C04C76353B6}" type="parTrans" cxnId="{BF01D36B-21EB-4F61-BE0D-4DF66E22ACF8}">
      <dgm:prSet/>
      <dgm:spPr/>
      <dgm:t>
        <a:bodyPr/>
        <a:lstStyle/>
        <a:p>
          <a:endParaRPr lang="th-TH"/>
        </a:p>
      </dgm:t>
    </dgm:pt>
    <dgm:pt modelId="{A5DECD13-ADE3-437F-8CDF-4F3C467CD648}" type="sibTrans" cxnId="{BF01D36B-21EB-4F61-BE0D-4DF66E22ACF8}">
      <dgm:prSet/>
      <dgm:spPr/>
      <dgm:t>
        <a:bodyPr/>
        <a:lstStyle/>
        <a:p>
          <a:endParaRPr lang="th-TH"/>
        </a:p>
      </dgm:t>
    </dgm:pt>
    <dgm:pt modelId="{4DAD795D-EDB4-4643-A73D-D43665EACE4F}" type="pres">
      <dgm:prSet presAssocID="{57FE8A98-8AAC-41B8-BC35-BE5B50E483D0}" presName="Name0" presStyleCnt="0">
        <dgm:presLayoutVars>
          <dgm:dir/>
          <dgm:resizeHandles val="exact"/>
        </dgm:presLayoutVars>
      </dgm:prSet>
      <dgm:spPr/>
    </dgm:pt>
    <dgm:pt modelId="{388494CC-DB7A-4597-9972-C6D0A2F970F3}" type="pres">
      <dgm:prSet presAssocID="{8A301613-7CB1-4927-B6BE-996B74CFA9F5}" presName="composite" presStyleCnt="0"/>
      <dgm:spPr/>
    </dgm:pt>
    <dgm:pt modelId="{768A311D-8655-4491-BEE9-0EE6A4EA99A0}" type="pres">
      <dgm:prSet presAssocID="{8A301613-7CB1-4927-B6BE-996B74CFA9F5}" presName="bgChev" presStyleLbl="node1" presStyleIdx="0" presStyleCnt="3"/>
      <dgm:spPr/>
    </dgm:pt>
    <dgm:pt modelId="{7C547828-C509-4A9E-B9D1-85EDF5B2EBCD}" type="pres">
      <dgm:prSet presAssocID="{8A301613-7CB1-4927-B6BE-996B74CFA9F5}" presName="txNode" presStyleLbl="fgAcc1" presStyleIdx="0" presStyleCnt="3" custScaleX="110768" custScaleY="102278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5D83AED-3DEF-4AFC-92A0-2CD18E940D9D}" type="pres">
      <dgm:prSet presAssocID="{17D7BEFA-9619-4662-A355-B85C0E0F3BD6}" presName="compositeSpace" presStyleCnt="0"/>
      <dgm:spPr/>
    </dgm:pt>
    <dgm:pt modelId="{2F7F1452-C237-4DDB-A574-C36C463CFD87}" type="pres">
      <dgm:prSet presAssocID="{8622140F-6D67-4FBF-9035-0DA8503844C6}" presName="composite" presStyleCnt="0"/>
      <dgm:spPr/>
    </dgm:pt>
    <dgm:pt modelId="{A3C59859-11FF-41EA-BAB8-86A034115AA2}" type="pres">
      <dgm:prSet presAssocID="{8622140F-6D67-4FBF-9035-0DA8503844C6}" presName="bgChev" presStyleLbl="node1" presStyleIdx="1" presStyleCnt="3"/>
      <dgm:spPr/>
    </dgm:pt>
    <dgm:pt modelId="{C1780E82-87E6-49EE-BF1D-5F154E8CCA64}" type="pres">
      <dgm:prSet presAssocID="{8622140F-6D67-4FBF-9035-0DA8503844C6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5ECBA87-509E-421F-B4DF-C5E490927FC6}" type="pres">
      <dgm:prSet presAssocID="{607424B6-F17E-48D5-BBEE-AEB08FF01BDC}" presName="compositeSpace" presStyleCnt="0"/>
      <dgm:spPr/>
    </dgm:pt>
    <dgm:pt modelId="{02600608-13F2-426C-BF1F-928F4A0B44B2}" type="pres">
      <dgm:prSet presAssocID="{B3F92BE0-9FB0-4238-AE3B-DF349A1EDF5A}" presName="composite" presStyleCnt="0"/>
      <dgm:spPr/>
    </dgm:pt>
    <dgm:pt modelId="{4990F29E-49D1-43EE-A82C-E39BB891E992}" type="pres">
      <dgm:prSet presAssocID="{B3F92BE0-9FB0-4238-AE3B-DF349A1EDF5A}" presName="bgChev" presStyleLbl="node1" presStyleIdx="2" presStyleCnt="3"/>
      <dgm:spPr/>
    </dgm:pt>
    <dgm:pt modelId="{9313FAC8-8848-43DE-B06F-2DFACA349CE2}" type="pres">
      <dgm:prSet presAssocID="{B3F92BE0-9FB0-4238-AE3B-DF349A1EDF5A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E3ADACE1-0E55-4EAF-8A58-E2EAE274215E}" srcId="{57FE8A98-8AAC-41B8-BC35-BE5B50E483D0}" destId="{8A301613-7CB1-4927-B6BE-996B74CFA9F5}" srcOrd="0" destOrd="0" parTransId="{5186553B-52DB-4216-B55B-28DB421EA861}" sibTransId="{17D7BEFA-9619-4662-A355-B85C0E0F3BD6}"/>
    <dgm:cxn modelId="{3A3F692A-D02B-4503-9AC5-93DE53FCF66A}" srcId="{57FE8A98-8AAC-41B8-BC35-BE5B50E483D0}" destId="{8622140F-6D67-4FBF-9035-0DA8503844C6}" srcOrd="1" destOrd="0" parTransId="{F82B847B-8AEB-4820-A718-5FB04770850C}" sibTransId="{607424B6-F17E-48D5-BBEE-AEB08FF01BDC}"/>
    <dgm:cxn modelId="{BF01D36B-21EB-4F61-BE0D-4DF66E22ACF8}" srcId="{57FE8A98-8AAC-41B8-BC35-BE5B50E483D0}" destId="{B3F92BE0-9FB0-4238-AE3B-DF349A1EDF5A}" srcOrd="2" destOrd="0" parTransId="{C3F48E7B-C72E-4789-BD90-1C04C76353B6}" sibTransId="{A5DECD13-ADE3-437F-8CDF-4F3C467CD648}"/>
    <dgm:cxn modelId="{8968AD0A-9EF7-4041-9247-92E2D7539E5D}" type="presOf" srcId="{8622140F-6D67-4FBF-9035-0DA8503844C6}" destId="{C1780E82-87E6-49EE-BF1D-5F154E8CCA64}" srcOrd="0" destOrd="0" presId="urn:microsoft.com/office/officeart/2005/8/layout/chevronAccent+Icon"/>
    <dgm:cxn modelId="{7F1794D4-19AA-4A81-854E-66B1166FAFAA}" type="presOf" srcId="{B3F92BE0-9FB0-4238-AE3B-DF349A1EDF5A}" destId="{9313FAC8-8848-43DE-B06F-2DFACA349CE2}" srcOrd="0" destOrd="0" presId="urn:microsoft.com/office/officeart/2005/8/layout/chevronAccent+Icon"/>
    <dgm:cxn modelId="{7C5FC1AA-0675-4B46-9B05-B8E43BF289C3}" type="presOf" srcId="{57FE8A98-8AAC-41B8-BC35-BE5B50E483D0}" destId="{4DAD795D-EDB4-4643-A73D-D43665EACE4F}" srcOrd="0" destOrd="0" presId="urn:microsoft.com/office/officeart/2005/8/layout/chevronAccent+Icon"/>
    <dgm:cxn modelId="{2696C7B2-DCC3-4950-9297-DB0BC89FACAC}" type="presOf" srcId="{8A301613-7CB1-4927-B6BE-996B74CFA9F5}" destId="{7C547828-C509-4A9E-B9D1-85EDF5B2EBCD}" srcOrd="0" destOrd="0" presId="urn:microsoft.com/office/officeart/2005/8/layout/chevronAccent+Icon"/>
    <dgm:cxn modelId="{09BA156E-BE62-4749-A47F-C24AE19601ED}" type="presParOf" srcId="{4DAD795D-EDB4-4643-A73D-D43665EACE4F}" destId="{388494CC-DB7A-4597-9972-C6D0A2F970F3}" srcOrd="0" destOrd="0" presId="urn:microsoft.com/office/officeart/2005/8/layout/chevronAccent+Icon"/>
    <dgm:cxn modelId="{37178D59-915B-4153-95CC-A7A823B484A9}" type="presParOf" srcId="{388494CC-DB7A-4597-9972-C6D0A2F970F3}" destId="{768A311D-8655-4491-BEE9-0EE6A4EA99A0}" srcOrd="0" destOrd="0" presId="urn:microsoft.com/office/officeart/2005/8/layout/chevronAccent+Icon"/>
    <dgm:cxn modelId="{3C0BDC4B-FBB2-4596-886B-98DC702819C8}" type="presParOf" srcId="{388494CC-DB7A-4597-9972-C6D0A2F970F3}" destId="{7C547828-C509-4A9E-B9D1-85EDF5B2EBCD}" srcOrd="1" destOrd="0" presId="urn:microsoft.com/office/officeart/2005/8/layout/chevronAccent+Icon"/>
    <dgm:cxn modelId="{8C7E5B12-0F1B-43BD-AF8E-9AC70621964B}" type="presParOf" srcId="{4DAD795D-EDB4-4643-A73D-D43665EACE4F}" destId="{D5D83AED-3DEF-4AFC-92A0-2CD18E940D9D}" srcOrd="1" destOrd="0" presId="urn:microsoft.com/office/officeart/2005/8/layout/chevronAccent+Icon"/>
    <dgm:cxn modelId="{2A4213EE-47EE-4FFE-9EB7-0DDC5A06D613}" type="presParOf" srcId="{4DAD795D-EDB4-4643-A73D-D43665EACE4F}" destId="{2F7F1452-C237-4DDB-A574-C36C463CFD87}" srcOrd="2" destOrd="0" presId="urn:microsoft.com/office/officeart/2005/8/layout/chevronAccent+Icon"/>
    <dgm:cxn modelId="{57F94518-16CD-4A64-BC94-2E1CC64F8437}" type="presParOf" srcId="{2F7F1452-C237-4DDB-A574-C36C463CFD87}" destId="{A3C59859-11FF-41EA-BAB8-86A034115AA2}" srcOrd="0" destOrd="0" presId="urn:microsoft.com/office/officeart/2005/8/layout/chevronAccent+Icon"/>
    <dgm:cxn modelId="{AD63B3C6-961F-4B33-9501-088051A9C730}" type="presParOf" srcId="{2F7F1452-C237-4DDB-A574-C36C463CFD87}" destId="{C1780E82-87E6-49EE-BF1D-5F154E8CCA64}" srcOrd="1" destOrd="0" presId="urn:microsoft.com/office/officeart/2005/8/layout/chevronAccent+Icon"/>
    <dgm:cxn modelId="{1E06E4C3-22BB-4933-89A0-C99FA59A5E97}" type="presParOf" srcId="{4DAD795D-EDB4-4643-A73D-D43665EACE4F}" destId="{B5ECBA87-509E-421F-B4DF-C5E490927FC6}" srcOrd="3" destOrd="0" presId="urn:microsoft.com/office/officeart/2005/8/layout/chevronAccent+Icon"/>
    <dgm:cxn modelId="{1F6ABA9D-829A-4B32-82D9-4A1BCA149B29}" type="presParOf" srcId="{4DAD795D-EDB4-4643-A73D-D43665EACE4F}" destId="{02600608-13F2-426C-BF1F-928F4A0B44B2}" srcOrd="4" destOrd="0" presId="urn:microsoft.com/office/officeart/2005/8/layout/chevronAccent+Icon"/>
    <dgm:cxn modelId="{38E5BE99-D49B-416A-893C-2091FA332A1A}" type="presParOf" srcId="{02600608-13F2-426C-BF1F-928F4A0B44B2}" destId="{4990F29E-49D1-43EE-A82C-E39BB891E992}" srcOrd="0" destOrd="0" presId="urn:microsoft.com/office/officeart/2005/8/layout/chevronAccent+Icon"/>
    <dgm:cxn modelId="{8E09A78C-C3AE-496B-AB66-B4B5906F2DCF}" type="presParOf" srcId="{02600608-13F2-426C-BF1F-928F4A0B44B2}" destId="{9313FAC8-8848-43DE-B06F-2DFACA349CE2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7FE8A98-8AAC-41B8-BC35-BE5B50E483D0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8A301613-7CB1-4927-B6BE-996B74CFA9F5}">
      <dgm:prSet phldrT="[Text]" custT="1"/>
      <dgm:spPr/>
      <dgm:t>
        <a:bodyPr/>
        <a:lstStyle/>
        <a:p>
          <a:r>
            <a:rPr lang="th-TH" sz="2400" b="1" dirty="0" smtClean="0">
              <a:latin typeface="TH SarabunPSK" panose="020B0500040200020003" pitchFamily="34" charset="-34"/>
              <a:cs typeface="TH SarabunPSK" panose="020B0500040200020003" pitchFamily="34" charset="-34"/>
            </a:rPr>
            <a:t>ผ่านเปลวไฟ ปิดกระจกปิดสไลด์</a:t>
          </a:r>
          <a:endParaRPr lang="th-TH" sz="2400" b="1" dirty="0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5186553B-52DB-4216-B55B-28DB421EA861}" type="parTrans" cxnId="{E3ADACE1-0E55-4EAF-8A58-E2EAE274215E}">
      <dgm:prSet/>
      <dgm:spPr/>
      <dgm:t>
        <a:bodyPr/>
        <a:lstStyle/>
        <a:p>
          <a:endParaRPr lang="th-TH"/>
        </a:p>
      </dgm:t>
    </dgm:pt>
    <dgm:pt modelId="{17D7BEFA-9619-4662-A355-B85C0E0F3BD6}" type="sibTrans" cxnId="{E3ADACE1-0E55-4EAF-8A58-E2EAE274215E}">
      <dgm:prSet/>
      <dgm:spPr/>
      <dgm:t>
        <a:bodyPr/>
        <a:lstStyle/>
        <a:p>
          <a:endParaRPr lang="th-TH"/>
        </a:p>
      </dgm:t>
    </dgm:pt>
    <dgm:pt modelId="{8622140F-6D67-4FBF-9035-0DA8503844C6}">
      <dgm:prSet phldrT="[Text]" custT="1"/>
      <dgm:spPr/>
      <dgm:t>
        <a:bodyPr/>
        <a:lstStyle/>
        <a:p>
          <a:r>
            <a:rPr lang="th-TH" sz="2400" b="1" dirty="0" smtClean="0">
              <a:latin typeface="TH SarabunPSK" panose="020B0500040200020003" pitchFamily="34" charset="-34"/>
              <a:cs typeface="TH SarabunPSK" panose="020B0500040200020003" pitchFamily="34" charset="-34"/>
            </a:rPr>
            <a:t>ส่องดูด้วยกล้อง</a:t>
          </a:r>
          <a:endParaRPr lang="th-TH" sz="2400" b="1" dirty="0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F82B847B-8AEB-4820-A718-5FB04770850C}" type="parTrans" cxnId="{3A3F692A-D02B-4503-9AC5-93DE53FCF66A}">
      <dgm:prSet/>
      <dgm:spPr/>
      <dgm:t>
        <a:bodyPr/>
        <a:lstStyle/>
        <a:p>
          <a:endParaRPr lang="th-TH"/>
        </a:p>
      </dgm:t>
    </dgm:pt>
    <dgm:pt modelId="{607424B6-F17E-48D5-BBEE-AEB08FF01BDC}" type="sibTrans" cxnId="{3A3F692A-D02B-4503-9AC5-93DE53FCF66A}">
      <dgm:prSet/>
      <dgm:spPr/>
      <dgm:t>
        <a:bodyPr/>
        <a:lstStyle/>
        <a:p>
          <a:endParaRPr lang="th-TH"/>
        </a:p>
      </dgm:t>
    </dgm:pt>
    <dgm:pt modelId="{B3F92BE0-9FB0-4238-AE3B-DF349A1EDF5A}">
      <dgm:prSet phldrT="[Text]" custT="1"/>
      <dgm:spPr/>
      <dgm:t>
        <a:bodyPr/>
        <a:lstStyle/>
        <a:p>
          <a:r>
            <a:rPr lang="th-TH" sz="2400" b="1" dirty="0" smtClean="0">
              <a:latin typeface="TH SarabunPSK" panose="020B0500040200020003" pitchFamily="34" charset="-34"/>
              <a:cs typeface="TH SarabunPSK" panose="020B0500040200020003" pitchFamily="34" charset="-34"/>
            </a:rPr>
            <a:t>วาดภาพและบันทึกผล</a:t>
          </a:r>
          <a:endParaRPr lang="th-TH" sz="2400" b="1" dirty="0">
            <a:latin typeface="TH SarabunPSK" panose="020B0500040200020003" pitchFamily="34" charset="-34"/>
            <a:cs typeface="TH SarabunPSK" panose="020B0500040200020003" pitchFamily="34" charset="-34"/>
          </a:endParaRPr>
        </a:p>
      </dgm:t>
    </dgm:pt>
    <dgm:pt modelId="{A5DECD13-ADE3-437F-8CDF-4F3C467CD648}" type="sibTrans" cxnId="{BF01D36B-21EB-4F61-BE0D-4DF66E22ACF8}">
      <dgm:prSet/>
      <dgm:spPr/>
      <dgm:t>
        <a:bodyPr/>
        <a:lstStyle/>
        <a:p>
          <a:endParaRPr lang="th-TH"/>
        </a:p>
      </dgm:t>
    </dgm:pt>
    <dgm:pt modelId="{C3F48E7B-C72E-4789-BD90-1C04C76353B6}" type="parTrans" cxnId="{BF01D36B-21EB-4F61-BE0D-4DF66E22ACF8}">
      <dgm:prSet/>
      <dgm:spPr/>
      <dgm:t>
        <a:bodyPr/>
        <a:lstStyle/>
        <a:p>
          <a:endParaRPr lang="th-TH"/>
        </a:p>
      </dgm:t>
    </dgm:pt>
    <dgm:pt modelId="{4DAD795D-EDB4-4643-A73D-D43665EACE4F}" type="pres">
      <dgm:prSet presAssocID="{57FE8A98-8AAC-41B8-BC35-BE5B50E483D0}" presName="Name0" presStyleCnt="0">
        <dgm:presLayoutVars>
          <dgm:dir/>
          <dgm:resizeHandles val="exact"/>
        </dgm:presLayoutVars>
      </dgm:prSet>
      <dgm:spPr/>
    </dgm:pt>
    <dgm:pt modelId="{388494CC-DB7A-4597-9972-C6D0A2F970F3}" type="pres">
      <dgm:prSet presAssocID="{8A301613-7CB1-4927-B6BE-996B74CFA9F5}" presName="composite" presStyleCnt="0"/>
      <dgm:spPr/>
    </dgm:pt>
    <dgm:pt modelId="{768A311D-8655-4491-BEE9-0EE6A4EA99A0}" type="pres">
      <dgm:prSet presAssocID="{8A301613-7CB1-4927-B6BE-996B74CFA9F5}" presName="bgChev" presStyleLbl="node1" presStyleIdx="0" presStyleCnt="3"/>
      <dgm:spPr/>
    </dgm:pt>
    <dgm:pt modelId="{7C547828-C509-4A9E-B9D1-85EDF5B2EBCD}" type="pres">
      <dgm:prSet presAssocID="{8A301613-7CB1-4927-B6BE-996B74CFA9F5}" presName="txNode" presStyleLbl="fgAcc1" presStyleIdx="0" presStyleCnt="3" custScaleX="110768" custScaleY="102278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5D83AED-3DEF-4AFC-92A0-2CD18E940D9D}" type="pres">
      <dgm:prSet presAssocID="{17D7BEFA-9619-4662-A355-B85C0E0F3BD6}" presName="compositeSpace" presStyleCnt="0"/>
      <dgm:spPr/>
    </dgm:pt>
    <dgm:pt modelId="{2F7F1452-C237-4DDB-A574-C36C463CFD87}" type="pres">
      <dgm:prSet presAssocID="{8622140F-6D67-4FBF-9035-0DA8503844C6}" presName="composite" presStyleCnt="0"/>
      <dgm:spPr/>
    </dgm:pt>
    <dgm:pt modelId="{A3C59859-11FF-41EA-BAB8-86A034115AA2}" type="pres">
      <dgm:prSet presAssocID="{8622140F-6D67-4FBF-9035-0DA8503844C6}" presName="bgChev" presStyleLbl="node1" presStyleIdx="1" presStyleCnt="3"/>
      <dgm:spPr/>
    </dgm:pt>
    <dgm:pt modelId="{C1780E82-87E6-49EE-BF1D-5F154E8CCA64}" type="pres">
      <dgm:prSet presAssocID="{8622140F-6D67-4FBF-9035-0DA8503844C6}" presName="tx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5ECBA87-509E-421F-B4DF-C5E490927FC6}" type="pres">
      <dgm:prSet presAssocID="{607424B6-F17E-48D5-BBEE-AEB08FF01BDC}" presName="compositeSpace" presStyleCnt="0"/>
      <dgm:spPr/>
    </dgm:pt>
    <dgm:pt modelId="{02600608-13F2-426C-BF1F-928F4A0B44B2}" type="pres">
      <dgm:prSet presAssocID="{B3F92BE0-9FB0-4238-AE3B-DF349A1EDF5A}" presName="composite" presStyleCnt="0"/>
      <dgm:spPr/>
    </dgm:pt>
    <dgm:pt modelId="{4990F29E-49D1-43EE-A82C-E39BB891E992}" type="pres">
      <dgm:prSet presAssocID="{B3F92BE0-9FB0-4238-AE3B-DF349A1EDF5A}" presName="bgChev" presStyleLbl="node1" presStyleIdx="2" presStyleCnt="3"/>
      <dgm:spPr/>
    </dgm:pt>
    <dgm:pt modelId="{9313FAC8-8848-43DE-B06F-2DFACA349CE2}" type="pres">
      <dgm:prSet presAssocID="{B3F92BE0-9FB0-4238-AE3B-DF349A1EDF5A}" presName="tx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E3ADACE1-0E55-4EAF-8A58-E2EAE274215E}" srcId="{57FE8A98-8AAC-41B8-BC35-BE5B50E483D0}" destId="{8A301613-7CB1-4927-B6BE-996B74CFA9F5}" srcOrd="0" destOrd="0" parTransId="{5186553B-52DB-4216-B55B-28DB421EA861}" sibTransId="{17D7BEFA-9619-4662-A355-B85C0E0F3BD6}"/>
    <dgm:cxn modelId="{3A3F692A-D02B-4503-9AC5-93DE53FCF66A}" srcId="{57FE8A98-8AAC-41B8-BC35-BE5B50E483D0}" destId="{8622140F-6D67-4FBF-9035-0DA8503844C6}" srcOrd="1" destOrd="0" parTransId="{F82B847B-8AEB-4820-A718-5FB04770850C}" sibTransId="{607424B6-F17E-48D5-BBEE-AEB08FF01BDC}"/>
    <dgm:cxn modelId="{A5081D6D-474C-4FAC-8309-E9838EB8058F}" type="presOf" srcId="{8A301613-7CB1-4927-B6BE-996B74CFA9F5}" destId="{7C547828-C509-4A9E-B9D1-85EDF5B2EBCD}" srcOrd="0" destOrd="0" presId="urn:microsoft.com/office/officeart/2005/8/layout/chevronAccent+Icon"/>
    <dgm:cxn modelId="{BF01D36B-21EB-4F61-BE0D-4DF66E22ACF8}" srcId="{57FE8A98-8AAC-41B8-BC35-BE5B50E483D0}" destId="{B3F92BE0-9FB0-4238-AE3B-DF349A1EDF5A}" srcOrd="2" destOrd="0" parTransId="{C3F48E7B-C72E-4789-BD90-1C04C76353B6}" sibTransId="{A5DECD13-ADE3-437F-8CDF-4F3C467CD648}"/>
    <dgm:cxn modelId="{F92AD7C9-34CD-4555-ABCE-6E7280054FA6}" type="presOf" srcId="{8622140F-6D67-4FBF-9035-0DA8503844C6}" destId="{C1780E82-87E6-49EE-BF1D-5F154E8CCA64}" srcOrd="0" destOrd="0" presId="urn:microsoft.com/office/officeart/2005/8/layout/chevronAccent+Icon"/>
    <dgm:cxn modelId="{61CFC8C2-F4EE-482E-9AD8-92C0557FD1A5}" type="presOf" srcId="{B3F92BE0-9FB0-4238-AE3B-DF349A1EDF5A}" destId="{9313FAC8-8848-43DE-B06F-2DFACA349CE2}" srcOrd="0" destOrd="0" presId="urn:microsoft.com/office/officeart/2005/8/layout/chevronAccent+Icon"/>
    <dgm:cxn modelId="{B793697D-F5C2-4800-A349-E06E9862FA0B}" type="presOf" srcId="{57FE8A98-8AAC-41B8-BC35-BE5B50E483D0}" destId="{4DAD795D-EDB4-4643-A73D-D43665EACE4F}" srcOrd="0" destOrd="0" presId="urn:microsoft.com/office/officeart/2005/8/layout/chevronAccent+Icon"/>
    <dgm:cxn modelId="{CB5C0B98-E6FC-4FE9-97AD-4B0CFB30BFE6}" type="presParOf" srcId="{4DAD795D-EDB4-4643-A73D-D43665EACE4F}" destId="{388494CC-DB7A-4597-9972-C6D0A2F970F3}" srcOrd="0" destOrd="0" presId="urn:microsoft.com/office/officeart/2005/8/layout/chevronAccent+Icon"/>
    <dgm:cxn modelId="{CC69B5A3-419A-4EF1-BFAA-C16932A39D3C}" type="presParOf" srcId="{388494CC-DB7A-4597-9972-C6D0A2F970F3}" destId="{768A311D-8655-4491-BEE9-0EE6A4EA99A0}" srcOrd="0" destOrd="0" presId="urn:microsoft.com/office/officeart/2005/8/layout/chevronAccent+Icon"/>
    <dgm:cxn modelId="{2CEBF309-8DB3-4DBB-8FF5-0B87C3DC9060}" type="presParOf" srcId="{388494CC-DB7A-4597-9972-C6D0A2F970F3}" destId="{7C547828-C509-4A9E-B9D1-85EDF5B2EBCD}" srcOrd="1" destOrd="0" presId="urn:microsoft.com/office/officeart/2005/8/layout/chevronAccent+Icon"/>
    <dgm:cxn modelId="{D5E3282D-85E6-45FA-A4CD-33B033127CA4}" type="presParOf" srcId="{4DAD795D-EDB4-4643-A73D-D43665EACE4F}" destId="{D5D83AED-3DEF-4AFC-92A0-2CD18E940D9D}" srcOrd="1" destOrd="0" presId="urn:microsoft.com/office/officeart/2005/8/layout/chevronAccent+Icon"/>
    <dgm:cxn modelId="{FF9C1F18-3506-4C49-B2AB-B8746E209CF8}" type="presParOf" srcId="{4DAD795D-EDB4-4643-A73D-D43665EACE4F}" destId="{2F7F1452-C237-4DDB-A574-C36C463CFD87}" srcOrd="2" destOrd="0" presId="urn:microsoft.com/office/officeart/2005/8/layout/chevronAccent+Icon"/>
    <dgm:cxn modelId="{5736E149-725E-4426-B01E-E2E202CFB39B}" type="presParOf" srcId="{2F7F1452-C237-4DDB-A574-C36C463CFD87}" destId="{A3C59859-11FF-41EA-BAB8-86A034115AA2}" srcOrd="0" destOrd="0" presId="urn:microsoft.com/office/officeart/2005/8/layout/chevronAccent+Icon"/>
    <dgm:cxn modelId="{7C1719BE-2E35-4417-A1A7-3F424D6776AF}" type="presParOf" srcId="{2F7F1452-C237-4DDB-A574-C36C463CFD87}" destId="{C1780E82-87E6-49EE-BF1D-5F154E8CCA64}" srcOrd="1" destOrd="0" presId="urn:microsoft.com/office/officeart/2005/8/layout/chevronAccent+Icon"/>
    <dgm:cxn modelId="{8B3E9417-EADE-4919-9960-3A36C6DF6606}" type="presParOf" srcId="{4DAD795D-EDB4-4643-A73D-D43665EACE4F}" destId="{B5ECBA87-509E-421F-B4DF-C5E490927FC6}" srcOrd="3" destOrd="0" presId="urn:microsoft.com/office/officeart/2005/8/layout/chevronAccent+Icon"/>
    <dgm:cxn modelId="{FE4959DA-0E7E-48A2-909F-2B39E38B1882}" type="presParOf" srcId="{4DAD795D-EDB4-4643-A73D-D43665EACE4F}" destId="{02600608-13F2-426C-BF1F-928F4A0B44B2}" srcOrd="4" destOrd="0" presId="urn:microsoft.com/office/officeart/2005/8/layout/chevronAccent+Icon"/>
    <dgm:cxn modelId="{4F6CAA85-7034-4F4F-9CB6-3355253709A9}" type="presParOf" srcId="{02600608-13F2-426C-BF1F-928F4A0B44B2}" destId="{4990F29E-49D1-43EE-A82C-E39BB891E992}" srcOrd="0" destOrd="0" presId="urn:microsoft.com/office/officeart/2005/8/layout/chevronAccent+Icon"/>
    <dgm:cxn modelId="{56E52299-DE65-4FC0-8EC1-08FC1D119D0B}" type="presParOf" srcId="{02600608-13F2-426C-BF1F-928F4A0B44B2}" destId="{9313FAC8-8848-43DE-B06F-2DFACA349CE2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DF2-3CFE-42C6-AE54-016D3B9A3727}" type="datetimeFigureOut">
              <a:rPr lang="th-TH" smtClean="0"/>
              <a:t>02/03/59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975FB-E557-49A4-B10C-6120BE05E37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55593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DF2-3CFE-42C6-AE54-016D3B9A3727}" type="datetimeFigureOut">
              <a:rPr lang="th-TH" smtClean="0"/>
              <a:t>02/03/59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975FB-E557-49A4-B10C-6120BE05E37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90525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DF2-3CFE-42C6-AE54-016D3B9A3727}" type="datetimeFigureOut">
              <a:rPr lang="th-TH" smtClean="0"/>
              <a:t>02/03/59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975FB-E557-49A4-B10C-6120BE05E37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31855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DF2-3CFE-42C6-AE54-016D3B9A3727}" type="datetimeFigureOut">
              <a:rPr lang="th-TH" smtClean="0"/>
              <a:t>02/03/59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975FB-E557-49A4-B10C-6120BE05E37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6376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DF2-3CFE-42C6-AE54-016D3B9A3727}" type="datetimeFigureOut">
              <a:rPr lang="th-TH" smtClean="0"/>
              <a:t>02/03/59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975FB-E557-49A4-B10C-6120BE05E37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4273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DF2-3CFE-42C6-AE54-016D3B9A3727}" type="datetimeFigureOut">
              <a:rPr lang="th-TH" smtClean="0"/>
              <a:t>02/03/59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975FB-E557-49A4-B10C-6120BE05E37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00523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DF2-3CFE-42C6-AE54-016D3B9A3727}" type="datetimeFigureOut">
              <a:rPr lang="th-TH" smtClean="0"/>
              <a:t>02/03/59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975FB-E557-49A4-B10C-6120BE05E37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38551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DF2-3CFE-42C6-AE54-016D3B9A3727}" type="datetimeFigureOut">
              <a:rPr lang="th-TH" smtClean="0"/>
              <a:t>02/03/59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975FB-E557-49A4-B10C-6120BE05E37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9090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DF2-3CFE-42C6-AE54-016D3B9A3727}" type="datetimeFigureOut">
              <a:rPr lang="th-TH" smtClean="0"/>
              <a:t>02/03/59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975FB-E557-49A4-B10C-6120BE05E37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24438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DF2-3CFE-42C6-AE54-016D3B9A3727}" type="datetimeFigureOut">
              <a:rPr lang="th-TH" smtClean="0"/>
              <a:t>02/03/59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975FB-E557-49A4-B10C-6120BE05E37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08979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42DF2-3CFE-42C6-AE54-016D3B9A3727}" type="datetimeFigureOut">
              <a:rPr lang="th-TH" smtClean="0"/>
              <a:t>02/03/59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975FB-E557-49A4-B10C-6120BE05E37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6383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42DF2-3CFE-42C6-AE54-016D3B9A3727}" type="datetimeFigureOut">
              <a:rPr lang="th-TH" smtClean="0"/>
              <a:t>02/03/59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975FB-E557-49A4-B10C-6120BE05E37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6672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76262" y="404246"/>
            <a:ext cx="8219039" cy="7694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ปฏิบัติการเรื่อง การ</a:t>
            </a:r>
            <a:r>
              <a:rPr lang="th-TH" sz="4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แบ่งเซลล์ของยูคาริ</a:t>
            </a:r>
            <a:r>
              <a:rPr lang="th-TH" sz="4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โอต</a:t>
            </a:r>
          </a:p>
        </p:txBody>
      </p:sp>
      <p:sp>
        <p:nvSpPr>
          <p:cNvPr id="6" name="Rectangle 5"/>
          <p:cNvSpPr/>
          <p:nvPr/>
        </p:nvSpPr>
        <p:spPr>
          <a:xfrm>
            <a:off x="679405" y="5499229"/>
            <a:ext cx="8064895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โดยนางสาวอารีย์ สัก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ยิ้ม ครู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วิชาการสาขาวิชา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ชีววิทยา </a:t>
            </a:r>
          </a:p>
          <a:p>
            <a:pPr algn="ctr"/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โรงเรียน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มหิดลวิทยา</a:t>
            </a:r>
            <a:r>
              <a:rPr lang="th-TH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นุสรณ์ องค์การมหาชน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3" name="Picture 12" descr="logo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62" y="427311"/>
            <a:ext cx="855378" cy="703788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50" r="27211" b="62600"/>
          <a:stretch/>
        </p:blipFill>
        <p:spPr>
          <a:xfrm>
            <a:off x="761532" y="1960959"/>
            <a:ext cx="3954484" cy="2878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7" t="26901" r="38188" b="37399"/>
          <a:stretch/>
        </p:blipFill>
        <p:spPr>
          <a:xfrm>
            <a:off x="4999884" y="1960959"/>
            <a:ext cx="3244524" cy="2902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88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1" b="13250"/>
          <a:stretch/>
        </p:blipFill>
        <p:spPr>
          <a:xfrm>
            <a:off x="1259632" y="1034207"/>
            <a:ext cx="1934853" cy="2743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644008" y="1581599"/>
            <a:ext cx="4572000" cy="46474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800100" lvl="1" indent="-342900">
              <a:buFont typeface="+mj-lt"/>
              <a:buAutoNum type="arabicPeriod"/>
            </a:pPr>
            <a:r>
              <a:rPr lang="th-TH" b="1" dirty="0" smtClean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กล้อง</a:t>
            </a:r>
            <a:r>
              <a:rPr lang="th-TH" b="1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จุลทรรศน์แบบใช้แสง </a:t>
            </a:r>
            <a:endParaRPr lang="en-US" b="1" dirty="0"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th-TH" b="1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สไลด์และกระจกปิดสไลด์ </a:t>
            </a:r>
            <a:endParaRPr lang="en-US" b="1" dirty="0"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th-TH" b="1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เข็มเขี่ย			 </a:t>
            </a:r>
            <a:endParaRPr lang="en-US" b="1" dirty="0"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th-TH" b="1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ปากคีบ			 </a:t>
            </a:r>
            <a:endParaRPr lang="en-US" b="1" dirty="0"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th-TH" b="1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ตะเกียง</a:t>
            </a:r>
            <a:r>
              <a:rPr lang="th-TH" b="1" dirty="0" smtClean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แอลกอฮอล์</a:t>
            </a:r>
            <a:endParaRPr lang="en-US" b="1" dirty="0"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th-TH" b="1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ใบมีดโกน</a:t>
            </a:r>
            <a:endParaRPr lang="en-US" b="1" dirty="0"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th-TH" b="1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สีย้อม</a:t>
            </a:r>
            <a:r>
              <a:rPr lang="en-US" b="1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 </a:t>
            </a:r>
            <a:r>
              <a:rPr lang="en-US" b="1" dirty="0" err="1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acetocarmine</a:t>
            </a:r>
            <a:r>
              <a:rPr lang="en-US" b="1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 </a:t>
            </a:r>
            <a:endParaRPr lang="en-US" b="1" dirty="0"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th-TH" b="1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กรดเกลือ (</a:t>
            </a:r>
            <a:r>
              <a:rPr lang="en-US" b="1" dirty="0" err="1" smtClean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HCl</a:t>
            </a:r>
            <a:r>
              <a:rPr lang="en-US" b="1" dirty="0" smtClean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) </a:t>
            </a:r>
            <a:r>
              <a:rPr lang="th-TH" b="1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5 % </a:t>
            </a:r>
            <a:r>
              <a:rPr lang="th-TH" b="1" dirty="0" smtClean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และน้ำ</a:t>
            </a:r>
            <a:r>
              <a:rPr lang="th-TH" b="1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กลั่น</a:t>
            </a:r>
            <a:endParaRPr lang="en-US" b="1" dirty="0"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th-TH" b="1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ปลายรากหอมและดอกกุยช่าย</a:t>
            </a:r>
            <a:endParaRPr lang="en-US" b="1" dirty="0"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  <a:p>
            <a:r>
              <a:rPr lang="en-US" sz="1600" dirty="0">
                <a:latin typeface="TH SarabunPSK" panose="020B0500040200020003" pitchFamily="34" charset="-34"/>
                <a:ea typeface="Times New Roman" panose="02020603050405020304" pitchFamily="18" charset="0"/>
              </a:rPr>
              <a:t/>
            </a:r>
            <a:br>
              <a:rPr lang="en-US" sz="1600" dirty="0">
                <a:latin typeface="TH SarabunPSK" panose="020B0500040200020003" pitchFamily="34" charset="-34"/>
                <a:ea typeface="Times New Roman" panose="02020603050405020304" pitchFamily="18" charset="0"/>
              </a:rPr>
            </a:br>
            <a:endParaRPr lang="th-TH" dirty="0"/>
          </a:p>
        </p:txBody>
      </p:sp>
      <p:sp>
        <p:nvSpPr>
          <p:cNvPr id="6" name="Rectangle 5"/>
          <p:cNvSpPr/>
          <p:nvPr/>
        </p:nvSpPr>
        <p:spPr>
          <a:xfrm>
            <a:off x="395536" y="188640"/>
            <a:ext cx="8496944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วัสดุและอุปกรณ์</a:t>
            </a:r>
            <a:endParaRPr lang="en-US" sz="2400" dirty="0"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566" r="5901" b="-1"/>
          <a:stretch/>
        </p:blipFill>
        <p:spPr>
          <a:xfrm>
            <a:off x="251520" y="3976643"/>
            <a:ext cx="432701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2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105190229"/>
              </p:ext>
            </p:extLst>
          </p:nvPr>
        </p:nvGraphicFramePr>
        <p:xfrm>
          <a:off x="611560" y="1520788"/>
          <a:ext cx="7512496" cy="2808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51349060"/>
              </p:ext>
            </p:extLst>
          </p:nvPr>
        </p:nvGraphicFramePr>
        <p:xfrm>
          <a:off x="628459" y="3392995"/>
          <a:ext cx="7512496" cy="2808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Curved Left Arrow 5"/>
          <p:cNvSpPr/>
          <p:nvPr/>
        </p:nvSpPr>
        <p:spPr>
          <a:xfrm>
            <a:off x="8316416" y="3465002"/>
            <a:ext cx="576064" cy="104411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8459" y="476672"/>
            <a:ext cx="8064896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ขั้นตอนการศึกษาการแบ่งเซลล์แบบ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 mitosis 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ในปลายรากหอม</a:t>
            </a:r>
            <a:endParaRPr lang="en-US" sz="36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4198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91074829"/>
              </p:ext>
            </p:extLst>
          </p:nvPr>
        </p:nvGraphicFramePr>
        <p:xfrm>
          <a:off x="611560" y="1520788"/>
          <a:ext cx="7512496" cy="2808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48618479"/>
              </p:ext>
            </p:extLst>
          </p:nvPr>
        </p:nvGraphicFramePr>
        <p:xfrm>
          <a:off x="628459" y="3392995"/>
          <a:ext cx="7512496" cy="2808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Curved Left Arrow 5"/>
          <p:cNvSpPr/>
          <p:nvPr/>
        </p:nvSpPr>
        <p:spPr>
          <a:xfrm>
            <a:off x="8316416" y="3465002"/>
            <a:ext cx="576064" cy="104411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550421"/>
            <a:ext cx="8064896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ขั้นตอนการศึกษาการแบ่งเซลล์แบบ </a:t>
            </a:r>
            <a:r>
              <a:rPr lang="en-US" sz="3600" b="1" dirty="0" smtClean="0">
                <a:latin typeface="TH SarabunPSK" pitchFamily="34" charset="-34"/>
                <a:cs typeface="TH SarabunPSK" pitchFamily="34" charset="-34"/>
              </a:rPr>
              <a:t>meiosis 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ในดอกกุยช่าย</a:t>
            </a:r>
            <a:endParaRPr lang="en-US" sz="36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6250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40" y="797768"/>
            <a:ext cx="7924800" cy="59436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3367103" y="1567245"/>
            <a:ext cx="288032" cy="33603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195736" y="1167135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metaphase</a:t>
            </a:r>
            <a:endParaRPr lang="th-TH" sz="2000" dirty="0"/>
          </a:p>
        </p:txBody>
      </p:sp>
      <p:sp>
        <p:nvSpPr>
          <p:cNvPr id="10" name="Rectangle 9"/>
          <p:cNvSpPr/>
          <p:nvPr/>
        </p:nvSpPr>
        <p:spPr>
          <a:xfrm>
            <a:off x="1555672" y="67718"/>
            <a:ext cx="60083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การแบ่ง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เซลล์แบบ </a:t>
            </a:r>
            <a:r>
              <a:rPr lang="en-US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mitosis 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ของปลายรากหอม</a:t>
            </a:r>
            <a:endParaRPr 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79912" y="4181018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anaphase</a:t>
            </a:r>
            <a:endParaRPr lang="th-TH" sz="2000" dirty="0"/>
          </a:p>
        </p:txBody>
      </p:sp>
      <p:cxnSp>
        <p:nvCxnSpPr>
          <p:cNvPr id="14" name="Straight Arrow Connector 13"/>
          <p:cNvCxnSpPr>
            <a:stCxn id="11" idx="0"/>
          </p:cNvCxnSpPr>
          <p:nvPr/>
        </p:nvCxnSpPr>
        <p:spPr>
          <a:xfrm flipH="1" flipV="1">
            <a:off x="4512136" y="3794639"/>
            <a:ext cx="203880" cy="38637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788024" y="4829090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prophase</a:t>
            </a:r>
            <a:endParaRPr lang="th-TH" sz="2000" dirty="0"/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5796136" y="4553333"/>
            <a:ext cx="288032" cy="24191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64088" y="5405154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interphase</a:t>
            </a:r>
            <a:endParaRPr lang="th-TH" sz="2000" dirty="0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6300192" y="5140180"/>
            <a:ext cx="288032" cy="24191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238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36" b="22563"/>
          <a:stretch/>
        </p:blipFill>
        <p:spPr>
          <a:xfrm>
            <a:off x="580666" y="732413"/>
            <a:ext cx="7958380" cy="5943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3888" y="3892986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anaphase</a:t>
            </a:r>
            <a:endParaRPr lang="th-TH" sz="20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152096" y="3492659"/>
            <a:ext cx="203880" cy="38637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139952" y="1772816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prophase</a:t>
            </a:r>
            <a:endParaRPr lang="th-TH" sz="20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4788024" y="1386437"/>
            <a:ext cx="203880" cy="38637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555672" y="67718"/>
            <a:ext cx="60083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การแบ่ง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เซลล์แบบ </a:t>
            </a:r>
            <a:r>
              <a:rPr lang="en-US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mitosis 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ของปลายรากหอม</a:t>
            </a:r>
            <a:endParaRPr 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9964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18373"/>
            <a:ext cx="8712968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การแบ่ง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เซลล์แบบ </a:t>
            </a:r>
            <a:r>
              <a:rPr lang="en-US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meiosis 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ของดอกกุยช่าย</a:t>
            </a:r>
            <a:endParaRPr 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131840" y="5733256"/>
            <a:ext cx="33326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th-TH" alt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ระยะ</a:t>
            </a:r>
            <a:r>
              <a:rPr lang="en-US" alt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Prophase </a:t>
            </a: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endParaRPr lang="th-TH" alt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Picture 4" descr="DSC006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72" t="19579" b="1175"/>
          <a:stretch/>
        </p:blipFill>
        <p:spPr>
          <a:xfrm>
            <a:off x="4706144" y="1412849"/>
            <a:ext cx="4114328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Content Placeholder 8" descr="DSC00622"/>
          <p:cNvPicPr>
            <a:picLocks noGrp="1" noChangeAspect="1" noChangeArrowheads="1"/>
          </p:cNvPicPr>
          <p:nvPr>
            <p:ph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45" t="14765" r="23396" b="20014"/>
          <a:stretch/>
        </p:blipFill>
        <p:spPr>
          <a:xfrm>
            <a:off x="265921" y="1437840"/>
            <a:ext cx="4270075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882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DSC0061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4" t="9502" r="24029" b="16917"/>
          <a:stretch/>
        </p:blipFill>
        <p:spPr>
          <a:xfrm>
            <a:off x="539552" y="1402432"/>
            <a:ext cx="3982064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4" descr="DSC0062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0" t="11619" r="33144" b="11619"/>
          <a:stretch/>
        </p:blipFill>
        <p:spPr>
          <a:xfrm>
            <a:off x="4962834" y="1402432"/>
            <a:ext cx="3678382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3059832" y="5879013"/>
            <a:ext cx="33326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th-TH" alt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ระยะ</a:t>
            </a:r>
            <a:r>
              <a:rPr lang="en-US" alt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Metaphase </a:t>
            </a: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endParaRPr lang="th-TH" alt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512" y="118373"/>
            <a:ext cx="8712968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การแบ่ง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เซลล์แบบ </a:t>
            </a:r>
            <a:r>
              <a:rPr lang="en-US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meiosis 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ของดอกกุยช่าย</a:t>
            </a:r>
            <a:endParaRPr 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778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DSC0061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9" t="9426" r="28896" b="19792"/>
          <a:stretch/>
        </p:blipFill>
        <p:spPr>
          <a:xfrm>
            <a:off x="251520" y="1402432"/>
            <a:ext cx="468052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683568" y="5734997"/>
            <a:ext cx="33326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th-TH" alt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ระยะ</a:t>
            </a:r>
            <a:r>
              <a:rPr lang="en-US" alt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Anaphase </a:t>
            </a: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endParaRPr lang="th-TH" alt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Picture 8" descr="DSC0061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0" t="9636" r="22295" b="10849"/>
          <a:stretch/>
        </p:blipFill>
        <p:spPr>
          <a:xfrm>
            <a:off x="5220072" y="1402432"/>
            <a:ext cx="3740727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5424092" y="5734996"/>
            <a:ext cx="33326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th-TH" alt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ระยะ</a:t>
            </a:r>
            <a:r>
              <a:rPr lang="en-US" alt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Telophase </a:t>
            </a:r>
            <a:r>
              <a:rPr lang="en-US" alt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endParaRPr lang="th-TH" alt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9512" y="118373"/>
            <a:ext cx="8712968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การแบ่ง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เซลล์แบบ </a:t>
            </a:r>
            <a:r>
              <a:rPr lang="en-US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meiosis 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ของดอกกุยช่าย</a:t>
            </a:r>
            <a:endParaRPr 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2937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DSC00618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8" t="20029" r="39093" b="6048"/>
          <a:stretch/>
        </p:blipFill>
        <p:spPr>
          <a:xfrm>
            <a:off x="395536" y="1546448"/>
            <a:ext cx="4182256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4" descr="DSC0061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3" t="15426" r="32932" b="13365"/>
          <a:stretch/>
        </p:blipFill>
        <p:spPr>
          <a:xfrm>
            <a:off x="4860032" y="1546448"/>
            <a:ext cx="3977641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3059832" y="5807005"/>
            <a:ext cx="33326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th-TH" alt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ระยะ</a:t>
            </a:r>
            <a:r>
              <a:rPr lang="en-US" alt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Prophase II</a:t>
            </a:r>
            <a:endParaRPr lang="th-TH" alt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512" y="118373"/>
            <a:ext cx="8712968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การแบ่ง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เซลล์แบบ </a:t>
            </a:r>
            <a:r>
              <a:rPr lang="en-US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meiosis 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ของดอกกุยช่าย</a:t>
            </a:r>
            <a:endParaRPr 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7413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DSC00616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5" t="15163" r="15457" b="13337"/>
          <a:stretch/>
        </p:blipFill>
        <p:spPr>
          <a:xfrm>
            <a:off x="2282321" y="1377280"/>
            <a:ext cx="4881967" cy="457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3059832" y="5951021"/>
            <a:ext cx="33326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th-TH" alt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ระยะ</a:t>
            </a:r>
            <a:r>
              <a:rPr lang="en-US" alt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Telophase II</a:t>
            </a:r>
            <a:endParaRPr lang="th-TH" alt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2" y="118373"/>
            <a:ext cx="8712968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การแบ่ง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เซลล์แบบ </a:t>
            </a:r>
            <a:r>
              <a:rPr lang="en-US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meiosis 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ของดอกกุยช่าย</a:t>
            </a:r>
            <a:endParaRPr 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4989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203</Words>
  <Application>Microsoft Office PowerPoint</Application>
  <PresentationFormat>On-screen Show (4:3)</PresentationFormat>
  <Paragraphs>49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Angsana New</vt:lpstr>
      <vt:lpstr>Arial</vt:lpstr>
      <vt:lpstr>Calibri</vt:lpstr>
      <vt:lpstr>Cordia New</vt:lpstr>
      <vt:lpstr>TH SarabunPSK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ปฏิบัติการเรื่อง การแบ่งเซลล์ของยูคาริโอต</dc:title>
  <dc:creator>อารีย์ สักยิ้ม</dc:creator>
  <cp:lastModifiedBy>Teacher</cp:lastModifiedBy>
  <cp:revision>44</cp:revision>
  <dcterms:created xsi:type="dcterms:W3CDTF">2014-11-04T12:19:31Z</dcterms:created>
  <dcterms:modified xsi:type="dcterms:W3CDTF">2016-03-02T09:51:29Z</dcterms:modified>
</cp:coreProperties>
</file>