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78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60D28-1E96-46CF-B946-EE034B99EA8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84035-E8CB-470E-83D4-1D93D6D439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097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60D28-1E96-46CF-B946-EE034B99EA8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84035-E8CB-470E-83D4-1D93D6D439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533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60D28-1E96-46CF-B946-EE034B99EA8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84035-E8CB-470E-83D4-1D93D6D439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060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60D28-1E96-46CF-B946-EE034B99EA8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84035-E8CB-470E-83D4-1D93D6D439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380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60D28-1E96-46CF-B946-EE034B99EA8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84035-E8CB-470E-83D4-1D93D6D439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303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60D28-1E96-46CF-B946-EE034B99EA8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84035-E8CB-470E-83D4-1D93D6D439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71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60D28-1E96-46CF-B946-EE034B99EA8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84035-E8CB-470E-83D4-1D93D6D439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521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60D28-1E96-46CF-B946-EE034B99EA8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84035-E8CB-470E-83D4-1D93D6D439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31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60D28-1E96-46CF-B946-EE034B99EA8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84035-E8CB-470E-83D4-1D93D6D439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687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60D28-1E96-46CF-B946-EE034B99EA8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84035-E8CB-470E-83D4-1D93D6D439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766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60D28-1E96-46CF-B946-EE034B99EA8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84035-E8CB-470E-83D4-1D93D6D439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033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760D28-1E96-46CF-B946-EE034B99EA87}" type="datetimeFigureOut">
              <a:rPr lang="en-US" smtClean="0"/>
              <a:t>11/5/2020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784035-E8CB-470E-83D4-1D93D6D439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714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3282" y="4619135"/>
            <a:ext cx="2599909" cy="2339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105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1959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พื้นหลัง PowerPoint</dc:title>
  <dc:creator>ธนวิตร์ พัฒนะ</dc:creator>
  <cp:lastModifiedBy>ธนวิตร์ พัฒนะ</cp:lastModifiedBy>
  <cp:revision>1</cp:revision>
  <dcterms:created xsi:type="dcterms:W3CDTF">2020-11-05T02:44:46Z</dcterms:created>
  <dcterms:modified xsi:type="dcterms:W3CDTF">2020-11-05T02:49:32Z</dcterms:modified>
</cp:coreProperties>
</file>