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2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AED-C2D9-4234-B65C-1C34F52ED4C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11EF-7E55-4DA9-9712-D32911653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87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AED-C2D9-4234-B65C-1C34F52ED4C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11EF-7E55-4DA9-9712-D32911653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302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AED-C2D9-4234-B65C-1C34F52ED4C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11EF-7E55-4DA9-9712-D32911653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47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AED-C2D9-4234-B65C-1C34F52ED4C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11EF-7E55-4DA9-9712-D32911653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764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AED-C2D9-4234-B65C-1C34F52ED4C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11EF-7E55-4DA9-9712-D32911653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013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AED-C2D9-4234-B65C-1C34F52ED4C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11EF-7E55-4DA9-9712-D32911653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00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AED-C2D9-4234-B65C-1C34F52ED4C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11EF-7E55-4DA9-9712-D32911653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11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AED-C2D9-4234-B65C-1C34F52ED4C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11EF-7E55-4DA9-9712-D32911653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997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AED-C2D9-4234-B65C-1C34F52ED4C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11EF-7E55-4DA9-9712-D32911653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123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AED-C2D9-4234-B65C-1C34F52ED4C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11EF-7E55-4DA9-9712-D32911653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36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AED-C2D9-4234-B65C-1C34F52ED4C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911EF-7E55-4DA9-9712-D32911653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67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976AED-C2D9-4234-B65C-1C34F52ED4C9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911EF-7E55-4DA9-9712-D32911653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14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30" y="4387572"/>
            <a:ext cx="1875934" cy="22913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184" y="3602037"/>
            <a:ext cx="3723815" cy="333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776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7685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2020-11-05T02:58:23Z</dcterms:created>
  <dcterms:modified xsi:type="dcterms:W3CDTF">2020-11-05T02:58:47Z</dcterms:modified>
</cp:coreProperties>
</file>