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ธนวิตร์ พัฒนะ" initials="ธพ" lastIdx="1" clrIdx="0">
    <p:extLst>
      <p:ext uri="{19B8F6BF-5375-455C-9EA6-DF929625EA0E}">
        <p15:presenceInfo xmlns:p15="http://schemas.microsoft.com/office/powerpoint/2012/main" userId="1d6b58e685c1a89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02" y="6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444EF-C324-4EBD-8BD6-52F085895E2B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83784-0424-4C84-8903-BA01331677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102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444EF-C324-4EBD-8BD6-52F085895E2B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83784-0424-4C84-8903-BA01331677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383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444EF-C324-4EBD-8BD6-52F085895E2B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83784-0424-4C84-8903-BA01331677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922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444EF-C324-4EBD-8BD6-52F085895E2B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83784-0424-4C84-8903-BA01331677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722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444EF-C324-4EBD-8BD6-52F085895E2B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83784-0424-4C84-8903-BA01331677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705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444EF-C324-4EBD-8BD6-52F085895E2B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83784-0424-4C84-8903-BA01331677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876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444EF-C324-4EBD-8BD6-52F085895E2B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83784-0424-4C84-8903-BA01331677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93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444EF-C324-4EBD-8BD6-52F085895E2B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83784-0424-4C84-8903-BA01331677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310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444EF-C324-4EBD-8BD6-52F085895E2B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83784-0424-4C84-8903-BA01331677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075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444EF-C324-4EBD-8BD6-52F085895E2B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83784-0424-4C84-8903-BA01331677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514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444EF-C324-4EBD-8BD6-52F085895E2B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83784-0424-4C84-8903-BA01331677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55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8444EF-C324-4EBD-8BD6-52F085895E2B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83784-0424-4C84-8903-BA01331677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277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677971"/>
            <a:ext cx="9144000" cy="3579829"/>
          </a:xfrm>
        </p:spPr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2000" cy="13763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9732" y="111525"/>
            <a:ext cx="9144000" cy="1153262"/>
          </a:xfrm>
        </p:spPr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Title</a:t>
            </a:r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8197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6956" y="2646686"/>
            <a:ext cx="803346" cy="90094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5568" y="2997715"/>
            <a:ext cx="3746123" cy="180282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4174" y="4946653"/>
            <a:ext cx="3746123" cy="180282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5569" y="1194893"/>
            <a:ext cx="3746123" cy="180282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6956" y="4411338"/>
            <a:ext cx="803346" cy="90094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264867" y="1923676"/>
            <a:ext cx="10275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264868" y="3693751"/>
            <a:ext cx="10275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264868" y="5505244"/>
            <a:ext cx="10275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699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8814" y="2811941"/>
            <a:ext cx="750469" cy="841647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0559" y="3594380"/>
            <a:ext cx="2408250" cy="107721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8376" y="5594988"/>
            <a:ext cx="3652616" cy="107721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6803" y="1690688"/>
            <a:ext cx="3194492" cy="1077212"/>
          </a:xfrm>
          <a:prstGeom prst="rect">
            <a:avLst/>
          </a:prstGeom>
        </p:spPr>
      </p:pic>
      <p:pic>
        <p:nvPicPr>
          <p:cNvPr id="8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8814" y="4753341"/>
            <a:ext cx="750469" cy="84164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300287" y="1926207"/>
            <a:ext cx="10275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300286" y="3822862"/>
            <a:ext cx="10275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00285" y="5858056"/>
            <a:ext cx="10275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796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7</Words>
  <Application>Microsoft Office PowerPoint</Application>
  <PresentationFormat>Widescreen</PresentationFormat>
  <Paragraphs>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Title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พื้นหลัง PowerPoint</dc:title>
  <dc:creator>ธนวิตร์ พัฒนะ</dc:creator>
  <cp:lastModifiedBy>ธนวิตร์ พัฒนะ</cp:lastModifiedBy>
  <cp:revision>3</cp:revision>
  <dcterms:created xsi:type="dcterms:W3CDTF">2020-11-05T04:00:38Z</dcterms:created>
  <dcterms:modified xsi:type="dcterms:W3CDTF">2020-11-05T04:06:25Z</dcterms:modified>
</cp:coreProperties>
</file>