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ธนวิตร์ พัฒนะ" initials="ธพ" lastIdx="1" clrIdx="0">
    <p:extLst>
      <p:ext uri="{19B8F6BF-5375-455C-9EA6-DF929625EA0E}">
        <p15:presenceInfo xmlns:p15="http://schemas.microsoft.com/office/powerpoint/2012/main" userId="1d6b58e685c1a8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2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0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8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2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2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0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7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1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7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1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444EF-C324-4EBD-8BD6-52F085895E2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83784-0424-4C84-8903-BA013316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7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7971"/>
            <a:ext cx="9144000" cy="3579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376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732" y="111525"/>
            <a:ext cx="9144000" cy="115326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Title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9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56" y="2646686"/>
            <a:ext cx="803346" cy="9009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568" y="2997715"/>
            <a:ext cx="3746123" cy="18028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174" y="4946653"/>
            <a:ext cx="3746123" cy="1802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569" y="1194893"/>
            <a:ext cx="3746123" cy="18028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56" y="4411338"/>
            <a:ext cx="803346" cy="9009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64867" y="1923676"/>
            <a:ext cx="102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64868" y="3693751"/>
            <a:ext cx="102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64868" y="5505244"/>
            <a:ext cx="102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814" y="2811941"/>
            <a:ext cx="750469" cy="84164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559" y="3594380"/>
            <a:ext cx="2408250" cy="1077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376" y="5594988"/>
            <a:ext cx="3652616" cy="1077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803" y="1690688"/>
            <a:ext cx="3194492" cy="1077212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814" y="4753341"/>
            <a:ext cx="750469" cy="8416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00287" y="1926207"/>
            <a:ext cx="102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00286" y="3822862"/>
            <a:ext cx="102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00285" y="5858056"/>
            <a:ext cx="102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พื้นหลัง PowerPoint</dc:title>
  <dc:creator>ธนวิตร์ พัฒนะ</dc:creator>
  <cp:lastModifiedBy>ธนวิตร์ พัฒนะ</cp:lastModifiedBy>
  <cp:revision>3</cp:revision>
  <dcterms:created xsi:type="dcterms:W3CDTF">2020-11-05T04:00:38Z</dcterms:created>
  <dcterms:modified xsi:type="dcterms:W3CDTF">2020-11-05T04:06:25Z</dcterms:modified>
</cp:coreProperties>
</file>