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09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67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9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6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27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01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88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65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78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3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19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A7A45-57E0-40C8-B5C3-FC4DA424C040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CDBC8-2521-474E-BEEC-51B531778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8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1197204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Title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414021"/>
            <a:ext cx="9144000" cy="50339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84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2020-11-05T07:42:44Z</dcterms:created>
  <dcterms:modified xsi:type="dcterms:W3CDTF">2020-11-05T07:42:58Z</dcterms:modified>
</cp:coreProperties>
</file>