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9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17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26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6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88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37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7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22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280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907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F0C45-B691-44AB-B893-671A8FE08E2B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FF800-B564-4F09-A75E-DB5EDF119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7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30458"/>
            <a:ext cx="9144000" cy="3127342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19" y="719021"/>
            <a:ext cx="10494355" cy="12040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48413"/>
            <a:ext cx="9144000" cy="82013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697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2020-11-06T02:13:21Z</dcterms:created>
  <dcterms:modified xsi:type="dcterms:W3CDTF">2020-11-06T02:13:33Z</dcterms:modified>
</cp:coreProperties>
</file>