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1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02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0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3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3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8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50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20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52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AB2FA-39E9-472C-A0CB-542909D0405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7A92D-B4A3-4838-BFE4-C9ED7587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3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85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2020-11-06T02:35:28Z</dcterms:created>
  <dcterms:modified xsi:type="dcterms:W3CDTF">2020-11-06T02:35:41Z</dcterms:modified>
</cp:coreProperties>
</file>