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9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035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7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70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82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515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71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574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8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72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68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AEAE8-BB6F-418A-92CA-DBD5401CD963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ABB0B-5405-4C28-9222-82218A900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83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44238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54" y="874591"/>
            <a:ext cx="9269691" cy="26353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6962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60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84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2020-11-06T02:42:50Z</dcterms:created>
  <dcterms:modified xsi:type="dcterms:W3CDTF">2020-11-06T02:43:02Z</dcterms:modified>
</cp:coreProperties>
</file>