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96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6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3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4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0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0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50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37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7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5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3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DABA3-8A6A-47B5-BE9C-7498C1C1A9F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02A7D-42DA-48CA-8278-83EC01DD35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0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1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2020-11-06T02:56:46Z</dcterms:created>
  <dcterms:modified xsi:type="dcterms:W3CDTF">2020-11-06T02:56:55Z</dcterms:modified>
</cp:coreProperties>
</file>