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1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4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5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5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6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8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1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8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3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9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16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2659D-94D0-4DC9-B455-527AFEE2014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B1CD2-2719-474F-B261-C2556BC05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1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96445"/>
            <a:ext cx="9144000" cy="306135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1" y="421381"/>
            <a:ext cx="11594970" cy="14019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1381"/>
            <a:ext cx="9144000" cy="135688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1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00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2020-11-06T03:03:52Z</dcterms:created>
  <dcterms:modified xsi:type="dcterms:W3CDTF">2020-11-06T03:04:06Z</dcterms:modified>
</cp:coreProperties>
</file>