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4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5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960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9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5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9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8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4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0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5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4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D1373-4C8A-45A2-8F7C-666A098173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D6342-5A67-46B8-AA6A-0330DEAA9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0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1403"/>
            <a:ext cx="9144000" cy="140459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28800"/>
            <a:ext cx="9144000" cy="3429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67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2020-11-06T03:12:24Z</dcterms:created>
  <dcterms:modified xsi:type="dcterms:W3CDTF">2020-11-06T03:12:38Z</dcterms:modified>
</cp:coreProperties>
</file>