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8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FC71A-56FA-464B-B846-64EB1F61B3A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EA19-9923-4793-B081-3BE26F81E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319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FC71A-56FA-464B-B846-64EB1F61B3A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EA19-9923-4793-B081-3BE26F81E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6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FC71A-56FA-464B-B846-64EB1F61B3A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EA19-9923-4793-B081-3BE26F81E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825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FC71A-56FA-464B-B846-64EB1F61B3A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EA19-9923-4793-B081-3BE26F81E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231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FC71A-56FA-464B-B846-64EB1F61B3A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EA19-9923-4793-B081-3BE26F81E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614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FC71A-56FA-464B-B846-64EB1F61B3A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EA19-9923-4793-B081-3BE26F81E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813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FC71A-56FA-464B-B846-64EB1F61B3A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EA19-9923-4793-B081-3BE26F81E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784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FC71A-56FA-464B-B846-64EB1F61B3A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EA19-9923-4793-B081-3BE26F81E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560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FC71A-56FA-464B-B846-64EB1F61B3A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EA19-9923-4793-B081-3BE26F81E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571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FC71A-56FA-464B-B846-64EB1F61B3A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EA19-9923-4793-B081-3BE26F81E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536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FC71A-56FA-464B-B846-64EB1F61B3A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FEA19-9923-4793-B081-3BE26F81E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522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5FC71A-56FA-464B-B846-64EB1F61B3A8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FEA19-9923-4793-B081-3BE26F81E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370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16119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538"/>
            <a:ext cx="12192000" cy="1756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600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1416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2020-11-06T03:22:14Z</dcterms:created>
  <dcterms:modified xsi:type="dcterms:W3CDTF">2020-11-06T03:22:31Z</dcterms:modified>
</cp:coreProperties>
</file>