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8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9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7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8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2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2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6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5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1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9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0F1B-1875-44BE-8B69-AEC868D60E6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F47A0-96E9-44B2-8A9D-FA5A4CB63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1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65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พื้นหลัง PowerPoint</dc:title>
  <dc:creator>ธนวิตร์ พัฒนะ</dc:creator>
  <cp:lastModifiedBy>ธนวิตร์ พัฒนะ</cp:lastModifiedBy>
  <cp:revision>1</cp:revision>
  <dcterms:created xsi:type="dcterms:W3CDTF">2020-11-06T03:25:24Z</dcterms:created>
  <dcterms:modified xsi:type="dcterms:W3CDTF">2020-11-06T03:25:33Z</dcterms:modified>
</cp:coreProperties>
</file>