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78" y="6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D28E5-FDA2-44F1-AA94-CB6178D26ED5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B6846-71BF-4C90-AC2B-E864A893F4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9002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D28E5-FDA2-44F1-AA94-CB6178D26ED5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B6846-71BF-4C90-AC2B-E864A893F4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639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D28E5-FDA2-44F1-AA94-CB6178D26ED5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B6846-71BF-4C90-AC2B-E864A893F4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40159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D28E5-FDA2-44F1-AA94-CB6178D26ED5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B6846-71BF-4C90-AC2B-E864A893F4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57994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D28E5-FDA2-44F1-AA94-CB6178D26ED5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B6846-71BF-4C90-AC2B-E864A893F4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4515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D28E5-FDA2-44F1-AA94-CB6178D26ED5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B6846-71BF-4C90-AC2B-E864A893F4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5766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D28E5-FDA2-44F1-AA94-CB6178D26ED5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B6846-71BF-4C90-AC2B-E864A893F4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4149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D28E5-FDA2-44F1-AA94-CB6178D26ED5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B6846-71BF-4C90-AC2B-E864A893F4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23459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D28E5-FDA2-44F1-AA94-CB6178D26ED5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B6846-71BF-4C90-AC2B-E864A893F4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57053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D28E5-FDA2-44F1-AA94-CB6178D26ED5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B6846-71BF-4C90-AC2B-E864A893F4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0042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D28E5-FDA2-44F1-AA94-CB6178D26ED5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B6846-71BF-4C90-AC2B-E864A893F4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0034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AD28E5-FDA2-44F1-AA94-CB6178D26ED5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1B6846-71BF-4C90-AC2B-E864A893F4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101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8946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พื้นหลัง PowerPoint</dc:title>
  <dc:creator>ธนวิตร์ พัฒนะ</dc:creator>
  <cp:lastModifiedBy>ธนวิตร์ พัฒนะ</cp:lastModifiedBy>
  <cp:revision>1</cp:revision>
  <dcterms:created xsi:type="dcterms:W3CDTF">2020-11-06T03:35:58Z</dcterms:created>
  <dcterms:modified xsi:type="dcterms:W3CDTF">2020-11-06T03:36:08Z</dcterms:modified>
</cp:coreProperties>
</file>