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57FE-46AC-4AC2-8337-6B41F9F569A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0E06-D676-4CDC-8FD1-EA3A864F3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33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57FE-46AC-4AC2-8337-6B41F9F569A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0E06-D676-4CDC-8FD1-EA3A864F3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614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57FE-46AC-4AC2-8337-6B41F9F569A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0E06-D676-4CDC-8FD1-EA3A864F3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26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57FE-46AC-4AC2-8337-6B41F9F569A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0E06-D676-4CDC-8FD1-EA3A864F3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59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57FE-46AC-4AC2-8337-6B41F9F569A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0E06-D676-4CDC-8FD1-EA3A864F3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08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57FE-46AC-4AC2-8337-6B41F9F569A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0E06-D676-4CDC-8FD1-EA3A864F3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33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57FE-46AC-4AC2-8337-6B41F9F569A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0E06-D676-4CDC-8FD1-EA3A864F3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973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57FE-46AC-4AC2-8337-6B41F9F569A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0E06-D676-4CDC-8FD1-EA3A864F3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308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57FE-46AC-4AC2-8337-6B41F9F569A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0E06-D676-4CDC-8FD1-EA3A864F3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932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57FE-46AC-4AC2-8337-6B41F9F569A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0E06-D676-4CDC-8FD1-EA3A864F3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90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57FE-46AC-4AC2-8337-6B41F9F569A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0E06-D676-4CDC-8FD1-EA3A864F3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1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B57FE-46AC-4AC2-8337-6B41F9F569A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90E06-D676-4CDC-8FD1-EA3A864F3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406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2020-11-06T03:38:10Z</dcterms:created>
  <dcterms:modified xsi:type="dcterms:W3CDTF">2020-11-06T03:38:19Z</dcterms:modified>
</cp:coreProperties>
</file>