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78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B57FE-46AC-4AC2-8337-6B41F9F569AB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90E06-D676-4CDC-8FD1-EA3A864F3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133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B57FE-46AC-4AC2-8337-6B41F9F569AB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90E06-D676-4CDC-8FD1-EA3A864F3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790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B57FE-46AC-4AC2-8337-6B41F9F569AB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90E06-D676-4CDC-8FD1-EA3A864F3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319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B57FE-46AC-4AC2-8337-6B41F9F569AB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90E06-D676-4CDC-8FD1-EA3A864F3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614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B57FE-46AC-4AC2-8337-6B41F9F569AB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90E06-D676-4CDC-8FD1-EA3A864F3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260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B57FE-46AC-4AC2-8337-6B41F9F569AB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90E06-D676-4CDC-8FD1-EA3A864F3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592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B57FE-46AC-4AC2-8337-6B41F9F569AB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90E06-D676-4CDC-8FD1-EA3A864F3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089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B57FE-46AC-4AC2-8337-6B41F9F569AB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90E06-D676-4CDC-8FD1-EA3A864F3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33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B57FE-46AC-4AC2-8337-6B41F9F569AB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90E06-D676-4CDC-8FD1-EA3A864F3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973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B57FE-46AC-4AC2-8337-6B41F9F569AB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90E06-D676-4CDC-8FD1-EA3A864F3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308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B57FE-46AC-4AC2-8337-6B41F9F569AB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90E06-D676-4CDC-8FD1-EA3A864F3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932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B57FE-46AC-4AC2-8337-6B41F9F569AB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90E06-D676-4CDC-8FD1-EA3A864F3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4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406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พื้นหลัง PowerPoint</dc:title>
  <dc:creator>ธนวิตร์ พัฒนะ</dc:creator>
  <cp:lastModifiedBy>ธนวิตร์ พัฒนะ</cp:lastModifiedBy>
  <cp:revision>1</cp:revision>
  <dcterms:created xsi:type="dcterms:W3CDTF">2020-11-06T03:38:10Z</dcterms:created>
  <dcterms:modified xsi:type="dcterms:W3CDTF">2020-11-06T03:38:19Z</dcterms:modified>
</cp:coreProperties>
</file>