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78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5C82-7EBB-4C8B-8C45-E2D7DEC83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C047-5179-43D8-B0E5-B62C16CBF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112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5C82-7EBB-4C8B-8C45-E2D7DEC83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C047-5179-43D8-B0E5-B62C16CBF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579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5C82-7EBB-4C8B-8C45-E2D7DEC83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C047-5179-43D8-B0E5-B62C16CBF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694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5C82-7EBB-4C8B-8C45-E2D7DEC83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C047-5179-43D8-B0E5-B62C16CBF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85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5C82-7EBB-4C8B-8C45-E2D7DEC83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C047-5179-43D8-B0E5-B62C16CBF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072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5C82-7EBB-4C8B-8C45-E2D7DEC83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C047-5179-43D8-B0E5-B62C16CBF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879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5C82-7EBB-4C8B-8C45-E2D7DEC83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C047-5179-43D8-B0E5-B62C16CBF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43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5C82-7EBB-4C8B-8C45-E2D7DEC83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C047-5179-43D8-B0E5-B62C16CBF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920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5C82-7EBB-4C8B-8C45-E2D7DEC83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C047-5179-43D8-B0E5-B62C16CBF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850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5C82-7EBB-4C8B-8C45-E2D7DEC83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C047-5179-43D8-B0E5-B62C16CBF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447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5C82-7EBB-4C8B-8C45-E2D7DEC83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EC047-5179-43D8-B0E5-B62C16CBF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779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D5C82-7EBB-4C8B-8C45-E2D7DEC83A0E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EC047-5179-43D8-B0E5-B62C16CBF5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117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16816"/>
            <a:ext cx="9144000" cy="136688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809945"/>
            <a:ext cx="9144000" cy="436461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27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2020-11-06T04:07:20Z</dcterms:created>
  <dcterms:modified xsi:type="dcterms:W3CDTF">2020-11-06T04:07:32Z</dcterms:modified>
</cp:coreProperties>
</file>