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16872-746E-4200-B142-D9B95BD5E02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3D83-D967-4A8C-9BA2-DBE9A0C92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997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16872-746E-4200-B142-D9B95BD5E02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3D83-D967-4A8C-9BA2-DBE9A0C92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997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16872-746E-4200-B142-D9B95BD5E02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3D83-D967-4A8C-9BA2-DBE9A0C92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532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16872-746E-4200-B142-D9B95BD5E02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3D83-D967-4A8C-9BA2-DBE9A0C92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50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16872-746E-4200-B142-D9B95BD5E02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3D83-D967-4A8C-9BA2-DBE9A0C92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821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16872-746E-4200-B142-D9B95BD5E02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3D83-D967-4A8C-9BA2-DBE9A0C92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190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16872-746E-4200-B142-D9B95BD5E02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3D83-D967-4A8C-9BA2-DBE9A0C92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93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16872-746E-4200-B142-D9B95BD5E02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3D83-D967-4A8C-9BA2-DBE9A0C92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118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16872-746E-4200-B142-D9B95BD5E02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3D83-D967-4A8C-9BA2-DBE9A0C92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894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16872-746E-4200-B142-D9B95BD5E02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3D83-D967-4A8C-9BA2-DBE9A0C92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272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16872-746E-4200-B142-D9B95BD5E02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B3D83-D967-4A8C-9BA2-DBE9A0C92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514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16872-746E-4200-B142-D9B95BD5E02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B3D83-D967-4A8C-9BA2-DBE9A0C921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119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36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2020-11-06T08:19:51Z</dcterms:created>
  <dcterms:modified xsi:type="dcterms:W3CDTF">2020-11-06T08:20:00Z</dcterms:modified>
</cp:coreProperties>
</file>