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96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1C045-A079-4678-865C-BD570A736A0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596E5-4DA7-4CF9-82F8-926B087CF8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45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1C045-A079-4678-865C-BD570A736A0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596E5-4DA7-4CF9-82F8-926B087CF8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716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1C045-A079-4678-865C-BD570A736A0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596E5-4DA7-4CF9-82F8-926B087CF8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903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1C045-A079-4678-865C-BD570A736A0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596E5-4DA7-4CF9-82F8-926B087CF8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286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1C045-A079-4678-865C-BD570A736A0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596E5-4DA7-4CF9-82F8-926B087CF8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056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1C045-A079-4678-865C-BD570A736A0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596E5-4DA7-4CF9-82F8-926B087CF8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443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1C045-A079-4678-865C-BD570A736A0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596E5-4DA7-4CF9-82F8-926B087CF8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863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1C045-A079-4678-865C-BD570A736A0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596E5-4DA7-4CF9-82F8-926B087CF8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39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1C045-A079-4678-865C-BD570A736A0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596E5-4DA7-4CF9-82F8-926B087CF8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839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1C045-A079-4678-865C-BD570A736A0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596E5-4DA7-4CF9-82F8-926B087CF8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052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1C045-A079-4678-865C-BD570A736A0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9596E5-4DA7-4CF9-82F8-926B087CF8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844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F1C045-A079-4678-865C-BD570A736A0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596E5-4DA7-4CF9-82F8-926B087CF8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300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7927" y="115599"/>
            <a:ext cx="7379855" cy="1057419"/>
          </a:xfrm>
        </p:spPr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9746" y="1662545"/>
            <a:ext cx="9144000" cy="4507346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8211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2020-11-06T08:29:17Z</dcterms:created>
  <dcterms:modified xsi:type="dcterms:W3CDTF">2020-11-06T08:29:27Z</dcterms:modified>
</cp:coreProperties>
</file>