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96" y="3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A90236-CCE5-46B1-BB06-FC0C2B638C55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01CF3-46DF-4603-82B4-0F1D64361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087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A90236-CCE5-46B1-BB06-FC0C2B638C55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01CF3-46DF-4603-82B4-0F1D64361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0917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A90236-CCE5-46B1-BB06-FC0C2B638C55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01CF3-46DF-4603-82B4-0F1D64361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71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A90236-CCE5-46B1-BB06-FC0C2B638C55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01CF3-46DF-4603-82B4-0F1D64361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96069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A90236-CCE5-46B1-BB06-FC0C2B638C55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01CF3-46DF-4603-82B4-0F1D64361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46655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A90236-CCE5-46B1-BB06-FC0C2B638C55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01CF3-46DF-4603-82B4-0F1D64361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8904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A90236-CCE5-46B1-BB06-FC0C2B638C55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01CF3-46DF-4603-82B4-0F1D64361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48165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A90236-CCE5-46B1-BB06-FC0C2B638C55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01CF3-46DF-4603-82B4-0F1D64361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5014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A90236-CCE5-46B1-BB06-FC0C2B638C55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01CF3-46DF-4603-82B4-0F1D64361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3793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A90236-CCE5-46B1-BB06-FC0C2B638C55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01CF3-46DF-4603-82B4-0F1D64361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00117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A90236-CCE5-46B1-BB06-FC0C2B638C55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01CF3-46DF-4603-82B4-0F1D64361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76744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A90236-CCE5-46B1-BB06-FC0C2B638C55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001CF3-46DF-4603-82B4-0F1D64361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477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085128"/>
          </a:xfrm>
        </p:spPr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355273"/>
            <a:ext cx="9144000" cy="2902527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37" y="2506662"/>
            <a:ext cx="3731489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619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8833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พื้นหลัง PowerPoint</dc:title>
  <dc:creator>ธนวิตร์ พัฒนะ</dc:creator>
  <cp:lastModifiedBy>ธนวิตร์ พัฒนะ</cp:lastModifiedBy>
  <cp:revision>1</cp:revision>
  <dcterms:created xsi:type="dcterms:W3CDTF">2020-11-06T09:41:24Z</dcterms:created>
  <dcterms:modified xsi:type="dcterms:W3CDTF">2020-11-06T09:41:34Z</dcterms:modified>
</cp:coreProperties>
</file>