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97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9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9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24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43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62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36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64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5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510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079AB-5A7E-4456-B8C5-CF865A95A41C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0D6C6-E040-4ACE-9FA6-BB7B9225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26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76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07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47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2020-11-06T08:36:32Z</dcterms:created>
  <dcterms:modified xsi:type="dcterms:W3CDTF">2020-11-06T08:36:51Z</dcterms:modified>
</cp:coreProperties>
</file>