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2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6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0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8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3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7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8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A8684-DDA7-4808-A900-AE9E00C1433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CB89B-42B2-4817-9A56-414407AA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3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" y="83127"/>
            <a:ext cx="7204364" cy="103447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39636"/>
            <a:ext cx="9144000" cy="331816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86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พื้นหลัง PowerPoint</dc:title>
  <dc:creator>ธนวิตร์ พัฒนะ</dc:creator>
  <cp:lastModifiedBy>ธนวิตร์ พัฒนะ</cp:lastModifiedBy>
  <cp:revision>1</cp:revision>
  <dcterms:created xsi:type="dcterms:W3CDTF">2020-11-06T08:39:16Z</dcterms:created>
  <dcterms:modified xsi:type="dcterms:W3CDTF">2020-11-06T08:39:31Z</dcterms:modified>
</cp:coreProperties>
</file>