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7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DBD4-AC4D-421C-B296-6FDE8AEC7F46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79A44-7EE0-4F2B-BCA5-3374A809D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20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DBD4-AC4D-421C-B296-6FDE8AEC7F46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79A44-7EE0-4F2B-BCA5-3374A809D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63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DBD4-AC4D-421C-B296-6FDE8AEC7F46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79A44-7EE0-4F2B-BCA5-3374A809D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79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DBD4-AC4D-421C-B296-6FDE8AEC7F46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79A44-7EE0-4F2B-BCA5-3374A809D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154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DBD4-AC4D-421C-B296-6FDE8AEC7F46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79A44-7EE0-4F2B-BCA5-3374A809D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30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DBD4-AC4D-421C-B296-6FDE8AEC7F46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79A44-7EE0-4F2B-BCA5-3374A809D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08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DBD4-AC4D-421C-B296-6FDE8AEC7F46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79A44-7EE0-4F2B-BCA5-3374A809D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00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DBD4-AC4D-421C-B296-6FDE8AEC7F46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79A44-7EE0-4F2B-BCA5-3374A809D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30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DBD4-AC4D-421C-B296-6FDE8AEC7F46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79A44-7EE0-4F2B-BCA5-3374A809D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916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DBD4-AC4D-421C-B296-6FDE8AEC7F46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79A44-7EE0-4F2B-BCA5-3374A809D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18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DBD4-AC4D-421C-B296-6FDE8AEC7F46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79A44-7EE0-4F2B-BCA5-3374A809D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2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3DBD4-AC4D-421C-B296-6FDE8AEC7F46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79A44-7EE0-4F2B-BCA5-3374A809D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904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พื้นหลัง PowerPoint</dc:title>
  <dc:creator>ธนวิตร์ พัฒนะ</dc:creator>
  <cp:lastModifiedBy>ธนวิตร์ พัฒนะ</cp:lastModifiedBy>
  <cp:revision>1</cp:revision>
  <dcterms:created xsi:type="dcterms:W3CDTF">2020-11-06T08:48:48Z</dcterms:created>
  <dcterms:modified xsi:type="dcterms:W3CDTF">2020-11-06T08:48:57Z</dcterms:modified>
</cp:coreProperties>
</file>