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8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5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9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6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6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9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3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9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D1832-1D99-4AE6-9F39-09CAFFEAFB93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D6DB8-B5C1-4E80-BDED-6CCAD058C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92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59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พื้นหลัง PowerPoint</dc:title>
  <dc:creator>ธนวิตร์ พัฒนะ</dc:creator>
  <cp:lastModifiedBy>ธนวิตร์ พัฒนะ</cp:lastModifiedBy>
  <cp:revision>1</cp:revision>
  <dcterms:created xsi:type="dcterms:W3CDTF">2020-11-06T09:43:41Z</dcterms:created>
  <dcterms:modified xsi:type="dcterms:W3CDTF">2020-11-06T09:43:49Z</dcterms:modified>
</cp:coreProperties>
</file>