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03" d="100"/>
          <a:sy n="103" d="100"/>
        </p:scale>
        <p:origin x="9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8ECD-6417-4E17-BBEE-14440387F9BA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EFEF-1B27-4041-A315-D6EA2BE73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09527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8ECD-6417-4E17-BBEE-14440387F9BA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EFEF-1B27-4041-A315-D6EA2BE73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72363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8ECD-6417-4E17-BBEE-14440387F9BA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EFEF-1B27-4041-A315-D6EA2BE73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9663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8ECD-6417-4E17-BBEE-14440387F9BA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EFEF-1B27-4041-A315-D6EA2BE73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5941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8ECD-6417-4E17-BBEE-14440387F9BA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EFEF-1B27-4041-A315-D6EA2BE73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4352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8ECD-6417-4E17-BBEE-14440387F9BA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EFEF-1B27-4041-A315-D6EA2BE73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8151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8ECD-6417-4E17-BBEE-14440387F9BA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EFEF-1B27-4041-A315-D6EA2BE73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884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8ECD-6417-4E17-BBEE-14440387F9BA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EFEF-1B27-4041-A315-D6EA2BE73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920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8ECD-6417-4E17-BBEE-14440387F9BA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EFEF-1B27-4041-A315-D6EA2BE73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4979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8ECD-6417-4E17-BBEE-14440387F9BA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EFEF-1B27-4041-A315-D6EA2BE73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00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238ECD-6417-4E17-BBEE-14440387F9BA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41EFEF-1B27-4041-A315-D6EA2BE73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197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238ECD-6417-4E17-BBEE-14440387F9BA}" type="datetimeFigureOut">
              <a:rPr lang="en-US" smtClean="0"/>
              <a:t>11/6/2020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41EFEF-1B27-4041-A315-D6EA2BE7315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0976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35564" y="1122363"/>
            <a:ext cx="9144000" cy="23876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835564" y="3602038"/>
            <a:ext cx="9144000" cy="1655762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238" y="249382"/>
            <a:ext cx="2206100" cy="210490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799" y="1625600"/>
            <a:ext cx="2100033" cy="41055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695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557813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พื้นหลัง PowerPoint</dc:title>
  <dc:creator>ธนวิตร์ พัฒนะ</dc:creator>
  <cp:lastModifiedBy>ธนวิตร์ พัฒนะ</cp:lastModifiedBy>
  <cp:revision>1</cp:revision>
  <dcterms:created xsi:type="dcterms:W3CDTF">2020-11-06T09:54:55Z</dcterms:created>
  <dcterms:modified xsi:type="dcterms:W3CDTF">2020-11-06T09:55:06Z</dcterms:modified>
</cp:coreProperties>
</file>