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38ECD-6417-4E17-BBEE-14440387F9BA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EFEF-1B27-4041-A315-D6EA2BE73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52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38ECD-6417-4E17-BBEE-14440387F9BA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EFEF-1B27-4041-A315-D6EA2BE73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00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38ECD-6417-4E17-BBEE-14440387F9BA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EFEF-1B27-4041-A315-D6EA2BE73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197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38ECD-6417-4E17-BBEE-14440387F9BA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EFEF-1B27-4041-A315-D6EA2BE73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23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38ECD-6417-4E17-BBEE-14440387F9BA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EFEF-1B27-4041-A315-D6EA2BE73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663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38ECD-6417-4E17-BBEE-14440387F9BA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EFEF-1B27-4041-A315-D6EA2BE73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38ECD-6417-4E17-BBEE-14440387F9BA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EFEF-1B27-4041-A315-D6EA2BE73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35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38ECD-6417-4E17-BBEE-14440387F9BA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EFEF-1B27-4041-A315-D6EA2BE73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815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38ECD-6417-4E17-BBEE-14440387F9BA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EFEF-1B27-4041-A315-D6EA2BE73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84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38ECD-6417-4E17-BBEE-14440387F9BA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EFEF-1B27-4041-A315-D6EA2BE73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920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38ECD-6417-4E17-BBEE-14440387F9BA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EFEF-1B27-4041-A315-D6EA2BE73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7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38ECD-6417-4E17-BBEE-14440387F9BA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1EFEF-1B27-4041-A315-D6EA2BE73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09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5564" y="1122363"/>
            <a:ext cx="9144000" cy="2387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35564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238" y="249382"/>
            <a:ext cx="2206100" cy="21049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99" y="1625600"/>
            <a:ext cx="2100033" cy="410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69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578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พื้นหลัง PowerPoint</dc:title>
  <dc:creator>ธนวิตร์ พัฒนะ</dc:creator>
  <cp:lastModifiedBy>ธนวิตร์ พัฒนะ</cp:lastModifiedBy>
  <cp:revision>1</cp:revision>
  <dcterms:created xsi:type="dcterms:W3CDTF">2020-11-06T09:54:55Z</dcterms:created>
  <dcterms:modified xsi:type="dcterms:W3CDTF">2020-11-06T09:55:06Z</dcterms:modified>
</cp:coreProperties>
</file>