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0" r:id="rId1"/>
  </p:sldMasterIdLst>
  <p:notesMasterIdLst>
    <p:notesMasterId r:id="rId12"/>
  </p:notesMasterIdLst>
  <p:sldIdLst>
    <p:sldId id="281" r:id="rId2"/>
    <p:sldId id="283" r:id="rId3"/>
    <p:sldId id="271" r:id="rId4"/>
    <p:sldId id="276" r:id="rId5"/>
    <p:sldId id="273" r:id="rId6"/>
    <p:sldId id="274" r:id="rId7"/>
    <p:sldId id="272" r:id="rId8"/>
    <p:sldId id="275" r:id="rId9"/>
    <p:sldId id="284" r:id="rId10"/>
    <p:sldId id="282" r:id="rId11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3"/>
      <p:bold r:id="rId14"/>
      <p:italic r:id="rId15"/>
      <p:boldItalic r:id="rId16"/>
    </p:embeddedFont>
    <p:embeddedFont>
      <p:font typeface="Dotum" panose="020B0600000101010101" pitchFamily="34" charset="-127"/>
      <p:regular r:id="rId17"/>
    </p:embeddedFont>
    <p:embeddedFont>
      <p:font typeface="TH Sarabun New" panose="020B0500040200020003" pitchFamily="34" charset="-34"/>
      <p:regular r:id="rId18"/>
      <p:bold r:id="rId19"/>
      <p:italic r:id="rId20"/>
      <p:boldItalic r:id="rId21"/>
    </p:embeddedFont>
    <p:embeddedFont>
      <p:font typeface="Cordia New" panose="020B0304020202020204" pitchFamily="34" charset="-34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(ส่วนที่ไม่มีชื่อ)" id="{08218669-CADB-4C4A-835C-A85FEDEFBD0A}">
          <p14:sldIdLst>
            <p14:sldId id="281"/>
            <p14:sldId id="283"/>
            <p14:sldId id="271"/>
            <p14:sldId id="276"/>
            <p14:sldId id="273"/>
            <p14:sldId id="274"/>
            <p14:sldId id="272"/>
            <p14:sldId id="275"/>
            <p14:sldId id="284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F740F-4CF5-447E-9DC6-6536516B2616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A712-DE66-4DF1-9755-7D4C6CAC52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019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C9-CF09-4757-A254-27007D126028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C992-9C18-4B90-8722-C5443392C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89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C9-CF09-4757-A254-27007D126028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C992-9C18-4B90-8722-C5443392C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76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C9-CF09-4757-A254-27007D126028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C992-9C18-4B90-8722-C5443392C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00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ภาพแนวนอน 3 ภาพขึ้นไ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th-TH" sz="2000" i="0"/>
            </a:lvl1pPr>
            <a:extLst/>
          </a:lstStyle>
          <a:p>
            <a:pPr lvl="0"/>
            <a:r>
              <a:rPr kumimoji="0" lang="th-TH"/>
              <a:t>คลิกเพื่อเพิ่มคำอธิบายภาพ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th-TH">
                <a:solidFill>
                  <a:schemeClr val="bg1"/>
                </a:solidFill>
              </a:rPr>
              <a:pPr algn="r"/>
              <a:t>19/12/60</a:t>
            </a:fld>
            <a:endParaRPr kumimoji="0" lang="th-TH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rgbClr val="FFFFFF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th-TH"/>
          </a:p>
        </p:txBody>
      </p:sp>
    </p:spTree>
    <p:extLst>
      <p:ext uri="{BB962C8B-B14F-4D97-AF65-F5344CB8AC3E}">
        <p14:creationId xmlns:p14="http://schemas.microsoft.com/office/powerpoint/2010/main" val="27206827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C9-CF09-4757-A254-27007D126028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C992-9C18-4B90-8722-C5443392C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74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C9-CF09-4757-A254-27007D126028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C992-9C18-4B90-8722-C5443392C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35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C9-CF09-4757-A254-27007D126028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C992-9C18-4B90-8722-C5443392C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27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C9-CF09-4757-A254-27007D126028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C992-9C18-4B90-8722-C5443392C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567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C9-CF09-4757-A254-27007D126028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C992-9C18-4B90-8722-C5443392C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322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C9-CF09-4757-A254-27007D126028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C992-9C18-4B90-8722-C5443392C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05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C9-CF09-4757-A254-27007D126028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C992-9C18-4B90-8722-C5443392C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07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D42C9-CF09-4757-A254-27007D126028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1C992-9C18-4B90-8722-C5443392C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7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42C9-CF09-4757-A254-27007D126028}" type="datetimeFigureOut">
              <a:rPr lang="th-TH" smtClean="0"/>
              <a:t>19/12/60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1C992-9C18-4B90-8722-C5443392C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499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.th/url?sa=t&amp;rct=j&amp;q=&amp;esrc=s&amp;source=web&amp;cd=13&amp;cad=rja&amp;uact=8&amp;ved=0ahUKEwjaweaQwIbYAhXFvo8KHatmBhAQFghBMAw&amp;url=http://www.bedo.or.th/lcdb/biodiversity/view3.aspx?id%3D12384&amp;usg=AOvVaw1-lah6JbcTPX5S445__9N_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.th/url?sa=t&amp;rct=j&amp;q=&amp;esrc=s&amp;source=web&amp;cd=15&amp;cad=rja&amp;uact=8&amp;ved=0ahUKEwjaweaQwIbYAhXFvo8KHatmBhAQFghQMA4&amp;url=http://biodiversity.forest.go.th/index.php?option%3Dcom_doffungus%26id%3D619%26view%3Dshowone%26Itemid%3D95&amp;usg=AOvVaw17RfvN8bYjZkQ2pPWZtGl2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th/url?sa=t&amp;rct=j&amp;q=&amp;esrc=s&amp;source=web&amp;cd=15&amp;cad=rja&amp;uact=8&amp;ved=0ahUKEwjaweaQwIbYAhXFvo8KHatmBhAQFghQMA4&amp;url=http://biodiversity.forest.go.th/index.php?option%3Dcom_doffungus%26id%3D619%26view%3Dshowone%26Itemid%3D95&amp;usg=AOvVaw17RfvN8bYjZkQ2pPWZtGl2" TargetMode="External"/><Relationship Id="rId2" Type="http://schemas.openxmlformats.org/officeDocument/2006/relationships/hyperlink" Target="https://www.google.co.th/url?sa=t&amp;rct=j&amp;q=&amp;esrc=s&amp;source=web&amp;cd=13&amp;cad=rja&amp;uact=8&amp;ved=0ahUKEwjaweaQwIbYAhXFvo8KHatmBhAQFghBMAw&amp;url=http://www.bedo.or.th/lcdb/biodiversity/view3.aspx?id%3D12384&amp;usg=AOvVaw1-lah6JbcTPX5S445__9N_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4664"/>
            <a:ext cx="855750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2756" y="620688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มาทำความรู้จักกับ</a:t>
            </a:r>
          </a:p>
          <a:p>
            <a:pPr algn="ctr"/>
            <a:r>
              <a:rPr lang="th-TH" dirty="0" smtClean="0"/>
              <a:t> </a:t>
            </a:r>
            <a:endParaRPr lang="th-TH" sz="9600" dirty="0" smtClean="0">
              <a:solidFill>
                <a:srgbClr val="FFFF00"/>
              </a:solidFill>
            </a:endParaRPr>
          </a:p>
          <a:p>
            <a:pPr algn="ctr"/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85882" y="1412776"/>
            <a:ext cx="6912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dirty="0" smtClean="0">
                <a:solidFill>
                  <a:srgbClr val="FFFF00"/>
                </a:solidFill>
                <a:latin typeface="TH Sarabun New" panose="020B0500040200020003" pitchFamily="34" charset="-34"/>
                <a:ea typeface="Dotum" pitchFamily="34" charset="-127"/>
                <a:cs typeface="TH Sarabun New" panose="020B0500040200020003" pitchFamily="34" charset="-34"/>
              </a:rPr>
              <a:t>เห็ดจมูกหมู </a:t>
            </a:r>
            <a:endParaRPr lang="th-TH" sz="9600" dirty="0">
              <a:solidFill>
                <a:srgbClr val="FFFF00"/>
              </a:solidFill>
              <a:latin typeface="TH Sarabun New" panose="020B0500040200020003" pitchFamily="34" charset="-34"/>
              <a:ea typeface="Dotum" pitchFamily="34" charset="-127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84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674394"/>
            <a:ext cx="8557506" cy="568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722893"/>
            <a:ext cx="75968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dirty="0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ใครยังไม่เคยลองทาน</a:t>
            </a:r>
          </a:p>
          <a:p>
            <a:pPr algn="ctr"/>
            <a:r>
              <a:rPr lang="th-TH" sz="7200" dirty="0" smtClean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ต้องอย่าพลาดนะคะรสชาติคล้ายเห็ดหูหนู ทำอาหารแทนเห็ดหูหนูได้ทุกเมนู</a:t>
            </a:r>
          </a:p>
          <a:p>
            <a:pPr algn="ctr"/>
            <a:r>
              <a:rPr lang="th-TH" dirty="0" smtClean="0"/>
              <a:t> </a:t>
            </a:r>
            <a:endParaRPr lang="th-TH" sz="9600" dirty="0" smtClean="0">
              <a:solidFill>
                <a:srgbClr val="FFFF00"/>
              </a:solidFill>
            </a:endParaRPr>
          </a:p>
          <a:p>
            <a:pPr algn="ctr"/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58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683568" y="188640"/>
            <a:ext cx="7776864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 smtClean="0">
                <a:latin typeface="TH Sarabun New" pitchFamily="34" charset="-34"/>
                <a:cs typeface="TH Sarabun New" pitchFamily="34" charset="-34"/>
              </a:rPr>
              <a:t>เห็ดจมูกหมู</a:t>
            </a:r>
          </a:p>
          <a:p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ชื่อท้องถิ่น</a:t>
            </a:r>
            <a:r>
              <a:rPr lang="en-US" sz="2800" dirty="0" smtClean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จมูก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ม้า(ตราด) เห็ดดังหมู   หรือ เห็ดตาควาย</a:t>
            </a:r>
            <a:endParaRPr lang="th-TH" sz="2800" dirty="0" smtClean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ชื่อสามัญ:	      เห็ด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ปากหมู</a:t>
            </a:r>
            <a:endParaRPr lang="th-TH" sz="2800" dirty="0" smtClean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ชื่อวิทยาศาสตร์:	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Galiella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rufa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schweinitz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Nannfeldt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s 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korf</a:t>
            </a:r>
            <a:endParaRPr lang="en-US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 smtClean="0">
                <a:latin typeface="TH Sarabun New" pitchFamily="34" charset="-34"/>
                <a:cs typeface="TH Sarabun New" pitchFamily="34" charset="-34"/>
              </a:rPr>
              <a:t>แหล่งที่พบ:   </a:t>
            </a:r>
            <a:r>
              <a:rPr lang="th-TH" sz="2600" b="0" dirty="0" smtClean="0">
                <a:latin typeface="TH Sarabun New" pitchFamily="34" charset="-34"/>
                <a:cs typeface="TH Sarabun New" pitchFamily="34" charset="-34"/>
              </a:rPr>
              <a:t>ชอบเกิดกับ</a:t>
            </a:r>
            <a:r>
              <a:rPr lang="th-TH" sz="2600" b="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600" b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ขอนไม้ที่เปื่อยผุพังและฝัง</a:t>
            </a:r>
            <a:r>
              <a:rPr lang="th-TH" sz="2600" b="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ดิน</a:t>
            </a:r>
          </a:p>
          <a:p>
            <a:pPr algn="thaiDist"/>
            <a:r>
              <a:rPr lang="th-TH" sz="3000" dirty="0" smtClean="0">
                <a:latin typeface="TH Sarabun New" pitchFamily="34" charset="-34"/>
                <a:cs typeface="TH Sarabun New" pitchFamily="34" charset="-34"/>
              </a:rPr>
              <a:t>ลักษณะ   </a:t>
            </a:r>
            <a:r>
              <a:rPr lang="th-TH" sz="2600" b="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ตราด</a:t>
            </a:r>
            <a:r>
              <a:rPr lang="th-TH" sz="2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600" b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อาจเรียก "</a:t>
            </a:r>
            <a:r>
              <a:rPr lang="th-TH" sz="2600" b="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เห็ดจมูกม้า</a:t>
            </a:r>
            <a:r>
              <a:rPr lang="th-TH" sz="2600" b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แต่ทั่วไปจะรู้จักกันในชื่อ "</a:t>
            </a:r>
            <a:r>
              <a:rPr lang="th-TH" sz="2600" b="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เห็ดจมูกหมู</a:t>
            </a:r>
            <a:r>
              <a:rPr lang="th-TH" sz="2600" b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หรือเห็ด "</a:t>
            </a:r>
            <a:r>
              <a:rPr lang="th-TH" sz="2600" b="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สุกรมัทท</a:t>
            </a:r>
            <a:r>
              <a:rPr lang="th-TH" sz="2600" b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วะ" เป็นเห็ดที่มีลักษณะที่แปลก คือเป็นแท่งงอกมาจาก</a:t>
            </a:r>
            <a:r>
              <a:rPr lang="th-TH" sz="2600" b="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ขอนไม้ที่เปื่อยผุพังและฝังดิน</a:t>
            </a:r>
            <a:r>
              <a:rPr lang="th-TH" sz="2600" b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มานาน ภายนอกมีสีคล้ำ ยอดตัดคล้ายปลายจมูกหมูออกสีส้ม เนื้อในเป็นวุ้นใส คนเดินป่าในสมัยก่อนหากขาดน้ำเมื่อเจอเห็ดนี้จะตัดบริเวณที่ติดกับตอไม้ เมื่อตัดออกจะมีน้ำไหลออกมา ตัดประมาณ ๓-๔ ดอกก็จะได้น้ำประมาณหนึ่งแก้ว นอกจากนี้ยังสามารถนำมาทำอาหารได้ โดยอาจกินดิบ ลวกหรือต้ม หรือนำมายำก็อร่อย </a:t>
            </a:r>
          </a:p>
          <a:p>
            <a:r>
              <a:rPr lang="th-TH" sz="2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แหล่งที่พบ      </a:t>
            </a:r>
            <a:r>
              <a:rPr lang="th-TH" sz="2600" b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ชอบขึ้นบริเวณขอนไม้ผุ ช่วงหน้าฝน </a:t>
            </a:r>
            <a:r>
              <a:rPr lang="th-TH" sz="2600" b="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</a:t>
            </a:r>
            <a:r>
              <a:rPr lang="th-TH" sz="2600" b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ดอก</a:t>
            </a:r>
            <a:r>
              <a:rPr lang="th-TH" sz="2600" b="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เดี่ยวหรือเป็นกลุ่ม</a:t>
            </a:r>
          </a:p>
          <a:p>
            <a:r>
              <a:rPr lang="th-TH" sz="2600" dirty="0" smtClean="0">
                <a:latin typeface="TH Sarabun New" pitchFamily="34" charset="-34"/>
                <a:cs typeface="TH Sarabun New" pitchFamily="34" charset="-34"/>
              </a:rPr>
              <a:t>ประโยชน์</a:t>
            </a:r>
            <a:r>
              <a:rPr lang="th-TH" sz="2600" b="0" dirty="0" smtClean="0">
                <a:latin typeface="TH Sarabun New" pitchFamily="34" charset="-34"/>
                <a:cs typeface="TH Sarabun New" pitchFamily="34" charset="-34"/>
              </a:rPr>
              <a:t>        กินได้ ใช้ทำยาสมุนไพร</a:t>
            </a:r>
          </a:p>
          <a:p>
            <a:r>
              <a:rPr lang="th-TH" sz="2200" b="0" dirty="0" smtClean="0">
                <a:latin typeface="TH Sarabun New" pitchFamily="34" charset="-34"/>
                <a:cs typeface="TH Sarabun New" pitchFamily="34" charset="-34"/>
              </a:rPr>
              <a:t>แหล่งที่มาของข้อมูล</a:t>
            </a:r>
            <a:r>
              <a:rPr lang="en-US" sz="2200" b="0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Blog Archives - </a:t>
            </a:r>
            <a:r>
              <a:rPr lang="th-TH" sz="2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บ้านเลขที่ ๑๕ - ลานบ้าน</a:t>
            </a:r>
            <a:r>
              <a:rPr lang="en-US" sz="2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http://15number.weebly.com/361936363617362636233609/archives/04-2014</a:t>
            </a:r>
            <a:r>
              <a:rPr lang="th-TH" sz="2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2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2800" b="0" dirty="0" smtClean="0">
              <a:latin typeface="TH Sarabun New" pitchFamily="34" charset="-34"/>
              <a:cs typeface="TH Sarabun New" pitchFamily="34" charset="-34"/>
            </a:endParaRPr>
          </a:p>
          <a:p>
            <a:endParaRPr lang="th-TH" sz="2800" b="0" dirty="0" smtClean="0">
              <a:latin typeface="TH Sarabun New" pitchFamily="34" charset="-34"/>
              <a:cs typeface="TH Sarabun New" pitchFamily="34" charset="-34"/>
            </a:endParaRPr>
          </a:p>
          <a:p>
            <a:pPr marL="393192" lvl="1" indent="0">
              <a:buNone/>
            </a:pPr>
            <a:endParaRPr lang="th-TH" sz="2800" dirty="0" smtClean="0">
              <a:latin typeface="TH Sarabun New" pitchFamily="34" charset="-34"/>
              <a:cs typeface="TH Sarabun New" pitchFamily="34" charset="-34"/>
            </a:endParaRPr>
          </a:p>
          <a:p>
            <a:pPr lvl="1"/>
            <a:endParaRPr lang="th-TH" dirty="0" smtClean="0">
              <a:latin typeface="TH Sarabun New" pitchFamily="34" charset="-34"/>
              <a:cs typeface="TH Sarabun New" pitchFamily="34" charset="-34"/>
            </a:endParaRPr>
          </a:p>
          <a:p>
            <a:pPr lvl="1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98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25" y="770879"/>
            <a:ext cx="3007879" cy="4525963"/>
          </a:xfr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3" y="2364562"/>
            <a:ext cx="4463791" cy="296656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801176" y="404664"/>
            <a:ext cx="44637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ดอกขนาด1.5-3 ซม.สูง 1-3 ซม.รูปถ้วยภายในมีสีส้มคล้ายเยล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ลี่ ยืดหยุ่น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ได้ผิวหน้าเรียบ ผนังด้านนอกมีสีน้ำตาล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ดำค่อนข้าง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เหนียว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มีขนเล็ก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ละเอียดปกคลุมที่ปากถ้วย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ด้านนอก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71380" y="551723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000" u="sng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4"/>
              </a:rPr>
              <a:t>แหล่งที่มาข้อมูล </a:t>
            </a:r>
            <a:r>
              <a:rPr lang="en-US" sz="2000" u="sng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4"/>
              </a:rPr>
              <a:t>:</a:t>
            </a:r>
            <a:r>
              <a:rPr lang="th-TH" sz="2000" u="sng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4"/>
              </a:rPr>
              <a:t>เห็ด</a:t>
            </a:r>
            <a:r>
              <a:rPr lang="th-TH" sz="20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4"/>
              </a:rPr>
              <a:t>ปากหมู - ข้อมูลทรัพยากรชีวภาพจุลินท</a:t>
            </a:r>
            <a:r>
              <a:rPr lang="th-TH" sz="2000" u="sng" dirty="0" err="1">
                <a:latin typeface="TH Sarabun New" panose="020B0500040200020003" pitchFamily="34" charset="-34"/>
                <a:cs typeface="TH Sarabun New" panose="020B0500040200020003" pitchFamily="34" charset="-34"/>
                <a:hlinkClick r:id="rId4"/>
              </a:rPr>
              <a:t>รีย์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r"/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http://www.bedo.or.th/lcdb/biodiversity/view3.aspx?id=12384</a:t>
            </a:r>
          </a:p>
        </p:txBody>
      </p:sp>
    </p:spTree>
    <p:extLst>
      <p:ext uri="{BB962C8B-B14F-4D97-AF65-F5344CB8AC3E}">
        <p14:creationId xmlns:p14="http://schemas.microsoft.com/office/powerpoint/2010/main" val="9533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7" y="2191850"/>
            <a:ext cx="5535953" cy="3679103"/>
          </a:xfr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2484276" cy="3738097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11560" y="811039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จะมีน้ำอยู่ข้างในหากเดินทางในป่าไม่มีน้ำสามารถดูดน้ำจากเห็ดจมูกหมูกิน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</a:p>
          <a:p>
            <a:pPr algn="ctr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เกิดดอกเดี่ยว  หรือเป็นกลุ่มบนขอนไม้ผุ ที่ฝังดิน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56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641324"/>
            <a:ext cx="3193254" cy="4257672"/>
          </a:xfr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81" y="3232066"/>
            <a:ext cx="4012935" cy="2666929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84" y="457763"/>
            <a:ext cx="4059732" cy="2699291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565640" y="459419"/>
            <a:ext cx="3528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เป็นรูปถ้วยก้นตื้น ภายในสีส้มอมน้ำตาลจาง  น้ำตาลแดง หรือน้ำตาล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64325" y="5898995"/>
            <a:ext cx="8328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0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รายการเห็ดรา - ฐานข้อมูล - กรมป่าไม้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r"/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http://biodiversity.forest.go.th/index.php?option=com_doffungus&amp;id=619&amp;view=showone&amp;Itemid=95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31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1" y="1052736"/>
            <a:ext cx="7721462" cy="513155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781644" y="548680"/>
            <a:ext cx="7909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เมื่อผ่าออกข้างในจะเป็นวุ้นใสๆๆ เนื้อในเหมือนเยลลี่มีลักษณะเป็นวุ้น</a:t>
            </a:r>
          </a:p>
        </p:txBody>
      </p:sp>
    </p:spTree>
    <p:extLst>
      <p:ext uri="{BB962C8B-B14F-4D97-AF65-F5344CB8AC3E}">
        <p14:creationId xmlns:p14="http://schemas.microsoft.com/office/powerpoint/2010/main" val="12764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3623876" cy="2717908"/>
          </a:xfr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4225673" cy="2808312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911069" y="1052736"/>
            <a:ext cx="3749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ดอกเริ่มแก่ก็จะบานออก</a:t>
            </a:r>
          </a:p>
        </p:txBody>
      </p:sp>
    </p:spTree>
    <p:extLst>
      <p:ext uri="{BB962C8B-B14F-4D97-AF65-F5344CB8AC3E}">
        <p14:creationId xmlns:p14="http://schemas.microsoft.com/office/powerpoint/2010/main" val="3039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6" y="3933056"/>
            <a:ext cx="4075285" cy="2708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583" y="339211"/>
            <a:ext cx="806489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เมนูอาหารจากเห็ดจมูกหมู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94" y="1052736"/>
            <a:ext cx="4071937" cy="270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909" y="1052736"/>
            <a:ext cx="4065287" cy="270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0836" y="3891404"/>
            <a:ext cx="4065287" cy="270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9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611560" y="40466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แหล่งค้นคว้าข้อมูล</a:t>
            </a:r>
          </a:p>
          <a:p>
            <a:endParaRPr lang="th-TH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u="sng" dirty="0">
                <a:hlinkClick r:id="rId2"/>
              </a:rPr>
              <a:t>เห็ดปากหมู - ข้อมูลทรัพยากรชีวภาพจุลินท</a:t>
            </a:r>
            <a:r>
              <a:rPr lang="th-TH" sz="2000" u="sng" dirty="0" err="1">
                <a:hlinkClick r:id="rId2"/>
              </a:rPr>
              <a:t>รีย์</a:t>
            </a:r>
            <a:endParaRPr lang="th-TH" sz="2000" dirty="0"/>
          </a:p>
          <a:p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http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://www.bedo.or.th/lcdb/biodiversity/view3.aspx?id=12384</a:t>
            </a:r>
            <a:endParaRPr lang="en-US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Blog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Archives -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บ้านเลขที่ ๑๕ - ลานบ้าน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http://15number.weebly.com/361936363617362636233609/archives/04-2014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2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รายการเห็ดรา - ฐานข้อมูล - กรมป่าไม้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http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://biodiversity.forest.go.th/index.php?option=com_doffungus&amp;id=619&amp;view=showone&amp;Itemid=95</a:t>
            </a:r>
            <a:endParaRPr lang="th-TH" sz="2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 smtClean="0"/>
              <a:t> 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47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206</Words>
  <Application>Microsoft Office PowerPoint</Application>
  <PresentationFormat>นำเสนอทางหน้าจอ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7" baseType="lpstr">
      <vt:lpstr>Arial</vt:lpstr>
      <vt:lpstr>Angsana New</vt:lpstr>
      <vt:lpstr>Dotum</vt:lpstr>
      <vt:lpstr>TH Sarabun New</vt:lpstr>
      <vt:lpstr>Cordia New</vt:lpstr>
      <vt:lpstr>Calibri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เห็ดจมูกหมู</dc:title>
  <dc:creator>กัลยา กาญจนรุ่ง</dc:creator>
  <cp:lastModifiedBy>UserX</cp:lastModifiedBy>
  <cp:revision>106</cp:revision>
  <dcterms:created xsi:type="dcterms:W3CDTF">2017-05-28T10:48:03Z</dcterms:created>
  <dcterms:modified xsi:type="dcterms:W3CDTF">2017-12-19T09:35:30Z</dcterms:modified>
</cp:coreProperties>
</file>