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73" r:id="rId3"/>
    <p:sldId id="261" r:id="rId4"/>
    <p:sldId id="262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TH Sarabun New" panose="020B0500040200020003" pitchFamily="34" charset="-34"/>
      <p:regular r:id="rId18"/>
      <p:bold r:id="rId19"/>
      <p:italic r:id="rId20"/>
      <p:boldItalic r:id="rId21"/>
    </p:embeddedFont>
    <p:embeddedFont>
      <p:font typeface="Cordia New" panose="020B0304020202020204" pitchFamily="34" charset="-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lvl1pPr marL="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>
        <p:scale>
          <a:sx n="81" d="100"/>
          <a:sy n="81" d="100"/>
        </p:scale>
        <p:origin x="-10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6E7D018D-748F-47BF-843A-40349A141CAC}" type="datetimeFigureOut">
              <a:rPr lang="th-TH" smtClean="0"/>
              <a:pPr/>
              <a:t>19/12/60</a:t>
            </a:fld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endParaRPr lang="th-TH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04AC5213-BACC-41AB-9B61-B40CF6C5296E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7414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23E9B8FB-2ABD-42C9-A6DA-A6789EAF441D}" type="datetimeFigureOut">
              <a:pPr/>
              <a:t>19/12/60</a:t>
            </a:fld>
            <a:endParaRPr lang="th-TH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th-TH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th-TH"/>
              <a:t>คลิกเพื่อแก้ไขลักษณะข้อความต้นแบบ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607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th-TH" smtClean="0"/>
              <a:pPr/>
              <a:t>1</a:t>
            </a:fld>
            <a:endParaRPr lang="th-T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2</a:t>
            </a:fld>
            <a:endParaRPr lang="th-T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3</a:t>
            </a:fld>
            <a:endParaRPr lang="th-T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4</a:t>
            </a:fld>
            <a:endParaRPr lang="th-T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5</a:t>
            </a:fld>
            <a:endParaRPr lang="th-T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6</a:t>
            </a:fld>
            <a:endParaRPr lang="th-T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th-TH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th-TH" smtClean="0"/>
              <a:pPr/>
              <a:t>7</a:t>
            </a:fld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ปกอัลบั้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h-TH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th-TH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คลิกเพื่อเพิ่มชื่ออัลบั้มรูป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chemeClr val="bg1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th-TH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th-TH"/>
              <a:t>คลิกเพื่อเพิ่มวันที่หรือรายละเอียด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3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ผสม 3 ภาพ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4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4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16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4 ภาพขึ้นไปที่มีคำอธิบายภาพขนาดใหญ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2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ภาพขึ้นไป คือ ภาพแนวตั้ง 1 ภาพพร้อมภาพแนวนอน 3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ภาพขึ้นไป คือ ภาพแนวนอน 3 ภาพพร้อมภาพแนวตั้ง 2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ภาพขึ้นไป คือ ภาพแนวนอน 2 ภาพพร้อมภาพแนวตั้ง 3 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สี่เหลี่ยมจัตุรัส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สี่เหลี่ยมจัตุรัส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th-TH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th-TH" sz="2400" i="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 Panorama 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th-TH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19/12/60</a:t>
            </a:fld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19/12/60</a:t>
            </a:fld>
            <a:endParaRPr kumimoji="0"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แบบเต็มหน้าจ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th-TH" i="0"/>
              <a:t>คลิกไอคอนเพื่อเพิ่มรูปภาพแบบเต็มหน้า</a:t>
            </a:r>
            <a:endParaRPr kumimoji="0" lang="th-TH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ส่วนอัลบั้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h-TH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คลิกเพื่อเพิ่มชื่อเรื่องรอง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th-TH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คลิกเพื่อเพิ่มชื่อส่วน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นอน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th-TH" sz="18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ผสม 2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ภาพแนวตั้ง 3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th-TH" sz="2000" baseline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th-TH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th-TH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th-TH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th-TH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th-TH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th-TH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th-TH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th-TH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th-TH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irun.kps.ku.ac.th/~b4916098/ac.html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858000" cy="45598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4653136"/>
            <a:ext cx="8672946" cy="2052464"/>
          </a:xfrm>
        </p:spPr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เห็ดกรวยทองตากู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ชื่อวิทยาศาสตร์: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Microporus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xanthopus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(Fr.) </a:t>
            </a:r>
            <a:r>
              <a:rPr lang="en-US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Kuntze</a:t>
            </a:r>
            <a:endParaRPr lang="en-US" sz="24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ชื่ออื่น                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เห็ดกรวยทองตะกู</a:t>
            </a:r>
            <a:endParaRPr lang="en-US" sz="24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การใช้ประโยชน์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    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กินไม่ได้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307" y="803453"/>
            <a:ext cx="8172523" cy="543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59" y="3861048"/>
            <a:ext cx="7596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ขอบคุณคะ</a:t>
            </a:r>
          </a:p>
          <a:p>
            <a:pPr algn="ctr"/>
            <a:r>
              <a:rPr lang="th-TH" sz="72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ไว้ติดตามชมชุดต่อไป</a:t>
            </a:r>
          </a:p>
          <a:p>
            <a:pPr algn="ctr"/>
            <a:r>
              <a:rPr lang="th-TH" dirty="0" smtClean="0"/>
              <a:t> </a:t>
            </a:r>
            <a:endParaRPr lang="th-TH" sz="96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68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259632" y="332656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ลักษณะทั่วไป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ดอก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ขนาด3.5-10 ซม.รูปกรวยปากกว้าง บาง มีริ้วเรียงเป็นรัศมี ย่นเล็กน้อย เป็นมันวาว เป็นแถบวงกลมขอบสีน้ำตาลอมเหลือง น้ำตาลแดงไปถึงน้ำตาลเข้ม ใต้หมวกเป็นรู5-8รูต่อมม.ก้าน1.5*0.3-0.4 ซม.โดยปกติก้านอยู่กึ่งกลางหมวก รูปทรงกระบอก แข็งเรียบ ตอนบนใหญ่ น้ำตาล โคนแผ่เป็นแป้นวงกลมเล็กๆ เนื้อเหนียว ขาว</a:t>
            </a:r>
          </a:p>
        </p:txBody>
      </p:sp>
      <p:pic>
        <p:nvPicPr>
          <p:cNvPr id="14" name="j0321097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733851"/>
            <a:ext cx="6552728" cy="435686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1583668" y="6114982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แหล่งที่มาข้อมูล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http://www.bedo.or.th/lcdb/biodiversity/view3.aspx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?id=12282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5801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5724128" y="692696"/>
            <a:ext cx="2590800" cy="3384376"/>
          </a:xfrm>
        </p:spPr>
        <p:txBody>
          <a:bodyPr/>
          <a:lstStyle>
            <a:extLst/>
          </a:lstStyle>
          <a:p>
            <a:pPr algn="thaiDist"/>
            <a:r>
              <a:rPr lang="th-TH" sz="24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คล้าย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ทรงกรวย สีน้ำตาลอมเหลืองหรือน้ำตาลแดง ดอกเห็ดมีลายเป็นวงคล้ายวงปีของต้นไม้ ขอบของดอกเห็ดมีสีขาว และมีทั้งทั้งแบบขอบเรียบและขอบหยักเป็นคลื่น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9422" y="1001401"/>
            <a:ext cx="368220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4293096"/>
            <a:ext cx="3527816" cy="234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268284"/>
            <a:ext cx="3527815" cy="234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ตัวแทนรูปภาพ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446779"/>
            <a:ext cx="2364777" cy="35582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5562600" cy="369853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079" y="3983615"/>
            <a:ext cx="2880320" cy="191510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12532"/>
            <a:ext cx="2743200" cy="18239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98569"/>
            <a:ext cx="2914600" cy="193789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3" name="ตัวแทนรูปภาพ 2"/>
          <p:cNvPicPr>
            <a:picLocks noGrp="1" noChangeAspect="1"/>
          </p:cNvPicPr>
          <p:nvPr>
            <p:ph type="pic" sz="quarter" idx="2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080" y="887271"/>
            <a:ext cx="2880320" cy="191510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5562600" cy="369853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34385"/>
            <a:ext cx="2070100" cy="311343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12532"/>
            <a:ext cx="2743200" cy="18239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612532"/>
            <a:ext cx="2743200" cy="18239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3" name="ตัวแทนรูปภาพ 2"/>
          <p:cNvPicPr>
            <a:picLocks noGrp="1" noChangeAspect="1"/>
          </p:cNvPicPr>
          <p:nvPr>
            <p:ph type="pic" sz="quarter" idx="2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9302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60648"/>
            <a:ext cx="4680520" cy="311059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1008"/>
            <a:ext cx="4680520" cy="311059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3" name="ตัวแทนรูปภาพ 2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2520280" cy="3792271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395536" y="908720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มักพบขึ้นตามขอนไม้หรือตอไม้ที่ตายแล้ว พบได้ทั้งแบบกลุ่มและแบบเดี่ยว</a:t>
            </a:r>
          </a:p>
        </p:txBody>
      </p:sp>
    </p:spTree>
    <p:extLst>
      <p:ext uri="{BB962C8B-B14F-4D97-AF65-F5344CB8AC3E}">
        <p14:creationId xmlns:p14="http://schemas.microsoft.com/office/powerpoint/2010/main" val="2589700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90" y="260648"/>
            <a:ext cx="4678334" cy="311059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88" y="3501008"/>
            <a:ext cx="4678336" cy="311059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3" name="ตัวแทนรูปภาพ 2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9" y="2708920"/>
            <a:ext cx="2811154" cy="3868517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614402" y="548680"/>
            <a:ext cx="2592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ถึงแม้จะกินไม่ได้แต่สามารถนำมาทำเป็นของประดับตกแต่งสวน สวนถาดได้สวยงาม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1529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ข้อความ 4"/>
          <p:cNvSpPr>
            <a:spLocks noGrp="1"/>
          </p:cNvSpPr>
          <p:nvPr>
            <p:ph type="body" sz="quarter" idx="14"/>
          </p:nvPr>
        </p:nvSpPr>
        <p:spPr>
          <a:xfrm>
            <a:off x="1115616" y="980728"/>
            <a:ext cx="7200800" cy="3384376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sz="3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แหล่งค้นคว้าข้อมูล</a:t>
            </a:r>
          </a:p>
          <a:p>
            <a:pPr algn="thaiDist"/>
            <a:endParaRPr lang="th-TH" sz="3600" b="1" dirty="0" smtClean="0">
              <a:solidFill>
                <a:srgbClr val="FF0000"/>
              </a:solidFill>
            </a:endParaRPr>
          </a:p>
          <a:p>
            <a:pPr algn="thaiDist"/>
            <a:r>
              <a: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pr2travel.com/</a:t>
            </a:r>
            <a:r>
              <a:rPr lang="en-US" sz="2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</a:t>
            </a:r>
            <a:r>
              <a: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เห็ดกรวยทองตะกู-</a:t>
            </a:r>
            <a:r>
              <a:rPr lang="en-US" sz="2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microporus-xanthopus-fr-kuntze</a:t>
            </a:r>
            <a:r>
              <a: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24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เห็ดกรวย - ข้อมูลทรัพยากรชีวภาพจุลินท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รีย์</a:t>
            </a:r>
            <a:endParaRPr lang="en-US" sz="24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http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://www.bedo.or.th/lcdb/biodiversity/view3.aspx?id=12282</a:t>
            </a:r>
            <a:endParaRPr lang="th-TH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</a:t>
            </a:r>
            <a:r>
              <a:rPr lang="th-T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กรวยทองตากู -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Pirun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KPS</a:t>
            </a:r>
          </a:p>
          <a:p>
            <a:pPr algn="thaiDist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http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://pirun.kps.ku.ac.th/~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b4916098/ac.html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73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-8317432" y="4595018"/>
            <a:ext cx="7848600" cy="4525963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8" name="j01753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77901"/>
            <a:ext cx="7946156" cy="5283347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620688"/>
            <a:ext cx="65527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chemeClr val="bg1"/>
                </a:solidFill>
              </a:rPr>
              <a:t> </a:t>
            </a:r>
            <a:r>
              <a:rPr lang="th-TH" sz="8000" dirty="0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เห็ดกรวยทองตากู</a:t>
            </a:r>
          </a:p>
          <a:p>
            <a:pPr algn="ctr"/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endParaRPr lang="th-TH" sz="4000" dirty="0">
              <a:solidFill>
                <a:schemeClr val="bg1"/>
              </a:solidFill>
            </a:endParaRPr>
          </a:p>
          <a:p>
            <a:pPr algn="ctr"/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endParaRPr lang="th-TH" sz="4000" dirty="0" smtClean="0">
              <a:solidFill>
                <a:schemeClr val="bg1"/>
              </a:solidFill>
            </a:endParaRP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ไม่นำมารับประทาน เนื่องจากมีลักษณะแข็ง เหนียวเกินไปมีขนาดเล็ก</a:t>
            </a:r>
          </a:p>
          <a:p>
            <a:pPr algn="ctr"/>
            <a:r>
              <a:rPr lang="th-TH" sz="6000" dirty="0" smtClean="0">
                <a:solidFill>
                  <a:schemeClr val="bg1"/>
                </a:solidFill>
              </a:rPr>
              <a:t> </a:t>
            </a:r>
            <a:endParaRPr lang="th-TH" sz="60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sz="96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72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อัลบั้มรูปแบบร่วมสมั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248</Words>
  <Application>Microsoft Office PowerPoint</Application>
  <PresentationFormat>นำเสนอทางหน้าจอ (4:3)</PresentationFormat>
  <Paragraphs>36</Paragraphs>
  <Slides>10</Slides>
  <Notes>7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6" baseType="lpstr">
      <vt:lpstr>Arial</vt:lpstr>
      <vt:lpstr>Angsana New</vt:lpstr>
      <vt:lpstr>TH Sarabun New</vt:lpstr>
      <vt:lpstr>Cordia New</vt:lpstr>
      <vt:lpstr>Calibri</vt:lpstr>
      <vt:lpstr>อัลบั้มรูปแบบร่วมสมัย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กัลยา กาญจนรุ่ง</dc:creator>
  <cp:lastModifiedBy/>
  <cp:revision>1</cp:revision>
  <dcterms:created xsi:type="dcterms:W3CDTF">2017-07-27T06:10:19Z</dcterms:created>
  <dcterms:modified xsi:type="dcterms:W3CDTF">2017-12-19T09:39:06Z</dcterms:modified>
  <dc:title>เห็ดกรวยทองตากู</dc:title>
</cp:coreProperties>
</file>