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0" r:id="rId2"/>
    <p:sldId id="266" r:id="rId3"/>
    <p:sldId id="271" r:id="rId4"/>
    <p:sldId id="283" r:id="rId5"/>
    <p:sldId id="261" r:id="rId6"/>
    <p:sldId id="270" r:id="rId7"/>
    <p:sldId id="272" r:id="rId8"/>
    <p:sldId id="274" r:id="rId9"/>
    <p:sldId id="281" r:id="rId10"/>
    <p:sldId id="282" r:id="rId11"/>
    <p:sldId id="277" r:id="rId12"/>
    <p:sldId id="278" r:id="rId13"/>
    <p:sldId id="279" r:id="rId14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7"/>
      <p:bold r:id="rId18"/>
      <p:italic r:id="rId19"/>
      <p:boldItalic r:id="rId20"/>
    </p:embeddedFont>
    <p:embeddedFont>
      <p:font typeface="Dotum" panose="020B0600000101010101" pitchFamily="34" charset="-127"/>
      <p:regular r:id="rId21"/>
    </p:embeddedFont>
    <p:embeddedFont>
      <p:font typeface="Cordia New" panose="020B0304020202020204" pitchFamily="34" charset="-34"/>
      <p:regular r:id="rId22"/>
      <p:bold r:id="rId23"/>
      <p:italic r:id="rId24"/>
      <p:boldItalic r:id="rId25"/>
    </p:embeddedFont>
    <p:embeddedFont>
      <p:font typeface="TH Sarabun New" panose="020B0500040200020003" pitchFamily="34" charset="-34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19/12/60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19/12/60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19/12/60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19/12/60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biodiversity.forest.go.th/index.php?option=com_doffungus&amp;id=656&amp;view=showone&amp;Itemid=37" TargetMode="Externa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3528" y="476672"/>
            <a:ext cx="8155673" cy="5422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1789" y="620688"/>
            <a:ext cx="662473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1043608" y="4005064"/>
            <a:ext cx="6912767" cy="21604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9600" dirty="0" smtClean="0">
                <a:solidFill>
                  <a:srgbClr val="FFFF00"/>
                </a:solidFill>
                <a:latin typeface="2006_iannnnnBKK" pitchFamily="2" charset="0"/>
                <a:ea typeface="Dotum" pitchFamily="34" charset="-127"/>
                <a:cs typeface="DS-Ampun" pitchFamily="18" charset="-34"/>
              </a:rPr>
              <a:t>เห็ดขี้เถ้า</a:t>
            </a:r>
            <a:endParaRPr lang="th-TH" sz="9600" dirty="0">
              <a:solidFill>
                <a:srgbClr val="FFFF00"/>
              </a:solidFill>
              <a:latin typeface="2006_iannnnnBKK" pitchFamily="2" charset="0"/>
              <a:ea typeface="Dotum" pitchFamily="34" charset="-127"/>
              <a:cs typeface="DS-Ampun" pitchFamily="18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54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74" y="260647"/>
            <a:ext cx="6621644" cy="4402689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98113" y="4733528"/>
            <a:ext cx="8672946" cy="1935832"/>
          </a:xfrm>
        </p:spPr>
        <p:txBody>
          <a:bodyPr/>
          <a:lstStyle/>
          <a:p>
            <a:r>
              <a:rPr lang="th-TH" sz="4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เห็ดดอกเลา หรือ </a:t>
            </a:r>
            <a:r>
              <a:rPr lang="th-TH" sz="4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4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ขี้เถ้า 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(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Cortinarius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alboviolaceus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Amanita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griseofarinosa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Hongo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. Taxonomy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.</a:t>
            </a: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เห็ดกะทิ (ภาคกลาง)   เห็ดขี้เถ้า(ภาคอีสาน) </a:t>
            </a:r>
            <a:endParaRPr lang="en-US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การใช้ประโยชน์:   นำมารับประทานได้  </a:t>
            </a:r>
            <a:endParaRPr lang="th-TH" sz="24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4525256" y="4097299"/>
            <a:ext cx="25857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2800" dirty="0">
                <a:solidFill>
                  <a:schemeClr val="bg1"/>
                </a:solidFill>
              </a:rPr>
              <a:t>เห็ดกลุ่มไม</a:t>
            </a:r>
            <a:r>
              <a:rPr lang="th-TH" sz="2800" dirty="0" err="1">
                <a:solidFill>
                  <a:schemeClr val="bg1"/>
                </a:solidFill>
              </a:rPr>
              <a:t>คอร์</a:t>
            </a:r>
            <a:r>
              <a:rPr lang="th-TH" sz="2800" dirty="0">
                <a:solidFill>
                  <a:schemeClr val="bg1"/>
                </a:solidFill>
              </a:rPr>
              <a:t>ไรซ่า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004048" y="476672"/>
            <a:ext cx="3528392" cy="2952328"/>
          </a:xfrm>
        </p:spPr>
        <p:txBody>
          <a:bodyPr/>
          <a:lstStyle>
            <a:extLst/>
          </a:lstStyle>
          <a:p>
            <a:pPr algn="thaiDist"/>
            <a:r>
              <a:rPr lang="th-TH" sz="2400" dirty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แหล่งที่พบ </a:t>
            </a:r>
            <a:r>
              <a:rPr lang="th-TH" sz="24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เป็นเห็ดกลุ่มไม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ไรซ่าเป็นเห็ดราที่อาศัยอยู่กับรากพืชโดยที่ไม่ทำอันตรายต้นไม้ แต่จะพึ่งพาอาศัยซึ่งกันและกัน ได้รับผลประโยชน์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ร่วมกัน  ต้นไม้กลุ่มไม</a:t>
            </a:r>
            <a:r>
              <a:rPr lang="th-TH" sz="24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คอร์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ไรซา เช่นต้นพะยอม ต้นยางนา ต้นก่อ เป็นต้น</a:t>
            </a:r>
            <a:endParaRPr lang="th-TH" sz="2400" b="1" u="sng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3501008"/>
            <a:ext cx="3785028" cy="2838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652" y="349465"/>
            <a:ext cx="4202057" cy="315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3" y="3614004"/>
            <a:ext cx="3634368" cy="2725776"/>
          </a:xfrm>
        </p:spPr>
      </p:pic>
    </p:spTree>
    <p:extLst>
      <p:ext uri="{BB962C8B-B14F-4D97-AF65-F5344CB8AC3E}">
        <p14:creationId xmlns:p14="http://schemas.microsoft.com/office/powerpoint/2010/main" val="149359253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044008" y="975332"/>
            <a:ext cx="3352980" cy="1899808"/>
          </a:xfrm>
        </p:spPr>
        <p:txBody>
          <a:bodyPr/>
          <a:lstStyle>
            <a:extLst/>
          </a:lstStyle>
          <a:p>
            <a:pPr algn="thaiDist"/>
            <a:r>
              <a:rPr lang="th-TH" sz="2800" dirty="0">
                <a:solidFill>
                  <a:srgbClr val="FF0000"/>
                </a:solidFill>
              </a:rPr>
              <a:t>แหล่งที่พบ </a:t>
            </a:r>
            <a:r>
              <a:rPr lang="th-TH" sz="2800" dirty="0" smtClean="0">
                <a:solidFill>
                  <a:srgbClr val="FF0000"/>
                </a:solidFill>
              </a:rPr>
              <a:t>  </a:t>
            </a:r>
            <a:r>
              <a:rPr lang="th-TH" sz="2800" dirty="0" smtClean="0"/>
              <a:t> ใต้ต้นไม้กลุ่มวงศ์ยาง เช่นต้นพะยอม ต้นยางนา ต้นก่อ เป็นต้น</a:t>
            </a:r>
            <a:endParaRPr lang="th-TH" sz="2800" b="1" u="sng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3501008"/>
            <a:ext cx="3785028" cy="2838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5652" y="349465"/>
            <a:ext cx="4202057" cy="3151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3" y="3614004"/>
            <a:ext cx="3634368" cy="2725776"/>
          </a:xfrm>
        </p:spPr>
      </p:pic>
    </p:spTree>
    <p:extLst>
      <p:ext uri="{BB962C8B-B14F-4D97-AF65-F5344CB8AC3E}">
        <p14:creationId xmlns:p14="http://schemas.microsoft.com/office/powerpoint/2010/main" val="4023360382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27584" y="476672"/>
            <a:ext cx="7272808" cy="864096"/>
          </a:xfrm>
        </p:spPr>
        <p:txBody>
          <a:bodyPr/>
          <a:lstStyle>
            <a:extLst/>
          </a:lstStyle>
          <a:p>
            <a:pPr algn="thaiDist"/>
            <a:r>
              <a:rPr lang="th-TH" sz="2800" b="1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ลักษณะ</a:t>
            </a:r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หมวกดอก  ขาดอก มีลักษณะคล้ายฝุ่นแป้งเคลือบ</a:t>
            </a: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ใต้ดอกมีลักษณะเป็นกลีบ  โคนตีนดอกมีลักษณะอูมเป็นตุ้ม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844824"/>
            <a:ext cx="3567947" cy="475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ตัวแทนรูปภาพ 2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1947" y="1628800"/>
            <a:ext cx="3715207" cy="2470216"/>
          </a:xfrm>
        </p:spPr>
      </p:pic>
      <p:sp>
        <p:nvSpPr>
          <p:cNvPr id="7" name="TextBox 6"/>
          <p:cNvSpPr txBox="1"/>
          <p:nvPr/>
        </p:nvSpPr>
        <p:spPr>
          <a:xfrm>
            <a:off x="4897383" y="1844824"/>
            <a:ext cx="3024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800" dirty="0" smtClean="0">
                <a:solidFill>
                  <a:schemeClr val="bg1"/>
                </a:solidFill>
              </a:rPr>
              <a:t>เหมือนมีขี้เถ้าอยู่บนหมวก</a:t>
            </a:r>
            <a:endParaRPr lang="th-TH" sz="2800" dirty="0">
              <a:solidFill>
                <a:schemeClr val="bg1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1419" y="4223455"/>
            <a:ext cx="3596264" cy="2391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433" y="1755738"/>
            <a:ext cx="2569165" cy="38658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409064" y="692696"/>
            <a:ext cx="81953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3600" b="1" dirty="0" smtClean="0">
                <a:solidFill>
                  <a:srgbClr val="00B050"/>
                </a:solidFill>
              </a:rPr>
              <a:t> </a:t>
            </a:r>
            <a:r>
              <a:rPr lang="th-TH" sz="3200" b="1" dirty="0" smtClean="0">
                <a:solidFill>
                  <a:srgbClr val="00B05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ดอกยังอ่อนมีฝุ่นแป้งคล้ายขี้เถ้าเคลือบทั้งดอก</a:t>
            </a:r>
          </a:p>
          <a:p>
            <a:r>
              <a:rPr lang="th-TH" sz="2800" dirty="0" smtClean="0"/>
              <a:t> </a:t>
            </a:r>
            <a:endParaRPr lang="th-TH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856" y="1779042"/>
            <a:ext cx="2113389" cy="384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72270" y="1769914"/>
            <a:ext cx="2888741" cy="3851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65214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3805190" y="2107580"/>
            <a:ext cx="5006279" cy="33286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89844" y="2120510"/>
            <a:ext cx="5083446" cy="3379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สี่เหลี่ยมผืนผ้า 2"/>
          <p:cNvSpPr/>
          <p:nvPr/>
        </p:nvSpPr>
        <p:spPr>
          <a:xfrm>
            <a:off x="971598" y="235967"/>
            <a:ext cx="700105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4400" dirty="0" smtClean="0"/>
              <a:t>ดอกบาน  </a:t>
            </a:r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878442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27584" y="620688"/>
            <a:ext cx="7416824" cy="864096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ctr"/>
            <a:r>
              <a:rPr lang="th-TH" sz="3600" dirty="0" smtClean="0">
                <a:cs typeface="+mj-cs"/>
              </a:rPr>
              <a:t> ใต้</a:t>
            </a:r>
            <a:r>
              <a:rPr lang="th-TH" sz="3600" dirty="0">
                <a:cs typeface="+mj-cs"/>
              </a:rPr>
              <a:t>ดอกมีลักษณะเป็นกลีบ 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484785"/>
            <a:ext cx="7416824" cy="49313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729361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827584" y="620688"/>
            <a:ext cx="7416824" cy="864096"/>
          </a:xfrm>
          <a:solidFill>
            <a:schemeClr val="accent3">
              <a:lumMod val="40000"/>
              <a:lumOff val="60000"/>
            </a:schemeClr>
          </a:solidFill>
        </p:spPr>
        <p:txBody>
          <a:bodyPr/>
          <a:lstStyle>
            <a:extLst/>
          </a:lstStyle>
          <a:p>
            <a:pPr algn="ctr"/>
            <a:r>
              <a:rPr lang="th-TH" sz="3600" dirty="0" smtClean="0">
                <a:cs typeface="+mj-cs"/>
              </a:rPr>
              <a:t>บนหมวกดอกมีลักษณะคล้ายขี้เถ้าเคลือบอยู่</a:t>
            </a:r>
            <a:endParaRPr lang="th-TH" sz="3600" dirty="0"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7584" y="1485935"/>
            <a:ext cx="7416824" cy="4929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967390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24017" y="1091746"/>
            <a:ext cx="3404367" cy="2553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98408" y="3907503"/>
            <a:ext cx="3583554" cy="2687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5400000">
            <a:off x="-367749" y="2087468"/>
            <a:ext cx="5415002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สี่เหลี่ยมผืนผ้า 8"/>
          <p:cNvSpPr/>
          <p:nvPr/>
        </p:nvSpPr>
        <p:spPr>
          <a:xfrm>
            <a:off x="971598" y="235967"/>
            <a:ext cx="749284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4400" dirty="0" smtClean="0"/>
              <a:t>ชื่อเรียกอีกอย่างคือ เห็ดกะทิ (ภาคกลาง)</a:t>
            </a:r>
            <a:endParaRPr lang="th-TH" sz="4400" dirty="0"/>
          </a:p>
        </p:txBody>
      </p:sp>
    </p:spTree>
    <p:extLst>
      <p:ext uri="{BB962C8B-B14F-4D97-AF65-F5344CB8AC3E}">
        <p14:creationId xmlns:p14="http://schemas.microsoft.com/office/powerpoint/2010/main" val="261947806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611560" y="332656"/>
            <a:ext cx="7632848" cy="4824536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</a:rPr>
              <a:t>แหล่งค้นคว้าข้อมูล</a:t>
            </a:r>
          </a:p>
          <a:p>
            <a:pPr algn="thaiDist"/>
            <a:r>
              <a:rPr lang="th-TH" sz="2800" u="sng" dirty="0" smtClean="0"/>
              <a:t> </a:t>
            </a:r>
            <a:r>
              <a:rPr lang="en-US" sz="1800" u="sng" dirty="0"/>
              <a:t>http://biodiversity.forest.go.th/index.php?option=com_doffungus&amp;id=656&amp;view=showone&amp;Itemid=37</a:t>
            </a:r>
            <a:endParaRPr lang="th-TH" sz="1800" b="1" dirty="0" smtClean="0">
              <a:solidFill>
                <a:srgbClr val="FF0000"/>
              </a:solidFill>
            </a:endParaRPr>
          </a:p>
          <a:p>
            <a:pPr algn="thaiDist"/>
            <a:endParaRPr lang="en-US" b="1" dirty="0" smtClean="0">
              <a:latin typeface="TH Sarabun New" panose="020B0500040200020003" pitchFamily="34" charset="-34"/>
              <a:cs typeface="TH Sarabun New" panose="020B0500040200020003" pitchFamily="34" charset="-34"/>
              <a:hlinkClick r:id="rId2"/>
            </a:endParaRPr>
          </a:p>
          <a:p>
            <a:pPr algn="thaiDist"/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http</a:t>
            </a:r>
            <a:r>
              <a:rPr lang="en-US" b="1" dirty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://</a:t>
            </a:r>
            <a:r>
              <a:rPr lang="en-US" b="1" dirty="0" smtClean="0">
                <a:latin typeface="TH Sarabun New" panose="020B0500040200020003" pitchFamily="34" charset="-34"/>
                <a:cs typeface="TH Sarabun New" panose="020B0500040200020003" pitchFamily="34" charset="-34"/>
                <a:hlinkClick r:id="rId2"/>
              </a:rPr>
              <a:t>biodiversity.forest.go.th/index.php?option=com_doffungus&amp;id=656&amp;view=showone&amp;Itemid=37</a:t>
            </a:r>
            <a:endParaRPr lang="th-TH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/>
              <a:t>ข้อมูล  ลุงหนวดกลุ่มเพาะเลี้ยงเห็ดปลวก   </a:t>
            </a:r>
          </a:p>
          <a:p>
            <a:pPr algn="thaiDist"/>
            <a:r>
              <a:rPr lang="en-US" sz="2400" dirty="0" smtClean="0"/>
              <a:t> </a:t>
            </a:r>
            <a:endParaRPr lang="en-US" sz="2800" dirty="0" smtClean="0"/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8603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692696"/>
            <a:ext cx="7882911" cy="5912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2348880"/>
            <a:ext cx="762239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เมื่อจะนำไปทำอาหารล้างเอาขี้เถ้าออกก่อนก็จะลื่นๆเหมือนเห็ดระโงก </a:t>
            </a:r>
          </a:p>
          <a:p>
            <a:pPr algn="ctr"/>
            <a:r>
              <a:rPr lang="th-TH" sz="6000" dirty="0" smtClean="0">
                <a:solidFill>
                  <a:srgbClr val="FFFF00"/>
                </a:solidFill>
              </a:rPr>
              <a:t>รสชาติจะคล้ายกับเห็ดระโงก</a:t>
            </a: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sz="6000" dirty="0" smtClean="0">
                <a:solidFill>
                  <a:schemeClr val="bg1"/>
                </a:solidFill>
              </a:rPr>
              <a:t> </a:t>
            </a:r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51538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692696"/>
            <a:ext cx="8230802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3568" y="980728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chemeClr val="bg1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902517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260</Words>
  <Application>Microsoft Office PowerPoint</Application>
  <PresentationFormat>นำเสนอทางหน้าจอ (4:3)</PresentationFormat>
  <Paragraphs>45</Paragraphs>
  <Slides>13</Slides>
  <Notes>9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8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13</vt:i4>
      </vt:variant>
    </vt:vector>
  </HeadingPairs>
  <TitlesOfParts>
    <vt:vector size="22" baseType="lpstr">
      <vt:lpstr>Arial</vt:lpstr>
      <vt:lpstr>Angsana New</vt:lpstr>
      <vt:lpstr>Dotum</vt:lpstr>
      <vt:lpstr>DS-Ampun</vt:lpstr>
      <vt:lpstr>Cordia New</vt:lpstr>
      <vt:lpstr>TH Sarabun New</vt:lpstr>
      <vt:lpstr>Calibri</vt:lpstr>
      <vt:lpstr>2006_iannnnnBKK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2017-12-19T09:48:44Z</dcterms:modified>
  <dc:title>เห็ดขี้เถ้า</dc:title>
</cp:coreProperties>
</file>