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0" r:id="rId2"/>
    <p:sldId id="266" r:id="rId3"/>
    <p:sldId id="271" r:id="rId4"/>
    <p:sldId id="283" r:id="rId5"/>
    <p:sldId id="261" r:id="rId6"/>
    <p:sldId id="270" r:id="rId7"/>
    <p:sldId id="272" r:id="rId8"/>
    <p:sldId id="274" r:id="rId9"/>
    <p:sldId id="281" r:id="rId10"/>
    <p:sldId id="282" r:id="rId11"/>
    <p:sldId id="277" r:id="rId12"/>
    <p:sldId id="278" r:id="rId13"/>
    <p:sldId id="279" r:id="rId14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7"/>
      <p:bold r:id="rId18"/>
      <p:italic r:id="rId19"/>
      <p:boldItalic r:id="rId20"/>
    </p:embeddedFont>
    <p:embeddedFont>
      <p:font typeface="Dotum" panose="020B0600000101010101" pitchFamily="34" charset="-127"/>
      <p:regular r:id="rId21"/>
    </p:embeddedFont>
    <p:embeddedFont>
      <p:font typeface="Cordia New" panose="020B0304020202020204" pitchFamily="34" charset="-34"/>
      <p:regular r:id="rId22"/>
      <p:bold r:id="rId23"/>
      <p:italic r:id="rId24"/>
      <p:boldItalic r:id="rId25"/>
    </p:embeddedFont>
    <p:embeddedFont>
      <p:font typeface="TH Sarabun New" panose="020B0500040200020003" pitchFamily="34" charset="-34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biodiversity.forest.go.th/index.php?option=com_doffungus&amp;id=656&amp;view=showone&amp;Itemid=37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76672"/>
            <a:ext cx="8155673" cy="5422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620688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043608" y="4005064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เห็ดขี้เถ้า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4017" y="1091746"/>
            <a:ext cx="3404367" cy="255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8408" y="3907503"/>
            <a:ext cx="3583554" cy="26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367749" y="2087468"/>
            <a:ext cx="541500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971598" y="235967"/>
            <a:ext cx="749284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dirty="0" smtClean="0"/>
              <a:t>ชื่อเรียกอีกอย่างคือ เห็ดกะทิ (ภาคกลาง)</a:t>
            </a:r>
            <a:endParaRPr lang="th-TH" sz="4400" dirty="0"/>
          </a:p>
        </p:txBody>
      </p:sp>
    </p:spTree>
    <p:extLst>
      <p:ext uri="{BB962C8B-B14F-4D97-AF65-F5344CB8AC3E}">
        <p14:creationId xmlns:p14="http://schemas.microsoft.com/office/powerpoint/2010/main" val="2619478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11560" y="332656"/>
            <a:ext cx="7632848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r>
              <a:rPr lang="th-TH" sz="2800" u="sng" dirty="0" smtClean="0"/>
              <a:t> </a:t>
            </a:r>
            <a:r>
              <a:rPr lang="en-US" sz="1800" u="sng" dirty="0"/>
              <a:t>http://biodiversity.forest.go.th/index.php?option=com_doffungus&amp;id=656&amp;view=showone&amp;Itemid=37</a:t>
            </a:r>
            <a:endParaRPr lang="th-TH" sz="1800" b="1" dirty="0" smtClean="0">
              <a:solidFill>
                <a:srgbClr val="FF0000"/>
              </a:solidFill>
            </a:endParaRPr>
          </a:p>
          <a:p>
            <a:pPr algn="thaiDist"/>
            <a:endParaRPr lang="en-US" b="1" dirty="0" smtClean="0">
              <a:latin typeface="TH Sarabun New" panose="020B0500040200020003" pitchFamily="34" charset="-34"/>
              <a:cs typeface="TH Sarabun New" panose="020B0500040200020003" pitchFamily="34" charset="-34"/>
              <a:hlinkClick r:id="rId2"/>
            </a:endParaRPr>
          </a:p>
          <a:p>
            <a:pPr algn="thaiDist"/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://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biodiversity.forest.go.th/index.php?option=com_doffungus&amp;id=656&amp;view=showone&amp;Itemid=37</a:t>
            </a:r>
            <a:endParaRPr lang="th-TH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/>
              <a:t>ข้อมูล  ลุงหนวดกลุ่มเพาะเลี้ยงเห็ดปลวก   </a:t>
            </a:r>
          </a:p>
          <a:p>
            <a:pPr algn="thaiDist"/>
            <a:r>
              <a:rPr lang="en-US" sz="2400" dirty="0" smtClean="0"/>
              <a:t> </a:t>
            </a:r>
            <a:endParaRPr lang="en-US" sz="2800" dirty="0" smtClean="0"/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692696"/>
            <a:ext cx="7882911" cy="5912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2348880"/>
            <a:ext cx="76223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เมื่อจะนำไปทำอาหารล้างเอาขี้เถ้าออกก่อนก็จะลื่นๆเหมือนเห็ดระโงก 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</a:rPr>
              <a:t>รสชาติจะคล้ายกับเห็ดระโงก</a:t>
            </a: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692696"/>
            <a:ext cx="8230802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98072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4" y="260647"/>
            <a:ext cx="6621644" cy="4402689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98113" y="4733528"/>
            <a:ext cx="8672946" cy="1935832"/>
          </a:xfrm>
        </p:spPr>
        <p:txBody>
          <a:bodyPr/>
          <a:lstStyle/>
          <a:p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เห็ดดอกเลา หรือ </a:t>
            </a: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ขี้เถ้า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Cortinarius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alboviolaceus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Amanita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griseofarinosa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Hongo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Taxonomy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</a:t>
            </a: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เห็ดกะทิ (ภาคกลาง)   เห็ดขี้เถ้า(ภาคอีสาน) 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การใช้ประโยชน์:   นำมารับประทานได้ 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525256" y="4097299"/>
            <a:ext cx="2585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>
                <a:solidFill>
                  <a:schemeClr val="bg1"/>
                </a:solidFill>
              </a:rPr>
              <a:t>เห็ดกลุ่มไม</a:t>
            </a:r>
            <a:r>
              <a:rPr lang="th-TH" sz="2800" dirty="0" err="1">
                <a:solidFill>
                  <a:schemeClr val="bg1"/>
                </a:solidFill>
              </a:rPr>
              <a:t>คอร์</a:t>
            </a:r>
            <a:r>
              <a:rPr lang="th-TH" sz="2800" dirty="0">
                <a:solidFill>
                  <a:schemeClr val="bg1"/>
                </a:solidFill>
              </a:rPr>
              <a:t>ไรซ่า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004048" y="476672"/>
            <a:ext cx="3528392" cy="2952328"/>
          </a:xfrm>
        </p:spPr>
        <p:txBody>
          <a:bodyPr/>
          <a:lstStyle>
            <a:extLst/>
          </a:lstStyle>
          <a:p>
            <a:pPr algn="thaiDist"/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เป็นเห็ดกลุ่มไม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ไรซ่าเป็นเห็ดราที่อาศัยอยู่กับรากพืชโดยที่ไม่ทำอันตรายต้นไม้ แต่จะพึ่งพาอาศัยซึ่งกันและกัน ได้รับผลประโยชน์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ร่วมกัน  ต้นไม้กลุ่มไม</a:t>
            </a:r>
            <a:r>
              <a:rPr lang="th-TH" sz="24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คอร์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ไรซา เช่นต้นพะยอม ต้นยางนา ต้นก่อ เป็นต้น</a:t>
            </a:r>
            <a:endParaRPr lang="th-TH" sz="24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501008"/>
            <a:ext cx="3785028" cy="283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652" y="349465"/>
            <a:ext cx="4202057" cy="315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53" y="3614004"/>
            <a:ext cx="3634368" cy="2725776"/>
          </a:xfrm>
        </p:spPr>
      </p:pic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5044008" y="975332"/>
            <a:ext cx="3352980" cy="1899808"/>
          </a:xfrm>
        </p:spPr>
        <p:txBody>
          <a:bodyPr/>
          <a:lstStyle>
            <a:extLst/>
          </a:lstStyle>
          <a:p>
            <a:pPr algn="thaiDist"/>
            <a:r>
              <a:rPr lang="th-TH" sz="2800" dirty="0">
                <a:solidFill>
                  <a:srgbClr val="FF0000"/>
                </a:solidFill>
              </a:rPr>
              <a:t>แหล่งที่พบ </a:t>
            </a:r>
            <a:r>
              <a:rPr lang="th-TH" sz="2800" dirty="0" smtClean="0">
                <a:solidFill>
                  <a:srgbClr val="FF0000"/>
                </a:solidFill>
              </a:rPr>
              <a:t>  </a:t>
            </a:r>
            <a:r>
              <a:rPr lang="th-TH" sz="2800" dirty="0" smtClean="0"/>
              <a:t> ใต้ต้นไม้กลุ่มวงศ์ยาง เช่นต้นพะยอม ต้นยางนา ต้นก่อ เป็นต้น</a:t>
            </a:r>
            <a:endParaRPr lang="th-TH" sz="2800" b="1" u="sng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501008"/>
            <a:ext cx="3785028" cy="2838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652" y="349465"/>
            <a:ext cx="4202057" cy="3151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53" y="3614004"/>
            <a:ext cx="3634368" cy="2725776"/>
          </a:xfrm>
        </p:spPr>
      </p:pic>
    </p:spTree>
    <p:extLst>
      <p:ext uri="{BB962C8B-B14F-4D97-AF65-F5344CB8AC3E}">
        <p14:creationId xmlns:p14="http://schemas.microsoft.com/office/powerpoint/2010/main" val="40233603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476672"/>
            <a:ext cx="7272808" cy="864096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หมวกดอก  ขาดอก มีลักษณะคล้ายฝุ่นแป้งเคลือบ</a:t>
            </a: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ใต้ดอกมีลักษณะเป็นกลีบ  โคนตีนดอกมีลักษณะอูมเป็นตุ้ม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844824"/>
            <a:ext cx="3567947" cy="47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947" y="1628800"/>
            <a:ext cx="3715207" cy="2470216"/>
          </a:xfrm>
        </p:spPr>
      </p:pic>
      <p:sp>
        <p:nvSpPr>
          <p:cNvPr id="7" name="TextBox 6"/>
          <p:cNvSpPr txBox="1"/>
          <p:nvPr/>
        </p:nvSpPr>
        <p:spPr>
          <a:xfrm>
            <a:off x="4897383" y="1844824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dirty="0" smtClean="0">
                <a:solidFill>
                  <a:schemeClr val="bg1"/>
                </a:solidFill>
              </a:rPr>
              <a:t>เหมือนมีขี้เถ้าอยู่บนหมวก</a:t>
            </a:r>
            <a:endParaRPr lang="th-TH" sz="2800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11419" y="4223455"/>
            <a:ext cx="3596264" cy="239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433" y="1755738"/>
            <a:ext cx="2569165" cy="386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409064" y="692696"/>
            <a:ext cx="8195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00B050"/>
                </a:solidFill>
              </a:rPr>
              <a:t> </a:t>
            </a:r>
            <a:r>
              <a:rPr lang="th-TH" sz="3200" b="1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ดอกยังอ่อนมีฝุ่นแป้งคล้ายขี้เถ้าเคลือบทั้งดอก</a:t>
            </a:r>
          </a:p>
          <a:p>
            <a:r>
              <a:rPr lang="th-TH" sz="2800" dirty="0" smtClean="0"/>
              <a:t> </a:t>
            </a:r>
            <a:endParaRPr lang="th-TH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779042"/>
            <a:ext cx="2113389" cy="384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2270" y="1769914"/>
            <a:ext cx="2888741" cy="385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2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805190" y="2107580"/>
            <a:ext cx="5006279" cy="332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89844" y="2120510"/>
            <a:ext cx="5083446" cy="33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971598" y="235967"/>
            <a:ext cx="70010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dirty="0" smtClean="0"/>
              <a:t>ดอกบาน  </a:t>
            </a:r>
            <a:endParaRPr lang="th-TH" sz="4400" dirty="0"/>
          </a:p>
        </p:txBody>
      </p:sp>
    </p:spTree>
    <p:extLst>
      <p:ext uri="{BB962C8B-B14F-4D97-AF65-F5344CB8AC3E}">
        <p14:creationId xmlns:p14="http://schemas.microsoft.com/office/powerpoint/2010/main" val="87844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620688"/>
            <a:ext cx="7416824" cy="86409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ctr"/>
            <a:r>
              <a:rPr lang="th-TH" sz="3600" dirty="0" smtClean="0">
                <a:cs typeface="+mj-cs"/>
              </a:rPr>
              <a:t> ใต้</a:t>
            </a:r>
            <a:r>
              <a:rPr lang="th-TH" sz="3600" dirty="0">
                <a:cs typeface="+mj-cs"/>
              </a:rPr>
              <a:t>ดอกมีลักษณะเป็นกลีบ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484785"/>
            <a:ext cx="7416824" cy="493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620688"/>
            <a:ext cx="7416824" cy="86409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ctr"/>
            <a:r>
              <a:rPr lang="th-TH" sz="3600" dirty="0" smtClean="0">
                <a:cs typeface="+mj-cs"/>
              </a:rPr>
              <a:t>บนหมวกดอกมีลักษณะคล้ายขี้เถ้าเคลือบอยู่</a:t>
            </a:r>
            <a:endParaRPr lang="th-TH" sz="3600" dirty="0"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485935"/>
            <a:ext cx="7416824" cy="492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6739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260</Words>
  <Application>Microsoft Office PowerPoint</Application>
  <PresentationFormat>นำเสนอทางหน้าจอ (4:3)</PresentationFormat>
  <Paragraphs>45</Paragraphs>
  <Slides>13</Slides>
  <Notes>9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13</vt:i4>
      </vt:variant>
    </vt:vector>
  </HeadingPairs>
  <TitlesOfParts>
    <vt:vector size="22" baseType="lpstr">
      <vt:lpstr>Arial</vt:lpstr>
      <vt:lpstr>Angsana New</vt:lpstr>
      <vt:lpstr>Dotum</vt:lpstr>
      <vt:lpstr>DS-Ampun</vt:lpstr>
      <vt:lpstr>Cordia New</vt:lpstr>
      <vt:lpstr>TH Sarabun New</vt:lpstr>
      <vt:lpstr>Calibri</vt:lpstr>
      <vt:lpstr>2006_iannnnnBKK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2017-12-19T09:48:44Z</dcterms:modified>
  <dc:title>เห็ดขี้เถ้า</dc:title>
</cp:coreProperties>
</file>