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5" r:id="rId2"/>
    <p:sldId id="266" r:id="rId3"/>
    <p:sldId id="268" r:id="rId4"/>
    <p:sldId id="282" r:id="rId5"/>
    <p:sldId id="270" r:id="rId6"/>
    <p:sldId id="273" r:id="rId7"/>
    <p:sldId id="271" r:id="rId8"/>
    <p:sldId id="274" r:id="rId9"/>
    <p:sldId id="272" r:id="rId10"/>
    <p:sldId id="280" r:id="rId11"/>
    <p:sldId id="281" r:id="rId12"/>
    <p:sldId id="276" r:id="rId13"/>
    <p:sldId id="277" r:id="rId14"/>
    <p:sldId id="278" r:id="rId15"/>
    <p:sldId id="279" r:id="rId1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9"/>
      <p:bold r:id="rId20"/>
      <p:italic r:id="rId21"/>
      <p:boldItalic r:id="rId22"/>
    </p:embeddedFont>
    <p:embeddedFont>
      <p:font typeface="Dotum" panose="020B0600000101010101" pitchFamily="34" charset="-127"/>
      <p:regular r:id="rId23"/>
    </p:embeddedFont>
    <p:embeddedFont>
      <p:font typeface="TH Sarabun New" panose="020B0500040200020003" pitchFamily="34" charset="-34"/>
      <p:regular r:id="rId24"/>
      <p:bold r:id="rId25"/>
      <p:italic r:id="rId26"/>
      <p:boldItalic r:id="rId27"/>
    </p:embeddedFont>
    <p:embeddedFont>
      <p:font typeface="Cordia New" panose="020B0304020202020204" pitchFamily="34" charset="-34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19/12/60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19/12/60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19/12/60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19/12/60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do.or.th/lcdb/biodiversity/view3.aspx?id=12276" TargetMode="Externa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274" y="620688"/>
            <a:ext cx="7841434" cy="5881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1789" y="620688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043608" y="4005064"/>
            <a:ext cx="69127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เห็ดมันปู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05855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880889" cy="51745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233970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เธอสวยเหมือนดอกไม้</a:t>
            </a:r>
            <a:endParaRPr lang="th-TH" sz="60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508104" y="357301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มันปูสีโอรสหรือชมพู</a:t>
            </a:r>
            <a:endParaRPr lang="th-TH" sz="2800" dirty="0">
              <a:solidFill>
                <a:srgbClr val="FFFF00"/>
              </a:solidFill>
            </a:endParaRPr>
          </a:p>
        </p:txBody>
      </p:sp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20" y="1124744"/>
            <a:ext cx="3438899" cy="51745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589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539552" y="404664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สนุกสนานกับการเก็บเห็ดมันปู</a:t>
            </a:r>
            <a:endParaRPr lang="th-TH" sz="60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84984"/>
            <a:ext cx="4117324" cy="27363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56792"/>
            <a:ext cx="3384376" cy="45125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55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27584" y="1124744"/>
            <a:ext cx="7344816" cy="460851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en-US" sz="19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sz="19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://www.rspg.cmru.ac.th/plant.php?module=show_detail&amp;pid=51&amp;pcode=3005477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22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</a:t>
            </a:r>
            <a:r>
              <a:rPr lang="en-US" sz="22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www.bedo.or.th/lcdb/biodiversity/view3.aspx?id=12276</a:t>
            </a:r>
            <a:endParaRPr lang="en-US" sz="22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ข้อมูลจาก  ลุงหนวดกลุ่มเพาะเลี้ยงเห็ดปลวก  </a:t>
            </a:r>
          </a:p>
          <a:p>
            <a:pPr algn="thaiDist"/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15822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765989"/>
            <a:ext cx="8279116" cy="550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908719"/>
            <a:ext cx="698477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เห็ดมันปูจะมีกลิ่นเฉพาะ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เวลาจะปรุงอาหารให้ทำการลวก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ก่อนที่จะนำมา ผัด </a:t>
            </a:r>
          </a:p>
          <a:p>
            <a:pPr algn="ctr"/>
            <a:r>
              <a:rPr lang="th-TH" sz="6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ทำได้หลายเมนูอร่อยสุด</a:t>
            </a:r>
          </a:p>
          <a:p>
            <a:pPr algn="ctr"/>
            <a:r>
              <a:rPr lang="en-US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“</a:t>
            </a:r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มันปูผัดไข่</a:t>
            </a:r>
            <a:r>
              <a:rPr lang="en-US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”</a:t>
            </a:r>
            <a:endParaRPr lang="th-TH" sz="6000" dirty="0" smtClean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4849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351" y="908720"/>
            <a:ext cx="2112234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99" y="985083"/>
            <a:ext cx="4602705" cy="345202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1763688" y="400308"/>
            <a:ext cx="374441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32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อาหารจานเด็ดจากเห็ดมันปู</a:t>
            </a:r>
            <a:endParaRPr lang="th-TH" sz="32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53506"/>
            <a:ext cx="2382601" cy="15834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833" y="2780928"/>
            <a:ext cx="2207269" cy="15841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25514"/>
            <a:ext cx="2382600" cy="15834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725513"/>
            <a:ext cx="2382600" cy="15834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2519772" y="2492896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ผัดกระเพรามันปู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444208" y="1268760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ผัดเห็ดรวม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403656" y="3789040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chemeClr val="bg1"/>
                </a:solidFill>
              </a:rPr>
              <a:t>ต้มข่าไก่ใส่มันปู</a:t>
            </a: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3635896" y="4725144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ผัดไข่มันปู</a:t>
            </a: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6228184" y="4725144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FF00"/>
                </a:solidFill>
              </a:rPr>
              <a:t>ไข่เจียวมันปู</a:t>
            </a:r>
          </a:p>
        </p:txBody>
      </p:sp>
    </p:spTree>
    <p:extLst>
      <p:ext uri="{BB962C8B-B14F-4D97-AF65-F5344CB8AC3E}">
        <p14:creationId xmlns:p14="http://schemas.microsoft.com/office/powerpoint/2010/main" val="416873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826" y="620688"/>
            <a:ext cx="834299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399567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FFFF00"/>
                </a:solidFill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4168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1432"/>
            <a:ext cx="6624735" cy="44026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7544" y="4581128"/>
            <a:ext cx="8496944" cy="2124472"/>
          </a:xfrm>
        </p:spPr>
        <p:txBody>
          <a:bodyPr/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เห็ดมันปู หรือ เห็ดขมิ้นน้อย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fr-FR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Craterellus</a:t>
            </a:r>
            <a:r>
              <a:rPr lang="fr-FR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fr-FR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aureus  Berk. Et Curt  CANTHARELLACEAE </a:t>
            </a:r>
            <a:endParaRPr lang="fr-FR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6" y="2852936"/>
            <a:ext cx="4007102" cy="26642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52936"/>
            <a:ext cx="3898803" cy="2592288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510532" y="476672"/>
            <a:ext cx="77338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1600" dirty="0" smtClean="0">
                <a:solidFill>
                  <a:srgbClr val="FF0000"/>
                </a:solidFill>
              </a:rPr>
              <a:t> 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ลักษณะทั่วไป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            </a:t>
            </a:r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ขนาดเล็ก  หมวก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เห็ดสี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  หรือเหลืองอมส้ม  ขึ้นเดี่ยว  หรือเป็นกระจุกตามพื้นดิน  ขอนไม้  หมวกเห็ดบานออกเป็นรูปปากแตร  ขอบบิดเป็นคลื่นกลางหมวกบุ๋มลึกลงไปสู่ก้านดอกเป็นกรวย  ผิวเรียบ  ด้านล่างหมวกสีอ่อน  ก้านยาว  ๒ – ๒.๕  เซนติเมตร</a:t>
            </a:r>
          </a:p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600" dirty="0"/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989" y="260648"/>
            <a:ext cx="4678334" cy="31105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9000"/>
            <a:ext cx="4536504" cy="3016291"/>
          </a:xfrm>
        </p:spPr>
      </p:pic>
      <p:sp>
        <p:nvSpPr>
          <p:cNvPr id="2" name="สี่เหลี่ยมผืนผ้า 1"/>
          <p:cNvSpPr/>
          <p:nvPr/>
        </p:nvSpPr>
        <p:spPr>
          <a:xfrm>
            <a:off x="510532" y="1196752"/>
            <a:ext cx="2880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u="sng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</a:t>
            </a:r>
            <a:r>
              <a:rPr lang="th-TH" sz="2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เป็นแฉก ขอบหมวกบาง หยักเป็นลอน โคนดอกอวบ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สั้น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220072" y="3645024"/>
            <a:ext cx="3240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u="sng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ใต้หมวกดอก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ไม่มีลักษณะเป็นครีบ แต่มีลักษณะเป็นสันนูน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ridge)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คล้ายเป็นการจับจีบ มีทั้งสันนูนขนาดใหญ่และเล็กสับ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หว่าง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กันเต็มทั่วใต้หมวกดอก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71600" y="332656"/>
            <a:ext cx="2419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รูปร่าง-ลักษณะ </a:t>
            </a:r>
          </a:p>
        </p:txBody>
      </p:sp>
    </p:spTree>
    <p:extLst>
      <p:ext uri="{BB962C8B-B14F-4D97-AF65-F5344CB8AC3E}">
        <p14:creationId xmlns:p14="http://schemas.microsoft.com/office/powerpoint/2010/main" val="109273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101" y="260821"/>
            <a:ext cx="4332222" cy="288014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3744416" cy="280831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3429000"/>
            <a:ext cx="3936436" cy="2952328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395536" y="434192"/>
            <a:ext cx="31683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จะพบได้บน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พื้นดินในป่าที่มีใบไม้ตกหล่นปกคลุม และมี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ความชื้นสูง ในฤดูฝนตกชุก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08373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6" y="834522"/>
            <a:ext cx="8254716" cy="54769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467544" y="1249633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มันปูมีสามสี</a:t>
            </a:r>
            <a:endParaRPr lang="th-TH" sz="60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259632" y="4509120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มันปูสีขาว</a:t>
            </a:r>
            <a:endParaRPr lang="th-TH" sz="2800" b="1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491880" y="3585263"/>
            <a:ext cx="1944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มันปูสีเหลือง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508104" y="3573016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มันปูสีโอรสหรือชมพู</a:t>
            </a:r>
            <a:endParaRPr lang="th-TH" sz="2800" b="1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98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836712"/>
            <a:ext cx="4116232" cy="27355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77496"/>
            <a:ext cx="4147460" cy="275761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0" y="1484784"/>
            <a:ext cx="3261192" cy="4907123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312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มันปูสีขาว</a:t>
            </a:r>
            <a:endParaRPr lang="th-TH" sz="6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526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836712"/>
            <a:ext cx="4116230" cy="27355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680390"/>
            <a:ext cx="4147460" cy="275183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2736304" cy="4117322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11560" y="404664"/>
            <a:ext cx="3528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มันปูสีโอรส</a:t>
            </a:r>
          </a:p>
          <a:p>
            <a:pPr algn="ctr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จะพบเห็นได้มากในป่าจะออกช่วงต้นฤดูฝนที่มีฝนตกชุก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39376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44824"/>
            <a:ext cx="2880320" cy="388357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2880320" cy="388357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2699792" y="692696"/>
            <a:ext cx="3312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มันปูสีเหลือง</a:t>
            </a:r>
            <a:endParaRPr lang="th-TH" sz="6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916832"/>
            <a:ext cx="2106233" cy="3744415"/>
          </a:xfrm>
        </p:spPr>
      </p:pic>
      <p:sp>
        <p:nvSpPr>
          <p:cNvPr id="8" name="สี่เหลี่ยมผืนผ้า 7"/>
          <p:cNvSpPr/>
          <p:nvPr/>
        </p:nvSpPr>
        <p:spPr>
          <a:xfrm>
            <a:off x="4067944" y="583642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th-TH" sz="2400" dirty="0" smtClean="0">
                <a:solidFill>
                  <a:srgbClr val="FF0000"/>
                </a:solidFill>
              </a:rPr>
              <a:t>ขอบคุณภาพ   จากสมาชิกกลุ่มเพาะเลี้ยงเห็ดปลวก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7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รถไฟใต้ดิน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265</Words>
  <Application>Microsoft Office PowerPoint</Application>
  <PresentationFormat>นำเสนอทางหน้าจอ (4:3)</PresentationFormat>
  <Paragraphs>63</Paragraphs>
  <Slides>15</Slides>
  <Notes>11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22" baseType="lpstr">
      <vt:lpstr>Arial</vt:lpstr>
      <vt:lpstr>Angsana New</vt:lpstr>
      <vt:lpstr>Dotum</vt:lpstr>
      <vt:lpstr>TH Sarabun New</vt:lpstr>
      <vt:lpstr>Cordia New</vt:lpstr>
      <vt:lpstr>Calibri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2017-12-19T09:51:07Z</dcterms:modified>
  <dc:title>เห็ดมันปู</dc:title>
</cp:coreProperties>
</file>