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66" r:id="rId3"/>
    <p:sldId id="268" r:id="rId4"/>
    <p:sldId id="270" r:id="rId5"/>
    <p:sldId id="271" r:id="rId6"/>
    <p:sldId id="269" r:id="rId7"/>
    <p:sldId id="276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Dotum" panose="020B0600000101010101" pitchFamily="34" charset="-127"/>
      <p:regular r:id="rId18"/>
    </p:embeddedFont>
    <p:embeddedFont>
      <p:font typeface="TH Sarabun New" panose="020B0500040200020003" pitchFamily="34" charset="-34"/>
      <p:regular r:id="rId19"/>
      <p:bold r:id="rId20"/>
      <p:italic r:id="rId21"/>
      <p:boldItalic r:id="rId22"/>
    </p:embeddedFont>
    <p:embeddedFont>
      <p:font typeface="Cordia New" panose="020B0304020202020204" pitchFamily="34" charset="-34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22" y="692696"/>
            <a:ext cx="8234985" cy="547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99592" y="4293096"/>
            <a:ext cx="691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เห็ดพัดใบลาน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1712"/>
            <a:ext cx="6858000" cy="455771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941168"/>
            <a:ext cx="8672946" cy="1764432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เห็ดพัดใบลาน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Polyporus</a:t>
            </a:r>
            <a:r>
              <a:rPr lang="en-US" sz="2000" dirty="0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grammocephalus</a:t>
            </a:r>
            <a:r>
              <a:rPr lang="en-US" sz="2000" dirty="0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Berk</a:t>
            </a:r>
            <a:r>
              <a:rPr lang="en-US" sz="2000" dirty="0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ยังไม่มีข้อมูล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8" y="260649"/>
            <a:ext cx="4442374" cy="29523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284984"/>
            <a:ext cx="4392488" cy="291917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50" y="2343656"/>
            <a:ext cx="2510081" cy="3776924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539552" y="404664"/>
            <a:ext cx="28803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มีรูปไตหรือ รูปพัด ผิวเรียบมีริ้วเรียงเป็นรัศมี ขอบเป็นลอน และคลื่น งอลงเล็กน้อย มีสีเหลืองอมน้ำตาล ใต้ดอกเป็นรู เนื้อเหนียว ก้านไม่มีหรือมีฐาน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07504" y="6211669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</a:t>
            </a:r>
          </a:p>
          <a:p>
            <a:pPr algn="r"/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http://biodiversity.forest.go.th/index.php?option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=com_doffungus&amp;id=582&amp;view=showone&amp;Itemid=37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260648"/>
            <a:ext cx="4678334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3501008"/>
            <a:ext cx="4678334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5552" y="2724817"/>
            <a:ext cx="4392489" cy="2920538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39552" y="404664"/>
            <a:ext cx="28098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มักพบขึ้นตามขอนไม้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หรือกิ่งไม้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ที่ตาย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 มักจะขึ้นเป็นกลุ่ม 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2656"/>
            <a:ext cx="4678334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4678334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915919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868144" y="4653136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6497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72"/>
            <a:ext cx="4440300" cy="29523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3501008"/>
            <a:ext cx="4678334" cy="31105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3014886" cy="4536504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323528" y="642949"/>
            <a:ext cx="3456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เป็นเห็ดในกลุ่ม ตระกูลหางไก่งวงมีคุณสมบัติไปทางยารักษาโรค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09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8640"/>
            <a:ext cx="4678333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29000"/>
            <a:ext cx="4678333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2448" y="2580799"/>
            <a:ext cx="4392489" cy="2920538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83568" y="404664"/>
            <a:ext cx="2592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เก็บมาตากแห้งไว้ต้มทำยาสมุนไพร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70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539552" y="908720"/>
            <a:ext cx="7848872" cy="388843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บัญชีภาพถ่ายกรมป่าไม้</a:t>
            </a:r>
            <a:endParaRPr lang="en-US" sz="28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://biodiversity.forest.go.th/index.php?option=com_doffungus&amp;id=582&amp;view=showone&amp;Itemid=37</a:t>
            </a:r>
            <a:endParaRPr lang="en-US" sz="1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1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เห็ดพัดใบลาน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เห็ดขอนชนิดหนึ่ง</a:t>
            </a:r>
          </a:p>
          <a:p>
            <a:pPr algn="ctr"/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อาจจะมีคุณสมบัติทางยา</a:t>
            </a: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160</Words>
  <Application>Microsoft Office PowerPoint</Application>
  <PresentationFormat>นำเสนอทางหน้าจอ (4:3)</PresentationFormat>
  <Paragraphs>36</Paragraphs>
  <Slides>10</Slides>
  <Notes>6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2017-12-19T09:55:35Z</dcterms:modified>
  <dc:title>เห็ดพัดใบลาน</dc:title>
</cp:coreProperties>
</file>