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2" r:id="rId2"/>
    <p:sldId id="266" r:id="rId3"/>
    <p:sldId id="279" r:id="rId4"/>
    <p:sldId id="268" r:id="rId5"/>
    <p:sldId id="270" r:id="rId6"/>
    <p:sldId id="276" r:id="rId7"/>
    <p:sldId id="277" r:id="rId8"/>
    <p:sldId id="278" r:id="rId9"/>
    <p:sldId id="273" r:id="rId10"/>
    <p:sldId id="275" r:id="rId11"/>
  </p:sldIdLst>
  <p:sldSz cx="9144000" cy="6858000" type="screen4x3"/>
  <p:notesSz cx="6858000" cy="9144000"/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14/12/60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14/12/60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8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14/12/60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14/12/60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edo.or.th/lcdb/biodiversity/view3.aspx?id=9131" TargetMode="Externa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5723" y="692696"/>
            <a:ext cx="8234983" cy="547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7623" y="597432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99592" y="4293096"/>
            <a:ext cx="691276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6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</a:t>
            </a:r>
            <a:r>
              <a:rPr lang="th-TH" sz="9600" dirty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ไ</a:t>
            </a:r>
            <a:r>
              <a:rPr lang="th-TH" sz="96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ส้เดือน</a:t>
            </a:r>
            <a:endParaRPr lang="th-TH" sz="9600" dirty="0">
              <a:solidFill>
                <a:srgbClr val="FFFF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7555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6695143" cy="4451558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28600" y="4797152"/>
            <a:ext cx="8672946" cy="1908448"/>
          </a:xfrm>
        </p:spPr>
        <p:txBody>
          <a:bodyPr/>
          <a:lstStyle/>
          <a:p>
            <a:r>
              <a:rPr lang="th-TH" sz="4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4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</a:t>
            </a:r>
            <a:r>
              <a:rPr lang="th-TH" sz="4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ส้เดือน</a:t>
            </a:r>
            <a:endParaRPr lang="th-TH" sz="4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sz="2000" dirty="0">
                <a:solidFill>
                  <a:srgbClr val="1D2129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Amanita </a:t>
            </a:r>
            <a:r>
              <a:rPr lang="en-US" sz="2000" dirty="0" err="1" smtClean="0">
                <a:solidFill>
                  <a:srgbClr val="1D2129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Vaginata</a:t>
            </a:r>
            <a:r>
              <a:rPr lang="en-US" sz="2000" dirty="0" smtClean="0">
                <a:solidFill>
                  <a:srgbClr val="1D2129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err="1" smtClean="0">
                <a:solidFill>
                  <a:srgbClr val="1D2129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Var</a:t>
            </a:r>
            <a:r>
              <a:rPr lang="en-US" sz="2000" dirty="0" smtClean="0">
                <a:solidFill>
                  <a:srgbClr val="1D2129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&amp; </a:t>
            </a:r>
            <a:r>
              <a:rPr lang="en-US" sz="2000" dirty="0" err="1" smtClean="0">
                <a:solidFill>
                  <a:srgbClr val="1D2129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Vaginata</a:t>
            </a:r>
            <a:r>
              <a:rPr lang="en-US" sz="2000" dirty="0" smtClean="0">
                <a:solidFill>
                  <a:srgbClr val="1D2129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(Bull. &amp; Fr. </a:t>
            </a:r>
            <a:r>
              <a:rPr lang="en-US" sz="2000" dirty="0" err="1" smtClean="0">
                <a:solidFill>
                  <a:srgbClr val="1D2129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Vitt</a:t>
            </a:r>
            <a:r>
              <a:rPr lang="en-US" sz="2000" dirty="0" smtClean="0">
                <a:solidFill>
                  <a:srgbClr val="1D2129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.)</a:t>
            </a: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ชื่ออื่น   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เห็ดขี้ไก่เดือน</a:t>
            </a:r>
            <a:endParaRPr lang="en-US" sz="24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การใช้ประโยชน์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  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รับประทานได้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611560" y="435839"/>
            <a:ext cx="468052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หมวกดอกมีสีขาวอมน้ำตาลอ่อนบริเวณกลางหมวกดอกมีสีน้ำตาลอมดำ ผิวหมวกดอกเรียบเวลาโดนน้ำจะลื่นมือหมวกดอกมีลักษณะโค้งงอลงคลุมก้านดอก ดอกแก่ที่บานเต็มที่หมวกดอกมีลักษณะเป็นทรงร่ม กางแผ่ออกขนานกับพื้นดิน บางดอกหมวกงอขึ้นด้านบนเล็กน้อย ลักษณะคล้ายรูปกรวยตื้นหรือรูปจาน ขอบหมวกดอกมีรอยขีดเส้นตรงเป็นรัศมีโดยรอบ เนื้อ</a:t>
            </a:r>
            <a:r>
              <a:rPr lang="th-TH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ภายในห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มวกดอกมีสีขาว ขนาดหมวกดอกกว้าง 3.5-5.0 เซนติเมตร ยาว 3.5-6.0 เซนติเมตร ครีบดอกมีสีขาวนวล บาง เปราะหักง่าย เรียงตัวตามยาวสม่ำเสมอ ก้านดอกมีสีขาวนวลยาวเรียวมีรูปทรงเป็นทรงกระบอก มีความกว้างเกือบเท่ากันตลอดทั้งก้าน เปราะหักง่าย ขนาดก้านดอกกว้าง 0.5-1.0 เซนติเมตร ยาว 6.0-10.0 เซนติเมตร  ลักษณะพิเศษ อื่นๆ ผิวหมวกดอกเรียบเวลาโดนน้ำจะลื่นมือ ก้านดอกมีความกว้างเกือบเท่ากันตลอดทั้งก้าน เปราะหักง่าย  นิเวศวิทยา พบในป่าเต็งรัง เกิดบนพื้นดินหรือพื้นหญ้า ลักษณะดินเป็นดินร่วนปน ใต้ต้นแดง ชาด และหญ้าเพ็ก พบในเดือน สิงหาคม - ตุลาคม การใช้ประโยชน์ นำมาประกอบอาหารรับประทานได้ โดยการแกง </a:t>
            </a:r>
          </a:p>
        </p:txBody>
      </p:sp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17600" y="1843240"/>
            <a:ext cx="4288162" cy="285117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4" name="สี่เหลี่ยมผืนผ้า 3"/>
          <p:cNvSpPr/>
          <p:nvPr/>
        </p:nvSpPr>
        <p:spPr>
          <a:xfrm>
            <a:off x="755576" y="5882704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/>
              <a:t>แหล่งที่มาข้อมูล</a:t>
            </a:r>
            <a:r>
              <a:rPr lang="en-US" dirty="0" smtClean="0"/>
              <a:t> :http://www.bedo.or.th/lcdb/biodiversity/view3.aspx</a:t>
            </a:r>
            <a:r>
              <a:rPr lang="en-US" dirty="0"/>
              <a:t>?id=9131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06657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1516" y="2318924"/>
            <a:ext cx="4548600" cy="30243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1331640" y="435841"/>
            <a:ext cx="66967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หมวก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ดอกมีสีขาวอมน้ำตาลอ่อนบริเวณกลางหมวกดอกมีสีน้ำตาลอมดำ ผิวหมวกดอกเรียบเวลาโดนน้ำจะลื่นมือ</a:t>
            </a:r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14389" y="2256955"/>
            <a:ext cx="4608513" cy="306417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970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7895" y="2461536"/>
            <a:ext cx="4725279" cy="314180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09500" y="2468302"/>
            <a:ext cx="4765670" cy="316866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0" name="สี่เหลี่ยมผืนผ้า 9"/>
          <p:cNvSpPr/>
          <p:nvPr/>
        </p:nvSpPr>
        <p:spPr>
          <a:xfrm>
            <a:off x="1043608" y="715691"/>
            <a:ext cx="71287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 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มี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ลักษณะโค้งงอลงคลุมก้านดอก ดอกแก่ที่บานเต็มที่หมวกดอกมีลักษณะเป็นทรงร่ม กางแผ่ออกขนานกับ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พื้นดิน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5868144" y="2348880"/>
            <a:ext cx="9861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800" b="1" dirty="0">
                <a:solidFill>
                  <a:schemeClr val="bg1"/>
                </a:solidFill>
              </a:rPr>
              <a:t>ดอกแก่</a:t>
            </a:r>
          </a:p>
        </p:txBody>
      </p:sp>
    </p:spTree>
    <p:extLst>
      <p:ext uri="{BB962C8B-B14F-4D97-AF65-F5344CB8AC3E}">
        <p14:creationId xmlns:p14="http://schemas.microsoft.com/office/powerpoint/2010/main" val="87431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821017"/>
            <a:ext cx="2952328" cy="444237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0" name="สี่เหลี่ยมผืนผ้า 9"/>
          <p:cNvSpPr/>
          <p:nvPr/>
        </p:nvSpPr>
        <p:spPr>
          <a:xfrm>
            <a:off x="755576" y="620688"/>
            <a:ext cx="30243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 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บางดอกหมวกงอขึ้นด้านบนเล็กน้อย ลักษณะคล้ายรูปกรวยตื้นหรือรูปจาน</a:t>
            </a:r>
          </a:p>
        </p:txBody>
      </p:sp>
      <p:pic>
        <p:nvPicPr>
          <p:cNvPr id="7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243" y="3461762"/>
            <a:ext cx="4489351" cy="298494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4" name="สี่เหลี่ยมผืนผ้า 3"/>
          <p:cNvSpPr/>
          <p:nvPr/>
        </p:nvSpPr>
        <p:spPr>
          <a:xfrm>
            <a:off x="4671813" y="4954233"/>
            <a:ext cx="29322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800" dirty="0">
                <a:solidFill>
                  <a:srgbClr val="FFFF00"/>
                </a:solidFill>
              </a:rPr>
              <a:t>เนื้อภายในหมวกดอกมีสีขาว</a:t>
            </a:r>
          </a:p>
        </p:txBody>
      </p:sp>
      <p:pic>
        <p:nvPicPr>
          <p:cNvPr id="11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7" y="269279"/>
            <a:ext cx="4489349" cy="298494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4671813" y="2564904"/>
            <a:ext cx="3600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dirty="0"/>
              <a:t>ขอบหมวกดอกมีรอยขีดเส้นตรงเป็นรัศมี</a:t>
            </a:r>
            <a:r>
              <a:rPr lang="th-TH" sz="2000" dirty="0" smtClean="0"/>
              <a:t>โดยรอบ</a:t>
            </a:r>
            <a:endParaRPr lang="th-TH" sz="2000" dirty="0"/>
          </a:p>
        </p:txBody>
      </p:sp>
    </p:spTree>
    <p:extLst>
      <p:ext uri="{BB962C8B-B14F-4D97-AF65-F5344CB8AC3E}">
        <p14:creationId xmlns:p14="http://schemas.microsoft.com/office/powerpoint/2010/main" val="329689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822054"/>
            <a:ext cx="2952328" cy="444030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7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243" y="3461762"/>
            <a:ext cx="4489351" cy="298494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1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7" y="269279"/>
            <a:ext cx="4489349" cy="298493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899592" y="692696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แบบขาลาย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1003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628800"/>
            <a:ext cx="3402379" cy="453650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7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645024"/>
            <a:ext cx="3600400" cy="250527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1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620688"/>
            <a:ext cx="2184698" cy="291293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899592" y="620688"/>
            <a:ext cx="36407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จะมีเปลือกหุ้มที่โคนคล้ายเห็ดระโงก</a:t>
            </a:r>
            <a:endParaRPr lang="th-TH" sz="2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4701391" y="6328901"/>
            <a:ext cx="34710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ขอบคุณภาพ จากกลุ่มเพาะเลี้ยงเห็ดปลวก</a:t>
            </a:r>
            <a:endParaRPr lang="th-TH" sz="20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5678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1115616" y="980728"/>
            <a:ext cx="7128792" cy="3888432"/>
          </a:xfrm>
        </p:spPr>
        <p:txBody>
          <a:bodyPr>
            <a:normAutofit/>
          </a:bodyPr>
          <a:lstStyle/>
          <a:p>
            <a:pPr algn="thaiDist"/>
            <a:r>
              <a:rPr lang="th-TH" sz="36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pPr algn="thaiDist"/>
            <a:endParaRPr lang="th-TH" sz="3600" b="1" dirty="0" smtClean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4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ระบบฐานข้อมูลทรัพยากรชีวภาพและภูมิปัญญาของท้องถิ่นและชุมชน</a:t>
            </a:r>
            <a:endParaRPr lang="en-US" sz="2400" b="1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18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http</a:t>
            </a:r>
            <a:r>
              <a:rPr lang="en-US" sz="18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://</a:t>
            </a:r>
            <a:r>
              <a:rPr lang="en-US" sz="18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www.bedo.or.th/lcdb/biodiversity/view3.aspx?id=9131</a:t>
            </a:r>
            <a:r>
              <a:rPr lang="en-US" sz="18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18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en-US" sz="2200" b="1" dirty="0" smtClean="0">
              <a:solidFill>
                <a:schemeClr val="tx1"/>
              </a:solidFill>
            </a:endParaRPr>
          </a:p>
          <a:p>
            <a:pPr algn="thaiDist"/>
            <a:endParaRPr lang="th-TH" sz="3000" dirty="0"/>
          </a:p>
        </p:txBody>
      </p:sp>
    </p:spTree>
    <p:extLst>
      <p:ext uri="{BB962C8B-B14F-4D97-AF65-F5344CB8AC3E}">
        <p14:creationId xmlns:p14="http://schemas.microsoft.com/office/powerpoint/2010/main" val="29345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4307" y="803453"/>
            <a:ext cx="8172523" cy="5433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4059" y="3861048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5547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229</Words>
  <Application>Microsoft Office PowerPoint</Application>
  <PresentationFormat>นำเสนอทางหน้าจอ (4:3)</PresentationFormat>
  <Paragraphs>34</Paragraphs>
  <Slides>10</Slides>
  <Notes>7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10</vt:i4>
      </vt:variant>
    </vt:vector>
  </HeadingPairs>
  <TitlesOfParts>
    <vt:vector size="11" baseType="lpstr"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2017-12-13T21:57:00Z</dcterms:modified>
  <dc:title>เห็ดไส้เดือน</dc:title>
</cp:coreProperties>
</file>