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66" r:id="rId3"/>
    <p:sldId id="279" r:id="rId4"/>
    <p:sldId id="268" r:id="rId5"/>
    <p:sldId id="270" r:id="rId6"/>
    <p:sldId id="276" r:id="rId7"/>
    <p:sldId id="277" r:id="rId8"/>
    <p:sldId id="278" r:id="rId9"/>
    <p:sldId id="273" r:id="rId10"/>
    <p:sldId id="275" r:id="rId11"/>
  </p:sldIdLst>
  <p:sldSz cx="9144000" cy="6858000" type="screen4x3"/>
  <p:notesSz cx="6858000" cy="9144000"/>
  <p:defaultTextStyle>
    <a:lvl1pPr marL="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81" d="100"/>
          <a:sy n="81" d="100"/>
        </p:scale>
        <p:origin x="-109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6E7D018D-748F-47BF-843A-40349A141CAC}" type="datetimeFigureOut">
              <a:rPr lang="th-TH" smtClean="0"/>
              <a:pPr/>
              <a:t>14/12/60</a:t>
            </a:fld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04AC5213-BACC-41AB-9B61-B40CF6C5296E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741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23E9B8FB-2ABD-42C9-A6DA-A6789EAF441D}" type="datetimeFigureOut">
              <a:pPr/>
              <a:t>14/12/60</a:t>
            </a:fld>
            <a:endParaRPr lang="th-TH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h-TH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0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h-TH" smtClean="0"/>
              <a:pPr/>
              <a:t>2</a:t>
            </a:fld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3</a:t>
            </a:fld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4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5</a:t>
            </a:fld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6</a:t>
            </a:fld>
            <a:endParaRPr 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7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8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ปก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h-TH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h-TH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คลิกเพื่อเพิ่มชื่ออัลบั้มรูป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h-TH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h-TH"/>
              <a:t>คลิกเพื่อเพิ่มวันที่หรือรายละเอียด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3 ภาพ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ขนาดใหญ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ภาพขึ้นไป คือ ภาพแนวตั้ง 1 ภาพพร้อมภาพแนวนอน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3 ภาพพร้อมภาพแนวตั้ง 2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2 ภาพพร้อมภาพแนวตั้ง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th-TH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2400" i="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 Panorama 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14/12/60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14/12/60</a:t>
            </a:fld>
            <a:endParaRPr kumimoji="0"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แบบเต็มหน้าจ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th-TH" i="0"/>
              <a:t>คลิกไอคอนเพื่อเพิ่มรูปภาพแบบเต็มหน้า</a:t>
            </a:r>
            <a:endParaRPr kumimoji="0" lang="th-TH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่วน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คลิกเพื่อเพิ่มชื่อเรื่องรอง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คลิกเพื่อเพิ่มชื่อส่วน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14/12/60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th-TH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th-TH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th-TH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th-TH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do.or.th/lcdb/biodiversity/view3.aspx?id=9131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23" y="692696"/>
            <a:ext cx="8234983" cy="54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3" y="59743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มาทำความรู้จักกับ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2" y="4293096"/>
            <a:ext cx="691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เห็ด</a:t>
            </a:r>
            <a:r>
              <a:rPr lang="th-TH" sz="9600" dirty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ไ</a:t>
            </a:r>
            <a:r>
              <a:rPr lang="th-TH" sz="96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ส้เดือน</a:t>
            </a:r>
            <a:endParaRPr lang="th-TH" sz="9600" dirty="0">
              <a:solidFill>
                <a:srgbClr val="FFFF00"/>
              </a:solidFill>
              <a:latin typeface="TH Sarabun New" panose="020B0500040200020003" pitchFamily="34" charset="-34"/>
              <a:ea typeface="Dotum" pitchFamily="34" charset="-127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5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307" y="803453"/>
            <a:ext cx="8172523" cy="543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59" y="3861048"/>
            <a:ext cx="7596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ขอบคุณคะ</a:t>
            </a:r>
          </a:p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ไว้ติดตามชมชุดต่อไป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4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695143" cy="44515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4797152"/>
            <a:ext cx="8672946" cy="1908448"/>
          </a:xfrm>
        </p:spPr>
        <p:txBody>
          <a:bodyPr/>
          <a:lstStyle/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</a:t>
            </a:r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ส้เดือน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ชื่อวิทยาศาสตร์: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2000" dirty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Amanita </a:t>
            </a:r>
            <a:r>
              <a:rPr lang="en-US" sz="2000" dirty="0" err="1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Vaginata</a:t>
            </a:r>
            <a:r>
              <a:rPr lang="en-US" sz="2000" dirty="0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dirty="0" err="1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Var</a:t>
            </a:r>
            <a:r>
              <a:rPr lang="en-US" sz="2000" dirty="0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&amp; </a:t>
            </a:r>
            <a:r>
              <a:rPr lang="en-US" sz="2000" dirty="0" err="1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Vaginata</a:t>
            </a:r>
            <a:r>
              <a:rPr lang="en-US" sz="2000" dirty="0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(Bull. &amp; Fr. </a:t>
            </a:r>
            <a:r>
              <a:rPr lang="en-US" sz="2000" dirty="0" err="1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Vitt</a:t>
            </a:r>
            <a:r>
              <a:rPr lang="en-US" sz="2000" dirty="0" smtClean="0">
                <a:solidFill>
                  <a:srgbClr val="1D21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.)</a:t>
            </a: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ชื่ออื่น   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เห็ดขี้ไก่เดือน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การใช้ประโยชน์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  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รับประทานได้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11560" y="435839"/>
            <a:ext cx="46805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หมวกดอกมีสีขาวอมน้ำตาลอ่อนบริเวณกลางหมวกดอกมีสีน้ำตาลอมดำ ผิวหมวกดอกเรียบเวลาโดนน้ำจะลื่นมือหมวกดอกมีลักษณะโค้งงอลงคลุมก้านดอก ดอกแก่ที่บานเต็มที่หมวกดอกมีลักษณะเป็นทรงร่ม กางแผ่ออกขนานกับพื้นดิน บางดอกหมวกงอขึ้นด้านบนเล็กน้อย ลักษณะคล้ายรูปกรวยตื้นหรือรูปจาน ขอบหมวกดอกมีรอยขีดเส้นตรงเป็นรัศมีโดยรอบ เนื้อ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ภายในห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มวกดอกมีสีขาว ขนาดหมวกดอกกว้าง 3.5-5.0 เซนติเมตร ยาว 3.5-6.0 เซนติเมตร ครีบดอกมีสีขาวนวล บาง เปราะหักง่าย เรียงตัวตามยาวสม่ำเสมอ ก้านดอกมีสีขาวนวลยาวเรียวมีรูปทรงเป็นทรงกระบอก มีความกว้างเกือบเท่ากันตลอดทั้งก้าน เปราะหักง่าย ขนาดก้านดอกกว้าง 0.5-1.0 เซนติเมตร ยาว 6.0-10.0 เซนติเมตร  ลักษณะพิเศษ อื่นๆ ผิวหมวกดอกเรียบเวลาโดนน้ำจะลื่นมือ ก้านดอกมีความกว้างเกือบเท่ากันตลอดทั้งก้าน เปราะหักง่าย  นิเวศวิทยา พบในป่าเต็งรัง เกิดบนพื้นดินหรือพื้นหญ้า ลักษณะดินเป็นดินร่วนปน ใต้ต้นแดง ชาด และหญ้าเพ็ก พบในเดือน สิงหาคม - ตุลาคม การใช้ประโยชน์ นำมาประกอบอาหารรับประทานได้ โดยการแกง </a:t>
            </a:r>
          </a:p>
        </p:txBody>
      </p:sp>
      <p:pic>
        <p:nvPicPr>
          <p:cNvPr id="9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7600" y="1843240"/>
            <a:ext cx="4288162" cy="28511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755576" y="588270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dirty="0" smtClean="0"/>
              <a:t>แหล่งที่มาข้อมูล</a:t>
            </a:r>
            <a:r>
              <a:rPr lang="en-US" dirty="0" smtClean="0"/>
              <a:t> :http://www.bedo.or.th/lcdb/biodiversity/view3.aspx</a:t>
            </a:r>
            <a:r>
              <a:rPr lang="en-US" dirty="0"/>
              <a:t>?id=9131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65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516" y="2318924"/>
            <a:ext cx="4548600" cy="30243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1331640" y="435841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หมวก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ดอกมีสีขาวอมน้ำตาลอ่อนบริเวณกลางหมวกดอกมีสีน้ำตาลอมดำ ผิวหมวกดอกเรียบเวลาโดนน้ำจะลื่นมือ</a:t>
            </a:r>
          </a:p>
        </p:txBody>
      </p:sp>
      <p:pic>
        <p:nvPicPr>
          <p:cNvPr id="8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4389" y="2256955"/>
            <a:ext cx="4608513" cy="30641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7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895" y="2461536"/>
            <a:ext cx="4725279" cy="314180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9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500" y="2468302"/>
            <a:ext cx="4765670" cy="316866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043608" y="715691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 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ลักษณะโค้งงอลงคลุมก้านดอก ดอกแก่ที่บานเต็มที่หมวกดอกมีลักษณะเป็นทรงร่ม กางแผ่ออกขนานกับ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พื้นดิน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68144" y="234888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</a:rPr>
              <a:t>ดอกแก่</a:t>
            </a:r>
          </a:p>
        </p:txBody>
      </p:sp>
    </p:spTree>
    <p:extLst>
      <p:ext uri="{BB962C8B-B14F-4D97-AF65-F5344CB8AC3E}">
        <p14:creationId xmlns:p14="http://schemas.microsoft.com/office/powerpoint/2010/main" val="8743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1017"/>
            <a:ext cx="2952328" cy="44423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10" name="สี่เหลี่ยมผืนผ้า 9"/>
          <p:cNvSpPr/>
          <p:nvPr/>
        </p:nvSpPr>
        <p:spPr>
          <a:xfrm>
            <a:off x="755576" y="62068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หมวก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บางดอกหมวกงอขึ้นด้านบนเล็กน้อย ลักษณะคล้ายรูปกรวยตื้นหรือรูปจาน</a:t>
            </a:r>
          </a:p>
        </p:txBody>
      </p:sp>
      <p:pic>
        <p:nvPicPr>
          <p:cNvPr id="7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43" y="3461762"/>
            <a:ext cx="4489351" cy="298494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4671813" y="4954233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rgbClr val="FFFF00"/>
                </a:solidFill>
              </a:rPr>
              <a:t>เนื้อภายในหมวกดอกมีสีขาว</a:t>
            </a:r>
          </a:p>
        </p:txBody>
      </p:sp>
      <p:pic>
        <p:nvPicPr>
          <p:cNvPr id="11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69279"/>
            <a:ext cx="4489349" cy="29849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4671813" y="256490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ขอบหมวกดอกมีรอยขีดเส้นตรงเป็นรัศมี</a:t>
            </a:r>
            <a:r>
              <a:rPr lang="th-TH" sz="2000" dirty="0" smtClean="0"/>
              <a:t>โดยรอบ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2968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2054"/>
            <a:ext cx="2952328" cy="444030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7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43" y="3461762"/>
            <a:ext cx="4489351" cy="29849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1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69279"/>
            <a:ext cx="4489349" cy="298493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899592" y="69269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แบบขาลาย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00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402379" cy="453650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7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3600400" cy="250527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1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2184698" cy="291293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899592" y="620688"/>
            <a:ext cx="3640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จะมีเปลือกหุ้มที่โคนคล้ายเห็ดระโงก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01391" y="6328901"/>
            <a:ext cx="3471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ขอบคุณภาพ จากกลุ่มเพาะเลี้ยงเห็ดปลวก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7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ข้อความ 4"/>
          <p:cNvSpPr>
            <a:spLocks noGrp="1"/>
          </p:cNvSpPr>
          <p:nvPr>
            <p:ph type="body" sz="quarter" idx="14"/>
          </p:nvPr>
        </p:nvSpPr>
        <p:spPr>
          <a:xfrm>
            <a:off x="1115616" y="980728"/>
            <a:ext cx="7128792" cy="3888432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แหล่งค้นคว้าข้อมูล</a:t>
            </a:r>
          </a:p>
          <a:p>
            <a:pPr algn="thaiDist"/>
            <a:endParaRPr lang="th-TH" sz="36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ระบบฐานข้อมูลทรัพยากรชีวภาพและภูมิปัญญาของท้องถิ่นและชุมชน</a:t>
            </a:r>
            <a:endParaRPr lang="en-US" sz="2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US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http</a:t>
            </a:r>
            <a:r>
              <a:rPr lang="en-US" sz="1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://</a:t>
            </a:r>
            <a:r>
              <a:rPr lang="en-US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www.bedo.or.th/lcdb/biodiversity/view3.aspx?id=9131</a:t>
            </a:r>
            <a:r>
              <a:rPr lang="en-US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18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US" sz="2200" b="1" dirty="0" smtClean="0">
              <a:solidFill>
                <a:schemeClr val="tx1"/>
              </a:solidFill>
            </a:endParaRPr>
          </a:p>
          <a:p>
            <a:pPr algn="thaiDist"/>
            <a:endParaRPr lang="th-TH" sz="3000" dirty="0"/>
          </a:p>
        </p:txBody>
      </p:sp>
    </p:spTree>
    <p:extLst>
      <p:ext uri="{BB962C8B-B14F-4D97-AF65-F5344CB8AC3E}">
        <p14:creationId xmlns:p14="http://schemas.microsoft.com/office/powerpoint/2010/main" val="29345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อัลบั้มรูปแบบร่วมสมั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229</Words>
  <Application>Microsoft Office PowerPoint</Application>
  <PresentationFormat>นำเสนอทางหน้าจอ (4:3)</PresentationFormat>
  <Paragraphs>34</Paragraphs>
  <Slides>10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อัลบั้มรูปแบบร่วมสมัย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กัลยา กาญจนรุ่ง</dc:creator>
  <cp:lastModifiedBy/>
  <cp:revision>1</cp:revision>
  <dcterms:created xsi:type="dcterms:W3CDTF">2017-07-27T06:10:19Z</dcterms:created>
  <dcterms:modified xsi:type="dcterms:W3CDTF">2017-12-13T21:57:00Z</dcterms:modified>
  <dc:title>เห็ดไส้เดือน</dc:title>
</cp:coreProperties>
</file>