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72" r:id="rId2"/>
    <p:sldId id="266" r:id="rId3"/>
    <p:sldId id="278" r:id="rId4"/>
    <p:sldId id="279" r:id="rId5"/>
    <p:sldId id="268" r:id="rId6"/>
    <p:sldId id="271" r:id="rId7"/>
    <p:sldId id="277" r:id="rId8"/>
    <p:sldId id="273" r:id="rId9"/>
    <p:sldId id="274" r:id="rId10"/>
    <p:sldId id="275" r:id="rId11"/>
  </p:sldIdLst>
  <p:sldSz cx="9144000" cy="6858000" type="screen4x3"/>
  <p:notesSz cx="6858000" cy="9144000"/>
  <p:embeddedFontLst>
    <p:embeddedFont>
      <p:font typeface="Angsana New" panose="02020603050405020304" pitchFamily="18" charset="-34"/>
      <p:regular r:id="rId14"/>
      <p:bold r:id="rId15"/>
      <p:italic r:id="rId16"/>
      <p:bold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TH Sarabun New" panose="020B0500040200020003" pitchFamily="34" charset="-34"/>
      <p:regular r:id="rId22"/>
      <p:bold r:id="rId23"/>
      <p:italic r:id="rId24"/>
      <p:boldItalic r:id="rId25"/>
    </p:embeddedFont>
    <p:embeddedFont>
      <p:font typeface="Dotum" panose="020B0600000101010101" pitchFamily="34" charset="-127"/>
      <p:regular r:id="rId26"/>
    </p:embeddedFont>
    <p:embeddedFont>
      <p:font typeface="Cordia New" panose="020B0304020202020204" pitchFamily="34" charset="-34"/>
      <p:regular r:id="rId27"/>
      <p:bold r:id="rId28"/>
      <p:italic r:id="rId29"/>
      <p:boldItalic r:id="rId30"/>
    </p:embeddedFont>
  </p:embeddedFontLst>
  <p:defaultTextStyle>
    <a:lvl1pPr marL="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1" autoAdjust="0"/>
    <p:restoredTop sz="94660"/>
  </p:normalViewPr>
  <p:slideViewPr>
    <p:cSldViewPr>
      <p:cViewPr>
        <p:scale>
          <a:sx n="81" d="100"/>
          <a:sy n="81" d="100"/>
        </p:scale>
        <p:origin x="-109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6E7D018D-748F-47BF-843A-40349A141CAC}" type="datetimeFigureOut">
              <a:rPr lang="th-TH" smtClean="0"/>
              <a:pPr/>
              <a:t>14/12/60</a:t>
            </a:fld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 dirty="0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04AC5213-BACC-41AB-9B61-B40CF6C5296E}" type="slidenum">
              <a:rPr lang="th-TH" smtClean="0"/>
              <a:pPr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1874147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th-TH" sz="1200"/>
            </a:lvl1pPr>
            <a:extLst/>
          </a:lstStyle>
          <a:p>
            <a:fld id="{23E9B8FB-2ABD-42C9-A6DA-A6789EAF441D}" type="datetimeFigureOut">
              <a:pPr/>
              <a:t>14/12/60</a:t>
            </a:fld>
            <a:endParaRPr lang="th-TH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th-TH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th-TH"/>
              <a:t>คลิกเพื่อแก้ไขลักษณะข้อความต้นแบบ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th-TH" sz="1200"/>
            </a:lvl1pPr>
            <a:extLst/>
          </a:lstStyle>
          <a:p>
            <a:endParaRPr lang="th-TH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th-TH" sz="1200"/>
            </a:lvl1pPr>
            <a:extLst/>
          </a:lstStyle>
          <a:p>
            <a:fld id="{BE2A7042-DEED-4AA1-9E89-4A16B2572577}" type="slidenum"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76079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th-TH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th-TH" smtClean="0"/>
              <a:pPr/>
              <a:t>2</a:t>
            </a:fld>
            <a:endParaRPr lang="th-TH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3</a:t>
            </a:fld>
            <a:endParaRPr lang="th-TH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4</a:t>
            </a:fld>
            <a:endParaRPr lang="th-TH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5</a:t>
            </a:fld>
            <a:endParaRPr lang="th-TH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6</a:t>
            </a:fld>
            <a:endParaRPr lang="th-TH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extLst/>
          </a:lstStyle>
          <a:p>
            <a:endParaRPr lang="th-TH" dirty="0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extLst/>
          </a:lstStyle>
          <a:p>
            <a:fld id="{BE2A7042-DEED-4AA1-9E89-4A16B2572577}" type="slidenum">
              <a:rPr lang="th-TH" smtClean="0"/>
              <a:pPr/>
              <a:t>7</a:t>
            </a:fld>
            <a:endParaRPr lang="th-TH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ปก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th-TH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 eaLnBrk="1" latinLnBrk="0" hangingPunct="1">
              <a:buFontTx/>
              <a:buNone/>
              <a:defRPr kumimoji="0" lang="th-TH" sz="4800" baseline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คลิกเพื่อเพิ่มชื่ออัลบั้มรูป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 eaLnBrk="1" latinLnBrk="0" hangingPunct="1">
              <a:buNone/>
              <a:defRPr kumimoji="0" lang="th-TH" sz="2000">
                <a:solidFill>
                  <a:srgbClr val="FFFFFF"/>
                </a:solidFill>
              </a:defRPr>
            </a:lvl1pPr>
          </a:lstStyle>
          <a:p>
            <a:pPr lvl="0"/>
            <a:r>
              <a:rPr kumimoji="0" lang="th-TH"/>
              <a:t>คลิกเพื่อเพิ่มวันที่หรือรายละเอียด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3 ภาพขึ้นไ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4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16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4 ภาพขึ้นไปที่มีคำอธิบายภาพขนาดใหญ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ภาพขึ้นไป คือ ภาพแนวตั้ง 1 ภาพพร้อมภาพแนวนอน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3 ภาพพร้อมภาพแนวตั้ง 2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ภาพขึ้นไป คือ ภาพแนวนอน 2 ภาพพร้อมภาพแนวตั้ง 3 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สี่เหลี่ยมจัตุรัส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eaLnBrk="1" latinLnBrk="0" hangingPunct="1">
              <a:spcBef>
                <a:spcPct val="20000"/>
              </a:spcBef>
              <a:buFontTx/>
              <a:buNone/>
              <a:defRPr kumimoji="0" lang="th-TH"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 eaLnBrk="1" latinLnBrk="0" hangingPunct="1">
              <a:buFontTx/>
              <a:buNone/>
              <a:defRPr kumimoji="0" lang="th-TH" sz="2400" i="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 Panorama 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eaLnBrk="1" latinLnBrk="0" hangingPunct="1">
              <a:spcBef>
                <a:spcPct val="20000"/>
              </a:spcBef>
              <a:buFontTx/>
              <a:buNone/>
              <a:defRPr kumimoji="0" lang="th-TH"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pPr eaLnBrk="1" latinLnBrk="0" hangingPunct="1"/>
            <a:r>
              <a:rPr lang="th-TH" smtClean="0"/>
              <a:t>คลิกเพื่อแก้ไขลักษณะชื่อเรื่องต้นแบบ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668B50E-0B48-4566-8609-C51CF752A7DF}" type="datetimeFigureOut">
              <a:pPr/>
              <a:t>14/12/60</a:t>
            </a:fld>
            <a:endParaRPr kumimoji="0"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pPr/>
              <a:t>‹#›</a:t>
            </a:fld>
            <a:endParaRPr kumimoji="0"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แบบเต็มหน้าจ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>
            <a:extLst/>
          </a:lstStyle>
          <a:p>
            <a:pPr marL="0" marR="0" indent="0" algn="ctr">
              <a:buFontTx/>
              <a:buNone/>
            </a:pPr>
            <a:r>
              <a:rPr kumimoji="0" lang="th-TH" i="0"/>
              <a:t>คลิกไอคอนเพื่อเพิ่มรูปภาพแบบเต็มหน้า</a:t>
            </a:r>
            <a:endParaRPr kumimoji="0" lang="th-TH" i="0" baseline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ส่วนอัลบั้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คลิกเพื่อเพิ่มชื่อเรื่องรอง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 eaLnBrk="1" latinLnBrk="0" hangingPunct="1">
              <a:buFontTx/>
              <a:buNone/>
              <a:defRPr kumimoji="0" lang="th-TH"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kumimoji="0" lang="th-TH"/>
              <a:t>คลิกเพื่อเพิ่มชื่อส่วน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eaLnBrk="1" latinLnBrk="0" hangingPunct="1">
              <a:spcBef>
                <a:spcPct val="20000"/>
              </a:spcBef>
              <a:buFontTx/>
              <a:buNone/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นอน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 eaLnBrk="1" latinLnBrk="0" hangingPunct="1">
              <a:buFontTx/>
              <a:buNone/>
              <a:defRPr kumimoji="0" lang="th-TH" sz="18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ผสม 2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 eaLnBrk="1" latinLnBrk="0" hangingPunct="1">
              <a:buFontTx/>
              <a:buNone/>
              <a:defRPr kumimoji="0" lang="th-TH" sz="2000" i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ภาพแนวตั้ง 3 ภาพขึ้นไปที่มี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eaLnBrk="1" latinLnBrk="0" hangingPunct="1">
              <a:spcBef>
                <a:spcPct val="20000"/>
              </a:spcBef>
              <a:defRPr kumimoji="0" lang="th-TH" sz="2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eaLnBrk="1" latinLnBrk="0" hangingPunct="1"/>
            <a:r>
              <a:rPr lang="th-TH" smtClean="0"/>
              <a:t>คลิกไอคอนเพื่อเพิ่มรูปภาพ</a:t>
            </a:r>
            <a:endParaRPr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 eaLnBrk="1" latinLnBrk="0" hangingPunct="1">
              <a:buFontTx/>
              <a:buNone/>
              <a:defRPr kumimoji="0" lang="th-TH" sz="2000" baseline="0"/>
            </a:lvl1pPr>
            <a:extLst/>
          </a:lstStyle>
          <a:p>
            <a:pPr lvl="0"/>
            <a:r>
              <a:rPr kumimoji="0" lang="th-TH"/>
              <a:t>คลิกเพื่อเพิ่มคำอธิบายภาพ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extLst/>
          </a:lstStyle>
          <a:p>
            <a:fld id="{8A4431D5-1B33-458B-8AFD-CECCB0FA18CB}" type="slidenum">
              <a:rPr kumimoji="0" lang="th-TH">
                <a:solidFill>
                  <a:srgbClr val="FFFFFF"/>
                </a:solidFill>
              </a:rPr>
              <a:pPr/>
              <a:t>‹#›</a:t>
            </a:fld>
            <a:endParaRPr kumimoji="0" lang="th-TH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extLst/>
          </a:lstStyle>
          <a:p>
            <a:endParaRPr kumimoji="0" lang="th-TH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/>
            <a:endParaRPr kumimoji="0" lang="th-TH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extLst/>
          </a:lstStyle>
          <a:p>
            <a:pPr eaLnBrk="1" latinLnBrk="0" hangingPunct="1"/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kumimoji="0" lang="th-TH">
                <a:solidFill>
                  <a:schemeClr val="bg1"/>
                </a:solidFill>
              </a:rPr>
              <a:pPr algn="r"/>
              <a:t>14/12/60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lang="th-TH"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kumimoji="0" lang="th-TH">
                <a:solidFill>
                  <a:schemeClr val="bg1"/>
                </a:solidFill>
              </a:rPr>
              <a:pPr/>
              <a:t>‹#›</a:t>
            </a:fld>
            <a:endParaRPr kumimoji="0" lang="th-TH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kumimoji="0"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lang="th-TH"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kumimoji="0" lang="th-TH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kumimoji="0" lang="th-TH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kumimoji="0" lang="th-TH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kumimoji="0" lang="th-TH"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lang="th-TH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lang="th-TH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5723" y="692696"/>
            <a:ext cx="8234983" cy="5475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3" y="597432"/>
            <a:ext cx="66247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มาทำความรู้จักกับ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95536" y="4293096"/>
            <a:ext cx="77048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9600" dirty="0" smtClean="0">
                <a:solidFill>
                  <a:srgbClr val="FFFF00"/>
                </a:solidFill>
                <a:latin typeface="TH Sarabun New" panose="020B0500040200020003" pitchFamily="34" charset="-34"/>
                <a:ea typeface="Dotum" pitchFamily="34" charset="-127"/>
                <a:cs typeface="TH Sarabun New" panose="020B0500040200020003" pitchFamily="34" charset="-34"/>
              </a:rPr>
              <a:t>เห็ดดาวลูกไก่</a:t>
            </a:r>
            <a:endParaRPr lang="th-TH" sz="9600" dirty="0">
              <a:solidFill>
                <a:srgbClr val="FFFF00"/>
              </a:solidFill>
              <a:latin typeface="TH Sarabun New" panose="020B0500040200020003" pitchFamily="34" charset="-34"/>
              <a:ea typeface="Dotum" pitchFamily="34" charset="-127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555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4307" y="803453"/>
            <a:ext cx="8172523" cy="5433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59" y="3861048"/>
            <a:ext cx="75968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ขอบคุณคะ</a:t>
            </a:r>
          </a:p>
          <a:p>
            <a:pPr algn="ctr"/>
            <a:r>
              <a:rPr lang="th-TH" sz="7200" dirty="0" smtClean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ไว้ติดตามชมชุดต่อไป</a:t>
            </a: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75547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121" y="261712"/>
            <a:ext cx="6854798" cy="4557711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28600" y="4941168"/>
            <a:ext cx="8672946" cy="1764432"/>
          </a:xfrm>
        </p:spPr>
        <p:txBody>
          <a:bodyPr/>
          <a:lstStyle/>
          <a:p>
            <a:r>
              <a:rPr lang="th-TH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เห็ดดาวลูกไก่</a:t>
            </a:r>
            <a:endParaRPr lang="th-TH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ชื่อวิทยาศาสตร์: </a:t>
            </a:r>
            <a:r>
              <a:rPr lang="en-US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   </a:t>
            </a:r>
            <a:r>
              <a:rPr lang="en-US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Filoboletus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manipularis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(</a:t>
            </a:r>
            <a:r>
              <a:rPr lang="en-US" sz="2400" dirty="0" err="1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Berk</a:t>
            </a:r>
            <a:r>
              <a:rPr lang="en-US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.) Singer</a:t>
            </a:r>
          </a:p>
          <a:p>
            <a:r>
              <a:rPr lang="th-TH" sz="2000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การใช้ประโยชน์</a:t>
            </a:r>
            <a:r>
              <a:rPr lang="th-TH" sz="20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:     </a:t>
            </a:r>
            <a:r>
              <a:rPr lang="th-TH" sz="2400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ยังไม่มีข้อมูล</a:t>
            </a:r>
            <a:endParaRPr lang="th-TH" sz="20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2423" y="1780305"/>
            <a:ext cx="5631602" cy="37444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6" name="สี่เหลี่ยมผืนผ้า 5"/>
          <p:cNvSpPr/>
          <p:nvPr/>
        </p:nvSpPr>
        <p:spPr>
          <a:xfrm>
            <a:off x="683568" y="764704"/>
            <a:ext cx="381642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ลักษณะ</a:t>
            </a:r>
            <a:r>
              <a:rPr lang="en-US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/</a:t>
            </a:r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รูปร่าง</a:t>
            </a:r>
          </a:p>
          <a:p>
            <a:pPr algn="thaiDist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ดอกรูปกระทะคว่ำสีขาว ขนาด 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1- 3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ซม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. </a:t>
            </a:r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กลางหมวกเป็นปุ่มนูนขอบหมวกหยักเป็นซี่ถี่ละเอียด มีรูกลมใต้ดอก  ก้านทรงกระบอกสีขาวโปร่งแสง มีขนละเอียดคลุม</a:t>
            </a: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8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35" y="3789041"/>
            <a:ext cx="3682201" cy="2448272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313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5"/>
          <p:cNvSpPr/>
          <p:nvPr/>
        </p:nvSpPr>
        <p:spPr>
          <a:xfrm>
            <a:off x="1185846" y="332656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2800" b="1" dirty="0" smtClean="0"/>
              <a:t> </a:t>
            </a:r>
          </a:p>
          <a:p>
            <a:pPr algn="ctr"/>
            <a:r>
              <a:rPr lang="th-TH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ดอกรูปกระทะคว่ำสีขาว   </a:t>
            </a:r>
            <a:r>
              <a:rPr lang="en-US" sz="2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2800" dirty="0" smtClean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28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กลางหมวกเป็นปุ่มนูนขอบหมวกหยักเป็นซี่ถี่ละเอียด  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9" name="j0178459.jpg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40282"/>
            <a:ext cx="6552728" cy="435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76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j0175361.jpg"/>
          <p:cNvPicPr>
            <a:picLocks noGrp="1" noChangeAspect="1"/>
          </p:cNvPicPr>
          <p:nvPr>
            <p:ph type="pic" sz="quarter" idx="17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2423" y="1780305"/>
            <a:ext cx="5631602" cy="374441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pic>
        <p:nvPicPr>
          <p:cNvPr id="3" name="ตัวแทนรูปภาพ 2"/>
          <p:cNvPicPr>
            <a:picLocks noGrp="1" noChangeAspect="1"/>
          </p:cNvPicPr>
          <p:nvPr>
            <p:ph type="pic" sz="quarter" idx="2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3744416" cy="5631602"/>
          </a:xfrm>
        </p:spPr>
      </p:pic>
      <p:sp>
        <p:nvSpPr>
          <p:cNvPr id="7" name="สี่เหลี่ยมผืนผ้า 6"/>
          <p:cNvSpPr/>
          <p:nvPr/>
        </p:nvSpPr>
        <p:spPr>
          <a:xfrm>
            <a:off x="5148064" y="1122154"/>
            <a:ext cx="26642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มักพบขึ้นตามขอน</a:t>
            </a:r>
            <a:r>
              <a:rPr lang="th-TH" sz="28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ไม้ผุ ดอกเดี่ยว หรือเป็นกลุ่ม</a:t>
            </a:r>
            <a:endParaRPr lang="th-TH" sz="2800" dirty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89700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24" y="1379677"/>
            <a:ext cx="7305883" cy="48576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1845658" y="548680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ด้านหน้า</a:t>
            </a:r>
            <a:endParaRPr lang="th-TH" sz="4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2051720" y="1916832"/>
            <a:ext cx="52725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2800" dirty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กลางหมวกเป็นปุ่มนูนขอบหมวกหยักเป็นซี่ถี่ละเอียด </a:t>
            </a:r>
          </a:p>
        </p:txBody>
      </p:sp>
    </p:spTree>
    <p:extLst>
      <p:ext uri="{BB962C8B-B14F-4D97-AF65-F5344CB8AC3E}">
        <p14:creationId xmlns:p14="http://schemas.microsoft.com/office/powerpoint/2010/main" val="75649798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j0321097.jpg"/>
          <p:cNvPicPr>
            <a:picLocks noGrp="1" noChangeAspect="1"/>
          </p:cNvPicPr>
          <p:nvPr>
            <p:ph type="pic" sz="quarter" idx="28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24" y="1379677"/>
            <a:ext cx="7305883" cy="4857635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  <a:effectLst>
            <a:outerShdw blurRad="50800" algn="tl" rotWithShape="0">
              <a:srgbClr val="000000">
                <a:alpha val="64000"/>
              </a:srgbClr>
            </a:outerShdw>
          </a:effectLst>
        </p:spPr>
      </p:pic>
      <p:sp>
        <p:nvSpPr>
          <p:cNvPr id="8" name="สี่เหลี่ยมผืนผ้า 7"/>
          <p:cNvSpPr/>
          <p:nvPr/>
        </p:nvSpPr>
        <p:spPr>
          <a:xfrm>
            <a:off x="1845658" y="548680"/>
            <a:ext cx="50405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dirty="0" smtClean="0"/>
              <a:t>ด้านหลัง  </a:t>
            </a:r>
            <a:endParaRPr lang="th-TH" sz="4800" dirty="0"/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1515363" y="2132856"/>
            <a:ext cx="6460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thaiDist"/>
            <a:r>
              <a:rPr lang="th-TH" sz="2800" dirty="0">
                <a:solidFill>
                  <a:srgbClr val="FFFF00"/>
                </a:solidFill>
              </a:rPr>
              <a:t>มีรูกลมใต้ดอก  ก้านทรงกระบอกสีขาวโปร่งแสง มีขนละเอียดคลุม</a:t>
            </a:r>
          </a:p>
        </p:txBody>
      </p:sp>
    </p:spTree>
    <p:extLst>
      <p:ext uri="{BB962C8B-B14F-4D97-AF65-F5344CB8AC3E}">
        <p14:creationId xmlns:p14="http://schemas.microsoft.com/office/powerpoint/2010/main" val="136244452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ตัวแทนข้อความ 4"/>
          <p:cNvSpPr>
            <a:spLocks noGrp="1"/>
          </p:cNvSpPr>
          <p:nvPr>
            <p:ph type="body" sz="quarter" idx="14"/>
          </p:nvPr>
        </p:nvSpPr>
        <p:spPr>
          <a:xfrm>
            <a:off x="683568" y="1052736"/>
            <a:ext cx="7776864" cy="3456384"/>
          </a:xfrm>
        </p:spPr>
        <p:txBody>
          <a:bodyPr>
            <a:normAutofit/>
          </a:bodyPr>
          <a:lstStyle/>
          <a:p>
            <a:pPr algn="thaiDist"/>
            <a:r>
              <a:rPr lang="th-TH" sz="3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แหล่งค้นคว้าข้อมูล</a:t>
            </a:r>
          </a:p>
          <a:p>
            <a:pPr algn="thaiDist"/>
            <a:endParaRPr lang="th-TH" sz="36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th-TH" sz="28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บัญชีภาพถ่ายกรมป่าไม้</a:t>
            </a:r>
          </a:p>
          <a:p>
            <a:pPr algn="thaiDist"/>
            <a:r>
              <a:rPr lang="en-US" sz="18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http://biodiversity.forest.go.th/index.php?option=com_doffungus&amp;id=626&amp;view=showone&amp;Itemid=37</a:t>
            </a:r>
            <a:endParaRPr lang="en-US" sz="1800" b="1" dirty="0" smtClean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thaiDist"/>
            <a:r>
              <a:rPr lang="en-US" sz="1600" b="1" dirty="0" smtClean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th-TH" sz="1600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34505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452" y="765989"/>
            <a:ext cx="8275250" cy="5502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1268760"/>
            <a:ext cx="792088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5400" dirty="0" smtClean="0">
                <a:solidFill>
                  <a:schemeClr val="bg1"/>
                </a:solidFill>
              </a:rPr>
              <a:t> </a:t>
            </a:r>
            <a:r>
              <a:rPr lang="th-TH" sz="8000" dirty="0" smtClean="0">
                <a:solidFill>
                  <a:srgbClr val="FFFF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เห็ดดาวลูกไก่</a:t>
            </a:r>
          </a:p>
          <a:p>
            <a:pPr algn="ctr"/>
            <a:r>
              <a:rPr lang="th-TH" sz="6000" dirty="0">
                <a:solidFill>
                  <a:schemeClr val="bg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ตอนกลางคืนเรืองแสงด้วย </a:t>
            </a:r>
            <a:endParaRPr lang="th-TH" sz="6000" dirty="0" smtClean="0">
              <a:solidFill>
                <a:srgbClr val="FFFF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6000" dirty="0" smtClean="0">
                <a:solidFill>
                  <a:schemeClr val="bg1"/>
                </a:solidFill>
              </a:rPr>
              <a:t> </a:t>
            </a:r>
            <a:endParaRPr lang="th-TH" sz="60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sz="9600" dirty="0" smtClean="0">
              <a:solidFill>
                <a:srgbClr val="FFFF00"/>
              </a:solidFill>
            </a:endParaRPr>
          </a:p>
          <a:p>
            <a:pPr algn="ctr"/>
            <a:r>
              <a:rPr lang="th-TH" dirty="0" smtClean="0"/>
              <a:t> 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6212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20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อัลบั้มรูปแบบร่วมสมัย">
  <a:themeElements>
    <a:clrScheme name="อยู่ติดกัน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170</Words>
  <Application>Microsoft Office PowerPoint</Application>
  <PresentationFormat>นำเสนอทางหน้าจอ (4:3)</PresentationFormat>
  <Paragraphs>37</Paragraphs>
  <Slides>10</Slides>
  <Notes>6</Notes>
  <HiddenSlides>0</HiddenSlides>
  <MMClips>0</MMClips>
  <ScaleCrop>false</ScaleCrop>
  <HeadingPairs>
    <vt:vector size="6" baseType="variant">
      <vt:variant>
        <vt:lpstr>แบบอักษรที่ถูกใช้</vt:lpstr>
      </vt:variant>
      <vt:variant>
        <vt:i4>6</vt:i4>
      </vt:variant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10</vt:i4>
      </vt:variant>
    </vt:vector>
  </HeadingPairs>
  <TitlesOfParts>
    <vt:vector size="17" baseType="lpstr">
      <vt:lpstr>Arial</vt:lpstr>
      <vt:lpstr>Angsana New</vt:lpstr>
      <vt:lpstr>Calibri</vt:lpstr>
      <vt:lpstr>TH Sarabun New</vt:lpstr>
      <vt:lpstr>Dotum</vt:lpstr>
      <vt:lpstr>Cordia New</vt:lpstr>
      <vt:lpstr>อัลบั้มรูปแบบร่วมสมัย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กัลยา กาญจนรุ่ง</dc:creator>
  <cp:lastModifiedBy/>
  <cp:revision>1</cp:revision>
  <dcterms:created xsi:type="dcterms:W3CDTF">2017-07-27T06:10:19Z</dcterms:created>
  <dcterms:modified xsi:type="dcterms:W3CDTF">2017-12-14T07:46:31Z</dcterms:modified>
  <dc:title>เห็ดดาวลูกไก่</dc:title>
</cp:coreProperties>
</file>