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2" r:id="rId2"/>
    <p:sldId id="266" r:id="rId3"/>
    <p:sldId id="278" r:id="rId4"/>
    <p:sldId id="279" r:id="rId5"/>
    <p:sldId id="268" r:id="rId6"/>
    <p:sldId id="271" r:id="rId7"/>
    <p:sldId id="277" r:id="rId8"/>
    <p:sldId id="273" r:id="rId9"/>
    <p:sldId id="274" r:id="rId10"/>
    <p:sldId id="275" r:id="rId11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H Sarabun New" panose="020B0500040200020003" pitchFamily="34" charset="-34"/>
      <p:regular r:id="rId22"/>
      <p:bold r:id="rId23"/>
      <p:italic r:id="rId24"/>
      <p:boldItalic r:id="rId25"/>
    </p:embeddedFont>
    <p:embeddedFont>
      <p:font typeface="Dotum" panose="020B0600000101010101" pitchFamily="34" charset="-127"/>
      <p:regular r:id="rId26"/>
    </p:embeddedFont>
    <p:embeddedFont>
      <p:font typeface="Cordia New" panose="020B0304020202020204" pitchFamily="34" charset="-34"/>
      <p:regular r:id="rId27"/>
      <p:bold r:id="rId28"/>
      <p:italic r:id="rId29"/>
      <p:boldItalic r:id="rId30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14/12/60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14/12/60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723" y="692696"/>
            <a:ext cx="8234983" cy="547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95536" y="4293096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เห็ดดาวลูกไก่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21" y="261712"/>
            <a:ext cx="6854798" cy="455771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941168"/>
            <a:ext cx="8672946" cy="1764432"/>
          </a:xfrm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เห็ดดาวลูกไก่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Filoboletus</a:t>
            </a:r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manipularis</a:t>
            </a:r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Berk</a:t>
            </a:r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.) Singer</a:t>
            </a: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ยังไม่มีข้อมูล</a:t>
            </a:r>
            <a:endParaRPr lang="th-TH" sz="2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72423" y="1780305"/>
            <a:ext cx="5631602" cy="374441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683568" y="764704"/>
            <a:ext cx="38164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en-US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</a:t>
            </a:r>
          </a:p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ดอกรูปกระทะคว่ำสีขาว ขนาด </a:t>
            </a:r>
            <a:r>
              <a:rPr lang="en-US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1- 3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ซม</a:t>
            </a:r>
            <a:r>
              <a:rPr lang="en-US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กลางหมวกเป็นปุ่มนูนขอบหมวกหยักเป็นซี่ถี่ละเอียด มีรูกลมใต้ดอก  ก้านทรงกระบอกสีขาวโปร่งแสง มีขนละเอียดคลุม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35" y="3789041"/>
            <a:ext cx="3682201" cy="24482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313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1185846" y="332656"/>
            <a:ext cx="6840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</a:p>
          <a:p>
            <a:pPr algn="ctr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ดอกรูปกระทะคว่ำสีขาว   </a:t>
            </a:r>
            <a:r>
              <a:rPr lang="en-US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กลางหมวกเป็นปุ่มนูนขอบหมวกหยักเป็นซี่ถี่ละเอียด  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j0178459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40282"/>
            <a:ext cx="6552728" cy="435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7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72423" y="1780305"/>
            <a:ext cx="5631602" cy="374441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36712"/>
            <a:ext cx="3744416" cy="5631602"/>
          </a:xfrm>
        </p:spPr>
      </p:pic>
      <p:sp>
        <p:nvSpPr>
          <p:cNvPr id="7" name="สี่เหลี่ยมผืนผ้า 6"/>
          <p:cNvSpPr/>
          <p:nvPr/>
        </p:nvSpPr>
        <p:spPr>
          <a:xfrm>
            <a:off x="5148064" y="1122154"/>
            <a:ext cx="2664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มักพบขึ้นตามขอน</a:t>
            </a:r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ไม้ผุ ดอกเดี่ยว หรือเป็นกลุ่ม</a:t>
            </a:r>
            <a:endParaRPr lang="th-TH" sz="2800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24" y="1379677"/>
            <a:ext cx="7305883" cy="485763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1845658" y="548680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ด้านหน้า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2051720" y="1916832"/>
            <a:ext cx="52725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กลางหมวกเป็นปุ่มนูนขอบหมวกหยักเป็นซี่ถี่ละเอียด </a:t>
            </a:r>
          </a:p>
        </p:txBody>
      </p:sp>
    </p:spTree>
    <p:extLst>
      <p:ext uri="{BB962C8B-B14F-4D97-AF65-F5344CB8AC3E}">
        <p14:creationId xmlns:p14="http://schemas.microsoft.com/office/powerpoint/2010/main" val="756497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524" y="1379677"/>
            <a:ext cx="7305883" cy="485763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1845658" y="548680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ด้านหลัง  </a:t>
            </a:r>
            <a:endParaRPr lang="th-TH" sz="4800" dirty="0"/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1515363" y="2132856"/>
            <a:ext cx="6460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/>
            <a:r>
              <a:rPr lang="th-TH" sz="2800" dirty="0">
                <a:solidFill>
                  <a:srgbClr val="FFFF00"/>
                </a:solidFill>
              </a:rPr>
              <a:t>มีรูกลมใต้ดอก  ก้านทรงกระบอกสีขาวโปร่งแสง มีขนละเอียดคลุม</a:t>
            </a:r>
          </a:p>
        </p:txBody>
      </p:sp>
    </p:spTree>
    <p:extLst>
      <p:ext uri="{BB962C8B-B14F-4D97-AF65-F5344CB8AC3E}">
        <p14:creationId xmlns:p14="http://schemas.microsoft.com/office/powerpoint/2010/main" val="13624445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83568" y="1052736"/>
            <a:ext cx="7776864" cy="3456384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บัญชีภาพถ่ายกรมป่าไม้</a:t>
            </a:r>
          </a:p>
          <a:p>
            <a:pPr algn="thaiDist"/>
            <a:r>
              <a:rPr lang="en-US" sz="1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http://biodiversity.forest.go.th/index.php?option=com_doffungus&amp;id=626&amp;view=showone&amp;Itemid=37</a:t>
            </a:r>
            <a:endParaRPr lang="en-US" sz="1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16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52" y="765989"/>
            <a:ext cx="8275250" cy="550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1268760"/>
            <a:ext cx="792088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เห็ดดาวลูกไก่</a:t>
            </a:r>
          </a:p>
          <a:p>
            <a:pPr algn="ctr"/>
            <a:r>
              <a:rPr lang="th-TH" sz="6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ตอนกลางคืนเรืองแสงด้วย </a:t>
            </a:r>
            <a:endParaRPr lang="th-TH" sz="6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3" cy="543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อยู่ติดกัน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170</Words>
  <Application>Microsoft Office PowerPoint</Application>
  <PresentationFormat>นำเสนอทางหน้าจอ (4:3)</PresentationFormat>
  <Paragraphs>37</Paragraphs>
  <Slides>10</Slides>
  <Notes>6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7" baseType="lpstr">
      <vt:lpstr>Arial</vt:lpstr>
      <vt:lpstr>Angsana New</vt:lpstr>
      <vt:lpstr>Calibri</vt:lpstr>
      <vt:lpstr>TH Sarabun New</vt:lpstr>
      <vt:lpstr>Dotum</vt:lpstr>
      <vt:lpstr>Cordia New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2017-12-14T07:46:31Z</dcterms:modified>
  <dc:title>เห็ดดาวลูกไก่</dc:title>
</cp:coreProperties>
</file>