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2" r:id="rId2"/>
    <p:sldId id="266" r:id="rId3"/>
    <p:sldId id="281" r:id="rId4"/>
    <p:sldId id="282" r:id="rId5"/>
    <p:sldId id="283" r:id="rId6"/>
    <p:sldId id="270" r:id="rId7"/>
    <p:sldId id="278" r:id="rId8"/>
    <p:sldId id="279" r:id="rId9"/>
    <p:sldId id="280" r:id="rId10"/>
    <p:sldId id="271" r:id="rId11"/>
    <p:sldId id="277" r:id="rId12"/>
    <p:sldId id="284" r:id="rId13"/>
    <p:sldId id="273" r:id="rId14"/>
    <p:sldId id="274" r:id="rId15"/>
    <p:sldId id="275" r:id="rId16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H Sarabun New" panose="020B0500040200020003" pitchFamily="34" charset="-34"/>
      <p:regular r:id="rId27"/>
      <p:bold r:id="rId28"/>
      <p:italic r:id="rId29"/>
      <p:boldItalic r:id="rId30"/>
    </p:embeddedFont>
    <p:embeddedFont>
      <p:font typeface="Dotum" panose="020B0600000101010101" pitchFamily="34" charset="-127"/>
      <p:regular r:id="rId31"/>
    </p:embeddedFont>
    <p:embeddedFont>
      <p:font typeface="Cordia New" panose="020B0304020202020204" pitchFamily="34" charset="-34"/>
      <p:regular r:id="rId32"/>
      <p:bold r:id="rId33"/>
      <p:italic r:id="rId34"/>
      <p:boldItalic r:id="rId35"/>
    </p:embeddedFont>
  </p:embeddedFontLst>
  <p:defaultTextStyle>
    <a:lvl1pPr marL="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>
        <p:scale>
          <a:sx n="81" d="100"/>
          <a:sy n="81" d="100"/>
        </p:scale>
        <p:origin x="-109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6E7D018D-748F-47BF-843A-40349A141CAC}" type="datetimeFigureOut">
              <a:rPr lang="th-TH" smtClean="0"/>
              <a:pPr/>
              <a:t>14/12/60</a:t>
            </a:fld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04AC5213-BACC-41AB-9B61-B40CF6C5296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741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23E9B8FB-2ABD-42C9-A6DA-A6789EAF441D}" type="datetimeFigureOut">
              <a:pPr/>
              <a:t>14/12/60</a:t>
            </a:fld>
            <a:endParaRPr lang="th-TH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th-TH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th-TH"/>
              <a:t>คลิกเพื่อแก้ไขลักษณะข้อความต้นแบบ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BE2A7042-DEED-4AA1-9E89-4A16B2572577}" type="slidenum"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12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7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3 ภาพ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ภาพขึ้นไป คือ ภาพแนวตั้ง 1 ภาพพร้อมภาพแนวนอน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2 ภาพพร้อมภาพแนวตั้ง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th-TH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2400" i="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 Panorama 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14/12/60</a:t>
            </a:fld>
            <a:endParaRPr kumimoji="0"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14/12/60</a:t>
            </a:fld>
            <a:endParaRPr kumimoji="0"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แบบเต็มหน้าจ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th-TH" i="0"/>
              <a:t>คลิกไอคอนเพื่อเพิ่มรูปภาพแบบเต็มหน้า</a:t>
            </a:r>
            <a:endParaRPr kumimoji="0" lang="th-TH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ส่วน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คลิกเพื่อเพิ่มชื่อเรื่องรอง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คลิกเพื่อเพิ่มชื่อส่วน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14/12/60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th-TH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th-TH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th-TH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th-TH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anmaha.com/community/threads/7312-&#3585;&#3634;&#3619;&#3648;&#3614;&#3634;&#3632;&#3648;&#3627;&#3655;&#3604;&#3585;&#3619;&#3632;&#3604;&#3657;&#3634;&#3591;-(&#3648;&#3627;&#3655;&#3604;&#3610;&#3604;)" TargetMode="External"/><Relationship Id="rId2" Type="http://schemas.openxmlformats.org/officeDocument/2006/relationships/hyperlink" Target="http://sarunyamaleept10.blogspot.com/2009/09/lentinus-polychrous-lev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google.co.th/url?sa=t&amp;rct=j&amp;q=&amp;esrc=s&amp;source=web&amp;cd=1&amp;ved=0ahUKEwjwyreg74PYAhVIYo8KHfBCDT8QFggmMAA&amp;url=http://www.manager.co.th/Local/ViewNews.aspx?NewsID%3D9510000082528&amp;usg=AOvVaw1DmoQB3R_Re7wGEU8Udsg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723" y="692696"/>
            <a:ext cx="8234983" cy="5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3" y="597432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5576" y="1619391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96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เห็ดลม</a:t>
            </a:r>
          </a:p>
          <a:p>
            <a:pPr algn="ctr"/>
            <a:r>
              <a:rPr lang="th-TH" sz="9600" dirty="0" smtClean="0">
                <a:solidFill>
                  <a:srgbClr val="FF00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หรือ</a:t>
            </a:r>
          </a:p>
          <a:p>
            <a:pPr algn="ctr"/>
            <a:r>
              <a:rPr lang="th-TH" sz="96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เห็ดกระด้าง</a:t>
            </a:r>
            <a:endParaRPr lang="th-TH" sz="9600" dirty="0">
              <a:solidFill>
                <a:srgbClr val="FFFF00"/>
              </a:solidFill>
              <a:latin typeface="TH Sarabun New" panose="020B0500040200020003" pitchFamily="34" charset="-34"/>
              <a:ea typeface="Dotum" pitchFamily="34" charset="-127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55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2656"/>
            <a:ext cx="4678333" cy="311059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13337"/>
            <a:ext cx="4678333" cy="311059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7" name="สี่เหลี่ยมผืนผ้า 6"/>
          <p:cNvSpPr/>
          <p:nvPr/>
        </p:nvSpPr>
        <p:spPr>
          <a:xfrm>
            <a:off x="1187624" y="915919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ด้านหน้า</a:t>
            </a:r>
            <a:endParaRPr lang="th-TH" sz="4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868144" y="4653136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ด้านหลัง</a:t>
            </a:r>
            <a:endParaRPr lang="th-TH" sz="4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64979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662180" cy="4429642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8" name="สี่เหลี่ยมผืนผ้า 7"/>
          <p:cNvSpPr/>
          <p:nvPr/>
        </p:nvSpPr>
        <p:spPr>
          <a:xfrm>
            <a:off x="467544" y="47667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/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มักพบบนขอน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ไม้ผุ ใน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ตระกูลเต็งรังหรือไม้ใบ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กว้าง</a:t>
            </a:r>
          </a:p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เป็นอาหาร ใช้ลวก ต้ม หรือนึ่ง กินกับน้ำพริก ใช้ปรุงแกง เช่น แกงเห็ด แกงแค</a:t>
            </a:r>
          </a:p>
        </p:txBody>
      </p:sp>
    </p:spTree>
    <p:extLst>
      <p:ext uri="{BB962C8B-B14F-4D97-AF65-F5344CB8AC3E}">
        <p14:creationId xmlns:p14="http://schemas.microsoft.com/office/powerpoint/2010/main" val="283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683568" y="476672"/>
            <a:ext cx="76328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dirty="0"/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สำหรับคุณสมบัติของ เห็ดบด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Lentinus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polychrous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Lev.)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ในตำรายาแผนไทยโบราณ มีสรรพคุณ เป็นยาบำรุงร่างกาย, บำรุงกำลัง และแก้ไข้พิษ โดยหมอยาแผนไทยจะนำ เห็ดบด ทั้งแบบสดหรือแบบแห้ง ต้มกับน้ำจนเดือดให้ผู้ที่มีร่างกายอ่อนเพลียจากการทำงานหรือไม่แข็งแรงเนื่องจากเพิ่งฟื้นจากไข้ สมรรถภาพทางเพศไม่ค่อยจะดี รับประทานทั้งน้ำและเนื้อเห็ดเป็นประจำจะทำให้ร่างกายแข็งแรง กระชุ่มกระชวย และยังใช้เป็นยาแก้พิษไข้ได้อีกด้วย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602128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http://www.manager.co.th/Local/ViewNews.aspx?NewsI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D=9510000082528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724128" y="3356992"/>
            <a:ext cx="2736304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ปัจจุบันมีการศึกษา พบว่า เห็ดบด มี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กรดอะ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มิโนจำเป็น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Essential amino acid)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และสารประกอบ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Polysaccharides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สามารถช่วยกระตุ้นภูมิคุ้มกันในร่างกายได้ 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27788"/>
            <a:ext cx="4808891" cy="3197400"/>
          </a:xfrm>
        </p:spPr>
      </p:pic>
    </p:spTree>
    <p:extLst>
      <p:ext uri="{BB962C8B-B14F-4D97-AF65-F5344CB8AC3E}">
        <p14:creationId xmlns:p14="http://schemas.microsoft.com/office/powerpoint/2010/main" val="17268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755576" y="1124744"/>
            <a:ext cx="7488832" cy="3024336"/>
          </a:xfrm>
        </p:spPr>
        <p:txBody>
          <a:bodyPr>
            <a:noAutofit/>
          </a:bodyPr>
          <a:lstStyle/>
          <a:p>
            <a:pPr algn="thaiDist"/>
            <a:r>
              <a:rPr lang="th-TH" sz="1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แหล่งค้นคว้าข้อมูล</a:t>
            </a:r>
          </a:p>
          <a:p>
            <a:pPr algn="thaiDist"/>
            <a:endParaRPr lang="th-TH" sz="18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1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algn="thaiDist"/>
            <a:r>
              <a:rPr lang="en-US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https://sites.google.com/site/rujiramushroomfarm/withi-kar-pheaa-hed/hed-bd</a:t>
            </a:r>
            <a:endParaRPr lang="en-US" sz="18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http://</a:t>
            </a:r>
            <a:r>
              <a:rPr lang="en-US" sz="1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sarunyamaleept10.blogspot.com/2009/09/lentinus-polychrous-lev.html</a:t>
            </a:r>
            <a:endParaRPr lang="en-US" sz="18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https://www.moobanhed.com/14905352/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การเพาะเห็ดบด</a:t>
            </a:r>
          </a:p>
          <a:p>
            <a:pPr algn="thaiDist"/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https://www.baanmaha.com/community/threads/7312-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การเพาะเห็ดกระด้าง-(เห็ดบด</a:t>
            </a:r>
            <a:r>
              <a:rPr lang="th-TH" sz="1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)</a:t>
            </a:r>
            <a:endParaRPr lang="th-TH" sz="18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1800" u="sng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  <a:hlinkClick r:id="rId4"/>
            </a:endParaRPr>
          </a:p>
          <a:p>
            <a:pPr algn="thaiDist"/>
            <a:r>
              <a:rPr lang="th-TH" sz="1800" u="sng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ทึ่ง</a:t>
            </a:r>
            <a:r>
              <a:rPr lang="th-TH" sz="1800" u="sng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! ผลงานนักวิจัย“ม.</a:t>
            </a:r>
            <a:r>
              <a:rPr lang="th-TH" sz="1800" u="sng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เทค</a:t>
            </a:r>
            <a:r>
              <a:rPr lang="th-TH" sz="1800" u="sng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โนฯอีสาน” “เห็ดกระด้าง”รักษาเบาหวาน - เอดส์ </a:t>
            </a:r>
            <a:r>
              <a:rPr lang="th-TH" sz="1800" u="sng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...</a:t>
            </a:r>
            <a:endParaRPr lang="en-US" sz="18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1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www.manager.co.th/Local/ViewNews.aspx?NewsID=9510000082528</a:t>
            </a:r>
            <a:endParaRPr lang="th-TH" sz="1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4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52" y="765989"/>
            <a:ext cx="8275250" cy="550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836713"/>
            <a:ext cx="792088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 smtClean="0">
                <a:solidFill>
                  <a:schemeClr val="bg1"/>
                </a:solidFill>
              </a:rPr>
              <a:t> </a:t>
            </a:r>
            <a:r>
              <a:rPr lang="th-TH" sz="80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เห็ดลมหรือเห็ดกระด้าง</a:t>
            </a:r>
          </a:p>
          <a:p>
            <a:pPr algn="ctr"/>
            <a:r>
              <a:rPr lang="th-TH" sz="6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รับประทานได้</a:t>
            </a:r>
          </a:p>
          <a:p>
            <a:pPr algn="ctr"/>
            <a:endParaRPr lang="th-TH" sz="6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6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สรรพคุณเป็นยา</a:t>
            </a:r>
            <a:r>
              <a:rPr lang="th-TH" sz="6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บำรุงร่างกาย </a:t>
            </a:r>
            <a:endParaRPr lang="th-TH" sz="6000" dirty="0" smtClean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6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บำรุงกำลัง และ </a:t>
            </a:r>
            <a:r>
              <a:rPr lang="th-TH" sz="6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แก้ไข้พิษ</a:t>
            </a:r>
            <a:endParaRPr lang="th-TH" sz="6000" dirty="0" smtClean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6000" dirty="0" smtClean="0">
                <a:solidFill>
                  <a:schemeClr val="bg1"/>
                </a:solidFill>
              </a:rPr>
              <a:t> </a:t>
            </a:r>
            <a:endParaRPr lang="th-TH" sz="60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621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307" y="803453"/>
            <a:ext cx="8172523" cy="543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059" y="3861048"/>
            <a:ext cx="7596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ขอบคุณคะ</a:t>
            </a:r>
          </a:p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ไว้ติดตามชมชุดต่อไป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54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1" y="261712"/>
            <a:ext cx="6854798" cy="455771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4725144"/>
            <a:ext cx="8672946" cy="1980456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เห็ดลม</a:t>
            </a:r>
            <a:endParaRPr lang="th-TH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ชื่อวิทยาศาสตร์: </a:t>
            </a:r>
            <a:r>
              <a:rPr lang="en-US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sz="20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Lentinus</a:t>
            </a:r>
            <a:r>
              <a:rPr lang="en-US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polychrous</a:t>
            </a:r>
            <a:r>
              <a:rPr lang="en-US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Lev. </a:t>
            </a:r>
            <a:endParaRPr lang="th-TH" sz="20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                     เห็ดกระด้าง</a:t>
            </a:r>
            <a:r>
              <a:rPr lang="en-US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เห็ดบด</a:t>
            </a:r>
            <a:endParaRPr lang="en-US" sz="20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การใช้ประโยชน์</a:t>
            </a:r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   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รับประทานได้ และเป็นยาสมุนไพรบำรุงร่างกาย</a:t>
            </a:r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16" y="476672"/>
            <a:ext cx="3787450" cy="2518251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539552" y="332656"/>
            <a:ext cx="41147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ถิ่น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กำเนิด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เห็ดกระด้างเป็นเห็ดพื้นบ้านของประเทศไทย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ลักษณะทาง</a:t>
            </a:r>
            <a:r>
              <a:rPr lang="th-TH" sz="2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พฤกษศาตร์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หมวกเห็ดเป็นรูปกรวยลึกคล้ายพัด สีขาวนวลหรือสีน้ำตาลอ่อนปนเทา เส้นผ่า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ศุนย์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 5-8 ซม. ขอบงอลงเล็กน้อย ผิวมีขนสั้นๆสีน้ำตาลรวมกันคล้ายเกล็ดเล็กๆปลายงอนขึ้นเล็กน้อย เกล็ดเรียงกันกระจายอยู่บริเวณขอบหมวก 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ใต้</a:t>
            </a:r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ครีบเป็นร่องลึกสีน้ำตาล ดอกอ่อนมีขอบบางและม้วนงอลง เมื่อแห้งเนื้อจะแข็งและเหนียว และเปลี่ยนเป็นสีน้ำตาลแดงหรือสีน้ำตาล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ฤดูกาล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: ฤดู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ฝน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แหล่งปลูก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เห็ดกระด้างพบได้ตามธรรมชาติ บริเวณป่าตามภาคเหนือและภาคอีสาน ชอบขึ้นตามตอไม้ผุๆหรือขอนไม้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เก่าๆ ปัจจุบันมีการเพาะขายเพราะทางภาคอีสานและเหนือชอบ รับประทานเห็ดขอนหรือเห็ดลม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การกิน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ดอกอ่อนนำมาผัดน้ำมันหอย ทำแกงส้ม ใส่ในแกงหน่อไม้ ดอกแก่นำมาใส่แกงแคหรือซุบแบบอีสาน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57236" y="626353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http://sarunyamaleept10.blogspot.com/2009/09/lenti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nus-polychrous-lev.html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81" y="3212976"/>
            <a:ext cx="3899951" cy="2593053"/>
          </a:xfrm>
        </p:spPr>
      </p:pic>
    </p:spTree>
    <p:extLst>
      <p:ext uri="{BB962C8B-B14F-4D97-AF65-F5344CB8AC3E}">
        <p14:creationId xmlns:p14="http://schemas.microsoft.com/office/powerpoint/2010/main" val="40825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683568" y="449252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dirty="0"/>
              <a:t> </a:t>
            </a:r>
            <a:r>
              <a:rPr lang="en-US" sz="2800" dirty="0"/>
              <a:t> </a:t>
            </a:r>
            <a:r>
              <a:rPr lang="th-TH" sz="2800" dirty="0" smtClean="0"/>
              <a:t>	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เห็ดกลุ่มเห็ดครีบ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ดอกเป็นรูปกรวยขอบม้วนลงด้านล่าง ผิวด้านบนมีขนสีน้ำตาลปกคลุมทั่วทั้งหมวก ด้านล่างมีลักษณะเป็นครีบสีน้ำตาลอ่อนถึงน้ำตาลเทา เรียงติดลงไปตามก้านมีขนาดเส้นผ่าศูนย์กลาง 4-16 ซม. ก้านดอกเป็นทรงกระบอก แข็งเหนียวขนาด 0.5-2 ซม. ยาว 0.5-2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ซม.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28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2800" dirty="0"/>
          </a:p>
        </p:txBody>
      </p:sp>
      <p:pic>
        <p:nvPicPr>
          <p:cNvPr id="5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" y="2636912"/>
            <a:ext cx="3898801" cy="2592288"/>
          </a:xfrm>
        </p:spPr>
      </p:pic>
      <p:pic>
        <p:nvPicPr>
          <p:cNvPr id="10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23" y="2636912"/>
            <a:ext cx="3898801" cy="2592287"/>
          </a:xfrm>
        </p:spPr>
      </p:pic>
      <p:sp>
        <p:nvSpPr>
          <p:cNvPr id="11" name="สี่เหลี่ยมผืนผ้า 10"/>
          <p:cNvSpPr/>
          <p:nvPr/>
        </p:nvSpPr>
        <p:spPr>
          <a:xfrm>
            <a:off x="395536" y="5805264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https://erp.hrdi.or.th/search_result_details.php?h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erbariumID=1170&amp;name=-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76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7" y="1052737"/>
            <a:ext cx="7905901" cy="5256584"/>
          </a:xfrm>
        </p:spPr>
      </p:pic>
      <p:sp>
        <p:nvSpPr>
          <p:cNvPr id="9" name="สี่เหลี่ยมผืนผ้า 8"/>
          <p:cNvSpPr/>
          <p:nvPr/>
        </p:nvSpPr>
        <p:spPr>
          <a:xfrm>
            <a:off x="687747" y="1340768"/>
            <a:ext cx="24440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/>
              <a:t>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ครีบ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ยาวต่างกัน 5 ขนาด ด้านในยาวขนานเรียวเล็กลงไปติดก้าน ด้านนอกเรียวแคบไปติดขอบหมวก ขอบครีบเป็นจักฟันเลื่อยเล็กๆ มองไม่เห็นด้วยตาเปล่า แต่จะสากมือเวลาลูบก้าน แข็ง เหนียว สีขาวนวลแล้วเปลี่ยนเป็นสีเข้มขึ้นจนเป็นสีน้ำตาลดำ</a:t>
            </a:r>
          </a:p>
          <a:p>
            <a:pPr algn="thaiDist"/>
            <a:r>
              <a:rPr lang="en-US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7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02016"/>
            <a:ext cx="5688632" cy="3782334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539552" y="372235"/>
            <a:ext cx="77048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/>
              <a:t>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กระด้าง หรือ เห็ด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บด เห็ดชนิดนี้ดอกอ่อนจะนิ่ม เมื่อแก่จะเหนียวและแข็ง จึงสามารถเก็บรักษาไว้รับประทานได้นานข้ามปี เวลาจะนำมาปรุงอาหารก็นำไปแช่น้ำให้คืนสภาพเหมือนเห็ดหูหนู เป็นเห็ดที่มีรสหวานกว่าเห็ดชนิดอื่น ๆ ในตระกูลเดียวกัน ดอกอ่อนนำไปแกงซุปหรือลาบให้ความรู้สึก ในการรับประทานคล้ายเนื้อสัตว์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กรุบ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เหนียว ลื่นลิ้น จึงเป็นที่นิยมรับประทานของคนในภาคเหนือ และภาคตะวันออกเฉียงเหนือ</a:t>
            </a:r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1600" dirty="0" smtClean="0"/>
              <a:t> </a:t>
            </a:r>
            <a:endParaRPr lang="th-TH" sz="16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7796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แหล่งที่มาของข้อมูล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:https://www.moobanhed.com/14905352/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การเพาะเห็ดบด</a:t>
            </a:r>
          </a:p>
        </p:txBody>
      </p:sp>
    </p:spTree>
    <p:extLst>
      <p:ext uri="{BB962C8B-B14F-4D97-AF65-F5344CB8AC3E}">
        <p14:creationId xmlns:p14="http://schemas.microsoft.com/office/powerpoint/2010/main" val="8743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704856" cy="5122910"/>
          </a:xfrm>
        </p:spPr>
      </p:pic>
      <p:sp>
        <p:nvSpPr>
          <p:cNvPr id="6" name="สี่เหลี่ยมผืนผ้า 5"/>
          <p:cNvSpPr/>
          <p:nvPr/>
        </p:nvSpPr>
        <p:spPr>
          <a:xfrm>
            <a:off x="899592" y="908720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เห็ดลม </a:t>
            </a:r>
            <a:r>
              <a:rPr lang="th-TH" sz="24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มีลักษณะหมวกเห็ดเป็นรูปกรวยลึก สีขาวนวลหรือสีน้ำตาลอ่อนอมเทา เส้นผ่าศูนย์กลาง 5-8 ซม. เหนียวคล้ายหนัง ขอบงอลง ผิวมีขนสั้นๆ สีน้ำตาล ปลายงอขึ้น ดอกอ่อนมีขอบบางและม้วนงอลง ครีบ สีน้ำตาลอ่อนอม</a:t>
            </a:r>
            <a:r>
              <a:rPr lang="th-TH" sz="24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เทาบาง   </a:t>
            </a:r>
            <a:endParaRPr lang="th-TH" sz="2400" dirty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92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9" y="1412776"/>
            <a:ext cx="3898801" cy="2592287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652470" y="332656"/>
            <a:ext cx="76639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/>
              <a:t>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ครีบ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 ความยาวต่างกัน 5 ขนาด ด้านในยาวขนานเรียวเล็กลงไปติดก้าน ด้านนอกเรียวแคบไปติดขอบหมวก ขอบครีบเป็นจักฟันเลื่อยเล็กๆ มองไม่เห็นด้วยตาเปล่า แต่จะสากมือเวลาลูบก้าน แข็ง เหนียว สีขาวนวลแล้วเปลี่ยนเป็นสีเข้มขึ้นจนเป็นสีน้ำตาลดำ</a:t>
            </a:r>
          </a:p>
          <a:p>
            <a:pPr algn="thaiDist"/>
            <a:r>
              <a:rPr lang="en-US" sz="1600" dirty="0" smtClean="0"/>
              <a:t> </a:t>
            </a:r>
            <a:endParaRPr lang="th-TH" sz="1600" dirty="0"/>
          </a:p>
        </p:txBody>
      </p:sp>
      <p:pic>
        <p:nvPicPr>
          <p:cNvPr id="4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3899951" cy="2593053"/>
          </a:xfrm>
        </p:spPr>
      </p:pic>
      <p:pic>
        <p:nvPicPr>
          <p:cNvPr id="6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1" y="4077072"/>
            <a:ext cx="3898799" cy="2592287"/>
          </a:xfrm>
        </p:spPr>
      </p:pic>
      <p:pic>
        <p:nvPicPr>
          <p:cNvPr id="7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077072"/>
            <a:ext cx="3898799" cy="2592287"/>
          </a:xfrm>
        </p:spPr>
      </p:pic>
    </p:spTree>
    <p:extLst>
      <p:ext uri="{BB962C8B-B14F-4D97-AF65-F5344CB8AC3E}">
        <p14:creationId xmlns:p14="http://schemas.microsoft.com/office/powerpoint/2010/main" val="5365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24" y="3645024"/>
            <a:ext cx="3312943" cy="2202755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1043608" y="332656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/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แห้งจะเหนียว แข็งและเปลี่ยนเป็นสีน้ำตาลแดง หรือน้ำตาลอม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ม่วง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ในธรรมชาติมักพบขึ้นกับไม้เนื้อแข็ง เช่น ไม้เต็ง รัง เหียง ตะเคียน และไม้กระบาก</a:t>
            </a:r>
          </a:p>
        </p:txBody>
      </p:sp>
      <p:pic>
        <p:nvPicPr>
          <p:cNvPr id="4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240360" cy="2154494"/>
          </a:xfrm>
        </p:spPr>
      </p:pic>
      <p:pic>
        <p:nvPicPr>
          <p:cNvPr id="6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308" y="2084797"/>
            <a:ext cx="4483933" cy="2981338"/>
          </a:xfrm>
        </p:spPr>
      </p:pic>
    </p:spTree>
    <p:extLst>
      <p:ext uri="{BB962C8B-B14F-4D97-AF65-F5344CB8AC3E}">
        <p14:creationId xmlns:p14="http://schemas.microsoft.com/office/powerpoint/2010/main" val="316507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อัลบั้มรูปแบบร่วมสมัย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633</Words>
  <Application>Microsoft Office PowerPoint</Application>
  <PresentationFormat>นำเสนอทางหน้าจอ (4:3)</PresentationFormat>
  <Paragraphs>67</Paragraphs>
  <Slides>15</Slides>
  <Notes>11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22" baseType="lpstr">
      <vt:lpstr>Arial</vt:lpstr>
      <vt:lpstr>Angsana New</vt:lpstr>
      <vt:lpstr>Calibri</vt:lpstr>
      <vt:lpstr>TH Sarabun New</vt:lpstr>
      <vt:lpstr>Dotum</vt:lpstr>
      <vt:lpstr>Cordia New</vt:lpstr>
      <vt:lpstr>อัลบั้มรูปแบบร่วมสมัย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กัลยา กาญจนรุ่ง</dc:creator>
  <cp:lastModifiedBy/>
  <cp:revision>1</cp:revision>
  <dcterms:created xsi:type="dcterms:W3CDTF">2017-07-27T06:10:19Z</dcterms:created>
  <dcterms:modified xsi:type="dcterms:W3CDTF">2017-12-14T08:05:35Z</dcterms:modified>
  <dc:title>เห็ดลม หรือ เห็ดกระด้าง</dc:title>
</cp:coreProperties>
</file>