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72" r:id="rId2"/>
    <p:sldId id="266" r:id="rId3"/>
    <p:sldId id="281" r:id="rId4"/>
    <p:sldId id="282" r:id="rId5"/>
    <p:sldId id="283" r:id="rId6"/>
    <p:sldId id="270" r:id="rId7"/>
    <p:sldId id="278" r:id="rId8"/>
    <p:sldId id="279" r:id="rId9"/>
    <p:sldId id="280" r:id="rId10"/>
    <p:sldId id="271" r:id="rId11"/>
    <p:sldId id="277" r:id="rId12"/>
    <p:sldId id="284" r:id="rId13"/>
    <p:sldId id="273" r:id="rId14"/>
    <p:sldId id="274" r:id="rId15"/>
    <p:sldId id="275" r:id="rId16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TH Sarabun New" panose="020B0500040200020003" pitchFamily="34" charset="-34"/>
      <p:regular r:id="rId27"/>
      <p:bold r:id="rId28"/>
      <p:italic r:id="rId29"/>
      <p:boldItalic r:id="rId30"/>
    </p:embeddedFont>
    <p:embeddedFont>
      <p:font typeface="Dotum" panose="020B0600000101010101" pitchFamily="34" charset="-127"/>
      <p:regular r:id="rId31"/>
    </p:embeddedFont>
    <p:embeddedFont>
      <p:font typeface="Cordia New" panose="020B0304020202020204" pitchFamily="34" charset="-34"/>
      <p:regular r:id="rId32"/>
      <p:bold r:id="rId33"/>
      <p:italic r:id="rId34"/>
      <p:boldItalic r:id="rId35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14/12/60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14/12/60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11</a:t>
            </a:fld>
            <a:endParaRPr lang="th-TH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10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anmaha.com/community/threads/7312-&#3585;&#3634;&#3619;&#3648;&#3614;&#3634;&#3632;&#3648;&#3627;&#3655;&#3604;&#3585;&#3619;&#3632;&#3604;&#3657;&#3634;&#3591;-(&#3648;&#3627;&#3655;&#3604;&#3610;&#3604;)" TargetMode="External"/><Relationship Id="rId2" Type="http://schemas.openxmlformats.org/officeDocument/2006/relationships/hyperlink" Target="http://sarunyamaleept10.blogspot.com/2009/09/lentinus-polychrous-lev.html" TargetMode="Externa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www.google.co.th/url?sa=t&amp;rct=j&amp;q=&amp;esrc=s&amp;source=web&amp;cd=1&amp;ved=0ahUKEwjwyreg74PYAhVIYo8KHfBCDT8QFggmMAA&amp;url=http://www.manager.co.th/Local/ViewNews.aspx?NewsID%3D9510000082528&amp;usg=AOvVaw1DmoQB3R_Re7wGEU8UdsgK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9.jpeg"/><Relationship Id="rId5" Type="http://schemas.openxmlformats.org/officeDocument/2006/relationships/image" Target="../media/image7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723" y="692696"/>
            <a:ext cx="8234983" cy="5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755576" y="1619391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เห็ดลม</a:t>
            </a:r>
          </a:p>
          <a:p>
            <a:pPr algn="ctr"/>
            <a:r>
              <a:rPr lang="th-TH" sz="9600" dirty="0" smtClean="0">
                <a:solidFill>
                  <a:srgbClr val="FF00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หรือ</a:t>
            </a:r>
          </a:p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เห็ดกระด้าง</a:t>
            </a:r>
            <a:endParaRPr lang="th-TH" sz="9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32656"/>
            <a:ext cx="4678333" cy="31105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513337"/>
            <a:ext cx="4678333" cy="311059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7" name="สี่เหลี่ยมผืนผ้า 6"/>
          <p:cNvSpPr/>
          <p:nvPr/>
        </p:nvSpPr>
        <p:spPr>
          <a:xfrm>
            <a:off x="1187624" y="915919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ด้านหน้า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5868144" y="4653136"/>
            <a:ext cx="23042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ด้านหลัง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564979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28800"/>
            <a:ext cx="6662180" cy="442964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467544" y="476672"/>
            <a:ext cx="79928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dirty="0"/>
              <a:t>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มักพบบนขอน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ไม้ผุ ใน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ตระกูลเต็งรังหรือไม้ใบ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กว้าง</a:t>
            </a:r>
          </a:p>
          <a:p>
            <a:pPr algn="ctr"/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เป็นอาหาร ใช้ลวก ต้ม หรือนึ่ง กินกับน้ำพริก ใช้ปรุงแกง เช่น แกงเห็ด แกงแค</a:t>
            </a:r>
          </a:p>
        </p:txBody>
      </p:sp>
    </p:spTree>
    <p:extLst>
      <p:ext uri="{BB962C8B-B14F-4D97-AF65-F5344CB8AC3E}">
        <p14:creationId xmlns:p14="http://schemas.microsoft.com/office/powerpoint/2010/main" val="2839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683568" y="476672"/>
            <a:ext cx="763284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dirty="0"/>
              <a:t>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สำหรับคุณสมบัติของ เห็ดบด (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Lentinus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polychrous</a:t>
            </a:r>
            <a:r>
              <a: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Lev.)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ในตำรายาแผนไทยโบราณ มีสรรพคุณ เป็นยาบำรุงร่างกาย, บำรุงกำลัง และแก้ไข้พิษ โดยหมอยาแผนไทยจะนำ เห็ดบด ทั้งแบบสดหรือแบบแห้ง ต้มกับน้ำจนเดือดให้ผู้ที่มีร่างกายอ่อนเพลียจากการทำงานหรือไม่แข็งแรงเนื่องจากเพิ่งฟื้นจากไข้ สมรรถภาพทางเพศไม่ค่อยจะดี รับประทานทั้งน้ำและเนื้อเห็ดเป็นประจำจะทำให้ร่างกายแข็งแรง กระชุ่มกระชวย และยังใช้เป็นยาแก้พิษไข้ได้อีกด้วย</a:t>
            </a:r>
          </a:p>
        </p:txBody>
      </p:sp>
      <p:sp>
        <p:nvSpPr>
          <p:cNvPr id="3" name="สี่เหลี่ยมผืนผ้า 2"/>
          <p:cNvSpPr/>
          <p:nvPr/>
        </p:nvSpPr>
        <p:spPr>
          <a:xfrm>
            <a:off x="539552" y="6021288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ข้อมูล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http://www.manager.co.th/Local/ViewNews.aspx?NewsI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D=9510000082528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5724128" y="3356992"/>
            <a:ext cx="2736304" cy="193899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thaiDist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ปัจจุบันมีการศึกษา พบว่า เห็ดบด มี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กรดอะ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มิโนจำเป็น (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Essential amino acid)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และสารประกอบ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Polysaccharides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สามารถช่วยกระตุ้นภูมิคุ้มกันในร่างกายได้ </a:t>
            </a:r>
            <a:b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2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27788"/>
            <a:ext cx="4808891" cy="3197400"/>
          </a:xfrm>
        </p:spPr>
      </p:pic>
    </p:spTree>
    <p:extLst>
      <p:ext uri="{BB962C8B-B14F-4D97-AF65-F5344CB8AC3E}">
        <p14:creationId xmlns:p14="http://schemas.microsoft.com/office/powerpoint/2010/main" val="172683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755576" y="1124744"/>
            <a:ext cx="7488832" cy="3024336"/>
          </a:xfrm>
        </p:spPr>
        <p:txBody>
          <a:bodyPr>
            <a:noAutofit/>
          </a:bodyPr>
          <a:lstStyle/>
          <a:p>
            <a:pPr algn="thaiDist"/>
            <a:r>
              <a:rPr lang="th-TH" sz="1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18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pPr algn="thaiDist"/>
            <a:r>
              <a:rPr lang="en-US" sz="1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https://sites.google.com/site/rujiramushroomfarm/withi-kar-pheaa-hed/hed-bd</a:t>
            </a:r>
            <a:endParaRPr lang="en-US" sz="18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http://</a:t>
            </a:r>
            <a:r>
              <a:rPr lang="en-US" sz="1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sarunyamaleept10.blogspot.com/2009/09/lentinus-polychrous-lev.html</a:t>
            </a:r>
            <a:endParaRPr lang="en-US" sz="18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https://www.moobanhed.com/14905352/</a:t>
            </a:r>
            <a:r>
              <a:rPr lang="th-TH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การเพาะเห็ดบด</a:t>
            </a:r>
          </a:p>
          <a:p>
            <a:pPr algn="thaiDist"/>
            <a:r>
              <a:rPr lang="en-US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https://www.baanmaha.com/community/threads/7312-</a:t>
            </a:r>
            <a:r>
              <a:rPr lang="th-TH" sz="18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การเพาะเห็ดกระด้าง-(เห็ดบด</a:t>
            </a:r>
            <a:r>
              <a:rPr lang="th-TH" sz="1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3"/>
              </a:rPr>
              <a:t>)</a:t>
            </a:r>
            <a:endParaRPr lang="th-TH" sz="18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1800" u="sng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  <a:hlinkClick r:id="rId4"/>
            </a:endParaRPr>
          </a:p>
          <a:p>
            <a:pPr algn="thaiDist"/>
            <a:r>
              <a:rPr lang="th-TH" sz="1800" u="sng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ทึ่ง</a:t>
            </a:r>
            <a:r>
              <a:rPr lang="th-TH" sz="1800" u="sng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! ผลงานนักวิจัย“ม.</a:t>
            </a:r>
            <a:r>
              <a:rPr lang="th-TH" sz="1800" u="sng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เทค</a:t>
            </a:r>
            <a:r>
              <a:rPr lang="th-TH" sz="1800" u="sng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โนฯอีสาน” “เห็ดกระด้าง”รักษาเบาหวาน - เอดส์ </a:t>
            </a:r>
            <a:r>
              <a:rPr lang="th-TH" sz="1800" u="sng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  <a:hlinkClick r:id="rId4"/>
              </a:rPr>
              <a:t>...</a:t>
            </a:r>
            <a:endParaRPr lang="en-US" sz="18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8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www.manager.co.th/Local/ViewNews.aspx?NewsID=9510000082528</a:t>
            </a:r>
            <a:endParaRPr lang="th-TH" sz="18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345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452" y="765989"/>
            <a:ext cx="8275250" cy="550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836713"/>
            <a:ext cx="792088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8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เห็ดลมหรือเห็ดกระด้าง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รับประทานได้</a:t>
            </a:r>
          </a:p>
          <a:p>
            <a:pPr algn="ctr"/>
            <a:endParaRPr lang="th-TH" sz="6000" dirty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สรรพคุณเป็นยา</a:t>
            </a:r>
            <a:r>
              <a:rPr lang="th-TH" sz="6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บำรุงร่างกาย </a:t>
            </a:r>
            <a:endParaRPr lang="th-TH" sz="6000" dirty="0" smtClean="0">
              <a:solidFill>
                <a:schemeClr val="bg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บำรุงกำลัง และ </a:t>
            </a:r>
            <a:r>
              <a:rPr lang="th-TH" sz="6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แก้ไข้พิษ</a:t>
            </a:r>
            <a:endParaRPr lang="th-TH" sz="6000" dirty="0" smtClean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307" y="803453"/>
            <a:ext cx="8172523" cy="543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59" y="386104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21" y="261712"/>
            <a:ext cx="6854798" cy="4557711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725144"/>
            <a:ext cx="8672946" cy="1980456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เห็ดลม</a:t>
            </a:r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0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Lentinus</a:t>
            </a:r>
            <a:r>
              <a:rPr lang="en-US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polychrous</a:t>
            </a:r>
            <a:r>
              <a:rPr lang="en-US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Lev. </a:t>
            </a:r>
            <a:endParaRPr lang="th-TH" sz="20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                  เห็ดกระด้าง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 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เห็ดบด</a:t>
            </a:r>
            <a:endParaRPr lang="en-US" sz="2000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รับประทานได้ และเป็นยาสมุนไพรบำรุงร่างกาย</a:t>
            </a:r>
            <a:endParaRPr lang="th-TH" sz="24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316" y="476672"/>
            <a:ext cx="3787450" cy="2518251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539552" y="332656"/>
            <a:ext cx="411476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ถิ่น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กำเนิด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 เห็ดกระด้างเป็นเห็ดพื้นบ้านของประเทศไทย</a:t>
            </a:r>
            <a:b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ลักษณะทาง</a:t>
            </a:r>
            <a:r>
              <a:rPr lang="th-TH" sz="2000" b="1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พฤกษศาตร์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 หมวกเห็ดเป็นรูปกรวยลึกคล้ายพัด สีขาวนวลหรือสีน้ำตาลอ่อนปนเทา เส้นผ่า</a:t>
            </a:r>
            <a:r>
              <a:rPr lang="th-TH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ศุนย์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กลาง 5-8 ซม. ขอบงอลงเล็กน้อย ผิวมีขนสั้นๆสีน้ำตาลรวมกันคล้ายเกล็ดเล็กๆปลายงอนขึ้นเล็กน้อย เกล็ดเรียงกันกระจายอยู่บริเวณขอบหมวก </a:t>
            </a: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ใต้</a:t>
            </a:r>
            <a:r>
              <a:rPr lang="th-TH" sz="20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ครีบเป็นร่องลึกสีน้ำตาล ดอกอ่อนมีขอบบางและม้วนงอลง เมื่อแห้งเนื้อจะแข็งและเหนียว และเปลี่ยนเป็นสีน้ำตาลแดงหรือสีน้ำตาล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เข้ม</a:t>
            </a: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ฤดูกาล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: ฤดู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ฝน</a:t>
            </a: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แหล่งปลูก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 เห็ดกระด้างพบได้ตามธรรมชาติ บริเวณป่าตามภาคเหนือและภาคอีสาน ชอบขึ้นตามตอไม้ผุๆหรือขอนไม้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เก่าๆ ปัจจุบันมีการเพาะขายเพราะทางภาคอีสานและเหนือชอบ รับประทานเห็ดขอนหรือเห็ดลม</a:t>
            </a: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การกิน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 ดอกอ่อนนำมาผัดน้ำมันหอย ทำแกงส้ม ใส่ในแกงหน่อไม้ ดอกแก่นำมาใส่แกงแคหรือซุบแบบอีสาน</a:t>
            </a:r>
            <a:b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457236" y="6263535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http://sarunyamaleept10.blogspot.com/2009/09/lenti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nus-polychrous-lev.html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181" y="3212976"/>
            <a:ext cx="3899951" cy="2593053"/>
          </a:xfrm>
        </p:spPr>
      </p:pic>
    </p:spTree>
    <p:extLst>
      <p:ext uri="{BB962C8B-B14F-4D97-AF65-F5344CB8AC3E}">
        <p14:creationId xmlns:p14="http://schemas.microsoft.com/office/powerpoint/2010/main" val="408259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สี่เหลี่ยมผืนผ้า 7"/>
          <p:cNvSpPr/>
          <p:nvPr/>
        </p:nvSpPr>
        <p:spPr>
          <a:xfrm>
            <a:off x="683568" y="449252"/>
            <a:ext cx="74888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dirty="0"/>
              <a:t> </a:t>
            </a:r>
            <a:r>
              <a:rPr lang="en-US" sz="2800" dirty="0"/>
              <a:t> </a:t>
            </a:r>
            <a:r>
              <a:rPr lang="th-TH" sz="2800" dirty="0" smtClean="0"/>
              <a:t>	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</a:t>
            </a:r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เห็ดกลุ่มเห็ดครีบ </a:t>
            </a: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ดอกเป็นรูปกรวยขอบม้วนลงด้านล่าง ผิวด้านบนมีขนสีน้ำตาลปกคลุมทั่วทั้งหมวก ด้านล่างมีลักษณะเป็นครีบสีน้ำตาลอ่อนถึงน้ำตาลเทา เรียงติดลงไปตามก้านมีขนาดเส้นผ่าศูนย์กลาง 4-16 ซม. ก้านดอกเป็นทรงกระบอก แข็งเหนียวขนาด 0.5-2 ซม. ยาว 0.5-2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ซม.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28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endParaRPr lang="th-TH" sz="2800" dirty="0"/>
          </a:p>
        </p:txBody>
      </p:sp>
      <p:pic>
        <p:nvPicPr>
          <p:cNvPr id="5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64" y="2636912"/>
            <a:ext cx="3898801" cy="2592288"/>
          </a:xfrm>
        </p:spPr>
      </p:pic>
      <p:pic>
        <p:nvPicPr>
          <p:cNvPr id="10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623" y="2636912"/>
            <a:ext cx="3898801" cy="2592287"/>
          </a:xfrm>
        </p:spPr>
      </p:pic>
      <p:sp>
        <p:nvSpPr>
          <p:cNvPr id="11" name="สี่เหลี่ยมผืนผ้า 10"/>
          <p:cNvSpPr/>
          <p:nvPr/>
        </p:nvSpPr>
        <p:spPr>
          <a:xfrm>
            <a:off x="395536" y="5805264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ข้อมูล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https://erp.hrdi.or.th/search_result_details.php?h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erbariumID=1170&amp;name=-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4768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37" y="1052737"/>
            <a:ext cx="7905901" cy="5256584"/>
          </a:xfrm>
        </p:spPr>
      </p:pic>
      <p:sp>
        <p:nvSpPr>
          <p:cNvPr id="9" name="สี่เหลี่ยมผืนผ้า 8"/>
          <p:cNvSpPr/>
          <p:nvPr/>
        </p:nvSpPr>
        <p:spPr>
          <a:xfrm>
            <a:off x="687747" y="1340768"/>
            <a:ext cx="244409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 smtClean="0"/>
              <a:t>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ครีบ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มีความ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ยาวต่างกัน 5 ขนาด ด้านในยาวขนานเรียวเล็กลงไปติดก้าน ด้านนอกเรียวแคบไปติดขอบหมวก ขอบครีบเป็นจักฟันเลื่อยเล็กๆ มองไม่เห็นด้วยตาเปล่า แต่จะสากมือเวลาลูบก้าน แข็ง เหนียว สีขาวนวลแล้วเปลี่ยนเป็นสีเข้มขึ้นจนเป็นสีน้ำตาลดำ</a:t>
            </a:r>
          </a:p>
          <a:p>
            <a:pPr algn="thaiDist"/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38790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402016"/>
            <a:ext cx="5688632" cy="3782334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539552" y="372235"/>
            <a:ext cx="770485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 smtClean="0"/>
              <a:t>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กระด้าง หรือ เห็ด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บด เห็ดชนิดนี้ดอกอ่อนจะนิ่ม เมื่อแก่จะเหนียวและแข็ง จึงสามารถเก็บรักษาไว้รับประทานได้นานข้ามปี เวลาจะนำมาปรุงอาหารก็นำไปแช่น้ำให้คืนสภาพเหมือนเห็ดหูหนู เป็นเห็ดที่มีรสหวานกว่าเห็ดชนิดอื่น ๆ ในตระกูลเดียวกัน ดอกอ่อนนำไปแกงซุปหรือลาบให้ความรู้สึก ในการรับประทานคล้ายเนื้อสัตว์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คือ กรุบ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เหนียว ลื่นลิ้น จึงเป็นที่นิยมรับประทานของคนในภาคเหนือ และภาคตะวันออกเฉียงเหนือ</a:t>
            </a:r>
            <a:endParaRPr lang="th-TH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600" dirty="0" smtClean="0"/>
              <a:t> </a:t>
            </a:r>
            <a:endParaRPr lang="th-TH" sz="1600" dirty="0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755576" y="6277962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แหล่งที่มาของข้อมูล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:https://www.moobanhed.com/14905352/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การเพาะเห็ดบด</a:t>
            </a:r>
          </a:p>
        </p:txBody>
      </p:sp>
    </p:spTree>
    <p:extLst>
      <p:ext uri="{BB962C8B-B14F-4D97-AF65-F5344CB8AC3E}">
        <p14:creationId xmlns:p14="http://schemas.microsoft.com/office/powerpoint/2010/main" val="87431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92696"/>
            <a:ext cx="7704856" cy="5122910"/>
          </a:xfrm>
        </p:spPr>
      </p:pic>
      <p:sp>
        <p:nvSpPr>
          <p:cNvPr id="6" name="สี่เหลี่ยมผืนผ้า 5"/>
          <p:cNvSpPr/>
          <p:nvPr/>
        </p:nvSpPr>
        <p:spPr>
          <a:xfrm>
            <a:off x="899592" y="908720"/>
            <a:ext cx="71287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200" b="1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เห็ดลม </a:t>
            </a:r>
            <a:r>
              <a:rPr lang="th-TH" sz="24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มีลักษณะหมวกเห็ดเป็นรูปกรวยลึก สีขาวนวลหรือสีน้ำตาลอ่อนอมเทา เส้นผ่าศูนย์กลาง 5-8 ซม. เหนียวคล้ายหนัง ขอบงอลง ผิวมีขนสั้นๆ สีน้ำตาล ปลายงอขึ้น ดอกอ่อนมีขอบบางและม้วนงอลง ครีบ สีน้ำตาลอ่อนอม</a:t>
            </a:r>
            <a:r>
              <a:rPr lang="th-TH" sz="24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เทาบาง   </a:t>
            </a:r>
            <a:endParaRPr lang="th-TH" sz="2400" dirty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09235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19" y="1412776"/>
            <a:ext cx="3898801" cy="2592287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652470" y="332656"/>
            <a:ext cx="766394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dirty="0" smtClean="0"/>
              <a:t> 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ครีบ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 ความยาวต่างกัน 5 ขนาด ด้านในยาวขนานเรียวเล็กลงไปติดก้าน ด้านนอกเรียวแคบไปติดขอบหมวก ขอบครีบเป็นจักฟันเลื่อยเล็กๆ มองไม่เห็นด้วยตาเปล่า แต่จะสากมือเวลาลูบก้าน แข็ง เหนียว สีขาวนวลแล้วเปลี่ยนเป็นสีเข้มขึ้นจนเป็นสีน้ำตาลดำ</a:t>
            </a:r>
          </a:p>
          <a:p>
            <a:pPr algn="thaiDist"/>
            <a:r>
              <a:rPr lang="en-US" sz="1600" dirty="0" smtClean="0"/>
              <a:t> </a:t>
            </a:r>
            <a:endParaRPr lang="th-TH" sz="1600" dirty="0"/>
          </a:p>
        </p:txBody>
      </p:sp>
      <p:pic>
        <p:nvPicPr>
          <p:cNvPr id="4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412776"/>
            <a:ext cx="3899951" cy="2593053"/>
          </a:xfrm>
        </p:spPr>
      </p:pic>
      <p:pic>
        <p:nvPicPr>
          <p:cNvPr id="6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1" y="4077072"/>
            <a:ext cx="3898799" cy="2592287"/>
          </a:xfrm>
        </p:spPr>
      </p:pic>
      <p:pic>
        <p:nvPicPr>
          <p:cNvPr id="7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4077072"/>
            <a:ext cx="3898799" cy="2592287"/>
          </a:xfrm>
        </p:spPr>
      </p:pic>
    </p:spTree>
    <p:extLst>
      <p:ext uri="{BB962C8B-B14F-4D97-AF65-F5344CB8AC3E}">
        <p14:creationId xmlns:p14="http://schemas.microsoft.com/office/powerpoint/2010/main" val="53652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424" y="3645024"/>
            <a:ext cx="3312943" cy="2202755"/>
          </a:xfrm>
        </p:spPr>
      </p:pic>
      <p:sp>
        <p:nvSpPr>
          <p:cNvPr id="5" name="สี่เหลี่ยมผืนผ้า 4"/>
          <p:cNvSpPr/>
          <p:nvPr/>
        </p:nvSpPr>
        <p:spPr>
          <a:xfrm>
            <a:off x="1043608" y="332656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400" dirty="0" smtClean="0"/>
              <a:t>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แห้งจะเหนียว แข็งและเปลี่ยนเป็นสีน้ำตาลแดง หรือน้ำตาลอม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ม่วง</a:t>
            </a:r>
            <a:endParaRPr lang="en-US" sz="24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ในธรรมชาติมักพบขึ้นกับไม้เนื้อแข็ง เช่น ไม้เต็ง รัง เหียง ตะเคียน และไม้กระบาก</a:t>
            </a:r>
          </a:p>
        </p:txBody>
      </p:sp>
      <p:pic>
        <p:nvPicPr>
          <p:cNvPr id="4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340768"/>
            <a:ext cx="3240360" cy="2154494"/>
          </a:xfrm>
        </p:spPr>
      </p:pic>
      <p:pic>
        <p:nvPicPr>
          <p:cNvPr id="6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5308" y="2084797"/>
            <a:ext cx="4483933" cy="2981338"/>
          </a:xfrm>
        </p:spPr>
      </p:pic>
    </p:spTree>
    <p:extLst>
      <p:ext uri="{BB962C8B-B14F-4D97-AF65-F5344CB8AC3E}">
        <p14:creationId xmlns:p14="http://schemas.microsoft.com/office/powerpoint/2010/main" val="316507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เฉลียง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633</Words>
  <Application>Microsoft Office PowerPoint</Application>
  <PresentationFormat>นำเสนอทางหน้าจอ (4:3)</PresentationFormat>
  <Paragraphs>67</Paragraphs>
  <Slides>15</Slides>
  <Notes>11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15</vt:i4>
      </vt:variant>
    </vt:vector>
  </HeadingPairs>
  <TitlesOfParts>
    <vt:vector size="22" baseType="lpstr">
      <vt:lpstr>Arial</vt:lpstr>
      <vt:lpstr>Angsana New</vt:lpstr>
      <vt:lpstr>Calibri</vt:lpstr>
      <vt:lpstr>TH Sarabun New</vt:lpstr>
      <vt:lpstr>Dotum</vt:lpstr>
      <vt:lpstr>Cordia New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2017-12-14T08:05:35Z</dcterms:modified>
  <dc:title>เห็ดลม หรือ เห็ดกระด้าง</dc:title>
</cp:coreProperties>
</file>