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2" r:id="rId2"/>
    <p:sldId id="266" r:id="rId3"/>
    <p:sldId id="268" r:id="rId4"/>
    <p:sldId id="270" r:id="rId5"/>
    <p:sldId id="269" r:id="rId6"/>
    <p:sldId id="277" r:id="rId7"/>
    <p:sldId id="271" r:id="rId8"/>
    <p:sldId id="276" r:id="rId9"/>
    <p:sldId id="273" r:id="rId10"/>
    <p:sldId id="274" r:id="rId11"/>
    <p:sldId id="275" r:id="rId12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5"/>
      <p:bold r:id="rId16"/>
      <p:italic r:id="rId17"/>
      <p:boldItalic r:id="rId18"/>
    </p:embeddedFont>
    <p:embeddedFont>
      <p:font typeface="Cordia New" panose="020B0304020202020204" pitchFamily="34" charset="-34"/>
      <p:regular r:id="rId19"/>
      <p:bold r:id="rId20"/>
      <p:italic r:id="rId21"/>
      <p:boldItalic r:id="rId22"/>
    </p:embeddedFont>
    <p:embeddedFont>
      <p:font typeface="TH Sarabun New" panose="020B0500040200020003" pitchFamily="34" charset="-34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Dotum" panose="020B0600000101010101" pitchFamily="34" charset="-127"/>
      <p:regular r:id="rId31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15/12/60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15/12/60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15/12/60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15/12/60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biodiversity.forest.go.th/index.php?option=com_doffungus&amp;view=showpics&amp;pt=1137&amp;Itemid=96" TargetMode="Externa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723" y="692696"/>
            <a:ext cx="8234983" cy="547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95536" y="4293096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เห็ดขอนสีชมพู</a:t>
            </a:r>
            <a:endParaRPr lang="th-TH" sz="96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755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21" y="261712"/>
            <a:ext cx="6854798" cy="455771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797152"/>
            <a:ext cx="8672946" cy="1908448"/>
          </a:xfrm>
        </p:spPr>
        <p:txBody>
          <a:bodyPr/>
          <a:lstStyle/>
          <a:p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เห็ดขอนสีชมพู </a:t>
            </a:r>
            <a:endParaRPr lang="th-TH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4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Polyporus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sp4.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จัดอยู่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กลุ่มเห็ดย่อยสลายเนื้อไม้</a:t>
            </a:r>
            <a:endParaRPr lang="en-US" sz="20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การใช้ประโยชน์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ยังไม่มีข้อมูลว่ากินได้  คุณสมบัติไปทางยาสมุนไพร</a:t>
            </a:r>
            <a:endParaRPr lang="th-TH" sz="20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32656"/>
            <a:ext cx="4332000" cy="28803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284985"/>
            <a:ext cx="4332001" cy="28803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32856"/>
            <a:ext cx="2712378" cy="4079417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395536" y="620688"/>
            <a:ext cx="31799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กลีบดอกแข็งที่ไม่มีการพัฒนา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ดอกมี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อายุปีเดียวก็จะย่อยสลาย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989" y="260648"/>
            <a:ext cx="4678333" cy="31105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989" y="3501008"/>
            <a:ext cx="4678333" cy="31105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00808"/>
            <a:ext cx="3168352" cy="4765201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395536" y="260648"/>
            <a:ext cx="30243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มักพบขึ้นตามขอนไม้หรือตอไม้ที่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ตายจะพบเห็นได้มากช่วงฤดูฝนชอบความชื้น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7431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76672"/>
            <a:ext cx="4440300" cy="295232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501008"/>
            <a:ext cx="4332002" cy="28803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2083984"/>
            <a:ext cx="2952329" cy="4440302"/>
          </a:xfrm>
        </p:spPr>
      </p:pic>
      <p:sp>
        <p:nvSpPr>
          <p:cNvPr id="6" name="สี่เหลี่ยมผืนผ้า 5"/>
          <p:cNvSpPr/>
          <p:nvPr/>
        </p:nvSpPr>
        <p:spPr>
          <a:xfrm>
            <a:off x="323528" y="476672"/>
            <a:ext cx="34563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เป็นเห็ดในกลุ่มเห็ดผู้ย่อยสลาย ค่อนไปทางตระกูลหางไก่งวง เกิดซ้อนกันเป็นชั้นๆ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2096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196752"/>
            <a:ext cx="3790501" cy="252028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005064"/>
            <a:ext cx="3744416" cy="248963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96752"/>
            <a:ext cx="3899627" cy="2573240"/>
          </a:xfrm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933056"/>
            <a:ext cx="3899625" cy="257323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323528" y="476672"/>
            <a:ext cx="7632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เมื่อดอกยังอ่อนสีจะออกชมพูอ่อนๆ   พอเริ่มแก่สีจะออกชมพูจะเข้ม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3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24" y="1379677"/>
            <a:ext cx="7305884" cy="485763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1845658" y="548680"/>
            <a:ext cx="5040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 dirty="0" smtClean="0"/>
              <a:t>ด้านหลัง จะเป็นรูพรุน</a:t>
            </a:r>
            <a:endParaRPr lang="th-TH" sz="4800" b="1" dirty="0"/>
          </a:p>
        </p:txBody>
      </p:sp>
    </p:spTree>
    <p:extLst>
      <p:ext uri="{BB962C8B-B14F-4D97-AF65-F5344CB8AC3E}">
        <p14:creationId xmlns:p14="http://schemas.microsoft.com/office/powerpoint/2010/main" val="7564979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80728"/>
            <a:ext cx="3384377" cy="509010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64504" y="1832240"/>
            <a:ext cx="5082037" cy="3379013"/>
          </a:xfrm>
        </p:spPr>
      </p:pic>
    </p:spTree>
    <p:extLst>
      <p:ext uri="{BB962C8B-B14F-4D97-AF65-F5344CB8AC3E}">
        <p14:creationId xmlns:p14="http://schemas.microsoft.com/office/powerpoint/2010/main" val="138708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611560" y="980728"/>
            <a:ext cx="7704856" cy="3888432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sz="36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บัญชีภาพถ่ายกรมป่าไม้</a:t>
            </a:r>
            <a:endParaRPr lang="en-US" sz="28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1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http://</a:t>
            </a:r>
            <a:r>
              <a:rPr lang="en-US" sz="1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biodiversity.forest.go.th/index.php?option=com_doffungus&amp;view=showpics&amp;pt=1137&amp;Itemid=96</a:t>
            </a:r>
            <a:endParaRPr lang="en-US" sz="18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1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http://bioff.forest.ku.ac.th/PDF_FILE/APIRL_2015/14.pdf </a:t>
            </a:r>
            <a:endParaRPr lang="th-TH" sz="18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3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ลุงหนวดเห็ดปลวก จากกลุ่มเพาะเลี้ยงเห็ดปลวก</a:t>
            </a:r>
            <a:endParaRPr lang="th-TH" sz="30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4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452" y="765989"/>
            <a:ext cx="8275250" cy="5502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0499" y="1196752"/>
            <a:ext cx="792088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8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เห็ดขอนสีชมพู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</a:t>
            </a:r>
            <a:r>
              <a:rPr lang="th-TH" sz="6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เห็ดขอ</a:t>
            </a:r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นที่ออกไปทาง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เห็ดหางไก่งวง</a:t>
            </a:r>
            <a:endParaRPr lang="th-TH" sz="6000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มี</a:t>
            </a:r>
            <a:r>
              <a:rPr lang="th-TH" sz="6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คุณสมบัติทาง</a:t>
            </a:r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ยา </a:t>
            </a:r>
            <a:endParaRPr lang="th-TH" sz="6000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endParaRPr lang="th-TH" sz="6000" dirty="0" smtClean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621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307" y="803453"/>
            <a:ext cx="8172523" cy="5433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059" y="386104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5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รูปคลื่น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189</Words>
  <Application>Microsoft Office PowerPoint</Application>
  <PresentationFormat>นำเสนอทางหน้าจอ (4:3)</PresentationFormat>
  <Paragraphs>37</Paragraphs>
  <Slides>11</Slides>
  <Notes>7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11</vt:i4>
      </vt:variant>
    </vt:vector>
  </HeadingPairs>
  <TitlesOfParts>
    <vt:vector size="18" baseType="lpstr">
      <vt:lpstr>Arial</vt:lpstr>
      <vt:lpstr>Angsana New</vt:lpstr>
      <vt:lpstr>Cordia New</vt:lpstr>
      <vt:lpstr>TH Sarabun New</vt:lpstr>
      <vt:lpstr>Calibri</vt:lpstr>
      <vt:lpstr>Dotum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2017-12-15T00:06:17Z</dcterms:modified>
  <dc:title>เห็ดขอนสีชมพู</dc:title>
</cp:coreProperties>
</file>