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2" r:id="rId2"/>
    <p:sldId id="266" r:id="rId3"/>
    <p:sldId id="283" r:id="rId4"/>
    <p:sldId id="269" r:id="rId5"/>
    <p:sldId id="282" r:id="rId6"/>
    <p:sldId id="281" r:id="rId7"/>
    <p:sldId id="268" r:id="rId8"/>
    <p:sldId id="277" r:id="rId9"/>
    <p:sldId id="271" r:id="rId10"/>
    <p:sldId id="284" r:id="rId11"/>
    <p:sldId id="285" r:id="rId12"/>
    <p:sldId id="280" r:id="rId13"/>
    <p:sldId id="274" r:id="rId14"/>
    <p:sldId id="275" r:id="rId15"/>
  </p:sldIdLst>
  <p:sldSz cx="9144000" cy="6858000" type="screen4x3"/>
  <p:notesSz cx="6858000" cy="9144000"/>
  <p:embeddedFontLst>
    <p:embeddedFont>
      <p:font typeface="Angsana New" panose="02020603050405020304" pitchFamily="18" charset="-34"/>
      <p:regular r:id="rId18"/>
      <p:bold r:id="rId19"/>
      <p:italic r:id="rId20"/>
      <p:boldItalic r:id="rId21"/>
    </p:embeddedFont>
    <p:embeddedFont>
      <p:font typeface="Cordia New" panose="020B0304020202020204" pitchFamily="34" charset="-34"/>
      <p:regular r:id="rId22"/>
      <p:bold r:id="rId23"/>
      <p:italic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H Sarabun New" panose="020B0500040200020003" pitchFamily="34" charset="-34"/>
      <p:regular r:id="rId30"/>
      <p:bold r:id="rId31"/>
      <p:italic r:id="rId32"/>
      <p:boldItalic r:id="rId33"/>
    </p:embeddedFont>
    <p:embeddedFont>
      <p:font typeface="Dotum" panose="020B0600000101010101" pitchFamily="34" charset="-127"/>
      <p:regular r:id="rId34"/>
    </p:embeddedFont>
  </p:embeddedFontLst>
  <p:defaultTextStyle>
    <a:lvl1pPr marL="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21" autoAdjust="0"/>
    <p:restoredTop sz="94660"/>
  </p:normalViewPr>
  <p:slideViewPr>
    <p:cSldViewPr>
      <p:cViewPr>
        <p:scale>
          <a:sx n="81" d="100"/>
          <a:sy n="81" d="100"/>
        </p:scale>
        <p:origin x="-109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th-TH" sz="1200"/>
            </a:lvl1pPr>
            <a:extLst/>
          </a:lstStyle>
          <a:p>
            <a:endParaRPr lang="th-TH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th-TH" sz="1200"/>
            </a:lvl1pPr>
            <a:extLst/>
          </a:lstStyle>
          <a:p>
            <a:fld id="{6E7D018D-748F-47BF-843A-40349A141CAC}" type="datetimeFigureOut">
              <a:rPr lang="th-TH" smtClean="0"/>
              <a:pPr/>
              <a:t>16/12/60</a:t>
            </a:fld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th-TH" sz="1200"/>
            </a:lvl1pPr>
            <a:extLst/>
          </a:lstStyle>
          <a:p>
            <a:endParaRPr lang="th-TH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th-TH" sz="1200"/>
            </a:lvl1pPr>
            <a:extLst/>
          </a:lstStyle>
          <a:p>
            <a:fld id="{04AC5213-BACC-41AB-9B61-B40CF6C5296E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874147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th-TH" sz="1200"/>
            </a:lvl1pPr>
            <a:extLst/>
          </a:lstStyle>
          <a:p>
            <a:endParaRPr lang="th-TH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th-TH" sz="1200"/>
            </a:lvl1pPr>
            <a:extLst/>
          </a:lstStyle>
          <a:p>
            <a:fld id="{23E9B8FB-2ABD-42C9-A6DA-A6789EAF441D}" type="datetimeFigureOut">
              <a:pPr/>
              <a:t>16/12/60</a:t>
            </a:fld>
            <a:endParaRPr lang="th-TH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th-TH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h-TH"/>
              <a:t>คลิกเพื่อแก้ไขลักษณะข้อความต้นแบบ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th-TH" sz="1200"/>
            </a:lvl1pPr>
            <a:extLst/>
          </a:lstStyle>
          <a:p>
            <a:endParaRPr lang="th-TH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th-TH" sz="1200"/>
            </a:lvl1pPr>
            <a:extLst/>
          </a:lstStyle>
          <a:p>
            <a:fld id="{BE2A7042-DEED-4AA1-9E89-4A16B2572577}" type="slidenum"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6079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th-TH" smtClean="0"/>
              <a:pPr/>
              <a:t>2</a:t>
            </a:fld>
            <a:endParaRPr lang="th-TH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3</a:t>
            </a:fld>
            <a:endParaRPr lang="th-TH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4</a:t>
            </a:fld>
            <a:endParaRPr lang="th-TH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5</a:t>
            </a:fld>
            <a:endParaRPr lang="th-TH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6</a:t>
            </a:fld>
            <a:endParaRPr lang="th-TH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7</a:t>
            </a:fld>
            <a:endParaRPr lang="th-TH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8</a:t>
            </a:fld>
            <a:endParaRPr lang="th-TH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9</a:t>
            </a:fld>
            <a:endParaRPr lang="th-TH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10</a:t>
            </a:fld>
            <a:endParaRPr lang="th-TH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11</a:t>
            </a:fld>
            <a:endParaRPr lang="th-TH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ปกอัลบั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th-TH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th-TH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คลิกเพื่อเพิ่มชื่ออัลบั้มรูป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chemeClr val="bg1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th-TH" sz="2000">
                <a:solidFill>
                  <a:srgbClr val="FFFFFF"/>
                </a:solidFill>
              </a:defRPr>
            </a:lvl1pPr>
          </a:lstStyle>
          <a:p>
            <a:pPr lvl="0"/>
            <a:r>
              <a:rPr kumimoji="0" lang="th-TH"/>
              <a:t>คลิกเพื่อเพิ่มวันที่หรือรายละเอียด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th-TH" sz="2400" i="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แบบเต็มหน้าจ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kumimoji="0" lang="th-TH" i="0"/>
              <a:t>คลิกไอคอนเพื่อเพิ่มรูปภาพแบบเต็มหน้า</a:t>
            </a:r>
            <a:endParaRPr kumimoji="0" lang="th-TH" i="0" baseline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ส่วนอัลบั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th-TH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คลิกเพื่อเพิ่มชื่อเรื่องรอง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th-TH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คลิกเพื่อเพิ่มชื่อส่วน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ผสม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3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3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ผสม 3 ภาพขึ้นไ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4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4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4 ภาพขึ้นไปที่มีคำอธิบายภาพขนาดใหญ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2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ภาพขึ้นไป คือ ภาพแนวตั้ง 1 ภาพพร้อมภาพแนวนอน 3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ภาพขึ้นไป คือ ภาพแนวนอน 3 ภาพพร้อมภาพแนวตั้ง 2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ภาพขึ้นไป คือ ภาพแนวนอน 2 ภาพพร้อมภาพแนวตั้ง 3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สี่เหลี่ยมจัตุรัส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สี่เหลี่ยมจัตุรัส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th-TH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 Panorama 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th-TH" smtClean="0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16/12/60</a:t>
            </a:fld>
            <a:endParaRPr kumimoji="0"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kumimoji="0"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16/12/60</a:t>
            </a:fld>
            <a:endParaRPr kumimoji="0"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kumimoji="0"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pPr eaLnBrk="1" latinLnBrk="0" hangingPunct="1"/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kumimoji="0" lang="th-TH">
                <a:solidFill>
                  <a:schemeClr val="bg1"/>
                </a:solidFill>
              </a:rPr>
              <a:pPr/>
              <a:t>‹#›</a:t>
            </a:fld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lang="th-TH"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kumimoji="0" lang="th-TH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kumimoji="0" lang="th-TH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kumimoji="0" lang="th-TH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kumimoji="0" lang="th-TH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kumimoji="0" lang="th-TH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.jpe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sarunyamaleept10.blogspot.com/2009/09/straw-mushroom-volvariella-vovaceabull.html" TargetMode="Externa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2394" y="597432"/>
            <a:ext cx="8231139" cy="5470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3" y="597432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มาทำความรู้จักกับ</a:t>
            </a: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95536" y="4293096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7200" dirty="0" smtClean="0">
                <a:solidFill>
                  <a:srgbClr val="FFFF00"/>
                </a:solidFill>
                <a:latin typeface="TH Sarabun New" panose="020B0500040200020003" pitchFamily="34" charset="-34"/>
                <a:ea typeface="Dotum" pitchFamily="34" charset="-127"/>
                <a:cs typeface="TH Sarabun New" panose="020B0500040200020003" pitchFamily="34" charset="-34"/>
              </a:rPr>
              <a:t>เห็ดฟาง</a:t>
            </a:r>
            <a:endParaRPr lang="th-TH" sz="7200" dirty="0">
              <a:solidFill>
                <a:srgbClr val="FFFF00"/>
              </a:solidFill>
              <a:latin typeface="TH Sarabun New" panose="020B0500040200020003" pitchFamily="34" charset="-34"/>
              <a:ea typeface="Dotum" pitchFamily="34" charset="-127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555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6549527" cy="435270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28600" y="4653136"/>
            <a:ext cx="8672946" cy="2052464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th-TH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เห็ดฟาง</a:t>
            </a:r>
            <a:endParaRPr lang="th-TH" b="1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</a:t>
            </a:r>
            <a:r>
              <a:rPr lang="th-TH" sz="20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วิทยาศาสตร์: </a:t>
            </a:r>
            <a:r>
              <a:rPr lang="en-US" sz="20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</a:t>
            </a:r>
            <a:r>
              <a:rPr lang="en-US" sz="2000" b="1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Volvariella</a:t>
            </a:r>
            <a:r>
              <a:rPr lang="en-US" sz="20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vovacea</a:t>
            </a:r>
            <a:r>
              <a:rPr lang="en-US" sz="20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(Bull. </a:t>
            </a:r>
            <a:r>
              <a:rPr lang="en-US" sz="2000" b="1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Ex.Fr</a:t>
            </a:r>
            <a:r>
              <a:rPr lang="en-US" sz="20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.) Sing</a:t>
            </a:r>
            <a:endParaRPr lang="en-US" sz="2000" b="1" dirty="0" smtClean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ชื่ออื่น </a:t>
            </a:r>
            <a:r>
              <a:rPr lang="en-US" sz="20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:</a:t>
            </a:r>
            <a:r>
              <a:rPr lang="th-TH" sz="20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            เห็ด</a:t>
            </a:r>
            <a:r>
              <a:rPr lang="th-TH" sz="20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บัว ภาคอีสานเรียกว่า เห็ด</a:t>
            </a:r>
            <a:r>
              <a:rPr lang="th-TH" sz="2000" b="1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เฟียง</a:t>
            </a:r>
            <a:endParaRPr lang="th-TH" sz="2000" b="1" dirty="0" smtClean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การ</a:t>
            </a:r>
            <a:r>
              <a:rPr lang="th-TH" sz="20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ใช้ประโยชน์</a:t>
            </a:r>
            <a:r>
              <a:rPr lang="th-TH" sz="20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:     </a:t>
            </a:r>
            <a:r>
              <a:rPr lang="th-TH" sz="24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รับประทานได้ </a:t>
            </a:r>
            <a:endParaRPr lang="th-TH" sz="2400" b="1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th-TH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19" y="3356992"/>
            <a:ext cx="4007100" cy="266305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8" name="สี่เหลี่ยมผืนผ้า 7"/>
          <p:cNvSpPr/>
          <p:nvPr/>
        </p:nvSpPr>
        <p:spPr>
          <a:xfrm>
            <a:off x="467544" y="476672"/>
            <a:ext cx="78488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ถิ่นกำเนิด ประเทศจีน</a:t>
            </a:r>
          </a:p>
          <a:p>
            <a:pPr algn="thaiDist"/>
            <a:r>
              <a:rPr lang="th-TH" sz="2400" u="sng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ลักษณะทางพฤกษศาสตร์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เห็ด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ฟางเป็นเห็ดที่ขึ้นตามกองฟาง ดอกตูมมีลักษณะเป็นก้อนกลมสีขาว มีเยื่อหุ้มกระเปาะคล้ายถ้วย รองรับ ฐานเห็ดเรียกว่า ผ้าอ้อมเห็ด เมื่อหมวกเห็ดเจริญเติบโตเต็มที่จะกางออก คล้ายร่ม ด้านบนของหมวกเห็ดจะสีเทาอ่อน หรือเทาเข้ม ผิวเรียบและอาจมีขนละเอียดคลุมอยู่บางๆคล้ายเส้นไหม ด้านล่างมีครีบดอกบางๆ ก้านดอกสีขาว เนื้อในแน่น 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ละเอียด  เกิดตามฤดูกาล สามารถเพาะได้ตลอด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</a:t>
            </a:r>
          </a:p>
        </p:txBody>
      </p:sp>
      <p:pic>
        <p:nvPicPr>
          <p:cNvPr id="11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245" y="3356992"/>
            <a:ext cx="3900621" cy="259228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231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04864"/>
            <a:ext cx="2664296" cy="400897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6" name="สี่เหลี่ยมผืนผ้า 5"/>
          <p:cNvSpPr/>
          <p:nvPr/>
        </p:nvSpPr>
        <p:spPr>
          <a:xfrm>
            <a:off x="827584" y="489705"/>
            <a:ext cx="7344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ลักษณะดอกเห็ดอ่อน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เป็นรูปไข่หรือรูปสามเหลี่ยมมุมป้านดอกตูมมีลักษณะเป็นก้อนกลมสีขาว มีเยื่อหุ้มกระเปาะคล้ายถ้วย รองรับ ฐานเห็ดเรียกว่า ผ้าอ้อมเห็ด </a:t>
            </a:r>
          </a:p>
        </p:txBody>
      </p:sp>
      <p:pic>
        <p:nvPicPr>
          <p:cNvPr id="5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636912"/>
            <a:ext cx="5284914" cy="351226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096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/>
          <p:cNvSpPr/>
          <p:nvPr/>
        </p:nvSpPr>
        <p:spPr>
          <a:xfrm>
            <a:off x="827584" y="489705"/>
            <a:ext cx="71287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เมื่อเจริญขึ้นจะปริแตกคงเหลือเยื่อหุ้มรูปถ้วยอยู่ที่โคน ผิวนอกของเยื่อหุ้มส่วนมากจะเปลี่ยนเป็นสีขาวหม่นหรือสีเนื้อ </a:t>
            </a:r>
          </a:p>
        </p:txBody>
      </p:sp>
      <p:pic>
        <p:nvPicPr>
          <p:cNvPr id="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43812"/>
            <a:ext cx="7278378" cy="4839347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678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62" y="326101"/>
            <a:ext cx="4714954" cy="313348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6" name="สี่เหลี่ยมผืนผ้า 5"/>
          <p:cNvSpPr/>
          <p:nvPr/>
        </p:nvSpPr>
        <p:spPr>
          <a:xfrm>
            <a:off x="467544" y="489705"/>
            <a:ext cx="29523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หมวกเห็ด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รูปไข่ เมื่อบานเต็มที่เส้นผ่านศูนย์กลาง 4–10 เซนติเมตร กลางหมวกมีขนละเอียดสีน้ำตาลดำหรือสีน้ำตาลแดง ครีบสีขาวแล้วเปลี่ยนเป็นสีชมพูอ่อน ไม่ยึดติด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กับก้าน</a:t>
            </a:r>
            <a:endParaRPr lang="th-TH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592106"/>
            <a:ext cx="4680520" cy="311204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5397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3861048"/>
            <a:ext cx="3960439" cy="263327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006" y="3861048"/>
            <a:ext cx="3898803" cy="259107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4860032" y="476673"/>
            <a:ext cx="36724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dirty="0" smtClean="0"/>
              <a:t> </a:t>
            </a:r>
            <a:r>
              <a:rPr lang="th-TH" sz="3200" u="sng" dirty="0" smtClean="0"/>
              <a:t>สรรพคุณ</a:t>
            </a:r>
            <a:r>
              <a:rPr lang="th-TH" sz="3200" u="sng" dirty="0"/>
              <a:t>ทางยา</a:t>
            </a:r>
            <a:r>
              <a:rPr lang="th-TH" sz="3200" dirty="0"/>
              <a:t> </a:t>
            </a:r>
            <a:r>
              <a:rPr lang="th-TH" sz="3200" dirty="0" smtClean="0"/>
              <a:t>   เห็ด</a:t>
            </a:r>
            <a:r>
              <a:rPr lang="th-TH" sz="3200" dirty="0"/>
              <a:t>ฟางมีสาร </a:t>
            </a:r>
            <a:r>
              <a:rPr lang="en-US" sz="3200" dirty="0" err="1"/>
              <a:t>vovatoxin</a:t>
            </a:r>
            <a:r>
              <a:rPr lang="en-US" sz="3200" dirty="0"/>
              <a:t> </a:t>
            </a:r>
            <a:r>
              <a:rPr lang="th-TH" sz="3200" dirty="0"/>
              <a:t>ช่วยป้องกันการเติบโตของ</a:t>
            </a:r>
            <a:r>
              <a:rPr lang="th-TH" sz="3200" dirty="0" err="1"/>
              <a:t>ไวรัส</a:t>
            </a:r>
            <a:r>
              <a:rPr lang="th-TH" sz="3200" dirty="0"/>
              <a:t> ที่ทำให้เกิดไข้หวัดใหญ่ ช่วย</a:t>
            </a:r>
            <a:r>
              <a:rPr lang="th-TH" sz="3200" dirty="0" smtClean="0"/>
              <a:t>ลดปัญหา</a:t>
            </a:r>
            <a:r>
              <a:rPr lang="th-TH" sz="3200" dirty="0"/>
              <a:t>เกี่ยวกับไขมันในเส้นเลือดและโรคหัวใจได้</a:t>
            </a:r>
          </a:p>
        </p:txBody>
      </p:sp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83531"/>
            <a:ext cx="4271555" cy="284012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9700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780928"/>
            <a:ext cx="4007100" cy="266429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8" name="สี่เหลี่ยมผืนผ้า 7"/>
          <p:cNvSpPr/>
          <p:nvPr/>
        </p:nvSpPr>
        <p:spPr>
          <a:xfrm>
            <a:off x="899592" y="476672"/>
            <a:ext cx="7056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dirty="0"/>
              <a:t>เห็ดฟางมีลักษณะคล้ายกับเห็ดอีกชนิดหนึ่งมากคือ เห็ดระโงกหิน (ชื่อวิทยาศาสตร์: </a:t>
            </a:r>
            <a:r>
              <a:rPr lang="en-US" sz="2400" dirty="0"/>
              <a:t>Amanita </a:t>
            </a:r>
            <a:r>
              <a:rPr lang="en-US" sz="2400" dirty="0" err="1"/>
              <a:t>phalloides</a:t>
            </a:r>
            <a:r>
              <a:rPr lang="en-US" sz="2400" dirty="0"/>
              <a:t>, death cap) </a:t>
            </a:r>
            <a:r>
              <a:rPr lang="th-TH" sz="2400" dirty="0"/>
              <a:t>ซึ่งเป็นเห็ดพิษ สามารถจำแนกได้ด้วยสีสปอร์ของมัน สปอร์ของเห็ดฟางเป็นสีชมพูอ่อน แต่สปอร์ของเห็ดระโงกหินเป็นสีขาว คนจำนวนมากไม่ทราบถึงข้อเท็จจริงนี้ เก็บเห็ดระโงกหินที่ขึ้นอยู่</a:t>
            </a:r>
            <a:r>
              <a:rPr lang="th-TH" sz="2400" dirty="0" smtClean="0"/>
              <a:t>ทั่วไป รับประทาน </a:t>
            </a:r>
            <a:r>
              <a:rPr lang="th-TH" sz="2400" dirty="0"/>
              <a:t>โดยเข้าใจว่าเป็นเห็ดฟาง ทำให้เสียชีวิตเป็นอันมาก </a:t>
            </a:r>
          </a:p>
        </p:txBody>
      </p:sp>
      <p:pic>
        <p:nvPicPr>
          <p:cNvPr id="11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780928"/>
            <a:ext cx="3528392" cy="264629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1475656" y="5589240"/>
            <a:ext cx="17281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600" dirty="0" smtClean="0"/>
              <a:t>เห็ดฟาง</a:t>
            </a:r>
            <a:endParaRPr lang="th-TH" sz="3600" dirty="0"/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5796136" y="5589239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600" dirty="0" smtClean="0"/>
              <a:t>เห็ดระโงกหิน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28398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978" y="332656"/>
            <a:ext cx="4678331" cy="31105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3513337"/>
            <a:ext cx="4678331" cy="31105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827584" y="915919"/>
            <a:ext cx="2376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ด้านบนของหมวกเห็ดจะสีเทาอ่อน หรือเทาเข้ม ผิวเรียบ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652120" y="4653136"/>
            <a:ext cx="28803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ด้านล่างมีครีบดอกบางๆ </a:t>
            </a:r>
          </a:p>
        </p:txBody>
      </p:sp>
    </p:spTree>
    <p:extLst>
      <p:ext uri="{BB962C8B-B14F-4D97-AF65-F5344CB8AC3E}">
        <p14:creationId xmlns:p14="http://schemas.microsoft.com/office/powerpoint/2010/main" val="756497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08720"/>
            <a:ext cx="3896982" cy="259107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21248" y="3719713"/>
            <a:ext cx="3024336" cy="201086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76672"/>
            <a:ext cx="3896982" cy="259107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1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645024"/>
            <a:ext cx="3896981" cy="259107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09479" y="3719713"/>
            <a:ext cx="3024336" cy="201086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539552" y="330152"/>
            <a:ext cx="3744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การทำเห็ดฟางไว้กินเอง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3642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30" y="1484784"/>
            <a:ext cx="3460659" cy="229989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564904"/>
            <a:ext cx="3024336" cy="200992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07539"/>
            <a:ext cx="3168352" cy="21056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1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05064"/>
            <a:ext cx="3600400" cy="239276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653136"/>
            <a:ext cx="3024336" cy="201086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539552" y="330152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ผลผลิตที่ได้เห็ดฟาง เป็นอาหารที่สะอาด</a:t>
            </a:r>
          </a:p>
          <a:p>
            <a:pPr algn="ctr"/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และปลอดภัยเพราะไม่มีสารเคมี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5451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/>
          <p:cNvSpPr/>
          <p:nvPr/>
        </p:nvSpPr>
        <p:spPr>
          <a:xfrm>
            <a:off x="611560" y="404664"/>
            <a:ext cx="7848872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แหล่งค้นคว้าข้อมูล</a:t>
            </a:r>
          </a:p>
          <a:p>
            <a:endParaRPr lang="th-TH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ผู้</a:t>
            </a:r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แต่ง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     วิ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กิพี</a:t>
            </a:r>
            <a:r>
              <a:rPr lang="th-TH" sz="20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เดีย</a:t>
            </a:r>
            <a:endParaRPr lang="th-TH" sz="20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</a:t>
            </a:r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         เห็ด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ฟาง </a:t>
            </a:r>
            <a:endParaRPr lang="th-TH" sz="20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แหล่งที่มา </a:t>
            </a:r>
            <a:r>
              <a:rPr lang="en-US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  https://th.wikipedia.org/wiki/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เห็ดฟาง</a:t>
            </a:r>
            <a:endParaRPr lang="en-US" sz="20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ปีที่ค้น          </a:t>
            </a:r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27/11/2017</a:t>
            </a:r>
            <a:endParaRPr lang="th-TH" sz="16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ชื่อผู้แต่ง        </a:t>
            </a:r>
            <a:r>
              <a:rPr lang="en-US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sarunyamaleept10.blogspot.com</a:t>
            </a:r>
            <a:endParaRPr lang="th-TH" sz="20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        </a:t>
            </a:r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เห็ดฟาง</a:t>
            </a:r>
            <a:endParaRPr lang="en-US" sz="20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แหล่งที่มา  </a:t>
            </a:r>
            <a:r>
              <a:rPr lang="en-US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</a:t>
            </a:r>
            <a:r>
              <a:rPr lang="en-US" sz="2000" dirty="0"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http://</a:t>
            </a:r>
            <a:r>
              <a:rPr lang="en-US" sz="2000" dirty="0" smtClean="0"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sarunyamaleept10.blogspot.com/2009/09/straw-mushroom-volvariella-vovaceabull.html</a:t>
            </a:r>
            <a:endParaRPr lang="en-US" sz="20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en-US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ปีที่พิมพ์         8 ก.ย. 2552</a:t>
            </a:r>
          </a:p>
          <a:p>
            <a:endParaRPr lang="th-TH" sz="2000" dirty="0" smtClean="0">
              <a:cs typeface="+mj-cs"/>
            </a:endParaRPr>
          </a:p>
          <a:p>
            <a:r>
              <a:rPr lang="th-TH" sz="2000" dirty="0" smtClean="0">
                <a:cs typeface="+mj-cs"/>
              </a:rPr>
              <a:t> </a:t>
            </a:r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945016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341" y="549964"/>
            <a:ext cx="8275250" cy="5499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68983" y="1124744"/>
            <a:ext cx="792088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dirty="0" smtClean="0">
                <a:solidFill>
                  <a:schemeClr val="bg1"/>
                </a:solidFill>
              </a:rPr>
              <a:t> </a:t>
            </a:r>
            <a:r>
              <a:rPr lang="th-TH" sz="9600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เห็ดฟาง</a:t>
            </a:r>
          </a:p>
          <a:p>
            <a:pPr algn="ctr"/>
            <a:endParaRPr lang="th-TH" sz="8000" dirty="0">
              <a:solidFill>
                <a:srgbClr val="FFFF00"/>
              </a:solidFill>
            </a:endParaRPr>
          </a:p>
          <a:p>
            <a:pPr algn="ctr"/>
            <a:r>
              <a:rPr lang="th-TH" sz="60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</a:t>
            </a:r>
            <a:r>
              <a:rPr lang="th-TH" sz="6000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ลดปัญหา</a:t>
            </a:r>
            <a:r>
              <a:rPr lang="th-TH" sz="6000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เกี่ยวกับไขมันในเส้นเลือดและโรคหัวใจได้</a:t>
            </a:r>
            <a:endParaRPr lang="th-TH" sz="6000" dirty="0" smtClean="0">
              <a:solidFill>
                <a:srgbClr val="FFFF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ctr"/>
            <a:r>
              <a:rPr lang="th-TH" sz="6000" dirty="0" smtClean="0">
                <a:solidFill>
                  <a:schemeClr val="bg1"/>
                </a:solidFill>
              </a:rPr>
              <a:t> </a:t>
            </a:r>
            <a:endParaRPr lang="th-TH" sz="60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6212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6214" y="804721"/>
            <a:ext cx="8168708" cy="5431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28148" y="2996952"/>
            <a:ext cx="75968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th-TH" sz="7200" dirty="0" smtClean="0">
              <a:solidFill>
                <a:srgbClr val="FFFF00"/>
              </a:solidFill>
            </a:endParaRPr>
          </a:p>
          <a:p>
            <a:pPr algn="ctr"/>
            <a:r>
              <a:rPr lang="th-TH" sz="7200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ขอบคุณคะ</a:t>
            </a:r>
          </a:p>
          <a:p>
            <a:pPr algn="ctr"/>
            <a:r>
              <a:rPr lang="th-TH" sz="7200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ไว้ติดตามชมชุดต่อไป</a:t>
            </a: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5547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อัลบั้มรูปแบบร่วมสมัย">
  <a:themeElements>
    <a:clrScheme name="ใบจาก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ContemporaryPhotoAlbum</Template>
  <TotalTime>0</TotalTime>
  <Words>462</Words>
  <Application>Microsoft Office PowerPoint</Application>
  <PresentationFormat>นำเสนอทางหน้าจอ (4:3)</PresentationFormat>
  <Paragraphs>56</Paragraphs>
  <Slides>14</Slides>
  <Notes>10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6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21" baseType="lpstr">
      <vt:lpstr>Arial</vt:lpstr>
      <vt:lpstr>Angsana New</vt:lpstr>
      <vt:lpstr>Cordia New</vt:lpstr>
      <vt:lpstr>Calibri</vt:lpstr>
      <vt:lpstr>TH Sarabun New</vt:lpstr>
      <vt:lpstr>Dotum</vt:lpstr>
      <vt:lpstr>อัลบั้มรูปแบบร่วมสมัย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กัลยา กาญจนรุ่ง</dc:creator>
  <cp:lastModifiedBy/>
  <cp:revision>1</cp:revision>
  <dcterms:created xsi:type="dcterms:W3CDTF">2017-07-27T06:10:19Z</dcterms:created>
  <dcterms:modified xsi:type="dcterms:W3CDTF">2017-12-15T22:46:49Z</dcterms:modified>
  <dc:title>เห็ดฟาง</dc:title>
</cp:coreProperties>
</file>