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70" r:id="rId2"/>
    <p:sldId id="266" r:id="rId3"/>
    <p:sldId id="276" r:id="rId4"/>
    <p:sldId id="280" r:id="rId5"/>
    <p:sldId id="279" r:id="rId6"/>
    <p:sldId id="271" r:id="rId7"/>
    <p:sldId id="275" r:id="rId8"/>
    <p:sldId id="277" r:id="rId9"/>
    <p:sldId id="278" r:id="rId10"/>
    <p:sldId id="268" r:id="rId11"/>
    <p:sldId id="269" r:id="rId12"/>
    <p:sldId id="272" r:id="rId13"/>
    <p:sldId id="273" r:id="rId14"/>
    <p:sldId id="274" r:id="rId15"/>
  </p:sldIdLst>
  <p:sldSz cx="9144000" cy="6858000" type="screen4x3"/>
  <p:notesSz cx="6858000" cy="9144000"/>
  <p:embeddedFontLst>
    <p:embeddedFont>
      <p:font typeface="Angsana New" panose="02020603050405020304" pitchFamily="18" charset="-34"/>
      <p:regular r:id="rId18"/>
      <p:bold r:id="rId19"/>
      <p:italic r:id="rId20"/>
      <p:boldItalic r:id="rId21"/>
    </p:embeddedFont>
    <p:embeddedFont>
      <p:font typeface="TH Sarabun New" panose="020B0500040200020003" pitchFamily="34" charset="-34"/>
      <p:regular r:id="rId22"/>
      <p:bold r:id="rId23"/>
      <p:italic r:id="rId24"/>
      <p:boldItalic r:id="rId25"/>
    </p:embeddedFont>
    <p:embeddedFont>
      <p:font typeface="Cordia New" panose="020B0304020202020204" pitchFamily="34" charset="-34"/>
      <p:regular r:id="rId26"/>
      <p:bold r:id="rId27"/>
      <p:italic r:id="rId28"/>
      <p:boldItalic r:id="rId29"/>
    </p:embeddedFont>
    <p:embeddedFont>
      <p:font typeface="Calibri" panose="020F0502020204030204" pitchFamily="34" charset="0"/>
      <p:regular r:id="rId30"/>
      <p:bold r:id="rId31"/>
      <p:italic r:id="rId32"/>
      <p:boldItalic r:id="rId33"/>
    </p:embeddedFont>
    <p:embeddedFont>
      <p:font typeface="Dotum" panose="020B0600000101010101" pitchFamily="34" charset="-127"/>
      <p:regular r:id="rId34"/>
    </p:embeddedFont>
  </p:embeddedFontLst>
  <p:defaultTextStyle>
    <a:lvl1pPr marL="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800" kern="1200">
        <a:solidFill>
          <a:schemeClr val="tx1"/>
        </a:solidFill>
        <a:latin typeface="+mn-lt"/>
        <a:ea typeface="+mn-ea"/>
        <a:cs typeface="+mn-cs"/>
      </a:defRPr>
    </a:lvl9pPr>
    <a:extLst/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521" autoAdjust="0"/>
    <p:restoredTop sz="94660"/>
  </p:normalViewPr>
  <p:slideViewPr>
    <p:cSldViewPr>
      <p:cViewPr>
        <p:scale>
          <a:sx n="81" d="100"/>
          <a:sy n="81" d="100"/>
        </p:scale>
        <p:origin x="-109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34" Type="http://schemas.openxmlformats.org/officeDocument/2006/relationships/font" Target="fonts/font1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3" name="Rectangle 3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6E7D018D-748F-47BF-843A-40349A141CAC}" type="datetimeFigureOut">
              <a:rPr lang="th-TH" smtClean="0"/>
              <a:pPr/>
              <a:t>16/12/60</a:t>
            </a:fld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 dirty="0"/>
          </a:p>
        </p:txBody>
      </p:sp>
      <p:sp>
        <p:nvSpPr>
          <p:cNvPr id="5" name="Rectangle 5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04AC5213-BACC-41AB-9B61-B40CF6C5296E}" type="slidenum">
              <a:rPr lang="th-TH" smtClean="0"/>
              <a:pPr/>
              <a:t>‹#›</a:t>
            </a:fld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118741477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3" name="Rectangle 3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rtlCol="0"/>
          <a:lstStyle>
            <a:lvl1pPr algn="r" latinLnBrk="0">
              <a:defRPr lang="th-TH" sz="1200"/>
            </a:lvl1pPr>
            <a:extLst/>
          </a:lstStyle>
          <a:p>
            <a:fld id="{23E9B8FB-2ABD-42C9-A6DA-A6789EAF441D}" type="datetimeFigureOut">
              <a:pPr/>
              <a:t>16/12/60</a:t>
            </a:fld>
            <a:endParaRPr lang="th-TH"/>
          </a:p>
        </p:txBody>
      </p:sp>
      <p:sp>
        <p:nvSpPr>
          <p:cNvPr id="4" name="Rectangle 4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rtlCol="0" anchor="ctr"/>
          <a:lstStyle>
            <a:extLst/>
          </a:lstStyle>
          <a:p>
            <a:endParaRPr lang="th-TH"/>
          </a:p>
        </p:txBody>
      </p:sp>
      <p:sp>
        <p:nvSpPr>
          <p:cNvPr id="5" name="Rectangle 5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/>
            <a:r>
              <a:rPr lang="th-TH"/>
              <a:t>คลิกเพื่อแก้ไขลักษณะข้อความต้นแบบ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6" name="Rectangle 6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l" latinLnBrk="0">
              <a:defRPr lang="th-TH" sz="1200"/>
            </a:lvl1pPr>
            <a:extLst/>
          </a:lstStyle>
          <a:p>
            <a:endParaRPr lang="th-TH"/>
          </a:p>
        </p:txBody>
      </p:sp>
      <p:sp>
        <p:nvSpPr>
          <p:cNvPr id="7" name="Rectangle 7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rtlCol="0" anchor="b"/>
          <a:lstStyle>
            <a:lvl1pPr algn="r" latinLnBrk="0">
              <a:defRPr lang="th-TH" sz="1200"/>
            </a:lvl1pPr>
            <a:extLst/>
          </a:lstStyle>
          <a:p>
            <a:fld id="{BE2A7042-DEED-4AA1-9E89-4A16B2572577}" type="slidenum">
              <a:pPr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3760795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rtl="0" latinLnBrk="0">
      <a:defRPr lang="th-TH" sz="1200" kern="1200">
        <a:solidFill>
          <a:schemeClr val="tx1"/>
        </a:solidFill>
        <a:latin typeface="+mn-lt"/>
        <a:ea typeface="+mn-ea"/>
        <a:cs typeface="+mn-cs"/>
      </a:defRPr>
    </a:lvl9pPr>
    <a:extLst/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th-TH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7042-DEED-4AA1-9E89-4A16B2572577}" type="slidenum">
              <a:rPr lang="th-TH" smtClean="0"/>
              <a:pPr/>
              <a:t>2</a:t>
            </a:fld>
            <a:endParaRPr lang="th-TH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3</a:t>
            </a:fld>
            <a:endParaRPr lang="th-TH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4</a:t>
            </a:fld>
            <a:endParaRPr lang="th-TH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5</a:t>
            </a:fld>
            <a:endParaRPr lang="th-TH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6</a:t>
            </a:fld>
            <a:endParaRPr lang="th-TH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7</a:t>
            </a:fld>
            <a:endParaRPr lang="th-TH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8</a:t>
            </a:fld>
            <a:endParaRPr lang="th-TH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9</a:t>
            </a:fld>
            <a:endParaRPr lang="th-TH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10</a:t>
            </a:fld>
            <a:endParaRPr lang="th-TH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>
            <a:extLst/>
          </a:lstStyle>
          <a:p>
            <a:endParaRPr lang="th-TH" dirty="0"/>
          </a:p>
        </p:txBody>
      </p:sp>
      <p:sp>
        <p:nvSpPr>
          <p:cNvPr id="4" name="Rectangle 4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extLst/>
          </a:lstStyle>
          <a:p>
            <a:fld id="{BE2A7042-DEED-4AA1-9E89-4A16B2572577}" type="slidenum">
              <a:rPr lang="th-TH" smtClean="0"/>
              <a:pPr/>
              <a:t>11</a:t>
            </a:fld>
            <a:endParaRPr lang="th-TH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ปก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 userDrawn="1"/>
        </p:nvSpPr>
        <p:spPr>
          <a:xfrm>
            <a:off x="7162800" y="137160"/>
            <a:ext cx="228600" cy="5257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0" lang="th-TH"/>
          </a:p>
        </p:txBody>
      </p:sp>
      <p:sp>
        <p:nvSpPr>
          <p:cNvPr id="15" name="Rectangle 14"/>
          <p:cNvSpPr/>
          <p:nvPr userDrawn="1"/>
        </p:nvSpPr>
        <p:spPr>
          <a:xfrm>
            <a:off x="7467600" y="133350"/>
            <a:ext cx="1447800" cy="5257800"/>
          </a:xfrm>
          <a:prstGeom prst="rect">
            <a:avLst/>
          </a:prstGeom>
          <a:solidFill>
            <a:schemeClr val="accent3"/>
          </a:solidFill>
          <a:ln w="25400" cap="rnd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5467350"/>
            <a:ext cx="8672946" cy="1238250"/>
          </a:xfrm>
          <a:solidFill>
            <a:schemeClr val="accent1"/>
          </a:solidFill>
        </p:spPr>
        <p:txBody>
          <a:bodyPr vert="horz" anchor="ctr">
            <a:noAutofit/>
          </a:bodyPr>
          <a:lstStyle>
            <a:lvl1pPr marL="0" indent="0" algn="l" eaLnBrk="1" latinLnBrk="0" hangingPunct="1">
              <a:buFontTx/>
              <a:buNone/>
              <a:defRPr kumimoji="0" lang="th-TH" sz="4800" baseline="0">
                <a:solidFill>
                  <a:schemeClr val="bg1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คลิกเพื่อเพิ่มชื่ออัลบั้มรูป</a:t>
            </a:r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1"/>
          </p:nvPr>
        </p:nvSpPr>
        <p:spPr>
          <a:xfrm>
            <a:off x="228600" y="152400"/>
            <a:ext cx="6858000" cy="5239512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1" name="Rectangle 10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3" name="Rectangle 12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4" name="Rectangle 13"/>
          <p:cNvSpPr>
            <a:spLocks noGrp="1"/>
          </p:cNvSpPr>
          <p:nvPr>
            <p:ph type="ftr" sz="quarter" idx="14"/>
          </p:nvPr>
        </p:nvSpPr>
        <p:spPr>
          <a:xfrm rot="16200000">
            <a:off x="7296150" y="3698878"/>
            <a:ext cx="2933700" cy="365125"/>
          </a:xfrm>
        </p:spPr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18" name="Rectangle 17"/>
          <p:cNvSpPr>
            <a:spLocks noGrp="1"/>
          </p:cNvSpPr>
          <p:nvPr>
            <p:ph type="body" sz="quarter" idx="15" hasCustomPrompt="1"/>
          </p:nvPr>
        </p:nvSpPr>
        <p:spPr>
          <a:xfrm rot="16200000">
            <a:off x="5372100" y="2247900"/>
            <a:ext cx="5181600" cy="990600"/>
          </a:xfrm>
        </p:spPr>
        <p:txBody>
          <a:bodyPr/>
          <a:lstStyle>
            <a:lvl1pPr marL="0" indent="0" algn="r" eaLnBrk="1" latinLnBrk="0" hangingPunct="1">
              <a:buNone/>
              <a:defRPr kumimoji="0" lang="th-TH" sz="2000">
                <a:solidFill>
                  <a:srgbClr val="FFFFFF"/>
                </a:solidFill>
              </a:defRPr>
            </a:lvl1pPr>
          </a:lstStyle>
          <a:p>
            <a:pPr lvl="0"/>
            <a:r>
              <a:rPr kumimoji="0" lang="th-TH"/>
              <a:t>คลิกเพื่อเพิ่มวันที่หรือรายละเอียด</a:t>
            </a:r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/>
          <p:cNvSpPr>
            <a:spLocks noGrp="1" noChangeAspect="1"/>
          </p:cNvSpPr>
          <p:nvPr>
            <p:ph type="pic" sz="quarter" idx="10"/>
          </p:nvPr>
        </p:nvSpPr>
        <p:spPr>
          <a:xfrm>
            <a:off x="533400" y="218390"/>
            <a:ext cx="7467600" cy="56007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1" hasCustomPrompt="1"/>
          </p:nvPr>
        </p:nvSpPr>
        <p:spPr>
          <a:xfrm>
            <a:off x="533400" y="5943600"/>
            <a:ext cx="7467600" cy="7620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2400" i="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0"/>
          </p:nvPr>
        </p:nvSpPr>
        <p:spPr>
          <a:xfrm>
            <a:off x="304800" y="228600"/>
            <a:ext cx="4754880" cy="63246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anchor="t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1" hasCustomPrompt="1"/>
          </p:nvPr>
        </p:nvSpPr>
        <p:spPr>
          <a:xfrm>
            <a:off x="5105400" y="228600"/>
            <a:ext cx="3200400" cy="3810000"/>
          </a:xfrm>
        </p:spPr>
        <p:txBody>
          <a:bodyPr tIns="91440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แบบเต็มหน้าจ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icture Placeholder 13"/>
          <p:cNvSpPr>
            <a:spLocks noGrp="1" noChangeAspect="1"/>
          </p:cNvSpPr>
          <p:nvPr>
            <p:ph type="pic" sz="quarter" idx="10" hasCustomPrompt="1"/>
          </p:nvPr>
        </p:nvSpPr>
        <p:spPr>
          <a:xfrm>
            <a:off x="0" y="0"/>
            <a:ext cx="9144000" cy="6858000"/>
          </a:xfrm>
        </p:spPr>
        <p:txBody>
          <a:bodyPr anchor="t"/>
          <a:lstStyle>
            <a:extLst/>
          </a:lstStyle>
          <a:p>
            <a:pPr marL="0" marR="0" indent="0" algn="ctr">
              <a:buFontTx/>
              <a:buNone/>
            </a:pPr>
            <a:r>
              <a:rPr kumimoji="0" lang="th-TH" i="0"/>
              <a:t>คลิกไอคอนเพื่อเพิ่มรูปภาพแบบเต็มหน้า</a:t>
            </a:r>
            <a:endParaRPr kumimoji="0" lang="th-TH" i="0" baseline="0"/>
          </a:p>
        </p:txBody>
      </p:sp>
      <p:sp>
        <p:nvSpPr>
          <p:cNvPr id="6" name="Rectangle 5"/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ส่วนอัลบั้ม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3" name="Rectangle 22"/>
          <p:cNvSpPr/>
          <p:nvPr userDrawn="1"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4" name="Rectangle 23"/>
          <p:cNvSpPr/>
          <p:nvPr userDrawn="1"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11"/>
          </p:nvPr>
        </p:nvSpPr>
        <p:spPr>
          <a:xfrm>
            <a:off x="435429" y="2146300"/>
            <a:ext cx="2362200" cy="21971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/>
          <a:lstStyle>
            <a:lvl1pPr marL="0" indent="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Rectangle 16"/>
          <p:cNvSpPr/>
          <p:nvPr/>
        </p:nvSpPr>
        <p:spPr>
          <a:xfrm rot="10800000" flipV="1">
            <a:off x="435429" y="6172200"/>
            <a:ext cx="7086600" cy="6858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2" name="Rectangle 21"/>
          <p:cNvSpPr/>
          <p:nvPr userDrawn="1"/>
        </p:nvSpPr>
        <p:spPr>
          <a:xfrm>
            <a:off x="435429" y="0"/>
            <a:ext cx="7086600" cy="1981200"/>
          </a:xfrm>
          <a:prstGeom prst="rect">
            <a:avLst/>
          </a:prstGeom>
          <a:solidFill>
            <a:schemeClr val="accent5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435429" y="5791200"/>
            <a:ext cx="7086600" cy="381000"/>
          </a:xfrm>
          <a:solidFill>
            <a:schemeClr val="accent3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1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คลิกเพื่อเพิ่มชื่อเรื่องรอง</a:t>
            </a:r>
          </a:p>
        </p:txBody>
      </p:sp>
      <p:sp>
        <p:nvSpPr>
          <p:cNvPr id="19" name="Text Placeholder 18"/>
          <p:cNvSpPr>
            <a:spLocks noGrp="1"/>
          </p:cNvSpPr>
          <p:nvPr>
            <p:ph type="body" sz="quarter" idx="17" hasCustomPrompt="1"/>
          </p:nvPr>
        </p:nvSpPr>
        <p:spPr>
          <a:xfrm>
            <a:off x="435429" y="4495800"/>
            <a:ext cx="7086600" cy="1295400"/>
          </a:xfrm>
          <a:solidFill>
            <a:schemeClr val="accent6"/>
          </a:solidFill>
        </p:spPr>
        <p:txBody>
          <a:bodyPr vert="horz" anchor="ctr"/>
          <a:lstStyle>
            <a:lvl1pPr marL="0" indent="0" algn="l" eaLnBrk="1" latinLnBrk="0" hangingPunct="1">
              <a:buFontTx/>
              <a:buNone/>
              <a:defRPr kumimoji="0" lang="th-TH" sz="3200">
                <a:solidFill>
                  <a:srgbClr val="FFFFFF"/>
                </a:solidFill>
              </a:defRPr>
            </a:lvl1pPr>
            <a:extLst/>
          </a:lstStyle>
          <a:p>
            <a:pPr lvl="0"/>
            <a:r>
              <a:rPr kumimoji="0" lang="th-TH"/>
              <a:t>คลิกเพื่อเพิ่มชื่อส่วน</a:t>
            </a:r>
          </a:p>
        </p:txBody>
      </p:sp>
      <p:sp>
        <p:nvSpPr>
          <p:cNvPr id="29" name="Picture Placeholder 28"/>
          <p:cNvSpPr>
            <a:spLocks noGrp="1"/>
          </p:cNvSpPr>
          <p:nvPr>
            <p:ph type="pic" sz="quarter" idx="18"/>
          </p:nvPr>
        </p:nvSpPr>
        <p:spPr>
          <a:xfrm>
            <a:off x="29500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9"/>
          </p:nvPr>
        </p:nvSpPr>
        <p:spPr>
          <a:xfrm>
            <a:off x="5312229" y="2133600"/>
            <a:ext cx="2209800" cy="2209800"/>
          </a:xfrm>
          <a:solidFill>
            <a:schemeClr val="bg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0" indent="0" algn="ctr" rtl="0" eaLnBrk="1" latinLnBrk="0" hangingPunct="1">
              <a:spcBef>
                <a:spcPct val="20000"/>
              </a:spcBef>
              <a:buFontTx/>
              <a:buNone/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Rectangle 17"/>
          <p:cNvSpPr>
            <a:spLocks noGrp="1"/>
          </p:cNvSpPr>
          <p:nvPr>
            <p:ph type="dt" sz="half" idx="20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20" name="Rectangle 19"/>
          <p:cNvSpPr>
            <a:spLocks noGrp="1"/>
          </p:cNvSpPr>
          <p:nvPr>
            <p:ph type="sldNum" sz="quarter" idx="21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21" name="Rectangle 20"/>
          <p:cNvSpPr>
            <a:spLocks noGrp="1"/>
          </p:cNvSpPr>
          <p:nvPr>
            <p:ph type="ftr" sz="quarter" idx="22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icture Placeholder 27"/>
          <p:cNvSpPr>
            <a:spLocks noGrp="1" noChangeAspect="1"/>
          </p:cNvSpPr>
          <p:nvPr>
            <p:ph type="pic" sz="quarter" idx="10"/>
          </p:nvPr>
        </p:nvSpPr>
        <p:spPr>
          <a:xfrm>
            <a:off x="4341047" y="533400"/>
            <a:ext cx="3431353" cy="4575141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 noChangeAspect="1"/>
          </p:cNvSpPr>
          <p:nvPr>
            <p:ph type="pic" sz="quarter" idx="11"/>
          </p:nvPr>
        </p:nvSpPr>
        <p:spPr>
          <a:xfrm>
            <a:off x="685800" y="533400"/>
            <a:ext cx="3429000" cy="45720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anchor="t"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4" hasCustomPrompt="1"/>
          </p:nvPr>
        </p:nvSpPr>
        <p:spPr>
          <a:xfrm>
            <a:off x="6858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5" hasCustomPrompt="1"/>
          </p:nvPr>
        </p:nvSpPr>
        <p:spPr>
          <a:xfrm>
            <a:off x="4343400" y="5257800"/>
            <a:ext cx="3429000" cy="12192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icture Placeholder 30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 noChangeAspect="1"/>
          </p:cNvSpPr>
          <p:nvPr>
            <p:ph type="pic" sz="quarter" idx="14"/>
          </p:nvPr>
        </p:nvSpPr>
        <p:spPr>
          <a:xfrm>
            <a:off x="152400" y="1085850"/>
            <a:ext cx="4038600" cy="3028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4" name="Text Placeholder 23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7" hasCustomPrompt="1"/>
          </p:nvPr>
        </p:nvSpPr>
        <p:spPr>
          <a:xfrm>
            <a:off x="4343400" y="4267200"/>
            <a:ext cx="4038600" cy="1066800"/>
          </a:xfrm>
        </p:spPr>
        <p:txBody>
          <a:bodyPr anchor="t"/>
          <a:lstStyle>
            <a:lvl1pPr marL="0" marR="0" indent="0" algn="r" eaLnBrk="1" latinLnBrk="0" hangingPunct="1">
              <a:buFontTx/>
              <a:buNone/>
              <a:defRPr kumimoji="0" lang="th-TH" sz="1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8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20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 noChangeAspect="1"/>
          </p:cNvSpPr>
          <p:nvPr>
            <p:ph type="pic" sz="quarter" idx="11"/>
          </p:nvPr>
        </p:nvSpPr>
        <p:spPr>
          <a:xfrm>
            <a:off x="4724401" y="225552"/>
            <a:ext cx="3694176" cy="2770632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 noChangeAspect="1"/>
          </p:cNvSpPr>
          <p:nvPr>
            <p:ph type="pic" sz="quarter" idx="12"/>
          </p:nvPr>
        </p:nvSpPr>
        <p:spPr>
          <a:xfrm>
            <a:off x="152400" y="222504"/>
            <a:ext cx="4368557" cy="5824743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724400" y="3124200"/>
            <a:ext cx="3694177" cy="2983987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6" name="Rectangle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9"/>
          <p:cNvSpPr>
            <a:spLocks noGrp="1" noChangeAspect="1"/>
          </p:cNvSpPr>
          <p:nvPr>
            <p:ph type="pic" sz="quarter" idx="10"/>
          </p:nvPr>
        </p:nvSpPr>
        <p:spPr>
          <a:xfrm>
            <a:off x="2286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9" name="Picture Placeholder 28"/>
          <p:cNvSpPr>
            <a:spLocks noGrp="1" noChangeAspect="1"/>
          </p:cNvSpPr>
          <p:nvPr>
            <p:ph type="pic" sz="quarter" idx="11"/>
          </p:nvPr>
        </p:nvSpPr>
        <p:spPr>
          <a:xfrm>
            <a:off x="30480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0" name="Picture Placeholder 9"/>
          <p:cNvSpPr>
            <a:spLocks noGrp="1" noChangeAspect="1"/>
          </p:cNvSpPr>
          <p:nvPr>
            <p:ph type="pic" sz="quarter" idx="12"/>
          </p:nvPr>
        </p:nvSpPr>
        <p:spPr>
          <a:xfrm>
            <a:off x="5867400" y="533400"/>
            <a:ext cx="2590800" cy="3454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3" hasCustomPrompt="1"/>
          </p:nvPr>
        </p:nvSpPr>
        <p:spPr>
          <a:xfrm>
            <a:off x="2286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 hasCustomPrompt="1"/>
          </p:nvPr>
        </p:nvSpPr>
        <p:spPr>
          <a:xfrm>
            <a:off x="30480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sz="quarter" idx="15" hasCustomPrompt="1"/>
          </p:nvPr>
        </p:nvSpPr>
        <p:spPr>
          <a:xfrm>
            <a:off x="5867400" y="4343400"/>
            <a:ext cx="2590800" cy="1676400"/>
          </a:xfrm>
        </p:spPr>
        <p:txBody>
          <a:bodyPr anchor="t" anchorCtr="0">
            <a:noAutofit/>
          </a:bodyPr>
          <a:lstStyle>
            <a:lvl1pPr marL="0" marR="0" indent="0" algn="l" eaLnBrk="1" latinLnBrk="0" hangingPunct="1">
              <a:buFontTx/>
              <a:buNone/>
              <a:defRPr kumimoji="0" lang="th-TH" sz="20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889273" y="0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3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/>
          <p:cNvSpPr>
            <a:spLocks noGrp="1" noChangeAspect="1"/>
          </p:cNvSpPr>
          <p:nvPr>
            <p:ph type="pic" sz="quarter" idx="11"/>
          </p:nvPr>
        </p:nvSpPr>
        <p:spPr>
          <a:xfrm>
            <a:off x="43434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33528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vert="horz">
            <a:normAutofit/>
          </a:bodyPr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 noChangeAspect="1"/>
          </p:cNvSpPr>
          <p:nvPr>
            <p:ph type="pic" sz="quarter" idx="13"/>
          </p:nvPr>
        </p:nvSpPr>
        <p:spPr>
          <a:xfrm>
            <a:off x="4343400" y="228600"/>
            <a:ext cx="3947160" cy="296037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4" hasCustomPrompt="1"/>
          </p:nvPr>
        </p:nvSpPr>
        <p:spPr>
          <a:xfrm>
            <a:off x="228600" y="228600"/>
            <a:ext cx="3947160" cy="296037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6" name="Rectangle 5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ผสม 3 ภาพขึ้นไป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9"/>
          <p:cNvSpPr>
            <a:spLocks noGrp="1" noChangeAspect="1"/>
          </p:cNvSpPr>
          <p:nvPr>
            <p:ph type="pic" sz="quarter" idx="11"/>
          </p:nvPr>
        </p:nvSpPr>
        <p:spPr>
          <a:xfrm>
            <a:off x="4648200" y="3124962"/>
            <a:ext cx="3697224" cy="2772918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5" name="Picture Placeholder 24"/>
          <p:cNvSpPr>
            <a:spLocks noGrp="1" noChangeAspect="1"/>
          </p:cNvSpPr>
          <p:nvPr>
            <p:ph type="pic" sz="quarter" idx="12"/>
          </p:nvPr>
        </p:nvSpPr>
        <p:spPr>
          <a:xfrm>
            <a:off x="228600" y="228600"/>
            <a:ext cx="4251960" cy="566928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648200" y="228600"/>
            <a:ext cx="3672840" cy="275463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5" name="Rectangle 4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icture Placeholder 16"/>
          <p:cNvSpPr>
            <a:spLocks noGrp="1"/>
          </p:cNvSpPr>
          <p:nvPr>
            <p:ph type="pic" sz="quarter" idx="14"/>
          </p:nvPr>
        </p:nvSpPr>
        <p:spPr>
          <a:xfrm>
            <a:off x="18669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6"/>
          </p:nvPr>
        </p:nvSpPr>
        <p:spPr>
          <a:xfrm>
            <a:off x="1866900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Picture Placeholder 7"/>
          <p:cNvSpPr>
            <a:spLocks noGrp="1"/>
          </p:cNvSpPr>
          <p:nvPr>
            <p:ph type="pic" sz="quarter" idx="25"/>
          </p:nvPr>
        </p:nvSpPr>
        <p:spPr>
          <a:xfrm>
            <a:off x="4305300" y="228600"/>
            <a:ext cx="2286000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9" name="Picture Placeholder 18"/>
          <p:cNvSpPr>
            <a:spLocks noGrp="1"/>
          </p:cNvSpPr>
          <p:nvPr>
            <p:ph type="pic" sz="quarter" idx="27"/>
          </p:nvPr>
        </p:nvSpPr>
        <p:spPr>
          <a:xfrm>
            <a:off x="4306086" y="3505200"/>
            <a:ext cx="228521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16" hasCustomPrompt="1"/>
          </p:nvPr>
        </p:nvSpPr>
        <p:spPr>
          <a:xfrm>
            <a:off x="152400" y="228600"/>
            <a:ext cx="1676400" cy="2743200"/>
          </a:xfrm>
        </p:spPr>
        <p:txBody>
          <a:bodyPr anchor="t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9" hasCustomPrompt="1"/>
          </p:nvPr>
        </p:nvSpPr>
        <p:spPr>
          <a:xfrm>
            <a:off x="6629400" y="228600"/>
            <a:ext cx="1676400" cy="1905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0" name="Text Placeholder 19"/>
          <p:cNvSpPr>
            <a:spLocks noGrp="1"/>
          </p:cNvSpPr>
          <p:nvPr>
            <p:ph type="body" sz="quarter" idx="28" hasCustomPrompt="1"/>
          </p:nvPr>
        </p:nvSpPr>
        <p:spPr>
          <a:xfrm>
            <a:off x="152400" y="4724400"/>
            <a:ext cx="1676400" cy="1905000"/>
          </a:xfrm>
        </p:spPr>
        <p:txBody>
          <a:bodyPr anchor="b" anchorCtr="0"/>
          <a:lstStyle>
            <a:lvl1pPr marL="0" marR="0" indent="0" algn="r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21" name="Text Placeholder 20"/>
          <p:cNvSpPr>
            <a:spLocks noGrp="1"/>
          </p:cNvSpPr>
          <p:nvPr>
            <p:ph type="body" sz="quarter" idx="30" hasCustomPrompt="1"/>
          </p:nvPr>
        </p:nvSpPr>
        <p:spPr>
          <a:xfrm>
            <a:off x="6629400" y="4724400"/>
            <a:ext cx="1676400" cy="1905000"/>
          </a:xfrm>
        </p:spPr>
        <p:txBody>
          <a:bodyPr anchor="b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นอน 4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icture Placeholder 23"/>
          <p:cNvSpPr>
            <a:spLocks noGrp="1"/>
          </p:cNvSpPr>
          <p:nvPr>
            <p:ph type="pic" sz="quarter" idx="14"/>
          </p:nvPr>
        </p:nvSpPr>
        <p:spPr>
          <a:xfrm>
            <a:off x="533400" y="685800"/>
            <a:ext cx="3653297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Text Placeholder 26"/>
          <p:cNvSpPr>
            <a:spLocks noGrp="1"/>
          </p:cNvSpPr>
          <p:nvPr>
            <p:ph type="body" sz="quarter" idx="16" hasCustomPrompt="1"/>
          </p:nvPr>
        </p:nvSpPr>
        <p:spPr>
          <a:xfrm>
            <a:off x="5334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17"/>
          </p:nvPr>
        </p:nvSpPr>
        <p:spPr>
          <a:xfrm>
            <a:off x="4267200" y="6858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1" name="Picture Placeholder 20"/>
          <p:cNvSpPr>
            <a:spLocks noGrp="1"/>
          </p:cNvSpPr>
          <p:nvPr>
            <p:ph type="pic" sz="quarter" idx="18"/>
          </p:nvPr>
        </p:nvSpPr>
        <p:spPr>
          <a:xfrm>
            <a:off x="5334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9"/>
          </p:nvPr>
        </p:nvSpPr>
        <p:spPr>
          <a:xfrm>
            <a:off x="4267200" y="3505200"/>
            <a:ext cx="3657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22" hasCustomPrompt="1"/>
          </p:nvPr>
        </p:nvSpPr>
        <p:spPr>
          <a:xfrm>
            <a:off x="5334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23" hasCustomPrompt="1"/>
          </p:nvPr>
        </p:nvSpPr>
        <p:spPr>
          <a:xfrm>
            <a:off x="4267200" y="63246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24" hasCustomPrompt="1"/>
          </p:nvPr>
        </p:nvSpPr>
        <p:spPr>
          <a:xfrm>
            <a:off x="4267200" y="304800"/>
            <a:ext cx="3657600" cy="3048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16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25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26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27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แนวตั้ง 4 ภาพขึ้นไปที่มีคำอธิบายภาพขนาดใหญ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/>
          <p:cNvSpPr>
            <a:spLocks noGrp="1" noChangeAspect="1"/>
          </p:cNvSpPr>
          <p:nvPr>
            <p:ph type="pic" sz="quarter" idx="14"/>
          </p:nvPr>
        </p:nvSpPr>
        <p:spPr>
          <a:xfrm>
            <a:off x="2286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8" name="Picture Placeholder 27"/>
          <p:cNvSpPr>
            <a:spLocks noGrp="1" noChangeAspect="1"/>
          </p:cNvSpPr>
          <p:nvPr>
            <p:ph type="pic" sz="quarter" idx="31"/>
          </p:nvPr>
        </p:nvSpPr>
        <p:spPr>
          <a:xfrm>
            <a:off x="43434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4" name="Picture Placeholder 3"/>
          <p:cNvSpPr>
            <a:spLocks noGrp="1" noChangeAspect="1"/>
          </p:cNvSpPr>
          <p:nvPr>
            <p:ph type="pic" sz="quarter" idx="30"/>
          </p:nvPr>
        </p:nvSpPr>
        <p:spPr>
          <a:xfrm>
            <a:off x="22860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Picture Placeholder 5"/>
          <p:cNvSpPr>
            <a:spLocks noGrp="1" noChangeAspect="1"/>
          </p:cNvSpPr>
          <p:nvPr>
            <p:ph type="pic" sz="quarter" idx="32"/>
          </p:nvPr>
        </p:nvSpPr>
        <p:spPr>
          <a:xfrm>
            <a:off x="6400800" y="416356"/>
            <a:ext cx="2006651" cy="2675534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29" hasCustomPrompt="1"/>
          </p:nvPr>
        </p:nvSpPr>
        <p:spPr>
          <a:xfrm>
            <a:off x="228600" y="3352800"/>
            <a:ext cx="8153400" cy="3048000"/>
          </a:xfrm>
        </p:spPr>
        <p:txBody>
          <a:bodyPr anchor="t" anchorCtr="0"/>
          <a:lstStyle>
            <a:lvl1pPr marL="0" marR="0" indent="0" algn="l" eaLnBrk="1" latinLnBrk="0" hangingPunct="1">
              <a:buFontTx/>
              <a:buNone/>
              <a:defRPr kumimoji="0" lang="th-TH" sz="2800" baseline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7" name="Rectangle 6"/>
          <p:cNvSpPr>
            <a:spLocks noGrp="1"/>
          </p:cNvSpPr>
          <p:nvPr>
            <p:ph type="dt" sz="half" idx="33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4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5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 ภาพขึ้นไป คือ ภาพแนวตั้ง 1 ภาพพร้อมภาพแนวนอน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sz="quarter" idx="14"/>
          </p:nvPr>
        </p:nvSpPr>
        <p:spPr>
          <a:xfrm>
            <a:off x="343292" y="257665"/>
            <a:ext cx="4764388" cy="63525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6" name="Picture Placeholder 25"/>
          <p:cNvSpPr>
            <a:spLocks noGrp="1"/>
          </p:cNvSpPr>
          <p:nvPr>
            <p:ph type="pic" sz="quarter" idx="18"/>
          </p:nvPr>
        </p:nvSpPr>
        <p:spPr>
          <a:xfrm>
            <a:off x="5446340" y="257665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2"/>
          </p:nvPr>
        </p:nvSpPr>
        <p:spPr>
          <a:xfrm>
            <a:off x="5446340" y="2432657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3" name="Picture Placeholder 12"/>
          <p:cNvSpPr>
            <a:spLocks noGrp="1"/>
          </p:cNvSpPr>
          <p:nvPr>
            <p:ph type="pic" sz="quarter" idx="23"/>
          </p:nvPr>
        </p:nvSpPr>
        <p:spPr>
          <a:xfrm>
            <a:off x="5446340" y="4607649"/>
            <a:ext cx="2670050" cy="2002536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6" name="Rectangle 5"/>
          <p:cNvSpPr>
            <a:spLocks noGrp="1"/>
          </p:cNvSpPr>
          <p:nvPr>
            <p:ph type="dt" sz="half" idx="24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7" name="Rectangle 6"/>
          <p:cNvSpPr>
            <a:spLocks noGrp="1"/>
          </p:cNvSpPr>
          <p:nvPr>
            <p:ph type="sldNum" sz="quarter" idx="25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ftr" sz="quarter" idx="26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3 ภาพพร้อมภาพแนวตั้ง 2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icture Placeholder 18"/>
          <p:cNvSpPr>
            <a:spLocks noGrp="1"/>
          </p:cNvSpPr>
          <p:nvPr>
            <p:ph type="pic" sz="quarter" idx="14"/>
          </p:nvPr>
        </p:nvSpPr>
        <p:spPr>
          <a:xfrm>
            <a:off x="228600" y="34290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17"/>
          </p:nvPr>
        </p:nvSpPr>
        <p:spPr>
          <a:xfrm>
            <a:off x="2438400" y="228600"/>
            <a:ext cx="5562600" cy="417195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5" name="Picture Placeholder 14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070154" cy="3124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31" name="Picture Placeholder 30"/>
          <p:cNvSpPr>
            <a:spLocks noGrp="1"/>
          </p:cNvSpPr>
          <p:nvPr>
            <p:ph type="pic" sz="quarter" idx="27"/>
          </p:nvPr>
        </p:nvSpPr>
        <p:spPr>
          <a:xfrm>
            <a:off x="52578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7" name="Picture Placeholder 16"/>
          <p:cNvSpPr>
            <a:spLocks noGrp="1"/>
          </p:cNvSpPr>
          <p:nvPr>
            <p:ph type="pic" sz="quarter" idx="28"/>
          </p:nvPr>
        </p:nvSpPr>
        <p:spPr>
          <a:xfrm>
            <a:off x="2438400" y="4495800"/>
            <a:ext cx="2743200" cy="20574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Rectangle 6"/>
          <p:cNvSpPr>
            <a:spLocks noGrp="1"/>
          </p:cNvSpPr>
          <p:nvPr>
            <p:ph type="dt" sz="half" idx="29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8" name="Rectangle 7"/>
          <p:cNvSpPr>
            <a:spLocks noGrp="1"/>
          </p:cNvSpPr>
          <p:nvPr>
            <p:ph type="sldNum" sz="quarter" idx="30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ftr" sz="quarter" idx="3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 ภาพขึ้นไป คือ ภาพแนวนอน 2 ภาพพร้อมภาพแนวตั้ง 3 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26"/>
          </p:nvPr>
        </p:nvSpPr>
        <p:spPr>
          <a:xfrm>
            <a:off x="2286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29"/>
          </p:nvPr>
        </p:nvSpPr>
        <p:spPr>
          <a:xfrm>
            <a:off x="228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27" name="Picture Placeholder 26"/>
          <p:cNvSpPr>
            <a:spLocks noGrp="1"/>
          </p:cNvSpPr>
          <p:nvPr>
            <p:ph type="pic" sz="quarter" idx="30"/>
          </p:nvPr>
        </p:nvSpPr>
        <p:spPr>
          <a:xfrm>
            <a:off x="4419600" y="3867150"/>
            <a:ext cx="39624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4" name="Picture Placeholder 13"/>
          <p:cNvSpPr>
            <a:spLocks noGrp="1"/>
          </p:cNvSpPr>
          <p:nvPr>
            <p:ph type="pic" sz="quarter" idx="27"/>
          </p:nvPr>
        </p:nvSpPr>
        <p:spPr>
          <a:xfrm>
            <a:off x="30099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12" name="Picture Placeholder 11"/>
          <p:cNvSpPr>
            <a:spLocks noGrp="1"/>
          </p:cNvSpPr>
          <p:nvPr>
            <p:ph type="pic" sz="quarter" idx="28"/>
          </p:nvPr>
        </p:nvSpPr>
        <p:spPr>
          <a:xfrm>
            <a:off x="5791200" y="228600"/>
            <a:ext cx="2606040" cy="347472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>
            <a:lvl1pPr marL="342900" indent="-342900" algn="ctr" rtl="0" eaLnBrk="1" latinLnBrk="0" hangingPunct="1">
              <a:spcBef>
                <a:spcPct val="20000"/>
              </a:spcBef>
              <a:defRPr kumimoji="0" lang="th-TH" sz="20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342900" indent="-34290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Rectangle 7"/>
          <p:cNvSpPr>
            <a:spLocks noGrp="1"/>
          </p:cNvSpPr>
          <p:nvPr>
            <p:ph type="dt" sz="half" idx="31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sldNum" sz="quarter" idx="3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ftr" sz="quarter" idx="33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2133600" y="762000"/>
            <a:ext cx="4873334" cy="48768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5" hasCustomPrompt="1"/>
          </p:nvPr>
        </p:nvSpPr>
        <p:spPr>
          <a:xfrm>
            <a:off x="2133600" y="5715000"/>
            <a:ext cx="4876800" cy="8382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16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สี่เหลี่ยมจัตุรัส 2 ภาพขึ้นไป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 noChangeAspect="1"/>
          </p:cNvSpPr>
          <p:nvPr>
            <p:ph type="pic" sz="quarter" idx="13"/>
          </p:nvPr>
        </p:nvSpPr>
        <p:spPr>
          <a:xfrm>
            <a:off x="495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0" marR="0" indent="1588" algn="ctr" rtl="0" eaLnBrk="1" latinLnBrk="0" hangingPunct="1">
              <a:spcBef>
                <a:spcPct val="20000"/>
              </a:spcBef>
              <a:buFontTx/>
              <a:buNone/>
              <a:defRPr kumimoji="0" lang="th-TH" sz="24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Picture Placeholder 6"/>
          <p:cNvSpPr>
            <a:spLocks noGrp="1" noChangeAspect="1"/>
          </p:cNvSpPr>
          <p:nvPr>
            <p:ph type="pic" sz="quarter" idx="14"/>
          </p:nvPr>
        </p:nvSpPr>
        <p:spPr>
          <a:xfrm>
            <a:off x="1145273" y="1371600"/>
            <a:ext cx="3198127" cy="3200400"/>
          </a:xfr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1588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5" hasCustomPrompt="1"/>
          </p:nvPr>
        </p:nvSpPr>
        <p:spPr>
          <a:xfrm>
            <a:off x="495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6" hasCustomPrompt="1"/>
          </p:nvPr>
        </p:nvSpPr>
        <p:spPr>
          <a:xfrm>
            <a:off x="1143000" y="4648200"/>
            <a:ext cx="3200400" cy="1295400"/>
          </a:xfrm>
        </p:spPr>
        <p:txBody>
          <a:bodyPr tIns="91440" rIns="9144" bIns="91440" anchor="t"/>
          <a:lstStyle>
            <a:lvl1pPr marL="0" marR="0" indent="0" algn="l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10" name="Rectangle 9"/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11" name="Rectangle 10"/>
          <p:cNvSpPr>
            <a:spLocks noGrp="1"/>
          </p:cNvSpPr>
          <p:nvPr>
            <p:ph type="sldNum" sz="quarter" idx="18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2" name="Rectangle 11"/>
          <p:cNvSpPr>
            <a:spLocks noGrp="1"/>
          </p:cNvSpPr>
          <p:nvPr>
            <p:ph type="ftr" sz="quarter" idx="19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ภาพ Panorama ที่มี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30"/>
          </p:nvPr>
        </p:nvSpPr>
        <p:spPr>
          <a:xfrm>
            <a:off x="228600" y="1524000"/>
            <a:ext cx="8229600" cy="2743200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vert="horz" anchor="t">
            <a:normAutofit/>
          </a:bodyPr>
          <a:lstStyle>
            <a:lvl1pPr marL="342900" marR="0" indent="-342900" algn="ctr" rtl="0" eaLnBrk="1" latinLnBrk="0" hangingPunct="1">
              <a:spcBef>
                <a:spcPct val="20000"/>
              </a:spcBef>
              <a:buFontTx/>
              <a:buNone/>
              <a:defRPr kumimoji="0" lang="th-TH" sz="2000" i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extLst/>
          </a:lstStyle>
          <a:p>
            <a:pPr marL="0" marR="0" indent="0" algn="ctr" eaLnBrk="1" latinLnBrk="0" hangingPunct="1"/>
            <a:r>
              <a:rPr lang="th-TH" smtClean="0"/>
              <a:t>คลิกไอคอนเพื่อเพิ่มรูปภาพ</a:t>
            </a:r>
            <a:endParaRPr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31" hasCustomPrompt="1"/>
          </p:nvPr>
        </p:nvSpPr>
        <p:spPr>
          <a:xfrm>
            <a:off x="228600" y="4343400"/>
            <a:ext cx="8229600" cy="1676400"/>
          </a:xfrm>
        </p:spPr>
        <p:txBody>
          <a:bodyPr tIns="91440" rIns="9144" bIns="91440" anchor="t"/>
          <a:lstStyle>
            <a:lvl1pPr marL="0" marR="0" indent="0" algn="r" eaLnBrk="1" latinLnBrk="0" hangingPunct="1">
              <a:buFontTx/>
              <a:buNone/>
              <a:defRPr kumimoji="0" lang="th-TH" sz="2000" i="0"/>
            </a:lvl1pPr>
            <a:extLst/>
          </a:lstStyle>
          <a:p>
            <a:pPr lvl="0"/>
            <a:r>
              <a:rPr kumimoji="0" lang="th-TH"/>
              <a:t>คลิกเพื่อเพิ่มคำอธิบายภาพ</a:t>
            </a:r>
          </a:p>
        </p:txBody>
      </p:sp>
      <p:sp>
        <p:nvSpPr>
          <p:cNvPr id="8" name="Rectangle 7"/>
          <p:cNvSpPr>
            <a:spLocks noGrp="1"/>
          </p:cNvSpPr>
          <p:nvPr>
            <p:ph type="dt" sz="half" idx="32"/>
          </p:nvPr>
        </p:nvSpPr>
        <p:spPr/>
        <p:txBody>
          <a:bodyPr/>
          <a:lstStyle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/>
          </a:p>
        </p:txBody>
      </p:sp>
      <p:sp>
        <p:nvSpPr>
          <p:cNvPr id="9" name="Rectangle 8"/>
          <p:cNvSpPr>
            <a:spLocks noGrp="1"/>
          </p:cNvSpPr>
          <p:nvPr>
            <p:ph type="sldNum" sz="quarter" idx="33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rPr kumimoji="0" lang="th-TH">
                <a:solidFill>
                  <a:srgbClr val="FFFFFF"/>
                </a:solidFill>
              </a:rPr>
              <a:pPr/>
              <a:t>‹#›</a:t>
            </a:fld>
            <a:endParaRPr kumimoji="0" lang="th-TH"/>
          </a:p>
        </p:txBody>
      </p:sp>
      <p:sp>
        <p:nvSpPr>
          <p:cNvPr id="10" name="Rectangle 9"/>
          <p:cNvSpPr>
            <a:spLocks noGrp="1"/>
          </p:cNvSpPr>
          <p:nvPr>
            <p:ph type="ftr" sz="quarter" idx="34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</p:spTree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pPr eaLnBrk="1" latinLnBrk="0" hangingPunct="1"/>
            <a:r>
              <a:rPr lang="th-TH" smtClean="0"/>
              <a:t>คลิกเพื่อแก้ไขลักษณะชื่อเรื่องต้นแบบ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lang="th-TH" smtClean="0"/>
              <a:t>ระดับที่สอง</a:t>
            </a:r>
          </a:p>
          <a:p>
            <a:pPr lvl="2" eaLnBrk="1" latinLnBrk="0" hangingPunct="1"/>
            <a:r>
              <a:rPr lang="th-TH" smtClean="0"/>
              <a:t>ระดับที่สาม</a:t>
            </a:r>
          </a:p>
          <a:p>
            <a:pPr lvl="3" eaLnBrk="1" latinLnBrk="0" hangingPunct="1"/>
            <a:r>
              <a:rPr lang="th-TH" smtClean="0"/>
              <a:t>ระดับที่สี่</a:t>
            </a:r>
          </a:p>
          <a:p>
            <a:pPr lvl="4" eaLnBrk="1" latinLnBrk="0" hangingPunct="1"/>
            <a:r>
              <a:rPr lang="th-TH" smtClean="0"/>
              <a:t>ระดับที่ห้า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9668B50E-0B48-4566-8609-C51CF752A7DF}" type="datetimeFigureOut">
              <a:pPr/>
              <a:t>16/12/60</a:t>
            </a:fld>
            <a:endParaRPr kumimoji="0" lang="th-TH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th-TH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8A4431D5-1B33-458B-8AFD-CECCB0FA18CB}" type="slidenum">
              <a:pPr/>
              <a:t>‹#›</a:t>
            </a:fld>
            <a:endParaRPr kumimoji="0" lang="th-TH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 rot="16200000">
            <a:off x="5315559" y="3268980"/>
            <a:ext cx="6858000" cy="320040"/>
          </a:xfrm>
          <a:prstGeom prst="rect">
            <a:avLst/>
          </a:prstGeom>
          <a:solidFill>
            <a:schemeClr val="accent6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8" name="Rectangle 7"/>
          <p:cNvSpPr/>
          <p:nvPr/>
        </p:nvSpPr>
        <p:spPr>
          <a:xfrm rot="16200000">
            <a:off x="5628132" y="3341399"/>
            <a:ext cx="6858000" cy="173736"/>
          </a:xfrm>
          <a:prstGeom prst="rect">
            <a:avLst/>
          </a:prstGeom>
          <a:solidFill>
            <a:schemeClr val="accent3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/>
            <a:endParaRPr kumimoji="0" lang="th-TH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848600" cy="1143000"/>
          </a:xfrm>
          <a:prstGeom prst="rect">
            <a:avLst/>
          </a:prstGeom>
        </p:spPr>
        <p:txBody>
          <a:bodyPr vert="horz" rtlCol="0" anchor="ctr">
            <a:normAutofit/>
          </a:bodyPr>
          <a:lstStyle>
            <a:extLst/>
          </a:lstStyle>
          <a:p>
            <a:pPr eaLnBrk="1" latinLnBrk="0" hangingPunct="1"/>
            <a:r>
              <a:rPr kumimoji="0" lang="th-TH" smtClean="0"/>
              <a:t>คลิกเพื่อแก้ไขลักษณะชื่อเรื่องต้นแบบ</a:t>
            </a:r>
            <a:endParaRPr kumimoji="0" lang="en-US" smtClean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7848600" cy="4525963"/>
          </a:xfrm>
          <a:prstGeom prst="rect">
            <a:avLst/>
          </a:prstGeom>
        </p:spPr>
        <p:txBody>
          <a:bodyPr vert="horz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th-TH" smtClean="0"/>
              <a:t>คลิกเพื่อแก้ไขลักษณะของข้อความต้นแบบ</a:t>
            </a:r>
          </a:p>
          <a:p>
            <a:pPr lvl="1" eaLnBrk="1" latinLnBrk="0" hangingPunct="1"/>
            <a:r>
              <a:rPr kumimoji="0" lang="th-TH" smtClean="0"/>
              <a:t>ระดับที่สอง</a:t>
            </a:r>
          </a:p>
          <a:p>
            <a:pPr lvl="2" eaLnBrk="1" latinLnBrk="0" hangingPunct="1"/>
            <a:r>
              <a:rPr kumimoji="0" lang="th-TH" smtClean="0"/>
              <a:t>ระดับที่สาม</a:t>
            </a:r>
          </a:p>
          <a:p>
            <a:pPr lvl="3" eaLnBrk="1" latinLnBrk="0" hangingPunct="1"/>
            <a:r>
              <a:rPr kumimoji="0" lang="th-TH" smtClean="0"/>
              <a:t>ระดับที่สี่</a:t>
            </a:r>
          </a:p>
          <a:p>
            <a:pPr lvl="4" eaLnBrk="1" latinLnBrk="0" hangingPunct="1"/>
            <a:r>
              <a:rPr kumimoji="0" lang="th-TH" smtClean="0"/>
              <a:t>ระดับที่ห้า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696200" y="1012825"/>
            <a:ext cx="2133600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r"/>
            <a:fld id="{9668B50E-0B48-4566-8609-C51CF752A7DF}" type="datetimeFigureOut">
              <a:rPr kumimoji="0" lang="th-TH">
                <a:solidFill>
                  <a:schemeClr val="bg1"/>
                </a:solidFill>
              </a:rPr>
              <a:pPr algn="r"/>
              <a:t>16/12/60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162800" y="3832226"/>
            <a:ext cx="3200400" cy="365125"/>
          </a:xfrm>
          <a:prstGeom prst="rect">
            <a:avLst/>
          </a:prstGeom>
        </p:spPr>
        <p:txBody>
          <a:bodyPr vert="horz" rtlCol="0" anchor="ctr"/>
          <a:lstStyle>
            <a:lvl1pPr algn="l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pPr algn="l"/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 rot="5400000">
            <a:off x="8278813" y="5962650"/>
            <a:ext cx="968375" cy="365125"/>
          </a:xfrm>
          <a:prstGeom prst="rect">
            <a:avLst/>
          </a:prstGeom>
        </p:spPr>
        <p:txBody>
          <a:bodyPr vert="horz" rtlCol="0" anchor="ctr"/>
          <a:lstStyle>
            <a:lvl1pPr algn="r" eaLnBrk="1" latinLnBrk="0" hangingPunct="1">
              <a:defRPr kumimoji="0" lang="th-TH" sz="1200">
                <a:solidFill>
                  <a:schemeClr val="bg1"/>
                </a:solidFill>
              </a:defRPr>
            </a:lvl1pPr>
            <a:extLst/>
          </a:lstStyle>
          <a:p>
            <a:fld id="{8A4431D5-1B33-458B-8AFD-CECCB0FA18CB}" type="slidenum">
              <a:rPr kumimoji="0" lang="th-TH">
                <a:solidFill>
                  <a:schemeClr val="bg1"/>
                </a:solidFill>
              </a:rPr>
              <a:pPr/>
              <a:t>‹#›</a:t>
            </a:fld>
            <a:endParaRPr kumimoji="0" lang="th-TH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895749" y="-733"/>
            <a:ext cx="76200" cy="6858000"/>
          </a:xfrm>
          <a:prstGeom prst="rect">
            <a:avLst/>
          </a:prstGeom>
          <a:solidFill>
            <a:schemeClr val="accent1"/>
          </a:solidFill>
          <a:ln w="3492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/>
            <a:endParaRPr kumimoji="0" lang="th-TH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</p:sldLayoutIdLst>
  <p:transition>
    <p:fade/>
  </p:transition>
  <p:timing>
    <p:tnLst>
      <p:par>
        <p:cTn id="1" dur="indefinite" restart="never" nodeType="tmRoot"/>
      </p:par>
    </p:tnLst>
  </p:timing>
  <p:txStyles>
    <p:titleStyle>
      <a:lvl1pPr algn="ctr" rtl="0" eaLnBrk="1" latinLnBrk="0" hangingPunct="1">
        <a:spcBef>
          <a:spcPct val="0"/>
        </a:spcBef>
        <a:buNone/>
        <a:defRPr kumimoji="0" lang="th-TH" sz="4400" kern="1200">
          <a:solidFill>
            <a:schemeClr val="tx2"/>
          </a:solidFill>
          <a:latin typeface="+mj-lt"/>
          <a:ea typeface="+mj-ea"/>
          <a:cs typeface="+mj-cs"/>
        </a:defRPr>
      </a:lvl1pPr>
      <a:extLst/>
    </p:titleStyle>
    <p:bodyStyle>
      <a:lvl1pPr marL="342900" indent="-342900" algn="l" rtl="0" eaLnBrk="1" latinLnBrk="0" hangingPunct="1">
        <a:spcBef>
          <a:spcPct val="20000"/>
        </a:spcBef>
        <a:buFont typeface="Arial"/>
        <a:buChar char="•"/>
        <a:defRPr kumimoji="0" lang="th-TH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Font typeface="Arial"/>
        <a:buChar char="–"/>
        <a:defRPr kumimoji="0" lang="th-TH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Font typeface="Arial"/>
        <a:buChar char="•"/>
        <a:defRPr kumimoji="0" lang="th-TH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Font typeface="Arial"/>
        <a:buChar char="–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Font typeface="Arial"/>
        <a:buChar char="»"/>
        <a:defRPr kumimoji="0" lang="th-TH" sz="20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Font typeface="Arial"/>
        <a:buChar char="•"/>
        <a:defRPr kumimoji="0" lang="th-TH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lang="th-TH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4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20249" y="692696"/>
            <a:ext cx="8424934" cy="56016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5159" y="980728"/>
            <a:ext cx="662473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มาทำความรู้จักกับ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  <p:sp>
        <p:nvSpPr>
          <p:cNvPr id="6" name="สี่เหลี่ยมผืนผ้า 5"/>
          <p:cNvSpPr/>
          <p:nvPr/>
        </p:nvSpPr>
        <p:spPr>
          <a:xfrm>
            <a:off x="239075" y="4437111"/>
            <a:ext cx="813690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เห็ด</a:t>
            </a:r>
            <a:r>
              <a:rPr lang="th-TH" sz="8000" dirty="0" err="1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หลินจือเขา</a:t>
            </a:r>
            <a:r>
              <a:rPr lang="th-TH" sz="8000" dirty="0" smtClean="0">
                <a:solidFill>
                  <a:srgbClr val="FFFF00"/>
                </a:solidFill>
                <a:latin typeface="TH Sarabun New" panose="020B0500040200020003" pitchFamily="34" charset="-34"/>
                <a:ea typeface="Dotum" pitchFamily="34" charset="-127"/>
                <a:cs typeface="TH Sarabun New" panose="020B0500040200020003" pitchFamily="34" charset="-34"/>
              </a:rPr>
              <a:t>กวาง</a:t>
            </a:r>
            <a:endParaRPr lang="th-TH" sz="8000" dirty="0">
              <a:solidFill>
                <a:srgbClr val="FFFF00"/>
              </a:solidFill>
              <a:latin typeface="TH Sarabun New" panose="020B0500040200020003" pitchFamily="34" charset="-34"/>
              <a:ea typeface="Dotum" pitchFamily="34" charset="-127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999613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j0178459.jpg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2656"/>
            <a:ext cx="6639138" cy="4414321"/>
          </a:xfrm>
        </p:spPr>
      </p:pic>
      <p:sp>
        <p:nvSpPr>
          <p:cNvPr id="5" name="Text Placeholder 4"/>
          <p:cNvSpPr>
            <a:spLocks noGrp="1"/>
          </p:cNvSpPr>
          <p:nvPr>
            <p:ph type="body" sz="quarter" idx="10"/>
          </p:nvPr>
        </p:nvSpPr>
        <p:spPr>
          <a:xfrm>
            <a:off x="228600" y="4725144"/>
            <a:ext cx="8672946" cy="1980456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หลินจือเขา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กวาง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ชื่อวิทยาศาสตร์: </a:t>
            </a:r>
            <a:r>
              <a:rPr lang="en-US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  </a:t>
            </a:r>
            <a:r>
              <a:rPr lang="en-US" sz="20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ชื่ออื่น                  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เห็ดหมื่นปี, เห็ดอมตะ</a:t>
            </a:r>
            <a:endParaRPr lang="th-TH" sz="20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</a:t>
            </a:r>
            <a:r>
              <a:rPr lang="th-TH" sz="20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ใช้ประโยชน์</a:t>
            </a:r>
            <a:r>
              <a:rPr lang="th-TH" sz="20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:     สมุนไพรรักษาโรค  และเป็นยาบำรุงร่างกาย</a:t>
            </a:r>
            <a:endParaRPr lang="th-TH" sz="20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83568" y="404664"/>
            <a:ext cx="7488832" cy="5832648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400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400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ชื่อสามัญ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Lingzhi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mushroom, </a:t>
            </a:r>
            <a:r>
              <a:rPr lang="en-US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Reishi</a:t>
            </a:r>
            <a:r>
              <a:rPr lang="en-US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</a:p>
          <a:p>
            <a:pPr algn="thaiDist"/>
            <a:endParaRPr lang="en-US" sz="24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b="1" dirty="0" smtClean="0"/>
              <a:t>	</a:t>
            </a:r>
            <a:r>
              <a:rPr lang="th-TH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จัดเป็นยาจีนที่ใช้กันมายาวนานกว่า 2,000 ปีแล้ว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Chinese traditional medicine)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โดยใช้กันนับตั้งแต่สมัยจักรพรรดิฉินซีฮ่องเต้เป็นต้นมา 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ที่ขึ้นอยู่ตามธรรมชาติมีมากกว่า 100 สายพันธุ์ โดยสายพันธุ์ที่นิยมและมีสรรพคุณทางยาที่ดีที่สุดคือ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สายพันธุ์สีแดง 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หรือ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หลินจือแดง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 หรือกาโน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เดอร์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มา 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ลูซิดัม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en-US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lucidum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โดยในเห็ด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จะมีสารพอลิ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แซ็กคาไรด์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(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Polysaccharide)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ซึ่งจะช่วยยับยั้งและรักษาอาการต่าง ๆ 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โดย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แต่ละชนิดจะมีปริมาณสารพอลิ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แซ็กคาไรด์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ในปริมาณที่แตกต่างกันออกไป ซึ่งแน่นอนว่าคงหนีไม่พ้นสายพันธุ์สีแดงที่กล่าวข้างต้น</a:t>
            </a:r>
          </a:p>
          <a:p>
            <a:pPr algn="thaiDist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	เห็ด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ชนิดนี้จัดว่าเป็นของหายากที่มีคุณค่าสูงในทางสมุนไพรจีน โดยมีการยกย่องว่าเป็นยอดเห็ด เป็นเห็ดที่ดีที่สุดในหมู่สมุนไพรจีน เพราะได้มีการบันทึกในคัมภีร์โบราณ “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เสินหนงเปินเฉ่า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” (ตำราเก่าแก่ที่คนจีนนับถือกันมากที่สุด) ซึ่งได้กล่าวไว้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ว่า เห็ด</a:t>
            </a:r>
            <a:r>
              <a:rPr lang="th-TH" b="1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นี้เป็นเทพเจ้าแห่งชีวิตที่มีพลังมหัศจรรย์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นักวิทยาศาสตร์พบว่าในเห็ดชนิดนี้มีสารต่าง ๆ ที่เป็นประโยชน์ต่อร่างกายมากกว่า 250 ชนิด ! </a:t>
            </a:r>
            <a:r>
              <a:rPr lang="th-TH" b="1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เป็นยาบำรุงร่างกายและใช้เป็นยาอายุวัฒนะในการยืดอายุ นอกจากนี้ยังช่วยทำให้ผิวพรรณเปล่งปลั่ง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รักษาโรคต่าง ๆ ได้หลายโรค และยังปลอดภัยไม่มีสารพิษใด ๆ ต่อร่างกาย !</a:t>
            </a:r>
          </a:p>
          <a:p>
            <a:pPr algn="thaiDist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187624" y="605264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https://medthai.com › 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สมุนไพร</a:t>
            </a:r>
          </a:p>
        </p:txBody>
      </p:sp>
    </p:spTree>
    <p:extLst>
      <p:ext uri="{BB962C8B-B14F-4D97-AF65-F5344CB8AC3E}">
        <p14:creationId xmlns:p14="http://schemas.microsoft.com/office/powerpoint/2010/main" val="3416476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83568" y="404664"/>
            <a:ext cx="7488832" cy="5832648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400" b="1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b="1" dirty="0" smtClean="0"/>
              <a:t>	</a:t>
            </a:r>
            <a:r>
              <a:rPr lang="th-TH" dirty="0"/>
              <a:t>เห็ด</a:t>
            </a:r>
            <a:r>
              <a:rPr lang="th-TH" dirty="0" err="1"/>
              <a:t>หลินจือถูก</a:t>
            </a:r>
            <a:r>
              <a:rPr lang="th-TH" dirty="0"/>
              <a:t>จัดอยู่ในสกุล </a:t>
            </a:r>
            <a:r>
              <a:rPr lang="en-US" dirty="0" err="1"/>
              <a:t>Ganoderma</a:t>
            </a:r>
            <a:r>
              <a:rPr lang="en-US" dirty="0"/>
              <a:t> </a:t>
            </a:r>
            <a:r>
              <a:rPr lang="th-TH" dirty="0"/>
              <a:t>มีชื่อเรียกตามท้องถิ่นต่าง ๆ กันหลายชื่อ เช่น เห็ดหิ้ง เห็ดหัวงู เห็ดจวักงู เห็ดแม่เบี้ย เห็ดนางกวัก เห็ดกระด้าง เห็ดไม้ เห็ดหมื่นปี เป็นต้น การเจริญเติบโตในช่วงแรกจะอยู่ในรูปของเส้นใย เมื่อสภาพแวดล้อมที่เหมาะสมจะสร้างดอกเห็ดสีน้ำตาลถึงน้ำตาลดำ ขอบของดอกเห็ดมีสีขาว ดอกเห็ดขยายกว้างออกมีลักษณะคล้ายพัด ผิวด้านบนเป็นมันเหมือนเคลือบด้วย</a:t>
            </a:r>
            <a:r>
              <a:rPr lang="th-TH" dirty="0" err="1"/>
              <a:t>แลคเกอร์</a:t>
            </a:r>
            <a:r>
              <a:rPr lang="th-TH" dirty="0"/>
              <a:t> ผิวด้านล่างมีสีขาวขุ่นเต็มไปด้วยรูเล็ก ๆ ซึ่งเป็นที่สร้างสปอร์ของเชื้อมีสีน้ำตาลเป็นผงเล็ก ๆ กระจายทั่วบริเวณข้างเคียง  และเมื่อสภาพแวดล้อมเหมาะสมก็สามารถงอกเจริญเป็นเส้นใยใหม่ได้</a:t>
            </a:r>
          </a:p>
          <a:p>
            <a:pPr algn="thaiDist" fontAlgn="base"/>
            <a:r>
              <a:rPr lang="th-TH" dirty="0" smtClean="0"/>
              <a:t>	ใน</a:t>
            </a:r>
            <a:r>
              <a:rPr lang="th-TH" dirty="0"/>
              <a:t>สภาพธรรมชาติจะพบเห็ด</a:t>
            </a:r>
            <a:r>
              <a:rPr lang="th-TH" dirty="0" err="1"/>
              <a:t>หลินจื</a:t>
            </a:r>
            <a:r>
              <a:rPr lang="th-TH" dirty="0"/>
              <a:t>อบ</a:t>
            </a:r>
            <a:r>
              <a:rPr lang="th-TH" dirty="0" err="1"/>
              <a:t>นขอน</a:t>
            </a:r>
            <a:r>
              <a:rPr lang="th-TH" dirty="0"/>
              <a:t>ไม้ผุหรือเศษซากพืช โดยเห็ด</a:t>
            </a:r>
            <a:r>
              <a:rPr lang="th-TH" dirty="0" err="1"/>
              <a:t>หลินจือ</a:t>
            </a:r>
            <a:r>
              <a:rPr lang="th-TH" dirty="0"/>
              <a:t>จะทำหน้าที่ใน</a:t>
            </a:r>
            <a:r>
              <a:rPr lang="th-TH" b="1" dirty="0"/>
              <a:t>การย่อยสลาย</a:t>
            </a:r>
            <a:r>
              <a:rPr lang="th-TH" dirty="0"/>
              <a:t>ไม้เนื้อแข็งเหล่านี้ โดยปล่อยสารออกมาย่อยเศษซากพืชเหล่านั้น และดูดซึมเป็นอาหาร ในสภาพการณ์เช่นนี้ ดูเหมือนว่าเห็ด</a:t>
            </a:r>
            <a:r>
              <a:rPr lang="th-TH" dirty="0" err="1"/>
              <a:t>หลินจือ</a:t>
            </a:r>
            <a:r>
              <a:rPr lang="th-TH" dirty="0"/>
              <a:t>ไม่ใช่สาเหตุที่สามารถเข้าทำลายพืชโดยตรง แต่สามารถร่วมกับเชื้ออื่นในการเข้าทำลายพืชที่เป็นไม้เนื้ออ่อนในปัจจุบันมีการเปลี่ยนแปลงอย่างมากมายเกี่ยวกับระบบ</a:t>
            </a:r>
            <a:r>
              <a:rPr lang="th-TH" dirty="0" err="1"/>
              <a:t>นิเวศน์วิทยา</a:t>
            </a:r>
            <a:r>
              <a:rPr lang="th-TH" dirty="0"/>
              <a:t> กล่าวคือมีการถางป่าเพื่อทำการปลูกพืชชนิดเดียวเป็นบริเวณกว้าง  ทำให้เชื้อมีพืชอาศัยเพียงชนิดเดียวในการเข้าทำลายและเชื้อมีการปรับตัวเองที่จะสามารถเข้าทำลายพืชโดยตรง  ซึ่งจะเป็นพืชยืนต้นทั้งในเขตร้อนและเขตอบอุ่น  เชื้อเห็ดจะเข้าทำลายส่วนของรากทำให้รากเน่าเปื่อยตายไป</a:t>
            </a:r>
          </a:p>
          <a:p>
            <a:pPr algn="thaiDist" fontAlgn="base"/>
            <a:r>
              <a:rPr lang="th-TH" dirty="0" smtClean="0"/>
              <a:t>	เชื้อ</a:t>
            </a:r>
            <a:r>
              <a:rPr lang="th-TH" dirty="0"/>
              <a:t>เห็ดสามารถเข้าทำลายพืชได้หลายชนิดด้วยกัน  ทั้งที่ทำความเสียหายได้อย่างรุนแรงและไม่รุนแรงที่ทำความเสียหายอย่างรุนแรงดูเหมือนว่าจะเป็นพืชในตระกูลปาล์ม  เช่น ปาล์มน้ำมัน หมาก และมะพร้าว ส่วนพืชอื่น ๆ ที่มีรายงานว่ามีการเข้าทำลายของเชื้อเห็ดนี้ได้อย่างรุนแรงได้แก่ ชา ยางพาราเป็นต้น ในพืชยืนต้นหลายชนิดจะพบว่ามีการสร้างดอกเห็ดบนต้น แต่อาการไม่รุนแรงถึงกับทำให้ต้นตายได้ เช่น ส้ม สะตอ มะม่วง มะนาว</a:t>
            </a:r>
          </a:p>
          <a:p>
            <a:pPr algn="thaiDist"/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sp>
        <p:nvSpPr>
          <p:cNvPr id="2" name="ตัวแทนหมายเลขภาพนิ่ง 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187624" y="6052646"/>
            <a:ext cx="6624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 smtClean="0"/>
              <a:t>แหล่งที่มาข้อมูล </a:t>
            </a:r>
            <a:r>
              <a:rPr lang="en-US" dirty="0"/>
              <a:t>www.thaikasetsart.com/tag/</a:t>
            </a:r>
            <a:r>
              <a:rPr lang="th-TH" dirty="0"/>
              <a:t>เห็ด</a:t>
            </a:r>
            <a:r>
              <a:rPr lang="th-TH" dirty="0" err="1"/>
              <a:t>หลินจือ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258057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683568" y="1554877"/>
            <a:ext cx="2952328" cy="3636404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หลินจือถูก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จัดอยู่ในสกุล </a:t>
            </a:r>
            <a:r>
              <a:rPr lang="en-US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Ganoderma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มีชื่อเรียกตามท้องถิ่นต่าง ๆ กันหลายชื่อ 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เช่น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เห็ดหิ้ง เห็ดหัวงู เห็ดจวักงู เห็ดแม่เบี้ย เห็ดนางกวัก เห็ดกระด้าง เห็ดไม้ เห็ดหมื่นปี เป็น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ต้น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31577" y="404664"/>
            <a:ext cx="4124799" cy="27425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6815" y="3284984"/>
            <a:ext cx="4137603" cy="27497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2" name="สี่เหลี่ยมผืนผ้า 1"/>
          <p:cNvSpPr/>
          <p:nvPr/>
        </p:nvSpPr>
        <p:spPr>
          <a:xfrm>
            <a:off x="699228" y="6151349"/>
            <a:ext cx="725714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 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www.thaikasetsart.com/tag/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en-US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/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9906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ferris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4282764" y="836712"/>
            <a:ext cx="4104455" cy="2405912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ในสภาพธรรมชาติจะพบเห็ด</a:t>
            </a:r>
            <a:r>
              <a:rPr lang="th-TH" sz="2800" dirty="0" err="1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หลินจือบน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ขอน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ไม้ผุหรือเศษซากพืช โดยเห็ด</a:t>
            </a:r>
            <a:r>
              <a:rPr lang="th-TH" sz="28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จะทำหน้าที่ในการย่อยสลายไม้เนื้อแข็งเหล่านี้ โดยปล่อยสารออกมาย่อยเศษซากพืชเหล่านั้น และดูดซึมเป็นอาหาร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552" y="1124744"/>
            <a:ext cx="3439910" cy="51736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139952" y="3346041"/>
            <a:ext cx="4258291" cy="2831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9886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Content="1"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สี่เหลี่ยมผืนผ้า 3"/>
          <p:cNvSpPr/>
          <p:nvPr/>
        </p:nvSpPr>
        <p:spPr>
          <a:xfrm>
            <a:off x="5462554" y="620688"/>
            <a:ext cx="2984575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การเจริญเติบโตในช่วงแรกจะอยู่ในรูปของเส้นใย เมื่อสภาพแวดล้อมที่เหมาะสมจะสร้างดอกเห็ดสีน้ำตาลถึงน้ำตาลดำ ขอบของดอกเห็ดมีสี</a:t>
            </a:r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ขาว</a:t>
            </a:r>
            <a:endParaRPr lang="th-TH" sz="28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46394" y="3425239"/>
            <a:ext cx="2085446" cy="3136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15508" y="637996"/>
            <a:ext cx="4049373" cy="2692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91880" y="3441762"/>
            <a:ext cx="4752528" cy="3159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624980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8"/>
          <p:cNvSpPr>
            <a:spLocks noGrp="1"/>
          </p:cNvSpPr>
          <p:nvPr>
            <p:ph type="body" sz="quarter" idx="13"/>
          </p:nvPr>
        </p:nvSpPr>
        <p:spPr>
          <a:xfrm>
            <a:off x="5292080" y="620688"/>
            <a:ext cx="3024336" cy="2232248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ดอกเห็ดขยายกว้างออกมีลักษณะคล้ายพัด ผิวด้านบนเป็นมันเหมือนเคลือบด้วย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แลคเกอร์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459725" y="3565403"/>
            <a:ext cx="4116841" cy="27359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36073"/>
            <a:ext cx="4401740" cy="2926688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pic>
        <p:nvPicPr>
          <p:cNvPr id="5" name="j0321101.jpg"/>
          <p:cNvPicPr>
            <a:picLocks noGrp="1" noChangeAspect="1"/>
          </p:cNvPicPr>
          <p:nvPr>
            <p:ph type="pic" sz="quarter" idx="14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9" y="3573016"/>
            <a:ext cx="4104453" cy="2729025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89240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71600" y="332655"/>
            <a:ext cx="7039505" cy="46805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Rectangle 8"/>
          <p:cNvSpPr>
            <a:spLocks noGrp="1"/>
          </p:cNvSpPr>
          <p:nvPr>
            <p:ph type="body" sz="quarter" idx="13"/>
          </p:nvPr>
        </p:nvSpPr>
        <p:spPr>
          <a:xfrm>
            <a:off x="971600" y="5157192"/>
            <a:ext cx="7272808" cy="936104"/>
          </a:xfrm>
          <a:noFill/>
        </p:spPr>
        <p:txBody>
          <a:bodyPr/>
          <a:lstStyle>
            <a:extLst/>
          </a:lstStyle>
          <a:p>
            <a:pPr algn="thaiDist"/>
            <a:r>
              <a:rPr lang="th-TH" sz="2800" dirty="0">
                <a:solidFill>
                  <a:schemeClr val="tx1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ผิวด้านล่างมีสีขาวขุ่นเต็มไปด้วยรูเล็ก ๆ ซึ่งเป็นที่สร้างสปอร์ของเชื้อมีสีน้ำตาลเป็นผงเล็ก ๆ กระจายทั่วบริเวณข้างเคียง  และเมื่อสภาพแวดล้อมเหมาะสมก็สามารถงอกเจริญเป็นเส้นใยใหม่ได้</a:t>
            </a:r>
          </a:p>
        </p:txBody>
      </p:sp>
    </p:spTree>
    <p:extLst>
      <p:ext uri="{BB962C8B-B14F-4D97-AF65-F5344CB8AC3E}">
        <p14:creationId xmlns:p14="http://schemas.microsoft.com/office/powerpoint/2010/main" val="47964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1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j0321097.jpg"/>
          <p:cNvPicPr>
            <a:picLocks noGrp="1" noChangeAspect="1"/>
          </p:cNvPicPr>
          <p:nvPr>
            <p:ph type="pic" sz="quarter" idx="28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764704"/>
            <a:ext cx="7224805" cy="5418603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6" name="สี่เหลี่ยมผืนผ้า 5"/>
          <p:cNvSpPr/>
          <p:nvPr/>
        </p:nvSpPr>
        <p:spPr>
          <a:xfrm>
            <a:off x="2411760" y="1268760"/>
            <a:ext cx="439248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มักพบขึ้น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ตามตอ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ไม้ที่ตาย</a:t>
            </a:r>
            <a:r>
              <a:rPr lang="th-TH" sz="28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แล้วจำพวกไม้เนื้อแข็ง  พบ</a:t>
            </a:r>
            <a:r>
              <a:rPr lang="th-TH" sz="2800" dirty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ได้ทั้งแบบกลุ่มและแบบเดี่ยว</a:t>
            </a:r>
          </a:p>
        </p:txBody>
      </p:sp>
    </p:spTree>
    <p:extLst>
      <p:ext uri="{BB962C8B-B14F-4D97-AF65-F5344CB8AC3E}">
        <p14:creationId xmlns:p14="http://schemas.microsoft.com/office/powerpoint/2010/main" val="2589700016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j0175361.jpg"/>
          <p:cNvPicPr>
            <a:picLocks noGrp="1" noChangeAspect="1"/>
          </p:cNvPicPr>
          <p:nvPr>
            <p:ph type="pic" sz="quarter" idx="17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2499148"/>
            <a:ext cx="4896544" cy="3255681"/>
          </a:xfrm>
          <a:prstGeom prst="rect">
            <a:avLst/>
          </a:prstGeom>
          <a:solidFill>
            <a:schemeClr val="bg1"/>
          </a:solidFill>
          <a:ln w="34925" cap="rnd" cmpd="sng" algn="ctr">
            <a:noFill/>
            <a:prstDash val="solid"/>
          </a:ln>
          <a:effectLst>
            <a:outerShdw blurRad="50800" algn="tl" rotWithShape="0">
              <a:srgbClr val="000000">
                <a:alpha val="64000"/>
              </a:srgbClr>
            </a:outerShdw>
          </a:effectLst>
        </p:spPr>
      </p:pic>
      <p:sp>
        <p:nvSpPr>
          <p:cNvPr id="5" name="สี่เหลี่ยมผืนผ้า 4"/>
          <p:cNvSpPr/>
          <p:nvPr/>
        </p:nvSpPr>
        <p:spPr>
          <a:xfrm>
            <a:off x="971600" y="548680"/>
            <a:ext cx="73448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thaiDist"/>
            <a:r>
              <a:rPr lang="th-TH" sz="2400" u="sng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ประโยชน์</a:t>
            </a:r>
            <a:r>
              <a:rPr lang="th-TH" sz="24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 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รักษา 3 ระบบหลัก ทางเดินอาหาร (โรคกระเพาะ โรคแผลในลำไส้ ท้องผูก อาหารไม่ย่อย ริดสีดวง) หายใจ (บรรเทาอาการ ไอ ลดเสมหะ ปอดอักเสบ ภูมิแพ้) ไหลเวียนโลหิต (โรคความดันโลหิตสูงและต่ำ เบาหวาน เส้นโลหิตตึงตัว อาการปวดหัวข้างเดียว ระดูไม่ปกติ ลดคลอ</a:t>
            </a:r>
            <a:r>
              <a:rPr lang="th-TH" sz="24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เลสเตอรอล</a:t>
            </a:r>
            <a:r>
              <a:rPr lang="th-TH" sz="24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ในเลือด) เพิ่มภูมิคุ้มกัน บรรเทาอาการไขข้อต่าง ๆ ต่อต้านมะเร็งและยืดชีวิตผู้ป่วยเอดส์</a:t>
            </a:r>
          </a:p>
        </p:txBody>
      </p:sp>
      <p:sp>
        <p:nvSpPr>
          <p:cNvPr id="3" name="สี่เหลี่ยมผืนผ้า 2"/>
          <p:cNvSpPr/>
          <p:nvPr/>
        </p:nvSpPr>
        <p:spPr>
          <a:xfrm>
            <a:off x="1403648" y="6072975"/>
            <a:ext cx="64807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แหล่งที่มาข้อมูล </a:t>
            </a:r>
            <a:r>
              <a:rPr lang="en-US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www.thaikasetsart.com/</a:t>
            </a:r>
            <a:r>
              <a:rPr lang="th-TH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เห็ดอาหารที่เป็นยา</a:t>
            </a:r>
            <a:r>
              <a:rPr lang="th-TH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สรรพคุณ</a:t>
            </a:r>
            <a:endParaRPr lang="th-TH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511529189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ตัวแทนข้อความ 4"/>
          <p:cNvSpPr>
            <a:spLocks noGrp="1"/>
          </p:cNvSpPr>
          <p:nvPr>
            <p:ph type="body" sz="quarter" idx="14"/>
          </p:nvPr>
        </p:nvSpPr>
        <p:spPr>
          <a:xfrm>
            <a:off x="1043608" y="1124744"/>
            <a:ext cx="7272808" cy="4608512"/>
          </a:xfrm>
        </p:spPr>
        <p:txBody>
          <a:bodyPr>
            <a:normAutofit/>
          </a:bodyPr>
          <a:lstStyle/>
          <a:p>
            <a:pPr algn="thaiDist"/>
            <a:r>
              <a:rPr lang="th-TH" sz="3600" b="1" dirty="0" smtClean="0">
                <a:solidFill>
                  <a:srgbClr val="FF00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แหล่งค้นคว้าข้อมูล</a:t>
            </a:r>
            <a:endParaRPr lang="en-US" sz="3600" b="1" dirty="0" smtClean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en-US" sz="3600" b="1" dirty="0">
              <a:solidFill>
                <a:srgbClr val="FF00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32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www.thaikasetsart.com/tag/</a:t>
            </a:r>
            <a:r>
              <a:rPr lang="th-TH" sz="32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3200" dirty="0" err="1"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3200" dirty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en-US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https</a:t>
            </a:r>
            <a:r>
              <a:rPr lang="en-US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://medthai.com › </a:t>
            </a:r>
            <a:r>
              <a:rPr lang="th-TH" sz="2800" dirty="0">
                <a:latin typeface="TH Sarabun New" panose="020B0500040200020003" pitchFamily="34" charset="-34"/>
                <a:cs typeface="TH Sarabun New" panose="020B0500040200020003" pitchFamily="34" charset="-34"/>
              </a:rPr>
              <a:t>สมุนไพร</a:t>
            </a:r>
            <a:endParaRPr lang="en-US" sz="2800" b="1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r>
              <a:rPr lang="th-TH" sz="2800" dirty="0" smtClean="0">
                <a:latin typeface="TH Sarabun New" panose="020B0500040200020003" pitchFamily="34" charset="-34"/>
                <a:cs typeface="TH Sarabun New" panose="020B0500040200020003" pitchFamily="34" charset="-34"/>
              </a:rPr>
              <a:t> </a:t>
            </a:r>
            <a:endParaRPr lang="en-US" sz="2800" dirty="0" smtClean="0"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thaiDist"/>
            <a:endParaRPr lang="th-TH" sz="3000" dirty="0"/>
          </a:p>
        </p:txBody>
      </p:sp>
    </p:spTree>
    <p:extLst>
      <p:ext uri="{BB962C8B-B14F-4D97-AF65-F5344CB8AC3E}">
        <p14:creationId xmlns:p14="http://schemas.microsoft.com/office/powerpoint/2010/main" val="7805448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5674" y="908720"/>
            <a:ext cx="8017943" cy="532859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763688" y="908720"/>
            <a:ext cx="6354848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5400" dirty="0" smtClean="0">
                <a:solidFill>
                  <a:schemeClr val="bg1"/>
                </a:solidFill>
              </a:rPr>
              <a:t> </a:t>
            </a:r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เห็ด</a:t>
            </a:r>
            <a:r>
              <a:rPr lang="th-TH" sz="6000" dirty="0" err="1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หลินจือ</a:t>
            </a:r>
            <a:endParaRPr lang="th-TH" sz="6000" dirty="0" smtClean="0">
              <a:solidFill>
                <a:srgbClr val="FFFF00"/>
              </a:solidFill>
              <a:latin typeface="TH Sarabun New" panose="020B0500040200020003" pitchFamily="34" charset="-34"/>
              <a:cs typeface="TH Sarabun New" panose="020B0500040200020003" pitchFamily="34" charset="-34"/>
            </a:endParaRPr>
          </a:p>
          <a:p>
            <a:pPr algn="ctr"/>
            <a:r>
              <a:rPr lang="th-TH" sz="6000" dirty="0" smtClean="0">
                <a:solidFill>
                  <a:srgbClr val="FFFF00"/>
                </a:solidFill>
                <a:latin typeface="TH Sarabun New" panose="020B0500040200020003" pitchFamily="34" charset="-34"/>
                <a:cs typeface="TH Sarabun New" panose="020B0500040200020003" pitchFamily="34" charset="-34"/>
              </a:rPr>
              <a:t>ทำเป็นยาบำรุงสุขภาพ</a:t>
            </a: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  <a:p>
            <a:pPr algn="ctr"/>
            <a:endParaRPr lang="th-TH" sz="6000" dirty="0" smtClean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2887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prism isContent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6925" y="909948"/>
            <a:ext cx="7910128" cy="52593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899592" y="3789040"/>
            <a:ext cx="7596844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ขอบคุณคะ</a:t>
            </a:r>
          </a:p>
          <a:p>
            <a:pPr algn="ctr"/>
            <a:r>
              <a:rPr lang="th-TH" sz="7200" dirty="0" smtClean="0">
                <a:solidFill>
                  <a:srgbClr val="FFFF00"/>
                </a:solidFill>
              </a:rPr>
              <a:t>ไว้ติดตามชมชุดต่อไป</a:t>
            </a:r>
          </a:p>
          <a:p>
            <a:pPr algn="ctr"/>
            <a:r>
              <a:rPr lang="th-TH" dirty="0" smtClean="0"/>
              <a:t> </a:t>
            </a:r>
            <a:endParaRPr lang="th-TH" sz="9600" dirty="0" smtClean="0">
              <a:solidFill>
                <a:srgbClr val="FFFF00"/>
              </a:solidFill>
            </a:endParaRPr>
          </a:p>
          <a:p>
            <a:pPr algn="ctr"/>
            <a:r>
              <a:rPr lang="th-TH" dirty="0" smtClean="0"/>
              <a:t> </a:t>
            </a:r>
            <a:endParaRPr lang="th-TH" dirty="0"/>
          </a:p>
        </p:txBody>
      </p:sp>
    </p:spTree>
    <p:extLst>
      <p:ext uri="{BB962C8B-B14F-4D97-AF65-F5344CB8AC3E}">
        <p14:creationId xmlns:p14="http://schemas.microsoft.com/office/powerpoint/2010/main" val="31360883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205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อัลบั้มรูปแบบร่วมสมัย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0000"/>
                <a:satMod val="155000"/>
              </a:schemeClr>
            </a:gs>
            <a:gs pos="35000">
              <a:schemeClr val="phClr">
                <a:shade val="75000"/>
                <a:satMod val="155000"/>
              </a:schemeClr>
            </a:gs>
            <a:gs pos="100000">
              <a:schemeClr val="phClr">
                <a:tint val="80000"/>
                <a:satMod val="255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微軟正黑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Grek" typeface=""/>
        <a:font script="Cyrl"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98000"/>
                <a:satMod val="300000"/>
              </a:schemeClr>
            </a:gs>
            <a:gs pos="25000">
              <a:schemeClr val="phClr">
                <a:tint val="37000"/>
                <a:shade val="98000"/>
                <a:satMod val="300000"/>
              </a:schemeClr>
            </a:gs>
            <a:gs pos="100000">
              <a:schemeClr val="phClr">
                <a:tint val="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75000"/>
                <a:satMod val="160000"/>
              </a:schemeClr>
            </a:gs>
            <a:gs pos="62000">
              <a:schemeClr val="phClr">
                <a:satMod val="125000"/>
              </a:schemeClr>
            </a:gs>
            <a:gs pos="100000">
              <a:schemeClr val="phClr">
                <a:tint val="80000"/>
                <a:satMod val="140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  <a:ln w="34925" cap="rnd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>
              <a:srgbClr val="000000">
                <a:alpha val="45882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6500000"/>
            </a:lightRig>
          </a:scene3d>
          <a:sp3d contourW="12700" prstMaterial="powder">
            <a:bevelT h="50800"/>
            <a:contourClr>
              <a:schemeClr val="phClr"/>
            </a:contourClr>
          </a:sp3d>
        </a:effectStyle>
        <a:effectStyle>
          <a:effectLst>
            <a:reflection blurRad="12700" stA="25000" endPos="28000" dist="38100" dir="5400000" sy="-100000"/>
          </a:effectLst>
          <a:scene3d>
            <a:camera prst="orthographicFront" fov="0">
              <a:rot lat="0" lon="0" rev="0"/>
            </a:camera>
            <a:lightRig rig="threePt" dir="t">
              <a:rot lat="0" lon="0" rev="0"/>
            </a:lightRig>
          </a:scene3d>
          <a:sp3d>
            <a:bevelT w="139700" h="381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75000"/>
                <a:satMod val="250000"/>
              </a:schemeClr>
            </a:gs>
            <a:gs pos="20000">
              <a:schemeClr val="phClr">
                <a:shade val="85000"/>
                <a:satMod val="17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0000"/>
                <a:satMod val="145000"/>
              </a:schemeClr>
            </a:gs>
            <a:gs pos="30000">
              <a:schemeClr val="phClr">
                <a:shade val="65000"/>
                <a:satMod val="155000"/>
              </a:schemeClr>
            </a:gs>
            <a:gs pos="100000">
              <a:schemeClr val="phClr">
                <a:tint val="60000"/>
                <a:satMod val="170000"/>
              </a:schemeClr>
            </a:gs>
          </a:gsLst>
          <a:lin ang="16200000" scaled="1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ContemporaryPhotoAlbum</Template>
  <TotalTime>0</TotalTime>
  <Words>382</Words>
  <Application>Microsoft Office PowerPoint</Application>
  <PresentationFormat>นำเสนอทางหน้าจอ (4:3)</PresentationFormat>
  <Paragraphs>47</Paragraphs>
  <Slides>14</Slides>
  <Notes>10</Notes>
  <HiddenSlides>0</HiddenSlides>
  <MMClips>0</MMClips>
  <ScaleCrop>false</ScaleCrop>
  <HeadingPairs>
    <vt:vector size="6" baseType="variant">
      <vt:variant>
        <vt:lpstr>แบบอักษรที่ถูกใช้</vt:lpstr>
      </vt:variant>
      <vt:variant>
        <vt:i4>6</vt:i4>
      </vt:variant>
      <vt:variant>
        <vt:lpstr>ชุดรูปแบบ</vt:lpstr>
      </vt:variant>
      <vt:variant>
        <vt:i4>1</vt:i4>
      </vt:variant>
      <vt:variant>
        <vt:lpstr>ชื่อเรื่องภาพนิ่ง</vt:lpstr>
      </vt:variant>
      <vt:variant>
        <vt:i4>14</vt:i4>
      </vt:variant>
    </vt:vector>
  </HeadingPairs>
  <TitlesOfParts>
    <vt:vector size="21" baseType="lpstr">
      <vt:lpstr>Arial</vt:lpstr>
      <vt:lpstr>Angsana New</vt:lpstr>
      <vt:lpstr>TH Sarabun New</vt:lpstr>
      <vt:lpstr>Cordia New</vt:lpstr>
      <vt:lpstr>Calibri</vt:lpstr>
      <vt:lpstr>Dotum</vt:lpstr>
      <vt:lpstr>อัลบั้มรูปแบบร่วมสมัย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  <vt:lpstr>งานนำเสนอ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กัลยา กาญจนรุ่ง</dc:creator>
  <cp:lastModifiedBy/>
  <cp:revision>1</cp:revision>
  <dcterms:created xsi:type="dcterms:W3CDTF">2017-07-27T06:10:19Z</dcterms:created>
  <dcterms:modified xsi:type="dcterms:W3CDTF">2017-12-16T11:47:26Z</dcterms:modified>
  <dc:title>เห็ดหลินจือเขากวาง</dc:title>
</cp:coreProperties>
</file>