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2" r:id="rId2"/>
    <p:sldId id="266" r:id="rId3"/>
    <p:sldId id="268" r:id="rId4"/>
    <p:sldId id="278" r:id="rId5"/>
    <p:sldId id="279" r:id="rId6"/>
    <p:sldId id="277" r:id="rId7"/>
    <p:sldId id="269" r:id="rId8"/>
    <p:sldId id="273" r:id="rId9"/>
    <p:sldId id="274" r:id="rId10"/>
    <p:sldId id="275" r:id="rId1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TH Sarabun New" panose="020B0500040200020003" pitchFamily="34" charset="-34"/>
      <p:regular r:id="rId18"/>
      <p:bold r:id="rId19"/>
      <p:italic r:id="rId20"/>
      <p:boldItalic r:id="rId21"/>
    </p:embeddedFont>
    <p:embeddedFont>
      <p:font typeface="Cordia New" panose="020B0304020202020204" pitchFamily="34" charset="-34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otum" panose="020B0600000101010101" pitchFamily="34" charset="-127"/>
      <p:regular r:id="rId30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4671" autoAdjust="0"/>
  </p:normalViewPr>
  <p:slideViewPr>
    <p:cSldViewPr>
      <p:cViewPr>
        <p:scale>
          <a:sx n="81" d="100"/>
          <a:sy n="81" d="100"/>
        </p:scale>
        <p:origin x="-109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iodiversity.forest.go.th/index.php?option=com_doffungus&amp;id=852&amp;view=showone&amp;Itemid=95" TargetMode="External"/><Relationship Id="rId2" Type="http://schemas.openxmlformats.org/officeDocument/2006/relationships/hyperlink" Target="http://www.biogang.net/plant_view.php?uid=3493&amp;id=11267" TargetMode="Externa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956" y="692696"/>
            <a:ext cx="7300517" cy="547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429309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เห็ดดาวดิน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3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8640"/>
            <a:ext cx="5730155" cy="429761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39552" y="4509120"/>
            <a:ext cx="8361994" cy="2160240"/>
          </a:xfrm>
        </p:spPr>
        <p:txBody>
          <a:bodyPr/>
          <a:lstStyle/>
          <a:p>
            <a:r>
              <a:rPr lang="th-TH" sz="4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เห็ดดาวดิน</a:t>
            </a:r>
            <a:endParaRPr lang="th-TH" sz="4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Geastrum</a:t>
            </a:r>
            <a:r>
              <a:rPr lang="en-US" sz="2000" dirty="0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saccatum</a:t>
            </a:r>
            <a:r>
              <a:rPr lang="en-US" sz="2000" dirty="0">
                <a:solidFill>
                  <a:srgbClr val="1D2129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Fr. </a:t>
            </a:r>
            <a:endParaRPr lang="th-TH" sz="2000" dirty="0" smtClean="0">
              <a:solidFill>
                <a:srgbClr val="1D2129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เห็ดดาวดินกลม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ยังไม่มีข้อมูล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3321"/>
            <a:ext cx="3528392" cy="26462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899592" y="476672"/>
            <a:ext cx="32403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dirty="0" smtClean="0"/>
              <a:t>    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ดาวดิน หรือ 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Geastrum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stipitatus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Solms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 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เป็นเห็ดที่พบตามพื้นป่าทั่วไปตามทวีปอเมริกาเหนือหรือประเทศไทยก็มีบ้าง โดยมักขึ้นบนซากเศษขอนไม้ผุทับถมกันหรือเกิดบนขอนไม้ผุ   ขึ้นเป็นดอกเดี่ยวอยู่กันเป็นกลุ่ม ดอกเห็ดระยะแก่ผนังด้านนอกดอกเห็ดแตกออกเป็นแฉก  มีจำนวนแฉก  6-7  แฉก  บริเวณกลางดอกมีลักษณะเป็นก้อนกลมอยู่กลางดอกเห็ด  ซึ่งเป็นที่เก็บสปอร์และฟุ้งกระจายตามลมเป็นการกระจายพันธ์ในพื้นที่ใกล้เคียงให้เกิดเป็นเห็ดดอกใหม่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52280"/>
            <a:ext cx="3541175" cy="265588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3131840" y="6165304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:http://mcfc.in.th/forum/topics/10-19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5008875" y="404664"/>
            <a:ext cx="32403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400" dirty="0" smtClean="0"/>
              <a:t> 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บริเวณ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กลางดอกมีลักษณะเป็นก้อนกลมอยู่กลางดอกเห็ด  ซึ่งเป็นที่เก็บสปอร์และฟุ้งกระจายตามลมเป็นการกระจาย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พันธุ์ใน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พื้นที่ใกล้เคียงให้เกิดเป็นเห็ดดอกใหม่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68660"/>
            <a:ext cx="3792421" cy="28443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56992"/>
            <a:ext cx="3672408" cy="27543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2915816" y="623962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http://mcfc.in.th/forum/topics/10-19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162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12976"/>
            <a:ext cx="3336370" cy="250227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96952"/>
            <a:ext cx="4032448" cy="267552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83568" y="836712"/>
            <a:ext cx="36724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ดอกเห็ดระยะแก่ผนังด้านนอกดอกเห็ดแตกออกเป็นแฉก  มีจำนวนแฉก  6-7</a:t>
            </a:r>
          </a:p>
        </p:txBody>
      </p:sp>
      <p:pic>
        <p:nvPicPr>
          <p:cNvPr id="7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037" y="519591"/>
            <a:ext cx="3399160" cy="2549369"/>
          </a:xfrm>
        </p:spPr>
      </p:pic>
      <p:sp>
        <p:nvSpPr>
          <p:cNvPr id="8" name="สี่เหลี่ยมผืนผ้า 7"/>
          <p:cNvSpPr/>
          <p:nvPr/>
        </p:nvSpPr>
        <p:spPr>
          <a:xfrm>
            <a:off x="1115616" y="5949280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:http://www.biogang.net/plant_view.php?uid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=3493&amp;id=11267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6105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92696"/>
            <a:ext cx="4032448" cy="267552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429000"/>
            <a:ext cx="4104456" cy="272775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4860032" y="476672"/>
            <a:ext cx="352839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 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พบในเขตป่าเบญจพรรณ  ป่าดิบแล้ง เกิดบนพื้นดินที่มีซากเศษขอนไม้ผุทับถมกันหรือเกิดบนขอนไม้ผุ  ลักษณะดินเป็นดินร่วน เกิดดอกเดี่ยวแต่อยู่เป็นกลุ่ม  กลุ่มละ 8-10  ดอก  บริเวณที่เกิดค่อนข้างมีความชื้นสูง</a:t>
            </a: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7" y="3501008"/>
            <a:ext cx="3456383" cy="25922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3787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859" y="476672"/>
            <a:ext cx="3474197" cy="260564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113225"/>
            <a:ext cx="3456384" cy="25922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3" y="3429000"/>
            <a:ext cx="3014886" cy="2261164"/>
          </a:xfrm>
        </p:spPr>
      </p:pic>
      <p:sp>
        <p:nvSpPr>
          <p:cNvPr id="6" name="สี่เหลี่ยมผืนผ้า 5"/>
          <p:cNvSpPr/>
          <p:nvPr/>
        </p:nvSpPr>
        <p:spPr>
          <a:xfrm>
            <a:off x="467544" y="404664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บริเวณกลางดอกมีลักษณะเป็นก้อนกลมอยู่กลางดอกเห็ด  ซึ่งเป็นที่เก็บสปอร์ของดอกเห็ด  ก้อนกลมนี้มีสีน้ำตาล  บริเวณกลางก้อนกลมนี้มีรูสำหรับปล่อยสปอร์   บริเวณฐานด้านล่างของก้อนกลมมีสีเข้มและมีสีจางลงเมื่ออยู่ใกล้รูปล่อยสปอร์ 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67544" y="6093296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:http://www.biogang.net/plant_view.php?uid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=3493&amp;id=11267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2096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1115616" y="980728"/>
            <a:ext cx="7200800" cy="3384376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http://</a:t>
            </a:r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www.biogang.net/plant_view.php?uid=3493&amp;id=11267</a:t>
            </a:r>
            <a:endParaRPr lang="en-US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http://</a:t>
            </a:r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biodiversity.forest.go.th/index.php?option=com_doffungus&amp;id=852&amp;view=showone&amp;Itemid=95</a:t>
            </a:r>
            <a:endParaRPr lang="en-US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dirty="0">
              <a:solidFill>
                <a:schemeClr val="tx1">
                  <a:lumMod val="50000"/>
                  <a:lumOff val="50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913" y="765989"/>
            <a:ext cx="8176329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836713"/>
            <a:ext cx="792088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เห็ดดาวดิน</a:t>
            </a: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endParaRPr lang="th-TH" sz="4000" dirty="0">
              <a:solidFill>
                <a:schemeClr val="bg1"/>
              </a:solidFill>
            </a:endParaRP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r>
              <a:rPr lang="th-TH" sz="4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ชนิดนี้มองดูอาจคล้ายดอกไม้ </a:t>
            </a:r>
            <a:endParaRPr lang="th-TH" sz="4000" dirty="0" smtClean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4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</a:t>
            </a:r>
            <a:r>
              <a:rPr lang="th-TH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กลุ่มดาวที่กระจายอยู่ตามพื้นดิน </a:t>
            </a:r>
            <a:endParaRPr lang="th-TH" sz="4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227</Words>
  <Application>Microsoft Office PowerPoint</Application>
  <PresentationFormat>นำเสนอทางหน้าจอ (4:3)</PresentationFormat>
  <Paragraphs>42</Paragraphs>
  <Slides>10</Slides>
  <Notes>6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7" baseType="lpstr">
      <vt:lpstr>Arial</vt:lpstr>
      <vt:lpstr>Angsana New</vt:lpstr>
      <vt:lpstr>TH Sarabun New</vt:lpstr>
      <vt:lpstr>Cordia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2017-12-16T01:26:29Z</dcterms:modified>
  <dc:title>เห็ดดาวดิน</dc:title>
</cp:coreProperties>
</file>