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68" r:id="rId1"/>
  </p:sldMasterIdLst>
  <p:sldIdLst>
    <p:sldId id="275" r:id="rId2"/>
    <p:sldId id="276" r:id="rId3"/>
    <p:sldId id="257" r:id="rId4"/>
    <p:sldId id="261" r:id="rId5"/>
    <p:sldId id="259" r:id="rId6"/>
    <p:sldId id="281" r:id="rId7"/>
    <p:sldId id="260" r:id="rId8"/>
    <p:sldId id="262" r:id="rId9"/>
    <p:sldId id="263" r:id="rId10"/>
    <p:sldId id="266" r:id="rId11"/>
    <p:sldId id="264" r:id="rId12"/>
    <p:sldId id="267" r:id="rId13"/>
    <p:sldId id="268" r:id="rId14"/>
    <p:sldId id="269" r:id="rId15"/>
    <p:sldId id="271" r:id="rId16"/>
    <p:sldId id="272" r:id="rId17"/>
    <p:sldId id="317" r:id="rId18"/>
    <p:sldId id="274" r:id="rId19"/>
    <p:sldId id="318" r:id="rId20"/>
    <p:sldId id="270" r:id="rId21"/>
    <p:sldId id="277" r:id="rId22"/>
    <p:sldId id="280" r:id="rId23"/>
    <p:sldId id="278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0" r:id="rId32"/>
    <p:sldId id="289" r:id="rId33"/>
    <p:sldId id="291" r:id="rId34"/>
    <p:sldId id="292" r:id="rId35"/>
    <p:sldId id="293" r:id="rId36"/>
    <p:sldId id="294" r:id="rId37"/>
    <p:sldId id="300" r:id="rId38"/>
    <p:sldId id="296" r:id="rId39"/>
    <p:sldId id="297" r:id="rId40"/>
    <p:sldId id="298" r:id="rId41"/>
    <p:sldId id="299" r:id="rId42"/>
    <p:sldId id="301" r:id="rId43"/>
    <p:sldId id="302" r:id="rId44"/>
    <p:sldId id="304" r:id="rId45"/>
    <p:sldId id="303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4" r:id="rId55"/>
    <p:sldId id="315" r:id="rId56"/>
    <p:sldId id="316" r:id="rId57"/>
    <p:sldId id="319" r:id="rId58"/>
    <p:sldId id="320" r:id="rId59"/>
    <p:sldId id="321" r:id="rId60"/>
    <p:sldId id="258" r:id="rId61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62"/>
      <p:bold r:id="rId63"/>
      <p:italic r:id="rId64"/>
      <p:boldItalic r:id="rId65"/>
    </p:embeddedFont>
    <p:embeddedFont>
      <p:font typeface="Bookman Old Style" panose="02050604050505020204" pitchFamily="18" charset="0"/>
      <p:regular r:id="rId66"/>
      <p:bold r:id="rId67"/>
      <p:italic r:id="rId68"/>
      <p:boldItalic r:id="rId69"/>
    </p:embeddedFont>
    <p:embeddedFont>
      <p:font typeface="Browallia New" panose="020B0604020202020204" pitchFamily="34" charset="-34"/>
      <p:regular r:id="rId70"/>
      <p:bold r:id="rId71"/>
      <p:italic r:id="rId72"/>
      <p:boldItalic r:id="rId73"/>
    </p:embeddedFont>
    <p:embeddedFont>
      <p:font typeface="Cordia New" panose="020B0304020202020204" pitchFamily="34" charset="-34"/>
      <p:regular r:id="rId74"/>
      <p:bold r:id="rId75"/>
      <p:italic r:id="rId76"/>
      <p:boldItalic r:id="rId77"/>
    </p:embeddedFont>
    <p:embeddedFont>
      <p:font typeface="Wingdings 3" panose="05040102010807070707" pitchFamily="18" charset="2"/>
      <p:regular r:id="rId78"/>
    </p:embeddedFont>
    <p:embeddedFont>
      <p:font typeface="Dotum" panose="020B0600000101010101" pitchFamily="34" charset="-127"/>
      <p:regular r:id="rId79"/>
    </p:embeddedFont>
    <p:embeddedFont>
      <p:font typeface="TH Sarabun New" panose="020B0500040200020003" pitchFamily="34" charset="-34"/>
      <p:regular r:id="rId80"/>
      <p:bold r:id="rId81"/>
      <p:italic r:id="rId82"/>
      <p:boldItalic r:id="rId83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(ส่วนที่ไม่มีชื่อ)" id="{08218669-CADB-4C4A-835C-A85FEDEFBD0A}">
          <p14:sldIdLst>
            <p14:sldId id="275"/>
            <p14:sldId id="276"/>
            <p14:sldId id="257"/>
            <p14:sldId id="261"/>
            <p14:sldId id="259"/>
            <p14:sldId id="281"/>
            <p14:sldId id="260"/>
            <p14:sldId id="262"/>
            <p14:sldId id="263"/>
            <p14:sldId id="266"/>
            <p14:sldId id="264"/>
            <p14:sldId id="267"/>
            <p14:sldId id="268"/>
            <p14:sldId id="269"/>
            <p14:sldId id="271"/>
            <p14:sldId id="272"/>
            <p14:sldId id="317"/>
            <p14:sldId id="274"/>
            <p14:sldId id="318"/>
            <p14:sldId id="270"/>
            <p14:sldId id="277"/>
            <p14:sldId id="280"/>
            <p14:sldId id="278"/>
            <p14:sldId id="282"/>
            <p14:sldId id="283"/>
            <p14:sldId id="284"/>
            <p14:sldId id="285"/>
            <p14:sldId id="286"/>
            <p14:sldId id="287"/>
            <p14:sldId id="288"/>
            <p14:sldId id="290"/>
            <p14:sldId id="289"/>
            <p14:sldId id="291"/>
            <p14:sldId id="292"/>
            <p14:sldId id="293"/>
            <p14:sldId id="294"/>
            <p14:sldId id="300"/>
            <p14:sldId id="296"/>
            <p14:sldId id="297"/>
            <p14:sldId id="298"/>
            <p14:sldId id="299"/>
            <p14:sldId id="301"/>
            <p14:sldId id="302"/>
            <p14:sldId id="304"/>
            <p14:sldId id="303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4"/>
            <p14:sldId id="315"/>
            <p14:sldId id="316"/>
            <p14:sldId id="319"/>
            <p14:sldId id="320"/>
            <p14:sldId id="321"/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7" d="100"/>
          <a:sy n="77" d="100"/>
        </p:scale>
        <p:origin x="-11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76" Type="http://schemas.openxmlformats.org/officeDocument/2006/relationships/font" Target="fonts/font15.fntdata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74" Type="http://schemas.openxmlformats.org/officeDocument/2006/relationships/font" Target="fonts/font13.fntdata"/><Relationship Id="rId79" Type="http://schemas.openxmlformats.org/officeDocument/2006/relationships/font" Target="fonts/font18.fntdata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21.fntdata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77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1.fntdata"/><Relationship Id="rId80" Type="http://schemas.openxmlformats.org/officeDocument/2006/relationships/font" Target="fonts/font19.fntdata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font" Target="fonts/font9.fntdata"/><Relationship Id="rId75" Type="http://schemas.openxmlformats.org/officeDocument/2006/relationships/font" Target="fonts/font14.fntdata"/><Relationship Id="rId83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73" Type="http://schemas.openxmlformats.org/officeDocument/2006/relationships/font" Target="fonts/font12.fntdata"/><Relationship Id="rId78" Type="http://schemas.openxmlformats.org/officeDocument/2006/relationships/font" Target="fonts/font17.fntdata"/><Relationship Id="rId81" Type="http://schemas.openxmlformats.org/officeDocument/2006/relationships/font" Target="fonts/font20.fntdata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28" name="ตัวแทนวันที่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17" name="ตัวแทนท้ายกระดา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h-TH"/>
          </a:p>
        </p:txBody>
      </p:sp>
      <p:sp>
        <p:nvSpPr>
          <p:cNvPr id="29" name="ตัวแทนหมายเลขภาพนิ่ง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สี่เหลี่ยมผืนผ้า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สี่เหลี่ยมผืนผ้า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7" name="ตัวเชื่อมต่อตรง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สามเหลี่ยมหน้าจั่ว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ตัวเชื่อมต่อตรง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8" name="ตัวแทนเนื้อหา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9" name="ตัวแทนเนื้อหา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11" name="ตัวแทนเนื้อหา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11" name="ตัวแทนเนื้อหา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13" name="ตัวแทนเนื้อหา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6" name="สามเหลี่ยมหน้าจั่ว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5" name="ตัวเชื่อมต่อตรง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สามเหลี่ยมหน้าจั่ว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8" name="ตัวเชื่อมต่อตรง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ตัวเชื่อมต่อตรง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สามเหลี่ยมหน้าจั่ว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ตัวแทนเนื้อหา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8" name="ตัวเชื่อมต่อตรง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สามเหลี่ยมหน้าจั่ว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ตัวแทนชื่อเรื่อง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3" name="ตัวแทนข้อความ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4" name="ตัวแทนวันที่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89D42C9-CF09-4757-A254-27007D12602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23" name="ตัวแทน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sp>
        <p:nvSpPr>
          <p:cNvPr id="28" name="ตัวเชื่อมต่อตรง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ตัวเชื่อมต่อตรง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สามเหลี่ยมหน้าจั่ว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jp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6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8.jpe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9.jpg"/><Relationship Id="rId4" Type="http://schemas.openxmlformats.org/officeDocument/2006/relationships/image" Target="../media/image14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g"/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2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g"/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5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g"/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0.jpg"/><Relationship Id="rId5" Type="http://schemas.openxmlformats.org/officeDocument/2006/relationships/image" Target="../media/image159.jpg"/><Relationship Id="rId4" Type="http://schemas.openxmlformats.org/officeDocument/2006/relationships/image" Target="../media/image158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4.jpg"/><Relationship Id="rId4" Type="http://schemas.openxmlformats.org/officeDocument/2006/relationships/image" Target="../media/image16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g"/><Relationship Id="rId2" Type="http://schemas.openxmlformats.org/officeDocument/2006/relationships/image" Target="../media/image16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8.jpg"/><Relationship Id="rId4" Type="http://schemas.openxmlformats.org/officeDocument/2006/relationships/image" Target="../media/image16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2.jpeg"/><Relationship Id="rId4" Type="http://schemas.openxmlformats.org/officeDocument/2006/relationships/image" Target="../media/image17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g"/><Relationship Id="rId2" Type="http://schemas.openxmlformats.org/officeDocument/2006/relationships/image" Target="../media/image17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7.jpg"/><Relationship Id="rId5" Type="http://schemas.openxmlformats.org/officeDocument/2006/relationships/image" Target="../media/image176.jpg"/><Relationship Id="rId4" Type="http://schemas.openxmlformats.org/officeDocument/2006/relationships/image" Target="../media/image17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17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2.jpeg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7.jpeg"/><Relationship Id="rId5" Type="http://schemas.openxmlformats.org/officeDocument/2006/relationships/image" Target="../media/image186.jpeg"/><Relationship Id="rId4" Type="http://schemas.openxmlformats.org/officeDocument/2006/relationships/image" Target="../media/image18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2.jpeg"/><Relationship Id="rId5" Type="http://schemas.openxmlformats.org/officeDocument/2006/relationships/image" Target="../media/image191.jpeg"/><Relationship Id="rId4" Type="http://schemas.openxmlformats.org/officeDocument/2006/relationships/image" Target="../media/image19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g"/><Relationship Id="rId2" Type="http://schemas.openxmlformats.org/officeDocument/2006/relationships/image" Target="../media/image19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5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0.jpeg"/><Relationship Id="rId5" Type="http://schemas.openxmlformats.org/officeDocument/2006/relationships/image" Target="../media/image199.jpeg"/><Relationship Id="rId4" Type="http://schemas.openxmlformats.org/officeDocument/2006/relationships/image" Target="../media/image19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image" Target="../media/image20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5.jpeg"/><Relationship Id="rId5" Type="http://schemas.openxmlformats.org/officeDocument/2006/relationships/image" Target="../media/image204.jpeg"/><Relationship Id="rId4" Type="http://schemas.openxmlformats.org/officeDocument/2006/relationships/image" Target="../media/image20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g"/><Relationship Id="rId2" Type="http://schemas.openxmlformats.org/officeDocument/2006/relationships/image" Target="../media/image20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0.jpeg"/><Relationship Id="rId4" Type="http://schemas.openxmlformats.org/officeDocument/2006/relationships/image" Target="../media/image209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g"/><Relationship Id="rId2" Type="http://schemas.openxmlformats.org/officeDocument/2006/relationships/image" Target="../media/image21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4.jpeg"/><Relationship Id="rId4" Type="http://schemas.openxmlformats.org/officeDocument/2006/relationships/image" Target="../media/image213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g"/><Relationship Id="rId2" Type="http://schemas.openxmlformats.org/officeDocument/2006/relationships/image" Target="../media/image21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4.jpeg"/><Relationship Id="rId4" Type="http://schemas.openxmlformats.org/officeDocument/2006/relationships/image" Target="../media/image2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4616" y="597432"/>
            <a:ext cx="7519837" cy="5639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597432"/>
            <a:ext cx="662473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เมนูอาหารจาก</a:t>
            </a:r>
            <a:r>
              <a:rPr lang="th-TH" sz="9600" dirty="0" smtClean="0">
                <a:solidFill>
                  <a:srgbClr val="FF0000"/>
                </a:solidFill>
              </a:rPr>
              <a:t>เห็ด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575556" y="2636912"/>
            <a:ext cx="770485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ของขวัญล้ำค่าจากธรรมชาติ</a:t>
            </a:r>
          </a:p>
          <a:p>
            <a:pPr algn="ctr"/>
            <a:endParaRPr lang="th-TH" sz="7200" dirty="0" smtClean="0">
              <a:solidFill>
                <a:srgbClr val="FFFF00"/>
              </a:solidFill>
              <a:latin typeface="2006_iannnnnBKK" pitchFamily="2" charset="0"/>
              <a:ea typeface="Dotum" pitchFamily="34" charset="-127"/>
              <a:cs typeface="DS-Ampun" pitchFamily="18" charset="-34"/>
            </a:endParaRPr>
          </a:p>
          <a:p>
            <a:pPr algn="ctr"/>
            <a:r>
              <a:rPr lang="th-TH" sz="5400" dirty="0" smtClean="0">
                <a:solidFill>
                  <a:srgbClr val="FF00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โดยลุงหนวด</a:t>
            </a:r>
            <a:r>
              <a:rPr lang="en-US" sz="5400" dirty="0" smtClean="0">
                <a:solidFill>
                  <a:srgbClr val="FF00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&amp;</a:t>
            </a:r>
            <a:r>
              <a:rPr lang="th-TH" sz="5400" dirty="0" err="1" smtClean="0">
                <a:solidFill>
                  <a:srgbClr val="FF00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ป้าจุ๊</a:t>
            </a:r>
            <a:endParaRPr lang="th-TH" sz="5400" dirty="0">
              <a:solidFill>
                <a:srgbClr val="FF00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  <a:p>
            <a:pPr algn="ctr"/>
            <a:endParaRPr lang="th-TH" sz="9600" dirty="0">
              <a:solidFill>
                <a:srgbClr val="FFFF00"/>
              </a:solidFill>
              <a:latin typeface="2006_iannnnnBKK" pitchFamily="2" charset="0"/>
              <a:ea typeface="Dotum" pitchFamily="34" charset="-127"/>
              <a:cs typeface="DS-Ampun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276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9. 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คั่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 ว ไ 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ข่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 เ 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ห็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 ด ร ว ม มิ ต ร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31" y="1268760"/>
            <a:ext cx="3840426" cy="2880320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47" y="4294519"/>
            <a:ext cx="2302359" cy="1726769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92079" y="1312476"/>
            <a:ext cx="3581803" cy="45858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/>
              <a:t>    </a:t>
            </a:r>
            <a:r>
              <a:rPr lang="th-TH" sz="2400" dirty="0"/>
              <a:t>เป็นเมนูที่ง่ายๆ เห็ดมันปู เห็ดหนวด เห็ดปลวกนิดหน่อย ผักอ่อมแซบ คั่วไข่ ล้างเห็ดให้สะอาด ตั้งหม้อน้ำเดือดลวกเห็ดมันปูเห็ดหนวด แล้วสงน้ำออกให้แห้ง ตั้ง</a:t>
            </a:r>
            <a:r>
              <a:rPr lang="th-TH" sz="2400" dirty="0" err="1"/>
              <a:t>กะทะ</a:t>
            </a:r>
            <a:r>
              <a:rPr lang="th-TH" sz="2400" dirty="0"/>
              <a:t>ร้อน ทุบกระเทียมใส่ พอหอมเกรียมตอกไข่ใส่สองฟอง คั่วไขกับกระเทียมสักพักเอาเห็ดทั้งหมดใส่ลงไปคั่วกับไข่แล้วใส่ผักอ่อมแซบ คั่วทั่วกัน ปรุงรสด้วยน้ำมันหอย </a:t>
            </a:r>
            <a:r>
              <a:rPr lang="th-TH" sz="2400" dirty="0" err="1"/>
              <a:t>ซีอิ็ว</a:t>
            </a:r>
            <a:r>
              <a:rPr lang="th-TH" sz="2400" dirty="0"/>
              <a:t>ขาว น้ำตาลเล็กน้อย คั่วให้เข้ากันดีใส่พริกไทยป่น คั่วอีกที่ ใช้ได้ เรียกดังๆกินข้าว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1" y="4221088"/>
            <a:ext cx="2581596" cy="193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42014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10.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ไ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ข่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 เ จี ย ว เ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ห็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 ด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เยื่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 อ ไ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ผ่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 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มั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 น ปู"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1" y="1262777"/>
            <a:ext cx="4334025" cy="2880321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984" y="4889010"/>
            <a:ext cx="2005110" cy="1332563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326676"/>
            <a:ext cx="3745608" cy="35394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 smtClean="0"/>
              <a:t>      เมนูนี้เพื่อ</a:t>
            </a:r>
            <a:r>
              <a:rPr lang="th-TH" dirty="0"/>
              <a:t>สุขภาพเลย เก็บดอกอัญชัน ใบชายา </a:t>
            </a:r>
            <a:r>
              <a:rPr lang="th-TH" dirty="0" smtClean="0"/>
              <a:t>เห็ดเยื่อไผ่และเห็ดมันปู  เพิ่ม</a:t>
            </a:r>
            <a:r>
              <a:rPr lang="th-TH" dirty="0"/>
              <a:t>รสชาติด้วยพริกขี้หนูสวนสักสองเม็ด ไข่ไก่สองหรือสามฟองก็</a:t>
            </a:r>
            <a:r>
              <a:rPr lang="th-TH" dirty="0" smtClean="0"/>
              <a:t>ได้นำมาปรุงรสตีให้เข้ากันแล้วนำไปเจียว ทาน</a:t>
            </a:r>
            <a:r>
              <a:rPr lang="th-TH" dirty="0"/>
              <a:t>กับซอสฟัก</a:t>
            </a:r>
            <a:r>
              <a:rPr lang="th-TH" dirty="0" smtClean="0"/>
              <a:t>ข้าว หรือซอสพริก</a:t>
            </a:r>
            <a:r>
              <a:rPr lang="en-US" dirty="0" smtClean="0"/>
              <a:t>…..</a:t>
            </a:r>
            <a:r>
              <a:rPr lang="th-TH" dirty="0" smtClean="0"/>
              <a:t>แซ่บอย่าบอกใคร</a:t>
            </a:r>
            <a:endParaRPr lang="th-TH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78" y="4797152"/>
            <a:ext cx="2159183" cy="1434957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359" y="4892121"/>
            <a:ext cx="2030757" cy="1349608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41" y="4941305"/>
            <a:ext cx="1882742" cy="125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2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11.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เห็ดผึ้งตองผัดโหระพา</a:t>
            </a:r>
            <a:r>
              <a:rPr lang="th-TH" sz="4000" dirty="0">
                <a:solidFill>
                  <a:srgbClr val="FFFF00"/>
                </a:solidFill>
                <a:latin typeface="#ZF Diffx" pitchFamily="2" charset="0"/>
                <a:cs typeface="#ZF Diffx" pitchFamily="2" charset="0"/>
              </a:rPr>
              <a:t>"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9" y="1298505"/>
            <a:ext cx="4332002" cy="2880321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0" y="1268760"/>
            <a:ext cx="3787771" cy="45858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/>
              <a:t>      </a:t>
            </a:r>
            <a:r>
              <a:rPr lang="th-TH" sz="2400" dirty="0"/>
              <a:t>เห็ดผึ้งตองตัดล้าง แช่น้ำปูนใส เตรียมเครื่องง่ายๆ มีกระเทียมห้าหกกลีบปอก พริกสดเม็ดแดงสักสิบเมล็ด ตีด้วยมีดใหญ่ให้แตก เด็ดใบโหระพา ตั้ง</a:t>
            </a:r>
            <a:r>
              <a:rPr lang="th-TH" sz="2400" dirty="0" err="1"/>
              <a:t>กะทะ</a:t>
            </a:r>
            <a:r>
              <a:rPr lang="th-TH" sz="2400" dirty="0"/>
              <a:t>ร้อน ใส่น้ำมันหมูร้อน ใส่กระเทียมพริกที่เตรียมผัดหอม ใส่เห็ดผึ้งตอง ปรุงรสด้วยน้ำมันหอย </a:t>
            </a:r>
            <a:r>
              <a:rPr lang="th-TH" sz="2400" dirty="0" err="1"/>
              <a:t>ซีอิ๋ว</a:t>
            </a:r>
            <a:r>
              <a:rPr lang="th-TH" sz="2400" dirty="0"/>
              <a:t>ขาว เหล้าจีนนิด น้ำตาลทรายหน่อย ปล่อยพริกไทยดำป่นเขย่าใส่ ผัดเข้ากันดี ใส่ใบโหระพา เคล้าหากันทั่ว แล้วตักใส่ชาม โพ</a:t>
            </a:r>
            <a:r>
              <a:rPr lang="th-TH" sz="2400" dirty="0" err="1"/>
              <a:t>สก่อน</a:t>
            </a:r>
            <a:r>
              <a:rPr lang="th-TH" sz="2400" dirty="0"/>
              <a:t>ค่อยกิน ชิมแล้วอูมามิธรรมชาติ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954" y="4437112"/>
            <a:ext cx="2508449" cy="1667852"/>
          </a:xfrm>
          <a:prstGeom prst="rect">
            <a:avLst/>
          </a:prstGeom>
        </p:spPr>
      </p:pic>
      <p:pic>
        <p:nvPicPr>
          <p:cNvPr id="8" name="ตัวแทนเนื้อหา 7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4429091"/>
            <a:ext cx="2520280" cy="1675718"/>
          </a:xfrm>
        </p:spPr>
      </p:pic>
    </p:spTree>
    <p:extLst>
      <p:ext uri="{BB962C8B-B14F-4D97-AF65-F5344CB8AC3E}">
        <p14:creationId xmlns:p14="http://schemas.microsoft.com/office/powerpoint/2010/main" val="150400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12.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สลัดเห็ดนกยูงชมจันทร์"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9" y="1299177"/>
            <a:ext cx="4332002" cy="2878976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148064" y="1213689"/>
            <a:ext cx="3600119" cy="42165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/>
              <a:t>      </a:t>
            </a:r>
            <a:r>
              <a:rPr lang="th-TH" sz="2400" dirty="0"/>
              <a:t>ได้เวลามาปรุงเมนูอร่อยกับ #สาวน้อย</a:t>
            </a:r>
            <a:r>
              <a:rPr lang="th-TH" sz="2400" dirty="0" smtClean="0"/>
              <a:t>นกยูงเปลี่ยน</a:t>
            </a:r>
            <a:r>
              <a:rPr lang="th-TH" sz="2400" dirty="0"/>
              <a:t>จากย่างด้วยเนย เป็นราดด้วยน้ำมันมะกอก</a:t>
            </a:r>
          </a:p>
          <a:p>
            <a:pPr lvl="1"/>
            <a:r>
              <a:rPr lang="th-TH" sz="2400" dirty="0"/>
              <a:t>เพิ่มขาลงไปย่างด้วย ขอบอก</a:t>
            </a:r>
            <a:r>
              <a:rPr lang="th-TH" sz="2400" dirty="0" smtClean="0"/>
              <a:t>ว่า</a:t>
            </a:r>
          </a:p>
          <a:p>
            <a:pPr lvl="1"/>
            <a:r>
              <a:rPr lang="th-TH" sz="2400" dirty="0" smtClean="0"/>
              <a:t>หอมมากๆๆเป็น</a:t>
            </a:r>
            <a:r>
              <a:rPr lang="th-TH" sz="2400" dirty="0"/>
              <a:t>เมนูแสนอร่อย </a:t>
            </a:r>
            <a:r>
              <a:rPr lang="th-TH" sz="2400" dirty="0" smtClean="0"/>
              <a:t> </a:t>
            </a:r>
            <a:endParaRPr lang="th-TH" sz="2400" dirty="0"/>
          </a:p>
          <a:p>
            <a:pPr lvl="1"/>
            <a:r>
              <a:rPr lang="th-TH" sz="2400" dirty="0"/>
              <a:t>จัดใส่จานเพิ่มสีสันด้วย ดอกชมจันทร์ลวกและหมาก</a:t>
            </a:r>
            <a:r>
              <a:rPr lang="th-TH" sz="2400" dirty="0" smtClean="0"/>
              <a:t>เม่าราด</a:t>
            </a:r>
            <a:r>
              <a:rPr lang="th-TH" sz="2400" dirty="0"/>
              <a:t>ด้วยน้ำสลัด น้ำมันมะกอก และมัสตาร์ดน้ำและโรยด้วยงาดำ</a:t>
            </a:r>
          </a:p>
          <a:p>
            <a:pPr lvl="1"/>
            <a:r>
              <a:rPr lang="th-TH" sz="2400" dirty="0"/>
              <a:t>//// ขาเหนียวไปหน่อย แต่ดอกเห็ดนกยูงอร่อย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365104"/>
            <a:ext cx="2617462" cy="1739521"/>
          </a:xfrm>
          <a:prstGeom prst="rect">
            <a:avLst/>
          </a:prstGeom>
        </p:spPr>
      </p:pic>
      <p:pic>
        <p:nvPicPr>
          <p:cNvPr id="8" name="ตัวแทนเนื้อหา 7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20" y="4365105"/>
            <a:ext cx="2617102" cy="1739282"/>
          </a:xfrm>
        </p:spPr>
      </p:pic>
    </p:spTree>
    <p:extLst>
      <p:ext uri="{BB962C8B-B14F-4D97-AF65-F5344CB8AC3E}">
        <p14:creationId xmlns:p14="http://schemas.microsoft.com/office/powerpoint/2010/main" val="33695786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13.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“ยำเห็ดสามอย่าง"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57" y="1264546"/>
            <a:ext cx="4332001" cy="2878976"/>
          </a:xfr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3" y="4653136"/>
            <a:ext cx="2232247" cy="1483515"/>
          </a:xfrm>
          <a:prstGeom prst="rect">
            <a:avLst/>
          </a:prstGeom>
        </p:spPr>
      </p:pic>
      <p:pic>
        <p:nvPicPr>
          <p:cNvPr id="8" name="ตัวแทนเนื้อหา 7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619342"/>
            <a:ext cx="2383711" cy="1584175"/>
          </a:xfrm>
        </p:spPr>
      </p:pic>
      <p:sp>
        <p:nvSpPr>
          <p:cNvPr id="3" name="สี่เหลี่ยมผืนผ้า 2"/>
          <p:cNvSpPr/>
          <p:nvPr/>
        </p:nvSpPr>
        <p:spPr>
          <a:xfrm>
            <a:off x="4860032" y="1264546"/>
            <a:ext cx="41044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 smtClean="0"/>
              <a:t>   เช้า</a:t>
            </a:r>
            <a:r>
              <a:rPr lang="th-TH" dirty="0"/>
              <a:t>นี้ได้เมนูเด็ด ยำ </a:t>
            </a:r>
            <a:r>
              <a:rPr lang="th-TH" dirty="0" err="1"/>
              <a:t>เห็</a:t>
            </a:r>
            <a:r>
              <a:rPr lang="th-TH" dirty="0"/>
              <a:t> ด ส า ม อ </a:t>
            </a:r>
            <a:r>
              <a:rPr lang="th-TH" dirty="0" err="1"/>
              <a:t>ย่</a:t>
            </a:r>
            <a:r>
              <a:rPr lang="th-TH" dirty="0"/>
              <a:t> า </a:t>
            </a:r>
            <a:r>
              <a:rPr lang="th-TH" dirty="0" smtClean="0"/>
              <a:t>ง เห็ด</a:t>
            </a:r>
            <a:r>
              <a:rPr lang="th-TH" dirty="0"/>
              <a:t>ฮังการี เห็ดจมูกหมู เห็ดเยื่อไผ่</a:t>
            </a:r>
          </a:p>
          <a:p>
            <a:pPr algn="thaiDist"/>
            <a:r>
              <a:rPr lang="th-TH" dirty="0"/>
              <a:t>เก็บผักในสวน ใบบัวบก ผักชีฝรั่ง ผักนางเลิศมา</a:t>
            </a:r>
            <a:r>
              <a:rPr lang="th-TH" dirty="0" smtClean="0"/>
              <a:t>แนม  นำ</a:t>
            </a:r>
            <a:r>
              <a:rPr lang="th-TH" dirty="0"/>
              <a:t>เห็ดทุกอย่างลวกก่อนนำมา</a:t>
            </a:r>
            <a:r>
              <a:rPr lang="th-TH" dirty="0" smtClean="0"/>
              <a:t>ยำใส่</a:t>
            </a:r>
            <a:r>
              <a:rPr lang="th-TH" dirty="0"/>
              <a:t>หมูยออุบล และกุ้งแห้งเพิ่มรสชาติ คลุกเคล้ากับน้ำยำรส</a:t>
            </a:r>
            <a:r>
              <a:rPr lang="th-TH" dirty="0" err="1"/>
              <a:t>แซ่บ</a:t>
            </a:r>
            <a:endParaRPr lang="th-TH" dirty="0"/>
          </a:p>
          <a:p>
            <a:pPr algn="thaiDist"/>
            <a:r>
              <a:rPr lang="th-TH" dirty="0" smtClean="0"/>
              <a:t> </a:t>
            </a:r>
            <a:endParaRPr lang="th-TH" dirty="0"/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025474"/>
            <a:ext cx="1422436" cy="945327"/>
          </a:xfrm>
          <a:prstGeom prst="rect">
            <a:avLst/>
          </a:prstGeom>
        </p:spPr>
      </p:pic>
      <p:pic>
        <p:nvPicPr>
          <p:cNvPr id="13" name="ตัวแทนเนื้อหา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927" y="4772773"/>
            <a:ext cx="1872208" cy="124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43739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14.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ไ 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ข่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ตุ๋นนมสาว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1" y="1262777"/>
            <a:ext cx="4334025" cy="2880320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52383"/>
            <a:ext cx="2167013" cy="1440160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326676"/>
            <a:ext cx="3745608" cy="35394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 smtClean="0"/>
              <a:t>      เก็บเห็ดนกยูงจากสวนมาล้างทำความสะอาดหนึ่งดอกใหญ่จากนั้นนำไข่มา </a:t>
            </a:r>
            <a:r>
              <a:rPr lang="en-US" dirty="0" smtClean="0"/>
              <a:t>2 </a:t>
            </a:r>
            <a:r>
              <a:rPr lang="th-TH" dirty="0" smtClean="0"/>
              <a:t>ฟองใส่พริกไทยดำป่น ซีอิ้วขาว และน้ำเปล่าหนึ่งแก้ว แล้วตีให้เข้ากันแล้วกรองใส่ถ้วยสำหรับนึ่ง นำเห็ดนกยูงที่มาปิดไว้ด้านบน นึ่งประมาณสิบห้านาทีก็พร้อมกิน</a:t>
            </a:r>
            <a:endParaRPr lang="th-TH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757586"/>
            <a:ext cx="2159182" cy="1434957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359" y="4892121"/>
            <a:ext cx="2030757" cy="1349607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41" y="4941305"/>
            <a:ext cx="1882742" cy="125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3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15.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แกง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คั่วเห็ดผึ้งผักอี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เลิด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60" y="1484784"/>
            <a:ext cx="4276273" cy="3207205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849275"/>
            <a:ext cx="1944216" cy="1458163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270925"/>
            <a:ext cx="3745608" cy="45243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 smtClean="0"/>
              <a:t>      </a:t>
            </a:r>
            <a:r>
              <a:rPr lang="th-TH" sz="2600" dirty="0"/>
              <a:t>ล้างหั่นเห็ดผึ้งชิ้นพอคำแช่น้ำปูนใสครึ่งชั่วโมง ตำเครื่องแกงเผ็ดรอ เก็บผักอี</a:t>
            </a:r>
            <a:r>
              <a:rPr lang="th-TH" sz="2600" dirty="0" err="1"/>
              <a:t>เลิด</a:t>
            </a:r>
            <a:r>
              <a:rPr lang="th-TH" sz="2600" dirty="0"/>
              <a:t>(ชะพลู) พร้อม ตั้ง</a:t>
            </a:r>
            <a:r>
              <a:rPr lang="th-TH" sz="2600" dirty="0" err="1"/>
              <a:t>กะทะ</a:t>
            </a:r>
            <a:r>
              <a:rPr lang="th-TH" sz="2600" dirty="0"/>
              <a:t>เคี่ยวกะทิให้แตกมัน ได้ที่แล้วตักเครื่องแกงใส่คั่วจนแตกมันลอยหน้าปุดๆมันลอยหน้าพริกแกง ฉีกใบมะกรูดคั่ว เอาเห็ดลงใส่คั่วกับเครื่องแกงปรุงรสด้วยน้ำปลาดี </a:t>
            </a:r>
            <a:r>
              <a:rPr lang="th-TH" sz="2600" dirty="0" err="1"/>
              <a:t>ซีอิ๊ว</a:t>
            </a:r>
            <a:r>
              <a:rPr lang="th-TH" sz="2600" dirty="0"/>
              <a:t>ขาวน้ำตาลเล็กน้อย คั่วกันจนสุกดี ใส่ผักอี</a:t>
            </a:r>
            <a:r>
              <a:rPr lang="th-TH" sz="2600" dirty="0" err="1"/>
              <a:t>เลิด</a:t>
            </a:r>
            <a:r>
              <a:rPr lang="th-TH" sz="2600" dirty="0"/>
              <a:t>คลุกเคล้าเข้ากัน เสร็จปิดเตาไฟ ทำไงต่อดีล่ะ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849741"/>
            <a:ext cx="1913276" cy="143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61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16.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 เห็ดเยื่อไผ่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ยัดใส้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หมูสับ"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48" y="1441477"/>
            <a:ext cx="3984565" cy="2988424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674959"/>
            <a:ext cx="2448272" cy="1627080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191851" y="1437059"/>
            <a:ext cx="3600400" cy="31700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000" dirty="0" smtClean="0"/>
              <a:t>นำเห็ดเยื่อไผ่มาล้างทำความสะอาด เอากระโปรงแยกไว้ต่างหาก ส่วนที่เป็นก้านนำมาแบ่งให้ได้ </a:t>
            </a:r>
            <a:r>
              <a:rPr lang="en-US" sz="2000" dirty="0" smtClean="0"/>
              <a:t>2-3 </a:t>
            </a:r>
            <a:r>
              <a:rPr lang="th-TH" sz="2000" dirty="0" smtClean="0"/>
              <a:t>ท่อนแล้วนำหมู</a:t>
            </a:r>
            <a:r>
              <a:rPr lang="th-TH" sz="2000" dirty="0" err="1" smtClean="0"/>
              <a:t>สับท</a:t>
            </a:r>
            <a:r>
              <a:rPr lang="th-TH" sz="2000" dirty="0" smtClean="0"/>
              <a:t>ที่ปรุงรสด้วยกระเทียมพริกไทยและซีอิ้วขาวมาทำการ</a:t>
            </a:r>
            <a:r>
              <a:rPr lang="th-TH" sz="2000" dirty="0" err="1" smtClean="0"/>
              <a:t>ยัดใส้</a:t>
            </a:r>
            <a:r>
              <a:rPr lang="th-TH" sz="2000" dirty="0" smtClean="0"/>
              <a:t> เหมือน</a:t>
            </a:r>
            <a:r>
              <a:rPr lang="th-TH" sz="2000" dirty="0" err="1" smtClean="0"/>
              <a:t>ยัดใส้</a:t>
            </a:r>
            <a:r>
              <a:rPr lang="th-TH" sz="2000" dirty="0" smtClean="0"/>
              <a:t>มะระ จากนั้นตั้งหม้อให้น้ำเดือดแล้วเอา เห็ดเยื่อไผ่ที่ยัดใส่ใส่ลงไป ปรุงรสด้วยรสดีเพิ่มความกลมกล่อมพอสุก ค่อยใส่ผักชีต้นหอมโรยหน้าด้วยกระเทียมเจียว ทานร้อนๆๆบำรุงสุขภาพ สรรพคุณเห็ดเยื่อไผ่ บำรุงสมอง </a:t>
            </a:r>
            <a:endParaRPr lang="th-TH" sz="2000" dirty="0">
              <a:solidFill>
                <a:srgbClr val="FF0000"/>
              </a:solidFill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925" y="4675860"/>
            <a:ext cx="2395780" cy="1592939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07158"/>
            <a:ext cx="2499109" cy="166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88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17.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แกงลาวหน่อไม้เห็ดไผ่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411918"/>
            <a:ext cx="4392488" cy="2919173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58" y="4854967"/>
            <a:ext cx="2143460" cy="1424507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270925"/>
            <a:ext cx="3745608" cy="22467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dirty="0"/>
              <a:t>แกงหลังสวนปะอาว มีเห็ดเพ็ก หน่อไม้ ใบย่านาง ผักอ่อมแซบ ผักอีตู่ พริกขี้หนู เก็บเอามาทำเมนู ทุกอย่างเก็บแล้วแกง สด </a:t>
            </a:r>
            <a:r>
              <a:rPr lang="th-TH" dirty="0" smtClean="0"/>
              <a:t> อร่อย</a:t>
            </a:r>
            <a:r>
              <a:rPr lang="th-TH" dirty="0"/>
              <a:t>จริงๆ แกงลาว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49" y="4849742"/>
            <a:ext cx="2159182" cy="1434957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131" y="4849743"/>
            <a:ext cx="2147869" cy="1427438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61" y="4871911"/>
            <a:ext cx="2092471" cy="139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18.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“น้ำพริกเห็ด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ปลวก 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42175"/>
            <a:ext cx="4494589" cy="2987028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180690" y="1304801"/>
            <a:ext cx="3600400" cy="34778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000" dirty="0"/>
              <a:t>ลองทำ #น้ำพริกเห็ดปลวกแบบแห้ง</a:t>
            </a:r>
          </a:p>
          <a:p>
            <a:pPr lvl="1" algn="thaiDist"/>
            <a:r>
              <a:rPr lang="th-TH" sz="2000" dirty="0"/>
              <a:t>เอาเห็ดปลวกล้างทำความสะอาดแล้วผึ่งให้สะเด็ดน้ำจากนั้นนำไปย่างหรือกริ</a:t>
            </a:r>
            <a:r>
              <a:rPr lang="th-TH" sz="2000" dirty="0" err="1"/>
              <a:t>ลบนกะทะ</a:t>
            </a:r>
            <a:r>
              <a:rPr lang="th-TH" sz="2000" dirty="0"/>
              <a:t>ให้หอมแล้วนำมาหั่นเป็นชิ้นเล็กๆคั่วหอมกระเทียมพริกแห้งตามปริมาณของเห็ดใช้หอมมากกว่ากระเทียมนำมาโขลกไม่ต้องละเอียดมากนำมาผัดรวมกันกับเห็ดปลวกที่หั่นไว้ปรุงรสด้วยน้ำปลาและน้ำปลาร้าตามด้วยน้ำมะขามเปียกและน้ำตาลปี๊บเล็กน้อยผัดให้เข้ากันด้วยไฟอ่อนๆจนแห้งและหอ</a:t>
            </a:r>
            <a:r>
              <a:rPr lang="th-TH" sz="2000" dirty="0" err="1"/>
              <a:t>มพอ</a:t>
            </a:r>
            <a:r>
              <a:rPr lang="th-TH" sz="2000" dirty="0"/>
              <a:t>เย็นเก็บใส่กระปุกเข้าตู้เย็น</a:t>
            </a: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967828"/>
            <a:ext cx="2035250" cy="1352593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80" y="4948262"/>
            <a:ext cx="2094131" cy="1391724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928477"/>
            <a:ext cx="2016224" cy="1339948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504" y="4967828"/>
            <a:ext cx="1964007" cy="1305247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429000"/>
            <a:ext cx="996527" cy="149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4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 </a:t>
            </a:r>
            <a:r>
              <a:rPr lang="th-TH" sz="4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“นึ่งสาวนกยูงรวมมิตร"</a:t>
            </a:r>
            <a:endParaRPr lang="th-TH" sz="4800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4546"/>
            <a:ext cx="4504715" cy="2993758"/>
          </a:xfr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415299"/>
            <a:ext cx="2736304" cy="1818502"/>
          </a:xfrm>
          <a:prstGeom prst="rect">
            <a:avLst/>
          </a:prstGeom>
        </p:spPr>
      </p:pic>
      <p:pic>
        <p:nvPicPr>
          <p:cNvPr id="8" name="ตัวแทนเนื้อหา 7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15299"/>
            <a:ext cx="2690735" cy="1788217"/>
          </a:xfrm>
        </p:spPr>
      </p:pic>
      <p:sp>
        <p:nvSpPr>
          <p:cNvPr id="3" name="สี่เหลี่ยมผืนผ้า 2"/>
          <p:cNvSpPr/>
          <p:nvPr/>
        </p:nvSpPr>
        <p:spPr>
          <a:xfrm>
            <a:off x="5220072" y="1264546"/>
            <a:ext cx="36724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 smtClean="0"/>
              <a:t>  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เก็บเห็ดนกยูงในสวน ผสมกับเห็ดมันปู เห็ดไคลนำมาล้างทำความสะอาดนึ่งรวมกัน  ฉีดน้ำปลานิดหน่อย   เก็บมะกอกสุกมาทำแจ่วปลาร้ามะกอก ขอบอกว่าจานนี้สุด</a:t>
            </a:r>
            <a:r>
              <a:rPr lang="th-TH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แซ่บ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ในสามโลกเลยทีเดียวเอาอะไรมาแลกก็ไม่ยอม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…….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dirty="0" smtClean="0"/>
              <a:t> </a:t>
            </a:r>
            <a:endParaRPr lang="th-TH" dirty="0"/>
          </a:p>
        </p:txBody>
      </p:sp>
      <p:pic>
        <p:nvPicPr>
          <p:cNvPr id="13" name="ตัวแทนเนื้อหา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391372"/>
            <a:ext cx="2664296" cy="177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6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19.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“ยำ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มาม่า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เห็ดปลวก"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59" y="1412776"/>
            <a:ext cx="4902305" cy="3257989"/>
          </a:xfrm>
        </p:spPr>
      </p:pic>
      <p:sp>
        <p:nvSpPr>
          <p:cNvPr id="3" name="สี่เหลี่ยมผืนผ้า 2"/>
          <p:cNvSpPr/>
          <p:nvPr/>
        </p:nvSpPr>
        <p:spPr>
          <a:xfrm>
            <a:off x="483656" y="4797152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dirty="0" smtClean="0"/>
              <a:t> ได้</a:t>
            </a:r>
            <a:r>
              <a:rPr lang="th-TH" dirty="0"/>
              <a:t>เห็ดปลวก</a:t>
            </a:r>
            <a:r>
              <a:rPr lang="th-TH" dirty="0" smtClean="0"/>
              <a:t>มาก็</a:t>
            </a:r>
            <a:r>
              <a:rPr lang="th-TH" dirty="0"/>
              <a:t>เลยจับมายำรวมกับเส้น</a:t>
            </a:r>
            <a:r>
              <a:rPr lang="th-TH" dirty="0" err="1" smtClean="0"/>
              <a:t>มาม่า</a:t>
            </a:r>
            <a:r>
              <a:rPr lang="th-TH" dirty="0" smtClean="0"/>
              <a:t> เก็บ</a:t>
            </a:r>
            <a:r>
              <a:rPr lang="th-TH" dirty="0"/>
              <a:t>ผักพื้นบ้าน ใบบัวบก และ ใบชะพลู พริกขี้หนูสวน </a:t>
            </a:r>
            <a:r>
              <a:rPr lang="th-TH" dirty="0" smtClean="0"/>
              <a:t>มะนาวมา</a:t>
            </a:r>
            <a:r>
              <a:rPr lang="th-TH" dirty="0"/>
              <a:t>หั่นใส่เป็นผักขอบอกว่ารสชาติเข้ากันได้ดี</a:t>
            </a:r>
            <a:r>
              <a:rPr lang="th-TH" dirty="0" smtClean="0"/>
              <a:t>มากทำ</a:t>
            </a:r>
            <a:r>
              <a:rPr lang="th-TH" dirty="0"/>
              <a:t>น้ำปรุงแบบ </a:t>
            </a:r>
            <a:r>
              <a:rPr lang="th-TH" dirty="0" err="1"/>
              <a:t>แซ่บๆๆๆ</a:t>
            </a:r>
            <a:r>
              <a:rPr lang="th-TH" dirty="0"/>
              <a:t> เผ็ด เปรี้ยว หวานนิด </a:t>
            </a:r>
            <a:r>
              <a:rPr lang="th-TH" dirty="0" smtClean="0"/>
              <a:t>แค่</a:t>
            </a:r>
            <a:r>
              <a:rPr lang="th-TH" dirty="0"/>
              <a:t>นี้ก็ผ่านไปได้อีกหนึ่งมื้อสำหรับ อาหารเที่ยง </a:t>
            </a:r>
          </a:p>
        </p:txBody>
      </p:sp>
    </p:spTree>
    <p:extLst>
      <p:ext uri="{BB962C8B-B14F-4D97-AF65-F5344CB8AC3E}">
        <p14:creationId xmlns:p14="http://schemas.microsoft.com/office/powerpoint/2010/main" val="988172398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20.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ไ 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ข่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ตุ๋นนมสาว ลุงหนวด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1" y="1262777"/>
            <a:ext cx="4334025" cy="2880320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326676"/>
            <a:ext cx="3745608" cy="27392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 smtClean="0"/>
              <a:t>      </a:t>
            </a:r>
            <a:r>
              <a:rPr lang="th-TH" sz="2400" dirty="0" smtClean="0"/>
              <a:t>เห็ดนกยูงจากสวนมาล้างทำความสะอาดหนึ่งดอกใหญ่จากนั้นนำไข่มา </a:t>
            </a:r>
            <a:r>
              <a:rPr lang="en-US" sz="2400" dirty="0" smtClean="0"/>
              <a:t>2 </a:t>
            </a:r>
            <a:r>
              <a:rPr lang="th-TH" sz="2400" dirty="0" smtClean="0"/>
              <a:t>ฟองใส่พริกไทยดำป่น ซีอิ้วขาว และน้ำเปล่าหนึ่งแก้ว แล้วตีให้เข้ากันกรองใส่ถ้วยสำหรับนึ่ง นำเห็ดนกยูงที่เตรียมไว้มาปิดไว้ด้านบน นึ่งประมาณสิบห้านาทีก็พร้อมกิน</a:t>
            </a:r>
            <a:endParaRPr lang="th-TH" sz="24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71" y="4396863"/>
            <a:ext cx="2701963" cy="1795680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70" y="4396863"/>
            <a:ext cx="2653502" cy="1763473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617" y="4396862"/>
            <a:ext cx="2653503" cy="176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651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21.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เห็ดปลวกฟานต้มน้ำปลา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01" y="1326676"/>
            <a:ext cx="4823869" cy="3326460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09120"/>
            <a:ext cx="2578978" cy="1713945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326676"/>
            <a:ext cx="3545048" cy="39703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1800" dirty="0" smtClean="0"/>
              <a:t> </a:t>
            </a:r>
            <a:r>
              <a:rPr lang="th-TH" dirty="0"/>
              <a:t>ไม่ว่า</a:t>
            </a:r>
            <a:r>
              <a:rPr lang="th-TH" dirty="0" err="1"/>
              <a:t>กันน๊ะ</a:t>
            </a:r>
            <a:r>
              <a:rPr lang="th-TH" dirty="0"/>
              <a:t> เจตนาจะให้สูตรอาหาร เห็ดปลวกต้มน้ำปลา ตั้งหม้อร้อน ใส่กระเทียมทุบ ฉีดน้ำปลาดีลงก้นหม้อ หอมน้ำปลาเกรียม ใส่เห็ดปลวก(ฟาน) ใส่น้ำขลุกขลิก เดือด ใส่พริกไทยดำบุบหยาบ ใส่ต้นหอม เดือดยกลง แล้วดำเนินการต่อไป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530" y="4601787"/>
            <a:ext cx="2533590" cy="174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1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22.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ไ 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ข่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ตุ๋นนมสาว  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ป้าจุ๊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2" y="1262776"/>
            <a:ext cx="4668077" cy="3102327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148064" y="1268760"/>
            <a:ext cx="3745608" cy="31085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 smtClean="0"/>
              <a:t>      </a:t>
            </a:r>
            <a:r>
              <a:rPr lang="th-TH" sz="2400" dirty="0" smtClean="0"/>
              <a:t>เห็ดนกยูงจากสวนนำมาล้างทำความสะอาด</a:t>
            </a:r>
            <a:r>
              <a:rPr lang="th-TH" sz="2400" dirty="0"/>
              <a:t>สองดอกหั่นเป็น</a:t>
            </a:r>
            <a:r>
              <a:rPr lang="th-TH" sz="2400" dirty="0" smtClean="0"/>
              <a:t>ชิ้นพอคำจากนั้นนำไข่มา </a:t>
            </a:r>
            <a:r>
              <a:rPr lang="en-US" sz="2400" dirty="0" smtClean="0"/>
              <a:t>2 </a:t>
            </a:r>
            <a:r>
              <a:rPr lang="th-TH" sz="2400" dirty="0" smtClean="0"/>
              <a:t>ฟองใส่พริกไทยดำป่น ซีอิ้วขาว และน้ำเปล่าหนึ่ง</a:t>
            </a:r>
            <a:r>
              <a:rPr lang="th-TH" sz="2400" dirty="0"/>
              <a:t>แก้วคนให้เข้ากัน </a:t>
            </a:r>
            <a:r>
              <a:rPr lang="th-TH" sz="2400" dirty="0" smtClean="0"/>
              <a:t>ใส่เห็ด</a:t>
            </a:r>
            <a:r>
              <a:rPr lang="th-TH" sz="2400" dirty="0"/>
              <a:t>นกยูง</a:t>
            </a:r>
            <a:r>
              <a:rPr lang="th-TH" sz="2400" dirty="0" smtClean="0"/>
              <a:t>แล้วนำไปนึ่งประมาณสิบห้านาทีก็พร้อมกิน</a:t>
            </a:r>
          </a:p>
          <a:p>
            <a:pPr lvl="1"/>
            <a:r>
              <a:rPr lang="th-TH" sz="2400" dirty="0">
                <a:solidFill>
                  <a:srgbClr val="FF0000"/>
                </a:solidFill>
              </a:rPr>
              <a:t>เนื้อนุ่มกลมกล่อมหอมพริกไทยดำ</a:t>
            </a:r>
          </a:p>
          <a:p>
            <a:pPr lvl="1"/>
            <a:r>
              <a:rPr lang="th-TH" sz="2400" dirty="0"/>
              <a:t>บอกได้คำเดียวว่า "อร่อยคะ.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70" y="4452614"/>
            <a:ext cx="2701963" cy="1795679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925" y="4434416"/>
            <a:ext cx="2729345" cy="1813877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619" y="4489175"/>
            <a:ext cx="2714139" cy="180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5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23.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ซุปเห็ดไผ่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91" y="1268760"/>
            <a:ext cx="4136436" cy="3102327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4893081" y="1171275"/>
            <a:ext cx="3932677" cy="34778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400" dirty="0" smtClean="0"/>
              <a:t>หน้าฝนเห็ดไผ่จะออกเยอะเก็บดอกอ่อนๆๆมาล้างทำความสะอาดแล้วต้มสักห้านาที นำมาฉีกเป็นชิ้นบางๆ </a:t>
            </a:r>
          </a:p>
          <a:p>
            <a:pPr lvl="1" algn="thaiDist"/>
            <a:r>
              <a:rPr lang="th-TH" sz="2400" u="sng" dirty="0" smtClean="0"/>
              <a:t>เตรียมเครื่องปรุง</a:t>
            </a:r>
            <a:r>
              <a:rPr lang="th-TH" sz="2400" dirty="0" smtClean="0"/>
              <a:t> งาขาวคั่ว พริกป่น หอมแดงซอย ต้นหอมผักชีฝรั่งเก็บจากสวน  น้ำปลาร้าต้ม น้ำปลา ผงนัวนำเห็ดที่ฉีกใส่ลงครกตามด้วยเครื่องปรุงรสที่เตรียมตำให้เข้ากันเสร็จจัดใส่จาน แนมด้วยผักสดทานกับข้าวเหนียวร้อนๆ</a:t>
            </a:r>
            <a:r>
              <a:rPr lang="en-US" sz="2400" dirty="0" smtClean="0"/>
              <a:t>…..</a:t>
            </a:r>
            <a:endParaRPr lang="th-TH" sz="24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520" y="4653136"/>
            <a:ext cx="2394238" cy="1795679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30" y="4614649"/>
            <a:ext cx="2729344" cy="1813877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926" y="4653136"/>
            <a:ext cx="2714139" cy="180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96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24. </a:t>
            </a:r>
            <a:r>
              <a:rPr lang="th-TH" sz="44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แกงเปรอะเห็ดปลวก</a:t>
            </a:r>
            <a:endParaRPr lang="th-TH" sz="44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68" y="1326676"/>
            <a:ext cx="4435280" cy="3326460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77" y="5158439"/>
            <a:ext cx="1755680" cy="1316760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326676"/>
            <a:ext cx="3545048" cy="35702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1800" dirty="0" smtClean="0"/>
              <a:t> </a:t>
            </a:r>
            <a:r>
              <a:rPr lang="th-TH" sz="1800" dirty="0"/>
              <a:t>หั่นตะไคร้เฉียงๆทุบหอมแดงทุบพริกดิบใส่หม้อ เอาน้ำปลาแดกใส่ตามลงไป พอหอมดีระวังไหม้ ใส่น้ำคั้นใบย่านางลง ถ้ามีปลากรอบปลาแห้งปิ้งไฟแกะเอาแต่เนื้อปลาใส่ไป ไม่มีข้าม ใส่เห็ด ใส่หน่อไม้(หน่อไม้ตัดมาจากกอใหม่ๆปอกเปลือกหั่นชิ้นแบบชอบใส่น้ำตั้งไฟเหยาะเกลือเล็กน้อย ต้มสิบนาทีรินน้ำออกหมดแล้วเอาหม้อมาตั้งไฟคั่วต่อจนหอม) ชิมรสอาจมีเติมน้ำปลาน้ำตาลหรือผงนัวตามชอบ ตอนนี้ถ้ามีข้าวคั่วใส่ลงไปหนึ่งช้อนพูนจะทำให้หอมและข้น ใส่ผัก มีใบแมงลัก ชะอม อ่อมแซบ คนเข้ากัน เสิร์ฟได้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7" y="5157192"/>
            <a:ext cx="1955738" cy="1299751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022" y="5157192"/>
            <a:ext cx="1799476" cy="1349607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670" y="5157192"/>
            <a:ext cx="1737729" cy="130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00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25.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มันปูหมกไข่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326677"/>
            <a:ext cx="4427837" cy="3320878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754989"/>
            <a:ext cx="1944216" cy="1458163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270925"/>
            <a:ext cx="3745608" cy="36009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 smtClean="0"/>
              <a:t>      </a:t>
            </a:r>
            <a:r>
              <a:rPr lang="th-TH" sz="2000" dirty="0"/>
              <a:t>เห็ดมันปู เมนูแลงนี้ หมกใส่ไข่สูตรลุงหนวด ใช้น้ำพริกแกงตำเอง ใส่กะทิกล่องเล็กหนึ่งกล่องลงผสมกวนกับน้ำพริก ใส่ไข่ไก่สองฟอง คนให้เขากัน ซอยใบมะกรูดอ่อนลงคน ปรุงรสด้วยน้ำปลาผงนัวเล็กน้อย(ใครถืออย่าใส่) คนให้เข้ากันดีใส่เห็ดลงไป คนใส่ผักอ่อมแซบคนให้เข้ากัน เอา</a:t>
            </a:r>
            <a:r>
              <a:rPr lang="th-TH" sz="2000" dirty="0" err="1"/>
              <a:t>กะทะ</a:t>
            </a:r>
            <a:r>
              <a:rPr lang="th-TH" sz="2000" dirty="0"/>
              <a:t>ตั้งตัดใบตองรอง</a:t>
            </a:r>
            <a:r>
              <a:rPr lang="th-TH" sz="2000" dirty="0" err="1"/>
              <a:t>กะทะ</a:t>
            </a:r>
            <a:r>
              <a:rPr lang="th-TH" sz="2000" dirty="0"/>
              <a:t>สองชั้น ตักเครื่องคนลงไป เอาใบตองปิดหน้าอีกชั้นปิดฝา เปิดไฟแรงสักครู่แล้วลดไฟอ่อนอีกทั้งหมดสิบห้านาที สุกยกลงแล้วทำไงต่อครับ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97151"/>
            <a:ext cx="1913276" cy="1434957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884" y="4912924"/>
            <a:ext cx="1799477" cy="1349608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743" y="4941304"/>
            <a:ext cx="1668318" cy="125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3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26.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“แกงเผ็ดเห็ดสามสหาย"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326677"/>
            <a:ext cx="4427837" cy="3320877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9" y="4746778"/>
            <a:ext cx="2088232" cy="1566174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270925"/>
            <a:ext cx="3745608" cy="20005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400" dirty="0"/>
              <a:t>แกงเผ็ดเห็ดสามอย่าง คั่วพริกแกงกับกะทิ แล้วใส่เห็ด</a:t>
            </a:r>
            <a:r>
              <a:rPr lang="th-TH" sz="2400" dirty="0" err="1"/>
              <a:t>ซื่นย่าง</a:t>
            </a:r>
            <a:r>
              <a:rPr lang="th-TH" sz="2400" dirty="0"/>
              <a:t> เห็ดผึ้งตอง เห็ดตาโล่ ปรุงรสด้วยน้ำปลา โรยใบมะกรูดซอย </a:t>
            </a:r>
            <a:r>
              <a:rPr lang="th-TH" sz="2400" dirty="0" err="1"/>
              <a:t>อืม</a:t>
            </a:r>
            <a:r>
              <a:rPr lang="th-TH" sz="2400" dirty="0"/>
              <a:t> รสชาติที่ไม่เคยกินมาก่อนเลย อร่อยทีเดียวครับ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73" y="4890542"/>
            <a:ext cx="1913850" cy="1435388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663759"/>
            <a:ext cx="1224136" cy="1632181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856" y="4890542"/>
            <a:ext cx="1944216" cy="1458162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5174661" y="4140539"/>
            <a:ext cx="1298753" cy="52322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h-TH" dirty="0">
                <a:solidFill>
                  <a:schemeClr val="bg1"/>
                </a:solidFill>
              </a:rPr>
              <a:t>เห็ด</a:t>
            </a:r>
            <a:r>
              <a:rPr lang="th-TH" dirty="0" err="1">
                <a:solidFill>
                  <a:schemeClr val="bg1"/>
                </a:solidFill>
              </a:rPr>
              <a:t>ซื่นย่าง</a:t>
            </a:r>
            <a:r>
              <a:rPr lang="th-TH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3491880" y="5788621"/>
            <a:ext cx="1132041" cy="523220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h-TH" dirty="0"/>
              <a:t>เห็ดตาโล่ 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1004871" y="5608236"/>
            <a:ext cx="8178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solidFill>
                  <a:srgbClr val="FF0000"/>
                </a:solidFill>
              </a:rPr>
              <a:t>เห็ดผึ้ง</a:t>
            </a:r>
          </a:p>
        </p:txBody>
      </p:sp>
    </p:spTree>
    <p:extLst>
      <p:ext uri="{BB962C8B-B14F-4D97-AF65-F5344CB8AC3E}">
        <p14:creationId xmlns:p14="http://schemas.microsoft.com/office/powerpoint/2010/main" val="302625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27.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“เห็ดถั่วต้มยำน้ำใส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412776"/>
            <a:ext cx="4582832" cy="3045673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799" y="4653136"/>
            <a:ext cx="2385713" cy="1585504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76056" y="1268760"/>
            <a:ext cx="3745608" cy="495520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 smtClean="0"/>
              <a:t>      </a:t>
            </a:r>
            <a:r>
              <a:rPr lang="th-TH" sz="2200" dirty="0"/>
              <a:t>แล้วก็จัดเมนูจากเห็ดถั่วเพาะ ทีแรกจะต้มน้ำปลาล้วนๆ แต่คนกินอีกคนบอกวันนี้อยากกินรสแซบ ไม่ยาก เพิ่มพริกขี้หนูกับมะนาวเข้าไป เริ่มจากทุบกระเทียมห้ากลีบ บุบรากผักชีหนึ่งรากอวบ ใส่ลงหม้อไฟแรง ร้อนจัดดีฉีดน้ำปลาดีใส่ลงหม้อให้หอมเกรียม รีบเอาเห็ดล้างสะอาดลงใส่ คลุกเคล้ารอให้น้ำเห็ดออกมาสักพัก แล้วค่อยใส่น้ำเปล่าพอขลุกขลิก รอสุกสักพัก ใส่พริกขี้หนูบุบมากน้อยตามชอบเผ็ด ใส่ผักชีต้นหอมลงไป คลุกเข้ากัน ฝานมะนาวสามฝานบีบใส่ลงไป ชิมว่าเปรี้ยวเค็มพอใจแล้ว ตักใส่ชามได้แบบนี้ แซบ</a:t>
            </a:r>
            <a:r>
              <a:rPr lang="th-TH" sz="2200" dirty="0" err="1"/>
              <a:t>พ่ะน่ะ</a:t>
            </a:r>
            <a:endParaRPr lang="th-TH" sz="22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653136"/>
            <a:ext cx="2252930" cy="149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28.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“เห็ดถั่ว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ชุป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แป้งทอด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515783"/>
            <a:ext cx="4427837" cy="2942666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838024"/>
            <a:ext cx="1944216" cy="1292093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4932040" y="1270925"/>
            <a:ext cx="3833080" cy="48320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เห็ดถั่วนอกจากจะปรุงอาหารได้หลากหลายเมนูยังทำเป็นอาหารว่างได้ด้วยนำมา</a:t>
            </a:r>
            <a:r>
              <a:rPr lang="th-TH" dirty="0" err="1" smtClean="0"/>
              <a:t>ชุป</a:t>
            </a:r>
            <a:r>
              <a:rPr lang="th-TH" dirty="0" smtClean="0"/>
              <a:t>แป้งทอดกรอบ ปรุงรสให้กลมกล่อมด้วยน้ำปลา ไข่ไก่หนึ่งฟอง ซีอิ้วขาว ตีให้เข้ากันแล้วใส่แป้งทอดกรอบลงไปคนให้เป็นเนื้อเดียวกัน นำเห็ดถั่วที่ล้างสะอาดและผึ่งให้สะเด็ดน้ำมา</a:t>
            </a:r>
            <a:r>
              <a:rPr lang="th-TH" dirty="0" err="1" smtClean="0"/>
              <a:t>ชุป</a:t>
            </a:r>
            <a:r>
              <a:rPr lang="th-TH" dirty="0" smtClean="0"/>
              <a:t>แป้งลงทอดในน้ำมันเดือด ทานกับน้ำจิ้มไก่ หรือ บ๊วย</a:t>
            </a:r>
            <a:r>
              <a:rPr lang="th-TH" dirty="0" err="1" smtClean="0"/>
              <a:t>เจี่ย</a:t>
            </a:r>
            <a:r>
              <a:rPr lang="th-TH" dirty="0" smtClean="0"/>
              <a:t>ก็ได้</a:t>
            </a:r>
            <a:endParaRPr lang="th-TH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878864"/>
            <a:ext cx="1913276" cy="127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6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th-TH" sz="4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</a:t>
            </a:r>
            <a:r>
              <a:rPr lang="th-TH" sz="4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48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ระโงกน้ำแดงเคียงผักชายา 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59320"/>
            <a:ext cx="3830588" cy="2545743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89" y="4157519"/>
            <a:ext cx="2100022" cy="1863769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4355976" y="1484784"/>
            <a:ext cx="4572000" cy="48320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thaiDist"/>
            <a:r>
              <a:rPr lang="th-TH" dirty="0" smtClean="0"/>
              <a:t>   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เมนู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เย็น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นี้ฟ้า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ประทานมาให้จริงๆครับ </a:t>
            </a:r>
            <a:endParaRPr lang="th-TH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ระโงกขาวระยะที่กำลังกินพอดี ไปหาขุดจาวปลวกมาทำน้ำหมัก จ้าวดงบันดาลให้ได้พบกับดอกเห็ดป่าธรรมชาติที่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รสชาติอร่อย</a:t>
            </a:r>
            <a:r>
              <a:rPr lang="th-TH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ระดับท๊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อปไม่เป็นรองเห็ดโคนปลวก ไปตัดเอายอดอ่อน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ผักชายา(คะน้า</a:t>
            </a:r>
            <a:r>
              <a:rPr lang="th-TH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แม็ก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ซิโก)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จัดเมนูเห็ดระโงกน้ำแดงเคียงผักชายา </a:t>
            </a:r>
            <a:r>
              <a:rPr lang="th-TH" u="sng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ผัดน้ำแดง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ก็ทำนอง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ผัดน้ำมันหอย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แต่มีเหล้าจีนใส่ด้วย ออกมาหน้าตาแบบนี้ ภัตตาคารใหญ่ไม่มีเมนูนี้แน่นอน รวยแค่ไหนก็ไม่ได้กินหรอกจะบอกให้ แบบบ้านๆสไตล์ลุงหนวด"ทำมือ"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125656"/>
            <a:ext cx="1524249" cy="203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406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29.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“เห็ดมันปูหมกไข่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326677"/>
            <a:ext cx="4427837" cy="3320878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754989"/>
            <a:ext cx="1944216" cy="1458163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270925"/>
            <a:ext cx="3745608" cy="36009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 smtClean="0"/>
              <a:t>      </a:t>
            </a:r>
            <a:r>
              <a:rPr lang="th-TH" sz="2000" dirty="0"/>
              <a:t>เห็ดมันปู เมนูแลงนี้ หมกใส่ไข่สูตรลุงหนวด ใช้น้ำพริกแกงตำเอง ใส่กะทิกล่องเล็กหนึ่งกล่องลงผสมกวนกับน้ำพริก ใส่ไข่ไก่สองฟอง คนให้เขากัน ซอยใบมะกรูดอ่อนลงคน ปรุงรสด้วยน้ำปลาผงนัวเล็กน้อย(ใครถืออย่าใส่) คนให้เข้ากันดีใส่เห็ดลงไป คนใส่ผักอ่อมแซบคนให้เข้ากัน เอา</a:t>
            </a:r>
            <a:r>
              <a:rPr lang="th-TH" sz="2000" dirty="0" err="1"/>
              <a:t>กะทะ</a:t>
            </a:r>
            <a:r>
              <a:rPr lang="th-TH" sz="2000" dirty="0"/>
              <a:t>ตั้งตัดใบตองรอง</a:t>
            </a:r>
            <a:r>
              <a:rPr lang="th-TH" sz="2000" dirty="0" err="1"/>
              <a:t>กะทะ</a:t>
            </a:r>
            <a:r>
              <a:rPr lang="th-TH" sz="2000" dirty="0"/>
              <a:t>สองชั้น ตักเครื่องคนลงไป เอาใบตองปิดหน้าอีกชั้นปิดฝา เปิดไฟแรงสักครู่แล้วลดไฟอ่อนอีกทั้งหมดสิบห้านาที สุกยกลงแล้วทำไงต่อครับ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97151"/>
            <a:ext cx="1913276" cy="1434957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884" y="4912924"/>
            <a:ext cx="1799477" cy="1349608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743" y="4941304"/>
            <a:ext cx="1668318" cy="125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1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30.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“เห็ดปลวกไก่น้อยต้มยำน้ำใส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71" y="1340768"/>
            <a:ext cx="4659074" cy="3096344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800" y="4653136"/>
            <a:ext cx="2385711" cy="1585503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76056" y="1268760"/>
            <a:ext cx="3745608" cy="35702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</a:t>
            </a:r>
            <a:r>
              <a:rPr lang="th-TH" sz="2200" dirty="0" smtClean="0"/>
              <a:t>เริ่ม</a:t>
            </a:r>
            <a:r>
              <a:rPr lang="th-TH" sz="2200" dirty="0"/>
              <a:t>จากทุบกระเทียมห้ากลีบ บุบรากผักชีหนึ่งรากอวบ ใส่ลงหม้อไฟแรง ร้อนจัดดีฉีดน้ำปลาดีใส่ลงหม้อให้หอมเกรียม รีบเอาเห็ดล้างสะอาดลงใส่ คลุกเคล้ารอให้น้ำเห็ดออกมาสักพัก แล้วค่อยใส่น้ำเปล่าพอขลุกขลิก รอสุกสักพัก ใส่พริกขี้หนูบุบมากน้อยตามชอบเผ็ด ใส่ผักชีต้นหอมลงไป คลุกเข้ากัน ฝานมะนาวสามฝานบีบใส่ลงไป ชิมว่าเปรี้ยวเค็มพอใจแล้ว ตักใส่ชามได้แบบนี้ </a:t>
            </a:r>
            <a:r>
              <a:rPr lang="th-TH" sz="2200" dirty="0" smtClean="0"/>
              <a:t>แซบ</a:t>
            </a:r>
            <a:r>
              <a:rPr lang="en-US" sz="2200" dirty="0" smtClean="0"/>
              <a:t>…</a:t>
            </a:r>
            <a:endParaRPr lang="th-TH" sz="22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653136"/>
            <a:ext cx="2252928" cy="1497259"/>
          </a:xfrm>
          <a:prstGeom prst="rect">
            <a:avLst/>
          </a:prstGeom>
        </p:spPr>
      </p:pic>
      <p:pic>
        <p:nvPicPr>
          <p:cNvPr id="7" name="ตัวแทนเนื้อหา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017" y="4818240"/>
            <a:ext cx="2137279" cy="142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3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31.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" เห็ดขมกับน้ำพริกกะปิ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51060"/>
            <a:ext cx="4629437" cy="3472077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577" y="4869159"/>
            <a:ext cx="2345314" cy="1758985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24973" y="1351060"/>
            <a:ext cx="3872968" cy="523220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1800" dirty="0"/>
              <a:t>น้ำพริกกะปิ แจ่วกะปิ น้ำชุบ กินกับต้มเห็ด</a:t>
            </a:r>
            <a:r>
              <a:rPr lang="th-TH" sz="1800" dirty="0" err="1"/>
              <a:t>เหม็ด</a:t>
            </a:r>
            <a:r>
              <a:rPr lang="th-TH" sz="1800" dirty="0"/>
              <a:t> เห็ดขม เห็ดยูคา </a:t>
            </a:r>
            <a:r>
              <a:rPr lang="th-TH" sz="1800" dirty="0" smtClean="0"/>
              <a:t>ได้</a:t>
            </a:r>
            <a:r>
              <a:rPr lang="th-TH" sz="1800" dirty="0"/>
              <a:t>เห็ด</a:t>
            </a:r>
            <a:r>
              <a:rPr lang="th-TH" sz="1800" dirty="0" err="1"/>
              <a:t>เหม็ด</a:t>
            </a:r>
            <a:r>
              <a:rPr lang="th-TH" sz="1800" dirty="0"/>
              <a:t> เห็ดขมมาเมื่อวานตัดแต่งล้างแล้วแช่น้ำปูนใส ต้มทิ้งน้ำลดขมไว้ วันนี้เอามาทำอาหารไม่อยากคิดเมนูให้มากความกินกับน้ำพริกกะปินี่แหละ กระเทียมสามกลีบ พริกขี้หนูสวนสิบเมล็ด มะเขือพวง(บักแข้ง)เยอะหน่อยสักสิบห้าลูก(มีเหตุผล) ตำให้แหลก ใส่กะปิเคยเกาะช้างหนึ่งช้อน น้ำตาลปี๊บครึ่งช้อน มะนาวหนึ่งลูกกลางบีบน้ำใส่ คลึงคลุกให้เข้ากัน แห้งนักเติมน้ำซุปตามชอบ ผักชะอม(ผักขา)เด็ดคลุกไข่ทอดใส่จาน เอามะเขือพวง(เก็บมาจากต้นสดๆ)มาแนม ทำไมมะเขือพวงเยอะ ทำให้ลดความขมลงไปได้เมื่อกินคู่กันพร้อมกัน หากใครยังไม่ทราบขอบอกว่า เราสามารถกินของขมมากๆเช่นบอระเพ็ด(เครือ</a:t>
            </a:r>
            <a:r>
              <a:rPr lang="th-TH" sz="1800" dirty="0" err="1"/>
              <a:t>กอฮอล์</a:t>
            </a:r>
            <a:r>
              <a:rPr lang="th-TH" sz="1800" dirty="0"/>
              <a:t>) ไม่ขมเลย โดยเอามะเขือพวงใส่ปากเคี้ยวแล้วเคี้ยวท่อนบอระเพ็ดตาม ลิ้นสัมผัสแต่รสมะเขือพวง ทำให้คุณกินบอระเพ็ดสดที่เป็นยาดีมากๆได้ง่ายๆ กินเห็ดขมกับน้ำพริกกะปิสูตรนี้เป็นอาหาร อาหารเป็นยาครับ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869159"/>
            <a:ext cx="2318050" cy="173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1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32.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" แกงเลียงเห็ดไผ่ใส่บวบ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326677"/>
            <a:ext cx="4427837" cy="3320877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797152"/>
            <a:ext cx="2059096" cy="1544322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270925"/>
            <a:ext cx="3745608" cy="52629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dirty="0"/>
              <a:t>แกงเลียงเห็ดไผ่ใส่บวบ เห็ดไผ่จากกอไผ่ท้ายสวนบ้านปะอาว บวบเครือทอดยอดบนกอไผ่ลืมแล้ง </a:t>
            </a:r>
            <a:endParaRPr lang="th-TH" dirty="0" smtClean="0"/>
          </a:p>
          <a:p>
            <a:pPr lvl="1" algn="thaiDist"/>
            <a:r>
              <a:rPr lang="th-TH" u="sng" dirty="0" smtClean="0"/>
              <a:t>เครื่องปรุง</a:t>
            </a:r>
            <a:r>
              <a:rPr lang="th-TH" dirty="0" smtClean="0"/>
              <a:t> ตำ</a:t>
            </a:r>
            <a:r>
              <a:rPr lang="th-TH" dirty="0"/>
              <a:t>พริกไทยดำ หอมแดงห้าหัว กะปิเกาะช้างหนึ่งช้อนโต๊ะ ตั้งหม้อใส่น้ำก้นหม้อใส่เครื่องข้างต้นทุบพริกสดหกเจ็ดเมล็ดใส่ เคี่ยวให้หอม ใส่บวบ ใส่เห็ด เติมน้ำให้พอดี เดือดปรุงด้วยน้ำปลาดี ใส่ผักอีตู่ ยกมาตักใส่ชาม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97152"/>
            <a:ext cx="2346678" cy="155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47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33.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“แกงเลียงเห็ดระโงก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21" y="1484784"/>
            <a:ext cx="4536504" cy="3014884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264" y="4699619"/>
            <a:ext cx="2370946" cy="1575690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270925"/>
            <a:ext cx="3745608" cy="42165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400" dirty="0"/>
              <a:t>แกงเลียงแบบลุงหนวดง่ายๆ พริกไทยดำยี่สิบเมล็ดลงครกบุบแตกไม่ต้องละเอียดมาก ใส่หอมแดงปอกหกหัว โขลกพอแหลก ตั้งหม้อน้ำขลุกขลิก เอาของตำใส่ ตักกะปิหนึ่งช้อนใส่ คั่วจนหอม ใส่เห็ด คลุกไปจนสุก เติมน้ำพอดี รอเดือดแล้วใส่ผักพวกใบอ่อมแซบ ใบตำลึง ใบพริก แล้วปรุงด้วยน้ำปลาดี ชิมดูได้ที่แล้วตีพริกขี้หนูสักสิบเมล็ดใส่ลง ใส่ใบแมงลัก(อีตู่) เสร็จแล้วยกขึ้น ตักใส่ชาม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699619"/>
            <a:ext cx="2370945" cy="157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74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34.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“ผัดน้ำมันหอยเห็ดสามอย่าง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515783"/>
            <a:ext cx="4427837" cy="2942666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694952"/>
            <a:ext cx="2520280" cy="1674935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4978117" y="1124744"/>
            <a:ext cx="3944976" cy="35702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200" dirty="0" smtClean="0"/>
              <a:t>เก็บเห็ดเยื่อไผ่ เห็ดถั่ว และ เห็ดออริจิ(ซื้อจาก</a:t>
            </a:r>
            <a:r>
              <a:rPr lang="th-TH" sz="2200" dirty="0" err="1" smtClean="0"/>
              <a:t>แม็คโคร</a:t>
            </a:r>
            <a:r>
              <a:rPr lang="th-TH" sz="2200" dirty="0" smtClean="0"/>
              <a:t>)  เพิ่มสีสันด้วยผักชายา  นำเห็ดและผักมาหั่นชิ้นพอคำ  แล้วบุบกระเทียมสัก สามกลีบ ตั้งกระทะใส่น้ำมันหมู เอากระเทียมที่บุบลงไปผัด ตามด้วยเห็ดที่เตรียมไว้ปรุงรสด้วยน้ำมันหอย ซีอิ้วขาวนิดหน่อย น้ำตาลทรายนิดๆ  และผงนัวใส่ก็ได้ไม่ใส่ก็ได้พอเห็ดใกล้สุกใส่ใบชายาลงไปผัด ชิมรสให้ถูกใจแล้วปิดไฟตักใส่จานเส</a:t>
            </a:r>
            <a:r>
              <a:rPr lang="th-TH" sz="2200" dirty="0" err="1" smtClean="0"/>
              <a:t>ริฟ</a:t>
            </a:r>
            <a:r>
              <a:rPr lang="th-TH" sz="2200" dirty="0" smtClean="0"/>
              <a:t>ร้อนๆๆ </a:t>
            </a:r>
            <a:endParaRPr lang="th-TH" sz="22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639413"/>
            <a:ext cx="2536208" cy="1685521"/>
          </a:xfrm>
          <a:prstGeom prst="rect">
            <a:avLst/>
          </a:prstGeom>
        </p:spPr>
      </p:pic>
      <p:pic>
        <p:nvPicPr>
          <p:cNvPr id="9" name="ตัวแทนเนื้อหา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682755"/>
            <a:ext cx="2501759" cy="166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0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35.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“ป่นเห็ดตาโล่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515783"/>
            <a:ext cx="4427837" cy="2942666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653137"/>
            <a:ext cx="2375884" cy="1578972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45421" y="1270924"/>
            <a:ext cx="3745608" cy="45858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400" dirty="0" smtClean="0"/>
              <a:t>ซื้อเห็ดตาโล่จากตลาดเห็ดริมทางไป อ</a:t>
            </a:r>
            <a:r>
              <a:rPr lang="en-US" sz="2400" dirty="0" smtClean="0"/>
              <a:t>.</a:t>
            </a:r>
            <a:r>
              <a:rPr lang="th-TH" sz="2400" dirty="0" smtClean="0"/>
              <a:t>ตระการพืชผล สามถุงห้าสิบบาท เห็ดตาโล่เป็นยาเย็นเพราะมีรสชาติ</a:t>
            </a:r>
            <a:r>
              <a:rPr lang="th-TH" sz="2400" dirty="0" err="1" smtClean="0"/>
              <a:t>จือ</a:t>
            </a:r>
            <a:r>
              <a:rPr lang="th-TH" sz="2400" dirty="0" smtClean="0"/>
              <a:t>นุ่มๆๆ ได้ป่นปลาช่อนมาจากตลาดหนึ่งถุงยี่สิบบาท ทำเองก็ได้นะหากมีเวลา  นำเห็ดตาโล่หนึ่งถุงไปล้างทำความสะอาด แล้วใส่</a:t>
            </a:r>
            <a:r>
              <a:rPr lang="th-TH" sz="2400" dirty="0" err="1" smtClean="0"/>
              <a:t>ตระกร้า</a:t>
            </a:r>
            <a:r>
              <a:rPr lang="th-TH" sz="2400" dirty="0" smtClean="0"/>
              <a:t>ให้สะเด็ดน้ำ เวลารับประทานตักเห็ดตาโล่ใส่ชาม ตามด้วยป่นคลุกเคล้าให้เข้ากัน รสชาติดีทีเดียว หากใครยังไม่เคยลองเจอเห็ดตาโล่ ลองทำเมนูนี้ทานได้เลยคะ </a:t>
            </a:r>
            <a:r>
              <a:rPr lang="th-TH" sz="2400" dirty="0" err="1" smtClean="0"/>
              <a:t>แซ่บ</a:t>
            </a:r>
            <a:r>
              <a:rPr lang="en-US" sz="2400" dirty="0" smtClean="0"/>
              <a:t>….</a:t>
            </a:r>
            <a:endParaRPr lang="th-TH" sz="24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4581129"/>
            <a:ext cx="2201307" cy="165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5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36.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“แกงคั่วเห็ดขมปลาดุกย่าง"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1" y="1412776"/>
            <a:ext cx="4582830" cy="3045673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995106"/>
            <a:ext cx="2046046" cy="1359768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76056" y="1268760"/>
            <a:ext cx="3745608" cy="32316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200" dirty="0"/>
              <a:t>   ต้มเห็ดขมยูคาแช่เย็นไว้ ใส่รถลง กทม.มาด้วยเอามาแกงสู่พี่สาว แกงคั่วหอยแกงคั่วเห็ดทำแบบเดียวกัน เคี่ยวกะทิแตกมัน ใส่น้ำพริกแกงตำเองลงผัดเคี่ยวแตกมันแดง แกะเนื้อปลาดุกย่างใส่ ผัด แล้วเอาเห็ดขมที่ต้มทิ้งน้ำอีกรอบใส่ เดือดดีปรุงรสด้วยน้ำปลาดี น้ำตาลหน่อย แล้วใส่ใบชะพลู ตักใส่หม้อ แบ่งใส่ชาม ได้แบบนี้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9765" y="4667450"/>
            <a:ext cx="1190820" cy="1984702"/>
          </a:xfrm>
          <a:prstGeom prst="rect">
            <a:avLst/>
          </a:prstGeom>
        </p:spPr>
      </p:pic>
      <p:pic>
        <p:nvPicPr>
          <p:cNvPr id="8" name="ตัวแทนเนื้อหา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327" y="4995106"/>
            <a:ext cx="2000337" cy="1329390"/>
          </a:xfrm>
          <a:prstGeom prst="rect">
            <a:avLst/>
          </a:prstGeom>
        </p:spPr>
      </p:pic>
      <p:pic>
        <p:nvPicPr>
          <p:cNvPr id="9" name="ตัวแทนเนื้อหา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979917"/>
            <a:ext cx="2046045" cy="135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8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37.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“เห็ดปลวกต้มน้ำปลา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515783"/>
            <a:ext cx="4427837" cy="2942666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7" y="4518989"/>
            <a:ext cx="2444817" cy="1833614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270925"/>
            <a:ext cx="3745608" cy="31085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dirty="0"/>
              <a:t>เห็ดปลวกต้มน้ำปลา ตั้งหม้อร้อน ใส่กระเทียมทุบ ฉีดน้ำปลาดีลงก้นหม้อ หอมน้ำปลาเกรียม ใส่เห็ด</a:t>
            </a:r>
            <a:r>
              <a:rPr lang="th-TH" dirty="0" smtClean="0"/>
              <a:t>ปลวก ใส่</a:t>
            </a:r>
            <a:r>
              <a:rPr lang="th-TH" dirty="0"/>
              <a:t>น้ำขลุกขลิก เดือด ใส่พริกไทยดำบุบหยาบ ใส่ต้นหอม เดือดยกลง </a:t>
            </a:r>
            <a:r>
              <a:rPr lang="th-TH" dirty="0" smtClean="0"/>
              <a:t>แล้วเตรียมข้าวสวยร้อนๆๆกินได้</a:t>
            </a:r>
            <a:endParaRPr lang="th-TH" dirty="0"/>
          </a:p>
        </p:txBody>
      </p:sp>
      <p:pic>
        <p:nvPicPr>
          <p:cNvPr id="9" name="ตัวแทนเนื้อหา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496668"/>
            <a:ext cx="2496563" cy="1872422"/>
          </a:xfrm>
          <a:prstGeom prst="rect">
            <a:avLst/>
          </a:prstGeom>
        </p:spPr>
      </p:pic>
      <p:pic>
        <p:nvPicPr>
          <p:cNvPr id="13" name="ตัวแทนเนื้อหา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7" y="4496668"/>
            <a:ext cx="2574696" cy="193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85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38.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"ผัดขิงเห็ดจมูกหมู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1" y="1340769"/>
            <a:ext cx="4370773" cy="2904742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095" y="4663274"/>
            <a:ext cx="2222417" cy="1476981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4860033" y="1083831"/>
            <a:ext cx="3888432" cy="39087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 smtClean="0"/>
              <a:t>      </a:t>
            </a:r>
            <a:r>
              <a:rPr lang="th-TH" sz="2000" dirty="0"/>
              <a:t>แล้วก็รักษาสัญญาเมื่อสามวันก่อนที่ว่า จะวางเมนูผัดขิงเห็ดจมูกหมูที่เกิดในสวน วันนี้พร้อมแล้ว ได้ปลาเทโพ(ปลาปึ่ง ปลาหูหลุด) แล่เอาแต่เนื้อ เห็ดจมูกหมูห้าดอก เห็ดเยื่อไผ่หนึ่งดอก เมื่อใช้ปลาก็ต้อง</a:t>
            </a:r>
            <a:r>
              <a:rPr lang="th-TH" sz="2000" dirty="0" err="1"/>
              <a:t>ผักคื่นไช่</a:t>
            </a:r>
            <a:r>
              <a:rPr lang="th-TH" sz="2000" dirty="0"/>
              <a:t> ซอยขิง พริกแดงแปดเมล็ด ลงมือผัด ตั้งกระทะร้อน ใส่กระเทียมบุบ ขิงซอยหนึ่งหยิบมือ ผัดจนหอมใส่เนื้อปลา เคล้ากันพอเกือบสุก ใส่เห็ดผัดสักพัก ปรุงรสด้วยน้ำมันหอย น้ำปลา น้ำตาลทราย พริกไทยดำป่น ผัดเคล้าให้เข้ากัน ใส่ขิงซอยกับผักลงไป ผัดอีกสักพัก ตักขึ้นใส่จาน </a:t>
            </a:r>
            <a:r>
              <a:rPr lang="th-TH" sz="2000" dirty="0" smtClean="0"/>
              <a:t>ทานกับข้าวสวยร้อนๆๆ</a:t>
            </a:r>
            <a:endParaRPr lang="th-TH" sz="20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53136"/>
            <a:ext cx="2252930" cy="1497259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667" y="4927723"/>
            <a:ext cx="1839758" cy="1222672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489" y="4875725"/>
            <a:ext cx="1839758" cy="122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3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3.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หมกไข่เห็ด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ตะปู้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พริก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แกง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4342769" cy="2887159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2" y="4665121"/>
            <a:ext cx="2148978" cy="1534161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54601" y="1367191"/>
            <a:ext cx="3923928" cy="48320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/>
              <a:t>    ห ม ก ไ </a:t>
            </a:r>
            <a:r>
              <a:rPr lang="th-TH" dirty="0" err="1"/>
              <a:t>ข่</a:t>
            </a:r>
            <a:r>
              <a:rPr lang="th-TH" dirty="0"/>
              <a:t> เ </a:t>
            </a:r>
            <a:r>
              <a:rPr lang="th-TH" dirty="0" err="1"/>
              <a:t>ห็</a:t>
            </a:r>
            <a:r>
              <a:rPr lang="th-TH" dirty="0"/>
              <a:t> ด ตะ </a:t>
            </a:r>
            <a:r>
              <a:rPr lang="th-TH" dirty="0" err="1"/>
              <a:t>ปู้</a:t>
            </a:r>
            <a:r>
              <a:rPr lang="th-TH" dirty="0"/>
              <a:t> พริกแกง</a:t>
            </a:r>
          </a:p>
          <a:p>
            <a:pPr lvl="1"/>
            <a:r>
              <a:rPr lang="th-TH" dirty="0"/>
              <a:t>ไม่มีปลาร้าเลยไม่ได้ทำหมกแบบ</a:t>
            </a:r>
            <a:r>
              <a:rPr lang="th-TH" dirty="0" smtClean="0"/>
              <a:t>อีสานใช้</a:t>
            </a:r>
            <a:r>
              <a:rPr lang="th-TH" dirty="0"/>
              <a:t>พริกแกงปักษ์ใต้ใส่ไข่คนให้เข้ากันแล้วเอาเห็ดลงไปคลุก</a:t>
            </a:r>
          </a:p>
          <a:p>
            <a:pPr lvl="1"/>
            <a:r>
              <a:rPr lang="th-TH" dirty="0"/>
              <a:t>ใส่ใบอีตู่(ใบแมงลัก) และผักวอ</a:t>
            </a:r>
            <a:r>
              <a:rPr lang="th-TH" dirty="0" err="1"/>
              <a:t>เตอร์เครฟ</a:t>
            </a:r>
            <a:r>
              <a:rPr lang="th-TH" dirty="0"/>
              <a:t> หรือผักที่</a:t>
            </a:r>
            <a:r>
              <a:rPr lang="th-TH" dirty="0" smtClean="0"/>
              <a:t>ชอบใส่</a:t>
            </a:r>
            <a:r>
              <a:rPr lang="th-TH" dirty="0"/>
              <a:t>ใบตองห่อแล้วใช้</a:t>
            </a:r>
            <a:r>
              <a:rPr lang="th-TH" dirty="0" err="1"/>
              <a:t>กะทะก</a:t>
            </a:r>
            <a:r>
              <a:rPr lang="th-TH" dirty="0"/>
              <a:t>ริลกลับด้านไปมาให้</a:t>
            </a:r>
            <a:r>
              <a:rPr lang="th-TH" dirty="0" smtClean="0"/>
              <a:t>แห้งอร่อย</a:t>
            </a:r>
            <a:r>
              <a:rPr lang="th-TH" dirty="0"/>
              <a:t>ไม่เบา หอมใบตอง ได้รสเผ็ดจากพริกแกงและพริกสด</a:t>
            </a:r>
          </a:p>
          <a:p>
            <a:pPr lvl="1"/>
            <a:r>
              <a:rPr lang="th-TH" dirty="0"/>
              <a:t>เนื้อเห็ดนุ่มนิ่ม และผักเข้ากันได้ดี ......ยกนิ้วให้อีก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653136"/>
            <a:ext cx="2326492" cy="15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514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39.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จ้องม่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องผัด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ฉ่า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340768"/>
            <a:ext cx="4691183" cy="3117681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653136"/>
            <a:ext cx="2252930" cy="1497259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270925"/>
            <a:ext cx="3745608" cy="329320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 smtClean="0"/>
              <a:t>      </a:t>
            </a:r>
            <a:r>
              <a:rPr lang="th-TH" sz="2000" dirty="0" err="1"/>
              <a:t>จ้องม่</a:t>
            </a:r>
            <a:r>
              <a:rPr lang="th-TH" sz="2000" dirty="0"/>
              <a:t>องผัด</a:t>
            </a:r>
            <a:r>
              <a:rPr lang="th-TH" sz="2000" dirty="0" smtClean="0"/>
              <a:t>ฉ่าหรือปลากระเบนผัดฉ่า</a:t>
            </a:r>
            <a:endParaRPr lang="th-TH" sz="2000" dirty="0"/>
          </a:p>
          <a:p>
            <a:pPr lvl="1"/>
            <a:r>
              <a:rPr lang="th-TH" sz="2000" dirty="0" smtClean="0"/>
              <a:t>ไม่มีเห็ดเลยเอาปลามาผัดฉ่า</a:t>
            </a:r>
            <a:endParaRPr lang="th-TH" sz="2000" dirty="0"/>
          </a:p>
          <a:p>
            <a:pPr lvl="1"/>
            <a:r>
              <a:rPr lang="th-TH" sz="2000" dirty="0"/>
              <a:t>ปลาหั่นชิ้นพอคำ เตรียมเครื่องง่ายๆพริกขี้หนูสิบห้าเมล็ด กระเทียมหนึ่งหัวแกะ พริกไทยดำยี่สิบเมล็ด ขมิ้นหนึ่งแง่งนิ้วนาง โขลกแหลกหยาบ ฉีกใบมะกรูดใส่กับปลา เด็ดใบกะเพราแดงรอไว้ ตั้ง</a:t>
            </a:r>
            <a:r>
              <a:rPr lang="th-TH" sz="2000" dirty="0" err="1"/>
              <a:t>กะทะ</a:t>
            </a:r>
            <a:r>
              <a:rPr lang="th-TH" sz="2000" dirty="0"/>
              <a:t>ร้อน ใส่น้ำมันร้อน ใส่เครื่องตำผัดให้หอม ใส่ปลา ปรุงรสด้วยน้ำปลาดี น้ำมันหอยนิดผงนัวหน่อย สุกดีใส่ใบกะเพราผัดเข้ากัน ใช้ได้แล้ว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53136"/>
            <a:ext cx="2252930" cy="1497259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666881"/>
            <a:ext cx="2232248" cy="148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81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40.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"ผัดพริกขิงผักบุ้งกากหมู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515783"/>
            <a:ext cx="4427837" cy="2942666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775265"/>
            <a:ext cx="2146170" cy="1426309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270925"/>
            <a:ext cx="3745608" cy="495520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1800" dirty="0"/>
              <a:t>ผักทอดยอด คือผักบุ้ง มีสองสายพันธุ์คือชนิดสีออกแดง(เรียกผักบุ้งไทย) กับอีกชนิดสีออกเขียวอ่อน(เรียกผักบุ้งขาว) ชนิดที่เอาเมล็ดมาเพาะในแปลงผักแล้วถอนมาขายทั้งรากเรียกผักบุ้งจีน(ปลูกผักบุ้งเขียวหรือขาวจนออกดอกติดเมล็ดมาเพาะ อาจได้พันธุ์มาจากจีน) แต่ถ้าลองเอาเมล็ดผักบุ้งจีนมาปลูกริมสระแล้วปล่อยให้ทอดยอดก็จะเลื้อยไปเป็นผักบุ้งยอดขาว บำรุงปุ๋ยก็จะเป็นผักบุ้งเย็นตาโฟ วันนี้เก็บเอาผักบุ้งทอดยอดสีขาวมาผัดขิง เมื่อวานซื้อมันหมูมาเจียวเอาน้ำมันหมูเลยได้กากหมู เอามาอัพเมนูร่วมกันเป็น "ผักบุ้งผัดขิงกากหมู" ตั้ง</a:t>
            </a:r>
            <a:r>
              <a:rPr lang="th-TH" sz="1800" dirty="0" err="1"/>
              <a:t>กะทะ</a:t>
            </a:r>
            <a:r>
              <a:rPr lang="th-TH" sz="1800" dirty="0"/>
              <a:t>ร้อน ใส่น้ำมันหมูร้อน ใส่น้ำพริกแกง หอมดีฉีกใบมะกรูดใส่ ใส่น้ำตาลปี๊บช้อนโต๊ะพูนๆ ผัดเข้ากันใส่กากหมู ใส่ผักบุ้งหั่น ปรุงรสด้วยน้ำปลา สุกใช้ได้ครับ แต่ไม่มีตอนไหนเลยใส่ขิง ทำไมเรียกผัดพริกขิงล่ะ ถ่ายหลายภาพเผื่อใครจะหยิบไปวางในสำรับแบ่งไปเลยครับ </a:t>
            </a:r>
            <a:r>
              <a:rPr lang="th-TH" sz="1800" dirty="0" err="1"/>
              <a:t>อิอิ</a:t>
            </a:r>
            <a:endParaRPr lang="th-TH" sz="18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46" y="4742613"/>
            <a:ext cx="2232249" cy="148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7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41.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ผัดโหระพาเห็ดปลวก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87" y="1340768"/>
            <a:ext cx="4224470" cy="3168352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92233"/>
            <a:ext cx="2232248" cy="1674186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04048" y="1270925"/>
            <a:ext cx="3562194" cy="34778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400" dirty="0"/>
              <a:t>อาหารเที่ยง ผัดโหระพาเห็ดปลวก ทุบกระเทียม ตีพริกขี้หนูให้แตก ซอยพริกชี้ฟ้าแดง เด็ดใบโหระพา ล้างเห็ดหั่นพอคำ ตั้งกระทะร้อน ใส่น้ำมันหมู น้ำมันร้อน ใส่เครื่อง ผัดให้หอม ใส่เห็ด ปรุงรสด้วยน้ำปลาน้ำมันหอย ผัดพอสุกใส่ใบโหระพา ยกลงตักใส่จาน ถ่ายรูปลงเฟสก่อนกิน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9" y="4708270"/>
            <a:ext cx="2232248" cy="1674186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029" y="4800257"/>
            <a:ext cx="2088232" cy="156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8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42.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"ผัดพริกกระดูกหมู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อ่อนหน่อไม้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87" y="1340768"/>
            <a:ext cx="4224469" cy="3168352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92233"/>
            <a:ext cx="2232248" cy="1674186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138988" y="1143461"/>
            <a:ext cx="3681484" cy="51398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000" dirty="0"/>
              <a:t>หน่อไม้ตัดมาแล้วต้องต้มทันที เพราะความหวานของน้ำเลี้ยงยังไม่ระเหยออกไป ปอกกาบออก หั่นชิ้นตามแบบที่ต้องการใส่หม้อต้มเดือดสิบนาทีอ่อนตัวดี รินน้ำออกแล้วเอาหม้อไปตั้งไฟคั่วหน่อไม้จนมีกลิ่นหอมเนื้อจะหวาน แล้วต่อไปทำได้ทุกเมนู วันนี้ลุงหนวดเอาผัดพริกกระดูกหมูอ่อน พริกขี้หนูสดสิบห้าเมล็ด กระเทียมห้ากลีบ ขมิ้นแง่งปลายนิ้ว ซอยผิวมะกรูดเอาครกมาตั้ง ใส่พริกไทยดำสิบเมล็ด โขลก ใส่เครื่องที่ว่าโรย</a:t>
            </a:r>
            <a:r>
              <a:rPr lang="th-TH" sz="2000" dirty="0" err="1"/>
              <a:t>เกลือย</a:t>
            </a:r>
            <a:r>
              <a:rPr lang="th-TH" sz="2000" dirty="0"/>
              <a:t>ป่น ตำแบบหยาบ ตั้ง</a:t>
            </a:r>
            <a:r>
              <a:rPr lang="th-TH" sz="2000" dirty="0" err="1"/>
              <a:t>กะทะ</a:t>
            </a:r>
            <a:r>
              <a:rPr lang="th-TH" sz="2000" dirty="0"/>
              <a:t>ร้อน ใส่น้ำมันหมูร้อน เอาเครื่องในครกลงผัดหอมดีใส่หมูที่หั่น สักครู่เอาหน่อไม้ลงใส่ผัดเข้ากัน ปรุงรสด้วยน้ำปลาดี น้ำมันหอย น้ำตาลทรายเล็กน้อย ฉีกใบมะกรูดโรยทั่วๆ ผัดไฟแรงๆแล้วปิดไฟยกลงตักใส่ชาม ได้แบบนี้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751" y="4719815"/>
            <a:ext cx="2136237" cy="160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3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43.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ผัดโหระพาเห็ดรวม"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87" y="1340768"/>
            <a:ext cx="4224469" cy="3168351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92233"/>
            <a:ext cx="2232248" cy="1674186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138988" y="1143461"/>
            <a:ext cx="3681484" cy="51398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000" dirty="0"/>
              <a:t>เมื่อวานนี้ไปเก็บเห็ดในห้างได้</a:t>
            </a:r>
            <a:r>
              <a:rPr lang="th-TH" sz="2000" dirty="0" err="1"/>
              <a:t>แชมปิญ</a:t>
            </a:r>
            <a:r>
              <a:rPr lang="th-TH" sz="2000" dirty="0"/>
              <a:t>อง(กระดุม) ขาว น้ำตาล และเห็ดเข็มทองมาทำน้ำหมักเอ็นไซม์ เห็ดเป็นยาแล้ว ก็เห็ดเป็นอาหารแบ่งไว้ทำอาหาร สูตรผัดใบโหระพา ตอนขับรถลงกทม.ผ่าน </a:t>
            </a:r>
            <a:r>
              <a:rPr lang="th-TH" sz="2000" dirty="0" err="1"/>
              <a:t>อ.บรบือ</a:t>
            </a:r>
            <a:r>
              <a:rPr lang="th-TH" sz="2000" dirty="0"/>
              <a:t> ซื้อมันแกวของดังพื้นถิ่นติดมา จัดใส่ลงเมนูผัดรวมกับเห็ด เตรียมหั่นเห็ด หั่นมันแกว ไปเด็ดใบโหระพาที่คนกทม.ปลูกแซมดอกไม้ ปอกกระเทียมห้ากลีบ พริกขี้หนูเมล็ดแดงเก้าเมล็ด ใส่ครก ใส่พริกไทยเม็ดสักยี่สิบเมล็ดลงโขลกหยาบๆ ตั้ง</a:t>
            </a:r>
            <a:r>
              <a:rPr lang="th-TH" sz="2000" dirty="0" err="1"/>
              <a:t>กะทะ</a:t>
            </a:r>
            <a:r>
              <a:rPr lang="th-TH" sz="2000" dirty="0"/>
              <a:t>ร้อน ใส่น้ำมันรอร้อน เอาเครื่องโขลกลงใส่ ผัดจนหอมใส่มันแกว ผัดพอสุก ใส่เห็ดกระดุม ผัดสักครู่ใส่เห็ดเข็มทอง ใส่น้ำซุปลงหน่อย ปรุงรสด้วยน้ำมันหอย น้ำปลาดี น้ำตาลทรายเล็กน้อย ผัดสุกใส่ใบโหระพา ตักใส่จาน </a:t>
            </a:r>
            <a:r>
              <a:rPr lang="th-TH" sz="2000" dirty="0" smtClean="0"/>
              <a:t> </a:t>
            </a:r>
            <a:endParaRPr lang="th-TH" sz="20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751" y="4719815"/>
            <a:ext cx="2136236" cy="160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1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44.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“เห็ดผึ้งข้าวผัดน้ำมันหอย"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87" y="1340768"/>
            <a:ext cx="4224469" cy="3168351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4627204"/>
            <a:ext cx="2318953" cy="1739215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04048" y="1196752"/>
            <a:ext cx="3681484" cy="12618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400" dirty="0"/>
              <a:t>เห็ดผึ้งข้าว(หวาน) ผัดน้ำมันหอยใส่สีเขียวด้วยยอดชายา หั่นชิ้นพอดี แช่น้ำปูนใสเพิ่มความกรุบ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627204"/>
            <a:ext cx="2304256" cy="1728192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331" y="4583162"/>
            <a:ext cx="2362977" cy="1772233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962" y="2512826"/>
            <a:ext cx="2589717" cy="194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6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45.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“เห็ด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ตะปู้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ผัดไข่ 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48" y="1196753"/>
            <a:ext cx="4550726" cy="3024336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4726243"/>
            <a:ext cx="2318953" cy="1541137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196752"/>
            <a:ext cx="3465460" cy="31085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เห็ด</a:t>
            </a:r>
            <a:r>
              <a:rPr lang="th-TH" dirty="0" err="1" smtClean="0"/>
              <a:t>ตะปู้</a:t>
            </a:r>
            <a:r>
              <a:rPr lang="th-TH" dirty="0" smtClean="0"/>
              <a:t>ผัด</a:t>
            </a:r>
            <a:r>
              <a:rPr lang="th-TH" dirty="0"/>
              <a:t>ไข่น้ำมันหอย</a:t>
            </a:r>
          </a:p>
          <a:p>
            <a:pPr lvl="1" algn="thaiDist"/>
            <a:r>
              <a:rPr lang="th-TH" dirty="0"/>
              <a:t>พอดีเก็บถั่วฝักยาวที่ปลูกไว้มาใส่</a:t>
            </a:r>
            <a:r>
              <a:rPr lang="th-TH" dirty="0" smtClean="0"/>
              <a:t>เพิ่มขอ</a:t>
            </a:r>
            <a:r>
              <a:rPr lang="th-TH" dirty="0"/>
              <a:t>บอกว่าเป็นครั้งแรกที่เคยกิน</a:t>
            </a:r>
            <a:r>
              <a:rPr lang="th-TH" dirty="0" smtClean="0"/>
              <a:t>เห็ด</a:t>
            </a:r>
            <a:r>
              <a:rPr lang="th-TH" dirty="0" err="1" smtClean="0"/>
              <a:t>ตะปู้</a:t>
            </a:r>
            <a:r>
              <a:rPr lang="th-TH" dirty="0" smtClean="0"/>
              <a:t>อร่อย</a:t>
            </a:r>
            <a:r>
              <a:rPr lang="th-TH" dirty="0"/>
              <a:t>เข้ากันได้เป็นอย่างดีดอกอ่อนๆหั่นชิ้นเล็กๆ</a:t>
            </a:r>
          </a:p>
          <a:p>
            <a:pPr lvl="1" algn="thaiDist"/>
            <a:r>
              <a:rPr lang="th-TH" dirty="0" smtClean="0"/>
              <a:t> </a:t>
            </a:r>
            <a:endParaRPr lang="th-TH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725615"/>
            <a:ext cx="2304256" cy="153137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331" y="4684081"/>
            <a:ext cx="2362977" cy="157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33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45.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“แกงเห็ดรวม "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02" y="1196753"/>
            <a:ext cx="4144722" cy="3108542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19" y="4573199"/>
            <a:ext cx="2258909" cy="1694182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196752"/>
            <a:ext cx="3465460" cy="36009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000" dirty="0"/>
              <a:t>แกงเห็ดรวม แกงลาว ตะไคร้หนึ่งต้นอวบๆหั่นแฉลบใส่หม้อ หอมแดงสามหัวปอกผ่าหกใส่หม้อ พริกแดงห้าเมล็ดทุบใส่หม้อ ใส่น้ำก้นหม้อตั้งไฟคั่วเครื่องให้หอม ใส่น้ำปลาแดก เดือดหอม</a:t>
            </a:r>
            <a:r>
              <a:rPr lang="th-TH" sz="2000" dirty="0" smtClean="0"/>
              <a:t>ฟ้ง </a:t>
            </a:r>
            <a:r>
              <a:rPr lang="th-TH" sz="2000" dirty="0"/>
              <a:t>เติมน้ำให้พอดีกับเนื้อเห็ด ใช้เห็ดไคลผ่า เห็ดน้ำหมาก </a:t>
            </a:r>
            <a:r>
              <a:rPr lang="th-TH" sz="2000" dirty="0" err="1"/>
              <a:t>เห็ดต่ง</a:t>
            </a:r>
            <a:r>
              <a:rPr lang="th-TH" sz="2000" dirty="0"/>
              <a:t>ฝน เห็ดเผาะ(นึ่ง</a:t>
            </a:r>
            <a:r>
              <a:rPr lang="th-TH" sz="2000" dirty="0" err="1"/>
              <a:t>ฟรีส</a:t>
            </a:r>
            <a:r>
              <a:rPr lang="th-TH" sz="2000" dirty="0"/>
              <a:t>ไว้) เห็ดปลวกน้ำฝนสองดอก น้ำเดือดอีกครั้งใส่เห็ดลงไป เห็ดสุกใส่ผักติ้ว ชิมปรุงรสอีกครั้ง ได้ที่ใส่ผักอีตู่ ยกลง แล้วก็....................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573198"/>
            <a:ext cx="2245048" cy="1683787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99817" y="4351599"/>
            <a:ext cx="1654131" cy="22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7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46.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“เห็ดออรินจิน้ำแดงคะน้า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แม็ก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ซิโก "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48" y="1196753"/>
            <a:ext cx="4677429" cy="3108542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574065"/>
            <a:ext cx="2528518" cy="1680410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196752"/>
            <a:ext cx="3465460" cy="329320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000" dirty="0"/>
              <a:t>เมนูวันนี้ เห็ดออรินจิน้ำแดงคะน้า</a:t>
            </a:r>
            <a:r>
              <a:rPr lang="th-TH" sz="2000" dirty="0" err="1"/>
              <a:t>แม็ก</a:t>
            </a:r>
            <a:r>
              <a:rPr lang="th-TH" sz="2000" dirty="0"/>
              <a:t>ซิโก ลวกผักชายาหยอดน้ำมันพืชแล้วล้างน้ำเย็นทันที พักใส่จานไว้ ทุบกระเทียม พริกแดง หั่นเห็ดออรินจิ ตั้ง</a:t>
            </a:r>
            <a:r>
              <a:rPr lang="th-TH" sz="2000" dirty="0" err="1"/>
              <a:t>กะทะ</a:t>
            </a:r>
            <a:r>
              <a:rPr lang="th-TH" sz="2000" dirty="0"/>
              <a:t>ร้อน ใส่น้ำมันร้อน ใส่กระเทียมพริกลงผัดให้หอม ใส่เห็ด ปรุงรสด้วยน้ำมันหอย </a:t>
            </a:r>
            <a:r>
              <a:rPr lang="th-TH" sz="2000" dirty="0" err="1"/>
              <a:t>ซีอิ๊ว</a:t>
            </a:r>
            <a:r>
              <a:rPr lang="th-TH" sz="2000" dirty="0"/>
              <a:t>ขาว น้ำตาลเล็กน้อย พริกไทยดำป่น ผัดใกล้สุกใส่เหล้าจีน แล้วตักราดลงบนคะน้า</a:t>
            </a:r>
            <a:r>
              <a:rPr lang="th-TH" sz="2000" dirty="0" err="1"/>
              <a:t>แม็ก</a:t>
            </a:r>
            <a:r>
              <a:rPr lang="th-TH" sz="2000" dirty="0"/>
              <a:t>ซิโก ได้แบบนี้ มาทานด้วยกันยามแลง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586969"/>
            <a:ext cx="2512876" cy="1670015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330" y="4586969"/>
            <a:ext cx="2509101" cy="166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8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46.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“ป่นเห็ดไคล 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01" y="1196753"/>
            <a:ext cx="4144722" cy="3108542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86969"/>
            <a:ext cx="2033410" cy="1525058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196752"/>
            <a:ext cx="3600400" cy="329320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1800" dirty="0" smtClean="0"/>
              <a:t> ย่าง</a:t>
            </a:r>
            <a:r>
              <a:rPr lang="th-TH" sz="1800" dirty="0"/>
              <a:t>เห็ดไคลหอมตลบอบอวลหอมจริงๆหอมกว่าเห็ดหอมจีนหลายเท่า เตรียมเครื่องป่นคั่วกระเทียม หอมแดง พริกแดง สุกดี ย่างปลาทูหนึ่งตัว ปอกกระเทียมหอมเด็ดขั้วพริกลงครก แกะปลาทูเอาแต่เนื้อ ใส่เห็ดไคลย่างลงตำแหลก ใส่หม้อตั้งไฟเติมน้ำพอขลุกขลิก พอเดือดปรุงรสด้วยน้ำปลาแดกสองทัพพี น้ำตาลทรายนิด คนคั่วเข้ากันเดือดสุก ตักใส่ชาม แล้วจะกินกับอะไรดี พอดีกับดอกตระบอง</a:t>
            </a:r>
            <a:r>
              <a:rPr lang="th-TH" sz="1800" dirty="0" err="1"/>
              <a:t>เพ็ช</a:t>
            </a:r>
            <a:r>
              <a:rPr lang="th-TH" sz="1800" dirty="0"/>
              <a:t>รออกมาปีละครั้ง เอามาต้มสุก แล้วก็เป็นจานอาหารพาร์ตเนอร์สำหรับวันนี้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484" y="4586968"/>
            <a:ext cx="2033411" cy="1525058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716791"/>
            <a:ext cx="1889397" cy="1417048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57" y="4771528"/>
            <a:ext cx="1816415" cy="136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3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#ZF Diffx"/>
                <a:cs typeface="#ZF Diffx" pitchFamily="2" charset="0"/>
              </a:rPr>
              <a:t>4. </a:t>
            </a:r>
            <a:r>
              <a:rPr lang="th-TH" sz="4000" dirty="0" smtClean="0">
                <a:solidFill>
                  <a:srgbClr val="FFFF00"/>
                </a:solidFill>
                <a:latin typeface="#ZF Diffx"/>
                <a:cs typeface="+mn-cs"/>
              </a:rPr>
              <a:t>ผัด</a:t>
            </a:r>
            <a:r>
              <a:rPr lang="th-TH" sz="4000" dirty="0">
                <a:solidFill>
                  <a:srgbClr val="FFFF00"/>
                </a:solidFill>
                <a:latin typeface="#ZF Diffx"/>
                <a:cs typeface="+mn-cs"/>
              </a:rPr>
              <a:t>กระเพราลูกชิ้นปลากรายเห็ดมันปู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63" y="1340768"/>
            <a:ext cx="4512501" cy="3384376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788230"/>
            <a:ext cx="2100022" cy="1575016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268760"/>
            <a:ext cx="3744416" cy="52629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/>
              <a:t>    วันนี้เมนูผัดกระเพราลูกชิ้นปลากรายเห็ดมันปู พริกขี้หนู พริกไทยดำ กระเทียม ขมิ้น โขลกหยาบ หั่นลูกชิ้นปลากรายขวางสี่ ลวกเห็ดมันปู ตั้ง</a:t>
            </a:r>
            <a:r>
              <a:rPr lang="th-TH" dirty="0" err="1"/>
              <a:t>กะทะ</a:t>
            </a:r>
            <a:r>
              <a:rPr lang="th-TH" dirty="0"/>
              <a:t>ร้อน น้ำมันร้อน ใส่เครื่องตำผัดให้หอม ใส่ลูกชิ้นปลาฉีกใบมะกรูดใส่ ผัดสักครู่ใส่เห็ด ปรุงรสด้วยน้ำปลาดี น้ำมันหอย น้ำตาลหรือผงนัวเล็กน้อย พอสุกใส่ใบกะเพราลงผัดทั่วแล้วยกขึ้น เรียกดังๆ กินข้าว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824156"/>
            <a:ext cx="1944216" cy="145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38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47.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“ข้าวต้มเห็ดเยื่อไผ่"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4659076" cy="3096344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380" y="4716972"/>
            <a:ext cx="2078949" cy="1381635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196752"/>
            <a:ext cx="3600400" cy="34778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000" dirty="0" smtClean="0"/>
              <a:t> ทำ</a:t>
            </a:r>
            <a:r>
              <a:rPr lang="th-TH" sz="2000" dirty="0"/>
              <a:t>เป็นสองสูตร คือสูตรธรรมดาแบบข้าวต้ม</a:t>
            </a:r>
            <a:r>
              <a:rPr lang="th-TH" sz="2000" dirty="0" smtClean="0"/>
              <a:t>ทั่วไปกับ</a:t>
            </a:r>
            <a:r>
              <a:rPr lang="th-TH" sz="2000" dirty="0"/>
              <a:t>สูตร</a:t>
            </a:r>
            <a:r>
              <a:rPr lang="th-TH" sz="2000" dirty="0" err="1"/>
              <a:t>แบบก๋วยจั๊บ</a:t>
            </a:r>
            <a:r>
              <a:rPr lang="th-TH" sz="2000" dirty="0"/>
              <a:t>อุบล เพิ่มหอมเจียวและหมู</a:t>
            </a:r>
            <a:r>
              <a:rPr lang="th-TH" sz="2000" dirty="0" err="1" smtClean="0"/>
              <a:t>ยอแซ่บ</a:t>
            </a:r>
            <a:r>
              <a:rPr lang="th-TH" sz="2000" dirty="0"/>
              <a:t>ขนาดเนื้อเห็ดเยื่อไผ่สดจะกรุ๊ปๆๆ</a:t>
            </a:r>
            <a:r>
              <a:rPr lang="th-TH" sz="2000" dirty="0" smtClean="0"/>
              <a:t>มากสิ่ง</a:t>
            </a:r>
            <a:r>
              <a:rPr lang="th-TH" sz="2000" dirty="0"/>
              <a:t>ที่ขาดคือผักใบเขียวพอดีไม่มีต้นหอมเลยดูไม่</a:t>
            </a:r>
            <a:r>
              <a:rPr lang="th-TH" sz="2000" dirty="0" smtClean="0"/>
              <a:t>สดใส</a:t>
            </a:r>
          </a:p>
          <a:p>
            <a:pPr lvl="1" algn="thaiDist"/>
            <a:r>
              <a:rPr lang="th-TH" sz="2000" u="sng" dirty="0" smtClean="0"/>
              <a:t>เก็บเห็ดเยื่อไผ่สด</a:t>
            </a:r>
            <a:r>
              <a:rPr lang="th-TH" sz="2000" dirty="0" smtClean="0"/>
              <a:t>มาล้างทำความสะอาดแล้วหั่นชิ้นพอคำ นำไปลวกน้ำร้อน แล้วพักให้สะเด็ดน้ำ  นำข้าวต้มที่ปรุงรสแล้วตักใส่ชามตามด้วยเห็ดเยื่อไผ่ที่ลวกไว้ และเพิ่มหมูยอ ต้นหอมผักชี พริกไทยหอมเจียวหรือกระเทียมเจียวปรุงรสตามชอบใจ</a:t>
            </a:r>
            <a:endParaRPr lang="th-TH" sz="20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80" y="4701955"/>
            <a:ext cx="2172868" cy="1444052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712" y="4701955"/>
            <a:ext cx="2101547" cy="1396652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165" y="4716971"/>
            <a:ext cx="2078951" cy="138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48.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“ไข่ตุ๋นเห็ดเยื่อไผ่"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4659075" cy="3096344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810" y="4764372"/>
            <a:ext cx="2078949" cy="1381634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196752"/>
            <a:ext cx="3600400" cy="31700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000" dirty="0" smtClean="0"/>
              <a:t> นำไข่ไก่สามฟอง และเห็ดเยื่อไผ่ที่ล้างทำความสะอาดเอาแต่กระโปรงและก้านมาหั่นชิ้นพอคำ  ตีไข่ให้เข้ากันกรองด้วยกระชอนสักสองครั้งใส่เครื่องปรุง บุบพริกไทยดำให้ละ</a:t>
            </a:r>
            <a:r>
              <a:rPr lang="th-TH" sz="2000" dirty="0" err="1" smtClean="0"/>
              <a:t>อียด</a:t>
            </a:r>
            <a:r>
              <a:rPr lang="th-TH" sz="2000" dirty="0" smtClean="0"/>
              <a:t> หอมแดงซอย ต้นหอม เพิ่มรสชาติด้วยพริกขี้หนูสวนบุบสักสามเม็ด และเห็ดหอมหั่นชิ้นบางคนให้เข้ากัน แล้วเอาเห็ดเยื่อไผ่ลงไป ตั้งซึงให้น้ำเดือดแล้วนำถ้วยที่ผสมเสร็จแล้วไปนึ่งปิดฝา สัก </a:t>
            </a:r>
            <a:r>
              <a:rPr lang="en-US" sz="2000" dirty="0" smtClean="0"/>
              <a:t>15 </a:t>
            </a:r>
            <a:r>
              <a:rPr lang="th-TH" sz="2000" dirty="0" smtClean="0"/>
              <a:t>นาทีห้ามเปิดเสร็จแล้วจะได้ไข่ตุ๋นที่น่ากิน</a:t>
            </a:r>
            <a:endParaRPr lang="th-TH" sz="20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80" y="4701955"/>
            <a:ext cx="2125909" cy="1412843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098" y="4749354"/>
            <a:ext cx="2101545" cy="1396652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148" y="4733162"/>
            <a:ext cx="2078950" cy="138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1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49.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“ยำเห็ดสามอย่าง"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4659075" cy="3096343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811" y="4764372"/>
            <a:ext cx="2078947" cy="1381634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196752"/>
            <a:ext cx="3600400" cy="31700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000" dirty="0"/>
              <a:t>เห็ดเยื่อไผ่ดอกเธออวบอ้วนกำลังกิน</a:t>
            </a:r>
          </a:p>
          <a:p>
            <a:pPr lvl="1" algn="thaiDist"/>
            <a:r>
              <a:rPr lang="th-TH" sz="2000" dirty="0"/>
              <a:t>น่าจะทำยำเห็ด</a:t>
            </a:r>
            <a:r>
              <a:rPr lang="th-TH" sz="2000" dirty="0" err="1"/>
              <a:t>แซ่บๆๆ</a:t>
            </a:r>
            <a:r>
              <a:rPr lang="th-TH" sz="2000" dirty="0"/>
              <a:t>สักจาน</a:t>
            </a:r>
          </a:p>
          <a:p>
            <a:pPr lvl="1" algn="thaiDist"/>
            <a:r>
              <a:rPr lang="th-TH" sz="2000" dirty="0"/>
              <a:t>ไป</a:t>
            </a:r>
            <a:r>
              <a:rPr lang="th-TH" sz="2000" dirty="0">
                <a:solidFill>
                  <a:srgbClr val="FF0000"/>
                </a:solidFill>
              </a:rPr>
              <a:t>เก็บเห็ดขอนและเห็ดจมูกหมู </a:t>
            </a:r>
            <a:r>
              <a:rPr lang="th-TH" sz="2000" dirty="0"/>
              <a:t>มีหมูยอทอดเพิ่ม</a:t>
            </a:r>
            <a:r>
              <a:rPr lang="th-TH" sz="2000" dirty="0" smtClean="0"/>
              <a:t>รสชาติเก็บ</a:t>
            </a:r>
            <a:r>
              <a:rPr lang="th-TH" sz="2000" dirty="0"/>
              <a:t>มะนาวที่ต้นลูกหนึ่งไว้ทำยำขาดผักใบ</a:t>
            </a:r>
            <a:r>
              <a:rPr lang="th-TH" sz="2000" dirty="0" smtClean="0"/>
              <a:t>เขียวได้</a:t>
            </a:r>
            <a:r>
              <a:rPr lang="th-TH" sz="2000" dirty="0"/>
              <a:t>เมนู</a:t>
            </a:r>
            <a:r>
              <a:rPr lang="th-TH" sz="2000" dirty="0" smtClean="0"/>
              <a:t>อร่อย</a:t>
            </a:r>
          </a:p>
          <a:p>
            <a:pPr lvl="1" algn="thaiDist"/>
            <a:r>
              <a:rPr lang="th-TH" sz="2000" dirty="0" smtClean="0"/>
              <a:t> </a:t>
            </a:r>
            <a:r>
              <a:rPr lang="th-TH" sz="2000" dirty="0"/>
              <a:t>" ยำ เ </a:t>
            </a:r>
            <a:r>
              <a:rPr lang="th-TH" sz="2000" dirty="0" err="1"/>
              <a:t>ห็</a:t>
            </a:r>
            <a:r>
              <a:rPr lang="th-TH" sz="2000" dirty="0"/>
              <a:t> ด ส า ม ส ห า </a:t>
            </a:r>
            <a:r>
              <a:rPr lang="th-TH" sz="2000" dirty="0" smtClean="0"/>
              <a:t>ย“</a:t>
            </a:r>
          </a:p>
          <a:p>
            <a:pPr lvl="1" algn="thaiDist"/>
            <a:r>
              <a:rPr lang="th-TH" sz="2000" dirty="0" smtClean="0"/>
              <a:t>แต่</a:t>
            </a:r>
            <a:r>
              <a:rPr lang="th-TH" sz="2000" dirty="0" smtClean="0">
                <a:solidFill>
                  <a:srgbClr val="FF0000"/>
                </a:solidFill>
              </a:rPr>
              <a:t>ขาดผัดเลยดูน่าตาเหมือนผัด </a:t>
            </a:r>
            <a:r>
              <a:rPr lang="th-TH" sz="2000" dirty="0" smtClean="0"/>
              <a:t>รสชาติไม่จัดจ้านเท่าไหร่เหมาะสำหรับคนทานเผ็ดไม่ได้เป็นอาหารสุขภาพ</a:t>
            </a:r>
            <a:r>
              <a:rPr lang="th-TH" sz="2000" dirty="0" smtClean="0">
                <a:solidFill>
                  <a:srgbClr val="FF0000"/>
                </a:solidFill>
              </a:rPr>
              <a:t>ดีลดความอ้วน</a:t>
            </a:r>
            <a:r>
              <a:rPr lang="th-TH" sz="2000" dirty="0" smtClean="0"/>
              <a:t>ได้นะจะบอกให้ </a:t>
            </a:r>
            <a:r>
              <a:rPr lang="en-US" sz="2000" dirty="0" smtClean="0"/>
              <a:t>….</a:t>
            </a:r>
            <a:endParaRPr lang="th-TH" sz="20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188" y="4757827"/>
            <a:ext cx="2125907" cy="1412843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013" y="4749354"/>
            <a:ext cx="1787714" cy="1396652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49354"/>
            <a:ext cx="2078950" cy="138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50.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“แกงคั่วเห็ดเผาะ เห็ดจมูกหมู ปลาดุกย่าง"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95" y="1196752"/>
            <a:ext cx="4128457" cy="3096343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439536"/>
            <a:ext cx="2545912" cy="1909435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796136" y="1196752"/>
            <a:ext cx="3024336" cy="501675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000" dirty="0"/>
              <a:t>แกงคั่วเห็ดเผาะ เห็ดจมูกหมู ปลาดุกย่าง ใส่</a:t>
            </a:r>
            <a:r>
              <a:rPr lang="th-TH" sz="2000" dirty="0">
                <a:solidFill>
                  <a:srgbClr val="FF0000"/>
                </a:solidFill>
              </a:rPr>
              <a:t>ใบเปราะหอม</a:t>
            </a:r>
            <a:r>
              <a:rPr lang="th-TH" sz="2000" dirty="0"/>
              <a:t>(ตูบ</a:t>
            </a:r>
            <a:r>
              <a:rPr lang="th-TH" sz="2000" dirty="0" err="1"/>
              <a:t>หมูบ</a:t>
            </a:r>
            <a:r>
              <a:rPr lang="th-TH" sz="2000" dirty="0"/>
              <a:t>) ใบชะพลู(อี</a:t>
            </a:r>
            <a:r>
              <a:rPr lang="th-TH" sz="2000" dirty="0" err="1"/>
              <a:t>เลิด</a:t>
            </a:r>
            <a:r>
              <a:rPr lang="th-TH" sz="2000" dirty="0"/>
              <a:t>) พร้อม หอมเห็ดหอมผัก ตั้ง</a:t>
            </a:r>
            <a:r>
              <a:rPr lang="th-TH" sz="2000" dirty="0" err="1"/>
              <a:t>กะทะ</a:t>
            </a:r>
            <a:r>
              <a:rPr lang="th-TH" sz="2000" dirty="0"/>
              <a:t>ใส่กะทิหนึ่งกล่องไฟอ่อน เคียวกะทิสิบนาทีให้แตกมัน ใส่น้ำพริกแกงคั่วตำเองยิ่งหอม เร่งไฟสักพักคั่วพริกกับกะทิให้หอม ลดไฟลงให้เครื่องแกงกับกะทิปุดๆแตกมันใสออกมาหมั่นคั่วไม่ให้ไหม(ถึงเรียกแกงคั่ว) หอมดีแล้วใส่เนื้อปลาดุกย่างที่แกะเอาแต่เนื้อ ผัดคั่วสักครู่แล้วใส่เห็ดลงคั่ว เติมน้ำพอขลุกขลิกคั่วจนสุก ปรุงรสด้วยน้ำปลาดี น้ำตาลนิดหน่อย แล้วใส่ผักคั่วด้วยกันพอหอม เสร็จแล้ว มา</a:t>
            </a:r>
            <a:r>
              <a:rPr lang="th-TH" sz="2000" dirty="0" err="1"/>
              <a:t>เด้อ</a:t>
            </a:r>
            <a:r>
              <a:rPr lang="th-TH" sz="2000" dirty="0"/>
              <a:t>พี่น้อง</a:t>
            </a: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76152"/>
            <a:ext cx="2448272" cy="183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3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51.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“ป่นเห็ดไคล"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45" y="1268760"/>
            <a:ext cx="4128457" cy="3096343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266" y="4581128"/>
            <a:ext cx="2049260" cy="1536945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196752"/>
            <a:ext cx="3600400" cy="31700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000" dirty="0" smtClean="0"/>
              <a:t>ได้เห็ดไคลในสวนเช้านี้เยอะทีเดียวเป็นเห็ดไคลเขียวซึ่งจะหอมกว่าเห็ดไคลขาว และเห็ดไคลเหลือง นำมาย่างไฟอ่อนๆๆหอมฟุ้งทีเดียว นำพริกสดสิบเม็ด หอมแห้งห้าหัว และกระเทียม สี่กลีบ ย่างไฟอ่อนๆๆ จากนั้นนำมาโขลกในครกให้พอหยาบ แล้วเอาเห็ดไคลที่ย่างมาโคลกไม่ต้องละเอียด ปรุงรสด้วยน้ำปลาร้าต้มสุก น้ำปลานิดหน่อย ตัดด้วยน้ำมะนาว ออกรสเผ็ดเปรี้ยวนิด เก็บผักสดในสวนมาแนม</a:t>
            </a:r>
            <a:r>
              <a:rPr lang="th-TH" sz="2000" dirty="0" err="1" smtClean="0"/>
              <a:t>แซ่บ</a:t>
            </a:r>
            <a:r>
              <a:rPr lang="th-TH" sz="2000" dirty="0" smtClean="0"/>
              <a:t>อีหลี</a:t>
            </a:r>
            <a:r>
              <a:rPr lang="en-US" sz="2000" dirty="0" smtClean="0"/>
              <a:t>…..</a:t>
            </a:r>
            <a:endParaRPr lang="th-TH" sz="20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245" y="4509121"/>
            <a:ext cx="2215399" cy="1661550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012" y="4509121"/>
            <a:ext cx="2145269" cy="1608951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05" y="4509120"/>
            <a:ext cx="2162492" cy="162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0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52.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“ตุ๋นเห็ดเยื่อไผ่กระดูกอ่อน"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45" y="1448688"/>
            <a:ext cx="4128457" cy="2736486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571" y="4784541"/>
            <a:ext cx="1926547" cy="1280949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220072" y="1196752"/>
            <a:ext cx="3600400" cy="34778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000" dirty="0" smtClean="0"/>
              <a:t>ช่วงฤดูฝนเห็ดเยื่อไผ่จะออกเยอะ  มีทั้งเห็ดเยื่อไผ่ธรรมชาติ(กระโปรงสั้น) และเห็ดเยื่อไผ่เพาะเลี้ยง(กระโปรงยาวสายพันธุ์จีน)ดอกจะใหญ่อวบ เอาหมวกเห็ดและโคนหุ้มออก ใช้เฉพาะส่วนกระโปรงและก้านมาล้างทำความสะอาด นำกระดูกอ่อนมาตุ๋นด้วยสมุนไพรจีนเก๋ากี๋เห็ดหอม จนกระดูกอ่อนนุ่มแล้วค่อยใส่เห็ดเยื่อไผ่ตุ๋นอีกหน่อย ใส่ต้นหอมโรยหน้าก่อนรับประทาน ถือว่าเป็นอาหารที่มีคุณค่ามาก ตามภัตตาคารจีนจะราคาแพงและเป็นที่นิยมคือ </a:t>
            </a:r>
            <a:r>
              <a:rPr lang="en-US" sz="2000" dirty="0" smtClean="0"/>
              <a:t>“</a:t>
            </a:r>
            <a:r>
              <a:rPr lang="th-TH" sz="2000" dirty="0" smtClean="0">
                <a:solidFill>
                  <a:srgbClr val="FF0000"/>
                </a:solidFill>
              </a:rPr>
              <a:t>ซุปเยื่อไผ่</a:t>
            </a:r>
            <a:r>
              <a:rPr lang="en-US" sz="2000" dirty="0" smtClean="0">
                <a:solidFill>
                  <a:srgbClr val="FF0000"/>
                </a:solidFill>
              </a:rPr>
              <a:t>”</a:t>
            </a:r>
            <a:endParaRPr lang="th-TH" sz="2000" dirty="0">
              <a:solidFill>
                <a:srgbClr val="FF0000"/>
              </a:solidFill>
            </a:endParaRP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083" y="4621369"/>
            <a:ext cx="1969846" cy="1477384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673043"/>
            <a:ext cx="2145269" cy="142571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88105"/>
            <a:ext cx="1969847" cy="147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25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53.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“ เห็ดเยื่อไผ่</a:t>
            </a:r>
            <a:r>
              <a:rPr lang="th-TH" sz="4800" dirty="0" err="1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ยัดใส้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หมูสับ"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41477"/>
            <a:ext cx="4494589" cy="2988424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674959"/>
            <a:ext cx="2448272" cy="1627080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191851" y="1437059"/>
            <a:ext cx="3600400" cy="31700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000" dirty="0" smtClean="0"/>
              <a:t>นำเห็ดเยื่อไผ่มาล้างทำความสะอาด เอากระโปรงแยกไว้ต่างหาก ส่วนที่เป็นก้านนำมาแบ่งให้ได้ </a:t>
            </a:r>
            <a:r>
              <a:rPr lang="en-US" sz="2000" dirty="0" smtClean="0"/>
              <a:t>2-3 </a:t>
            </a:r>
            <a:r>
              <a:rPr lang="th-TH" sz="2000" dirty="0" smtClean="0"/>
              <a:t>ท่อนแล้วนำหมู</a:t>
            </a:r>
            <a:r>
              <a:rPr lang="th-TH" sz="2000" dirty="0" err="1" smtClean="0"/>
              <a:t>สับท</a:t>
            </a:r>
            <a:r>
              <a:rPr lang="th-TH" sz="2000" dirty="0" smtClean="0"/>
              <a:t>ที่ปรุงรสด้วยกระเทียมพริกไทยและซีอิ้วขาวมาทำการ</a:t>
            </a:r>
            <a:r>
              <a:rPr lang="th-TH" sz="2000" dirty="0" err="1" smtClean="0"/>
              <a:t>ยัดใส้</a:t>
            </a:r>
            <a:r>
              <a:rPr lang="th-TH" sz="2000" dirty="0" smtClean="0"/>
              <a:t> เหมือน</a:t>
            </a:r>
            <a:r>
              <a:rPr lang="th-TH" sz="2000" dirty="0" err="1" smtClean="0"/>
              <a:t>ยัดใส้</a:t>
            </a:r>
            <a:r>
              <a:rPr lang="th-TH" sz="2000" dirty="0" smtClean="0"/>
              <a:t>มะระ จากนั้นตั้งหม้อให้น้ำเดือดแล้วเอา เห็ดเยื่อไผ่ที่ยัดใส่ใส่ลงไป ปรุงรสด้วยรสดีเพิ่มความกลมกล่อมพอสุก ค่อยใส่ผักชีต้นหอมโรยหน้าด้วยกระเทียมเจียว ทานร้อนๆๆบำรุงสุขภาพ สรรพคุณเห็ดเยื่อไผ่ บำรุงสมอง </a:t>
            </a:r>
            <a:endParaRPr lang="th-TH" sz="2000" dirty="0">
              <a:solidFill>
                <a:srgbClr val="FF0000"/>
              </a:solidFill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925" y="4675860"/>
            <a:ext cx="2395780" cy="1592939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07158"/>
            <a:ext cx="2499109" cy="166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3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54. 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"ผัดกะเพราเห็ดปลวก  </a:t>
            </a:r>
            <a:r>
              <a:rPr lang="th-TH" sz="4800" dirty="0" smtClean="0">
                <a:solidFill>
                  <a:srgbClr val="FFFF00"/>
                </a:solidFill>
                <a:latin typeface="Angsana New" panose="02020603050405020304" pitchFamily="18" charset="-34"/>
                <a:cs typeface="+mn-cs"/>
              </a:rPr>
              <a:t>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"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326677"/>
            <a:ext cx="4427837" cy="3320877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853754"/>
            <a:ext cx="2088232" cy="1566174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19512" y="1270925"/>
            <a:ext cx="3745608" cy="36009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dirty="0" smtClean="0"/>
              <a:t>      </a:t>
            </a:r>
            <a:r>
              <a:rPr lang="th-TH" sz="2000" dirty="0"/>
              <a:t>ได้รับคำสั่งจากคุณแม่บ้านว่า เอาเห็ดปลวกสดๆทำเมนูที่ไม่เคยทำ พอดีกันลุงหนวดตัดหน่อไม้มาดองไว้ครบสี่วันเปรี้ยวเค็มพอดี เอาเป็นผัดกะเพราเห็ดปลวก ใส่หมู หน่อไม้ดอง ตำพริกแห้ง กระเทียม ขมิ้น พริกไทยดำ ตั้ง</a:t>
            </a:r>
            <a:r>
              <a:rPr lang="th-TH" sz="2000" dirty="0" err="1"/>
              <a:t>กะทะ</a:t>
            </a:r>
            <a:r>
              <a:rPr lang="th-TH" sz="2000" dirty="0"/>
              <a:t>ร้อน ใส่น้ำมันหมูร้อน ใส่เครื่องตำ คั่วให้หอม เอาหมูใส่ ฉีกใบมะกรูดเก็บจากต้นสามใบใส่ รอให้หมูสุก ใส่หน่อไม้ดอง ผัดสุก ใส่เห็ดปลวก ปรุงรสด้วยน้ำปลา น้ำตาลเล็กน้อย สุกเข้ากันดี ใส่ใบกะเพรา แล้วปิดแก๊สยกลง ทำไงต่อแล้วแต่ใจคุณ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871911"/>
            <a:ext cx="2016224" cy="1512168"/>
          </a:xfrm>
          <a:prstGeom prst="rect">
            <a:avLst/>
          </a:prstGeom>
        </p:spPr>
      </p:pic>
      <p:pic>
        <p:nvPicPr>
          <p:cNvPr id="9" name="ตัวแทนเนื้อหา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871911"/>
            <a:ext cx="2104292" cy="157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0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55. </a:t>
            </a:r>
            <a:r>
              <a:rPr lang="th-TH" sz="40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ลาบเห็ดปลวกจิก</a:t>
            </a:r>
            <a:endParaRPr lang="th-TH" sz="40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96" y="1258100"/>
            <a:ext cx="4907858" cy="3261680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609" y="4826320"/>
            <a:ext cx="2368999" cy="1574397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76056" y="1196752"/>
            <a:ext cx="3816424" cy="37856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400" dirty="0" smtClean="0"/>
              <a:t>       นำเห็ดปลวกจิกมาย่างไฟอ่อนให้หอมแล้วค่อยนำมาหั่นเป็นชิ้นเล็กๆๆ </a:t>
            </a:r>
            <a:r>
              <a:rPr lang="th-TH" sz="2400" u="sng" dirty="0" smtClean="0"/>
              <a:t>เตรียมเครื่องปรุงลาบ </a:t>
            </a:r>
            <a:r>
              <a:rPr lang="th-TH" sz="2400" dirty="0" smtClean="0"/>
              <a:t>มีข้าวคั่ว พริกป่น หอมแดงซอยสามหัว หอมสด ผักชีฝรั่ง มะนาว น้ำปลา น้ำตาลทราย พริกขี้หนูสวน</a:t>
            </a:r>
          </a:p>
          <a:p>
            <a:pPr lvl="1" algn="thaiDist"/>
            <a:r>
              <a:rPr lang="th-TH" sz="2400" dirty="0"/>
              <a:t>  </a:t>
            </a:r>
            <a:r>
              <a:rPr lang="th-TH" sz="2400" dirty="0" smtClean="0"/>
              <a:t>   นำเครื่องปรุงทั้งหมดมาคลุกรวมกันกับเห็ดปลวกจิกที่หั่นไว้แล้วปรุงรสตามใจชอบ เปรี้ยว เผ็ด หวานหน่อย หาผักสดในสวนมาแนม</a:t>
            </a:r>
            <a:endParaRPr lang="th-TH" sz="24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26" y="4826690"/>
            <a:ext cx="2377666" cy="1580157"/>
          </a:xfrm>
          <a:prstGeom prst="rect">
            <a:avLst/>
          </a:prstGeom>
        </p:spPr>
      </p:pic>
      <p:pic>
        <p:nvPicPr>
          <p:cNvPr id="9" name="ตัวแทนเนื้อหา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015442"/>
            <a:ext cx="2110338" cy="140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7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55. </a:t>
            </a:r>
            <a:r>
              <a:rPr lang="th-TH" sz="40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ลาบเห็ดปลวกจิก</a:t>
            </a:r>
            <a:endParaRPr lang="th-TH" sz="40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96" y="1258100"/>
            <a:ext cx="4907858" cy="3261680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609" y="4826320"/>
            <a:ext cx="2368999" cy="1574397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76056" y="1196752"/>
            <a:ext cx="3816424" cy="37856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400" dirty="0" smtClean="0"/>
              <a:t>       นำเห็ดปลวกจิกมาย่างไฟอ่อนให้หอมแล้วค่อยนำมาหั่นเป็นชิ้นเล็กๆๆ </a:t>
            </a:r>
            <a:r>
              <a:rPr lang="th-TH" sz="2400" u="sng" dirty="0" smtClean="0"/>
              <a:t>เตรียมเครื่องปรุงลาบ </a:t>
            </a:r>
            <a:r>
              <a:rPr lang="th-TH" sz="2400" dirty="0" smtClean="0"/>
              <a:t>มีข้าวคั่ว พริกป่น หอมแดงซอยสามหัว หอมสด ผักชีฝรั่ง มะนาว น้ำปลา น้ำตาลทราย พริกขี้หนูสวน</a:t>
            </a:r>
          </a:p>
          <a:p>
            <a:pPr lvl="1" algn="thaiDist"/>
            <a:r>
              <a:rPr lang="th-TH" sz="2400" dirty="0"/>
              <a:t>  </a:t>
            </a:r>
            <a:r>
              <a:rPr lang="th-TH" sz="2400" dirty="0" smtClean="0"/>
              <a:t>   นำเครื่องปรุงทั้งหมดมาคลุกรวมกันกับเห็ดปลวกจิกที่หั่นไว้แล้วปรุงรสตามใจชอบ เปรี้ยว เผ็ด หวานหน่อย หาผักสดในสวนมาแนม</a:t>
            </a:r>
            <a:endParaRPr lang="th-TH" sz="24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26" y="4826690"/>
            <a:ext cx="2377666" cy="1580157"/>
          </a:xfrm>
          <a:prstGeom prst="rect">
            <a:avLst/>
          </a:prstGeom>
        </p:spPr>
      </p:pic>
      <p:pic>
        <p:nvPicPr>
          <p:cNvPr id="9" name="ตัวแทนเนื้อหา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015442"/>
            <a:ext cx="2110338" cy="140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3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5. </a:t>
            </a:r>
            <a:r>
              <a:rPr lang="th-TH" sz="40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ลาบเห็ดปลวกตาบ</a:t>
            </a:r>
            <a:endParaRPr lang="th-TH" sz="40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96" y="1196752"/>
            <a:ext cx="4907858" cy="3384376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609" y="4725144"/>
            <a:ext cx="2368999" cy="1776749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76056" y="1196752"/>
            <a:ext cx="3816424" cy="37856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 algn="thaiDist"/>
            <a:r>
              <a:rPr lang="th-TH" sz="2400" dirty="0" smtClean="0"/>
              <a:t>       นำเห็ดปลวกตาบมาย่างไฟอ่อนให้หอมแล้วค่อยนำมาหั่นเป็นชิ้นเล็กๆๆ </a:t>
            </a:r>
            <a:r>
              <a:rPr lang="th-TH" sz="2400" u="sng" dirty="0" smtClean="0"/>
              <a:t>เตรียมเครื่องปรุงลาบ </a:t>
            </a:r>
            <a:r>
              <a:rPr lang="th-TH" sz="2400" dirty="0" smtClean="0"/>
              <a:t>มีข้าวคั่ว พริกป่น หอมแดงซอยสามหัว หอมสด ผักชีฝรั่ง มะนาว น้ำปลา น้ำตาลทราย พริกขี้หนูสวน</a:t>
            </a:r>
          </a:p>
          <a:p>
            <a:pPr lvl="1" algn="thaiDist"/>
            <a:r>
              <a:rPr lang="th-TH" sz="2400" dirty="0"/>
              <a:t>  </a:t>
            </a:r>
            <a:r>
              <a:rPr lang="th-TH" sz="2400" dirty="0" smtClean="0"/>
              <a:t>   นำเครื่องปรุงทั้งหมดมาคลุกรวมกันกับเห็ดปลวกตาบที่หั่นไว้แล้วปรุงรสตามใจชอบ เปรี้ยว เผ็ด หวานหน่อย หาผักสดในสวนมาแนม</a:t>
            </a:r>
            <a:endParaRPr lang="th-TH" sz="24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26" y="4725144"/>
            <a:ext cx="2377666" cy="1783250"/>
          </a:xfrm>
          <a:prstGeom prst="rect">
            <a:avLst/>
          </a:prstGeom>
        </p:spPr>
      </p:pic>
      <p:pic>
        <p:nvPicPr>
          <p:cNvPr id="9" name="ตัวแทนเนื้อหา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925641"/>
            <a:ext cx="2110338" cy="158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51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80920" cy="1224136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th-TH" sz="6000" dirty="0" smtClean="0">
                <a:solidFill>
                  <a:srgbClr val="FFFF00"/>
                </a:solidFill>
                <a:latin typeface="2006_iannnnnBKK" pitchFamily="2" charset="0"/>
                <a:cs typeface="2006_iannnnnBKK" pitchFamily="2" charset="0"/>
              </a:rPr>
              <a:t> ขอบคุณคะ</a:t>
            </a:r>
            <a:endParaRPr lang="th-TH" sz="6000" dirty="0">
              <a:solidFill>
                <a:srgbClr val="FFFF00"/>
              </a:solidFill>
              <a:latin typeface="2006_iannnnnBKK" pitchFamily="2" charset="0"/>
              <a:cs typeface="2006_iannnnnBKK" pitchFamily="2" charset="0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722" y="1916832"/>
            <a:ext cx="6639940" cy="441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939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#ZF Diffx" pitchFamily="2" charset="0"/>
                <a:cs typeface="#ZF Diffx" pitchFamily="2" charset="0"/>
              </a:rPr>
              <a:t>6</a:t>
            </a:r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หมก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เห็ดปลวกไก่น้อยใบอ่อม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แซ่บ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63" y="1340769"/>
            <a:ext cx="4054737" cy="3041052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799" y="4581128"/>
            <a:ext cx="2100021" cy="1575016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148064" y="1450225"/>
            <a:ext cx="3744416" cy="48320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/>
              <a:t>    เก็บใบและดอกอ่อม</a:t>
            </a:r>
            <a:r>
              <a:rPr lang="th-TH" dirty="0" err="1"/>
              <a:t>แซ่บ</a:t>
            </a:r>
            <a:r>
              <a:rPr lang="th-TH" dirty="0"/>
              <a:t>ตามด้วยเห็ดปลวกไก่น้อยมาหมก</a:t>
            </a:r>
            <a:r>
              <a:rPr lang="th-TH" dirty="0" smtClean="0"/>
              <a:t>ใบตอง</a:t>
            </a:r>
          </a:p>
          <a:p>
            <a:pPr lvl="1"/>
            <a:r>
              <a:rPr lang="th-TH" dirty="0" smtClean="0"/>
              <a:t>เครื่องปรุง  พริก  หอมแดง</a:t>
            </a:r>
          </a:p>
          <a:p>
            <a:pPr lvl="1"/>
            <a:r>
              <a:rPr lang="th-TH" dirty="0"/>
              <a:t> </a:t>
            </a:r>
            <a:r>
              <a:rPr lang="th-TH" dirty="0" smtClean="0"/>
              <a:t>ตะไคร้ โขลกให้เข้าแบบหยาบๆ</a:t>
            </a:r>
          </a:p>
          <a:p>
            <a:pPr lvl="1"/>
            <a:r>
              <a:rPr lang="th-TH" dirty="0" smtClean="0"/>
              <a:t>นำเห็ดปลวกไก่น้อย ใบอ่อม</a:t>
            </a:r>
            <a:r>
              <a:rPr lang="th-TH" dirty="0" err="1" smtClean="0"/>
              <a:t>แซ่บ</a:t>
            </a:r>
            <a:endParaRPr lang="th-TH" dirty="0" smtClean="0"/>
          </a:p>
          <a:p>
            <a:pPr lvl="1"/>
            <a:r>
              <a:rPr lang="th-TH" dirty="0" smtClean="0"/>
              <a:t>เติมน้ำปลา และน้ำปลาร้าชิมรสไม่ออกเค็มคลุกเคล้าให้เข้ากัน</a:t>
            </a:r>
          </a:p>
          <a:p>
            <a:pPr lvl="1"/>
            <a:r>
              <a:rPr lang="th-TH" dirty="0" smtClean="0"/>
              <a:t>นำ</a:t>
            </a:r>
            <a:r>
              <a:rPr lang="th-TH" dirty="0" err="1" smtClean="0"/>
              <a:t>กะทะ</a:t>
            </a:r>
            <a:r>
              <a:rPr lang="th-TH" dirty="0" smtClean="0"/>
              <a:t>ตั้งไฟวางใบตองลงแล้วนำเห็ดที่ปรุงแล้ววางลงใบตองแล้วห่อหมกด้วยไฟปานกลาง</a:t>
            </a:r>
            <a:endParaRPr lang="th-TH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81128"/>
            <a:ext cx="2268251" cy="170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0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7. </a:t>
            </a:r>
            <a:r>
              <a:rPr lang="th-TH" sz="48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ยำ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เห็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 ด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เยื่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อไ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ผ่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 แ ละ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เห็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 ด จ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มู</a:t>
            </a:r>
            <a:r>
              <a:rPr lang="th-TH" sz="48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 ก ห </a:t>
            </a:r>
            <a:r>
              <a:rPr lang="th-TH" sz="4800" dirty="0" err="1">
                <a:solidFill>
                  <a:srgbClr val="FFFF00"/>
                </a:solidFill>
                <a:latin typeface="#ZF Diffx" pitchFamily="2" charset="0"/>
                <a:cs typeface="+mn-cs"/>
              </a:rPr>
              <a:t>มู</a:t>
            </a:r>
            <a:endParaRPr lang="th-TH" sz="48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75" y="1304114"/>
            <a:ext cx="4341115" cy="2880321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484" y="4498867"/>
            <a:ext cx="2321533" cy="1542850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5004048" y="1256560"/>
            <a:ext cx="3790728" cy="26776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sz="2400" u="sng" dirty="0" smtClean="0"/>
              <a:t>ขั้นตอน</a:t>
            </a:r>
            <a:r>
              <a:rPr lang="th-TH" sz="2400" dirty="0" smtClean="0"/>
              <a:t>  ล้างเห็ดจมูกหมู และเห็ดเยื่อไผ่ หั่นชิ้นพอคำแล้วนำไปลวกก่อนปรุง</a:t>
            </a:r>
            <a:endParaRPr lang="th-TH" sz="2400" dirty="0"/>
          </a:p>
          <a:p>
            <a:pPr lvl="1"/>
            <a:r>
              <a:rPr lang="th-TH" sz="2400" dirty="0" smtClean="0"/>
              <a:t>ปรุงน้ำยำแบบรสเข้มข้นแล้วแต่ชอบเผ็ดมากใส่พริกเยอะ แล้วคลุกเคล้าให้เข้ากัน เพิ่มรสชาติด้วยหมูสับและหมู</a:t>
            </a:r>
            <a:r>
              <a:rPr lang="th-TH" sz="2400" dirty="0"/>
              <a:t>ยอ   ตักใส่จานเส</a:t>
            </a:r>
            <a:r>
              <a:rPr lang="th-TH" sz="2400" dirty="0" err="1" smtClean="0"/>
              <a:t>ริฟ</a:t>
            </a:r>
            <a:r>
              <a:rPr lang="th-TH" sz="2400" dirty="0" smtClean="0"/>
              <a:t>  โรยด้วยผักชีต้นหอมและผักชีฝรั่งหั่น</a:t>
            </a:r>
            <a:endParaRPr lang="th-TH" sz="2400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99" y="4435219"/>
            <a:ext cx="2375209" cy="1578523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922" y="4365103"/>
            <a:ext cx="1226854" cy="1846051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790" y="4587760"/>
            <a:ext cx="2187771" cy="14539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51261" y="4173609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 smtClean="0">
                <a:solidFill>
                  <a:srgbClr val="FF0000"/>
                </a:solidFill>
              </a:rPr>
              <a:t>เห็ดจมูกหมู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67922" y="5622438"/>
            <a:ext cx="1324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 smtClean="0">
                <a:solidFill>
                  <a:srgbClr val="FF0000"/>
                </a:solidFill>
              </a:rPr>
              <a:t>เห็ดเยื่อไผ่</a:t>
            </a: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7751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8. </a:t>
            </a:r>
            <a:r>
              <a:rPr lang="th-TH" sz="40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เห็ด</a:t>
            </a:r>
            <a:r>
              <a:rPr lang="th-TH" sz="4000" dirty="0">
                <a:solidFill>
                  <a:srgbClr val="FFFF00"/>
                </a:solidFill>
                <a:latin typeface="#ZF Diffx" pitchFamily="2" charset="0"/>
                <a:cs typeface="+mn-cs"/>
              </a:rPr>
              <a:t>ระ</a:t>
            </a:r>
            <a:r>
              <a:rPr lang="th-TH" sz="4000" dirty="0" smtClean="0">
                <a:solidFill>
                  <a:srgbClr val="FFFF00"/>
                </a:solidFill>
                <a:latin typeface="#ZF Diffx" pitchFamily="2" charset="0"/>
                <a:cs typeface="+mn-cs"/>
              </a:rPr>
              <a:t>โงกต้มน้ำปลา</a:t>
            </a:r>
            <a:endParaRPr lang="th-TH" sz="4000" dirty="0">
              <a:solidFill>
                <a:srgbClr val="FFFF00"/>
              </a:solidFill>
              <a:latin typeface="#ZF Diffx" pitchFamily="2" charset="0"/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4332000" cy="2880320"/>
          </a:xfrm>
        </p:spPr>
      </p:pic>
      <p:pic>
        <p:nvPicPr>
          <p:cNvPr id="6" name="ตัวแทนเนื้อหา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94520"/>
            <a:ext cx="2481470" cy="1861103"/>
          </a:xfrm>
        </p:spPr>
      </p:pic>
      <p:sp>
        <p:nvSpPr>
          <p:cNvPr id="10" name="สี่เหลี่ยมผืนผ้า 9"/>
          <p:cNvSpPr/>
          <p:nvPr/>
        </p:nvSpPr>
        <p:spPr>
          <a:xfrm>
            <a:off x="4913443" y="1312476"/>
            <a:ext cx="3960440" cy="26776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th-TH" dirty="0"/>
              <a:t>    เห็ดระโงกเหลือง เมนูไม่ต้องคิดมากเพราะเนื้อเห็ดระโงกหวานอร่อย แค่ทุบกระเทียมพริกไทยดำ ใส่ลง</a:t>
            </a:r>
            <a:r>
              <a:rPr lang="th-TH" dirty="0" err="1"/>
              <a:t>กะทะ</a:t>
            </a:r>
            <a:r>
              <a:rPr lang="th-TH" dirty="0"/>
              <a:t>ใส่เห็ดเปิดไฟร้อนแล้วฉีดน้ำปลาดี เติมน้ำสักหน่อยก็ได้ของอร่อยอีกมื้อ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1" y="4221088"/>
            <a:ext cx="2581596" cy="1936197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935" y="4131476"/>
            <a:ext cx="2746521" cy="205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334972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เริ่มต้น">
  <a:themeElements>
    <a:clrScheme name="เริ่มต้น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เริ่มต้น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ริ่มต้น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3266</TotalTime>
  <Words>5779</Words>
  <Application>Microsoft Office PowerPoint</Application>
  <PresentationFormat>นำเสนอทางหน้าจอ (4:3)</PresentationFormat>
  <Paragraphs>162</Paragraphs>
  <Slides>60</Slides>
  <Notes>0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13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60</vt:i4>
      </vt:variant>
    </vt:vector>
  </HeadingPairs>
  <TitlesOfParts>
    <vt:vector size="74" baseType="lpstr">
      <vt:lpstr>Arial</vt:lpstr>
      <vt:lpstr>Angsana New</vt:lpstr>
      <vt:lpstr>#ZF Diffx</vt:lpstr>
      <vt:lpstr>Bookman Old Style</vt:lpstr>
      <vt:lpstr>Wingdings</vt:lpstr>
      <vt:lpstr>Browallia New</vt:lpstr>
      <vt:lpstr>Cordia New</vt:lpstr>
      <vt:lpstr>Wingdings 3</vt:lpstr>
      <vt:lpstr>2006_iannnnnBKK</vt:lpstr>
      <vt:lpstr>Gill Sans MT</vt:lpstr>
      <vt:lpstr>DS-Ampun</vt:lpstr>
      <vt:lpstr>Dotum</vt:lpstr>
      <vt:lpstr>TH Sarabun New</vt:lpstr>
      <vt:lpstr>เริ่มต้น</vt:lpstr>
      <vt:lpstr>งานนำเสนอ PowerPoint</vt:lpstr>
      <vt:lpstr>1. “นึ่งสาวนกยูงรวมมิตร"</vt:lpstr>
      <vt:lpstr> 2. เห็ดระโงกน้ำแดงเคียงผักชายา </vt:lpstr>
      <vt:lpstr>3. หมกไข่เห็ดตะปู้พริกแกง</vt:lpstr>
      <vt:lpstr>4. ผัดกระเพราลูกชิ้นปลากรายเห็ดมันปู</vt:lpstr>
      <vt:lpstr>5. ลาบเห็ดปลวกตาบ</vt:lpstr>
      <vt:lpstr>6. หมกเห็ดปลวกไก่น้อยใบอ่อมแซ่บ</vt:lpstr>
      <vt:lpstr>7. ยำ เห็ ด เยื่ อไ ผ่ แ ละ เห็ ด จ มู ก ห มู</vt:lpstr>
      <vt:lpstr>8. เห็ดระโงกต้มน้ำปลา</vt:lpstr>
      <vt:lpstr> 9. คั่ ว ไ ข่ เ ห็ ด ร ว ม มิ ต ร</vt:lpstr>
      <vt:lpstr>10. " ไ ข่ เ จี ย ว เ ห็ ด เยื่ อ ไ ผ่ มั น ปู"</vt:lpstr>
      <vt:lpstr>11. "เห็ดผึ้งตองผัดโหระพา"</vt:lpstr>
      <vt:lpstr>12. "สลัดเห็ดนกยูงชมจันทร์"</vt:lpstr>
      <vt:lpstr>13. “ยำเห็ดสามอย่าง"</vt:lpstr>
      <vt:lpstr>14. ไ ข่ตุ๋นนมสาว</vt:lpstr>
      <vt:lpstr> 15. แกงคั่วเห็ดผึ้งผักอีเลิด</vt:lpstr>
      <vt:lpstr>16. “ เห็ดเยื่อไผ่ยัดใส้หมูสับ"</vt:lpstr>
      <vt:lpstr>17. "  แกงลาวหน่อไม้เห็ดไผ่"</vt:lpstr>
      <vt:lpstr>18. “น้ำพริกเห็ดปลวก "</vt:lpstr>
      <vt:lpstr>19. “ยำมาม่าเห็ดปลวก"</vt:lpstr>
      <vt:lpstr>20. ไ ข่ตุ๋นนมสาว ลุงหนวด</vt:lpstr>
      <vt:lpstr>21. เห็ดปลวกฟานต้มน้ำปลา</vt:lpstr>
      <vt:lpstr>22. ไ ข่ตุ๋นนมสาว  ป้าจุ๊</vt:lpstr>
      <vt:lpstr>23. ซุปเห็ดไผ่</vt:lpstr>
      <vt:lpstr>24. แกงเปรอะเห็ดปลวก</vt:lpstr>
      <vt:lpstr>25. "  มันปูหมกไข่"</vt:lpstr>
      <vt:lpstr>26. “แกงเผ็ดเห็ดสามสหาย"</vt:lpstr>
      <vt:lpstr>27. “เห็ดถั่วต้มยำน้ำใส  "</vt:lpstr>
      <vt:lpstr>28. “เห็ดถั่วชุปแป้งทอด  "</vt:lpstr>
      <vt:lpstr>29. “เห็ดมันปูหมกไข่  "</vt:lpstr>
      <vt:lpstr>30. “เห็ดปลวกไก่น้อยต้มยำน้ำใส  "</vt:lpstr>
      <vt:lpstr>31. " เห็ดขมกับน้ำพริกกะปิ "</vt:lpstr>
      <vt:lpstr>32. " แกงเลียงเห็ดไผ่ใส่บวบ  "</vt:lpstr>
      <vt:lpstr>33. “แกงเลียงเห็ดระโงก  "</vt:lpstr>
      <vt:lpstr>34. “ผัดน้ำมันหอยเห็ดสามอย่าง  "</vt:lpstr>
      <vt:lpstr>35. “ป่นเห็ดตาโล่  "</vt:lpstr>
      <vt:lpstr>36. “แกงคั่วเห็ดขมปลาดุกย่าง"</vt:lpstr>
      <vt:lpstr>37. “เห็ดปลวกต้มน้ำปลา  "</vt:lpstr>
      <vt:lpstr>38. "ผัดขิงเห็ดจมูกหมู  "</vt:lpstr>
      <vt:lpstr>39. " จ้องม่องผัดฉ่า "</vt:lpstr>
      <vt:lpstr>40. "ผัดพริกขิงผักบุ้งกากหมู  "</vt:lpstr>
      <vt:lpstr>41. " ผัดโหระพาเห็ดปลวก"</vt:lpstr>
      <vt:lpstr>42. "ผัดพริกกระดูกหมูอ่อนหน่อไม้ "</vt:lpstr>
      <vt:lpstr>43. "ผัดโหระพาเห็ดรวม"</vt:lpstr>
      <vt:lpstr>44. “เห็ดผึ้งข้าวผัดน้ำมันหอย"</vt:lpstr>
      <vt:lpstr>45. “เห็ดตะปู้ผัดไข่ "</vt:lpstr>
      <vt:lpstr>45. “แกงเห็ดรวม "</vt:lpstr>
      <vt:lpstr>46. “เห็ดออรินจิน้ำแดงคะน้าแม็กซิโก "</vt:lpstr>
      <vt:lpstr>46. “ป่นเห็ดไคล "</vt:lpstr>
      <vt:lpstr>47. “ข้าวต้มเห็ดเยื่อไผ่"</vt:lpstr>
      <vt:lpstr>48. “ไข่ตุ๋นเห็ดเยื่อไผ่"</vt:lpstr>
      <vt:lpstr>49. “ยำเห็ดสามอย่าง"</vt:lpstr>
      <vt:lpstr>50. “แกงคั่วเห็ดเผาะ เห็ดจมูกหมู ปลาดุกย่าง"</vt:lpstr>
      <vt:lpstr>51. “ป่นเห็ดไคล"</vt:lpstr>
      <vt:lpstr>52. “ตุ๋นเห็ดเยื่อไผ่กระดูกอ่อน"</vt:lpstr>
      <vt:lpstr>53. “ เห็ดเยื่อไผ่ยัดใส้หมูสับ"</vt:lpstr>
      <vt:lpstr>54. "ผัดกะเพราเห็ดปลวก   "</vt:lpstr>
      <vt:lpstr>55. ลาบเห็ดปลวกจิก</vt:lpstr>
      <vt:lpstr>55. ลาบเห็ดปลวกจิก</vt:lpstr>
      <vt:lpstr> ขอบคุณคะ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เมนูอาหารจากเห็ด</dc:title>
  <dc:creator>กัลยา กาญจนรุ่ง</dc:creator>
  <cp:lastModifiedBy>UserX</cp:lastModifiedBy>
  <cp:revision>116</cp:revision>
  <dcterms:created xsi:type="dcterms:W3CDTF">2017-05-28T10:48:03Z</dcterms:created>
  <dcterms:modified xsi:type="dcterms:W3CDTF">2017-12-16T12:31:16Z</dcterms:modified>
</cp:coreProperties>
</file>